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Fakkeenyota koormaa</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Lusifer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Bartoota Yesuus</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Fakkeenyota gadi of qabuu</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000" b="1" dirty="0"/>
            <a:t>Qaraxxicha</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Musee</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000" b="1" dirty="0"/>
            <a:t>Yesuus, fakkeenya Isa olaanaa</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93637"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204605"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Warra kaaniin akka nuu gadiitti hin ilaallu (Filip.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Nama duratti beekamuu hin barbaannu (Luq.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Namatu nu jaja malee nuy of hin jajnu (Fakk.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Ayyaana Waaqayyoo arganna (Yaaq.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en" sz="2000" b="1" dirty="0">
              <a:solidFill>
                <a:schemeClr val="accent6">
                  <a:lumMod val="50000"/>
                </a:schemeClr>
              </a:solidFill>
            </a:rPr>
            <a:t>Ayyaana sana namoota biroof qoodna (1 Phex.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26870" y="656613"/>
          <a:ext cx="2651294" cy="169981"/>
        </a:xfrm>
        <a:custGeom>
          <a:avLst/>
          <a:gdLst/>
          <a:ahLst/>
          <a:cxnLst/>
          <a:rect l="0" t="0" r="0" b="0"/>
          <a:pathLst>
            <a:path>
              <a:moveTo>
                <a:pt x="0" y="0"/>
              </a:moveTo>
              <a:lnTo>
                <a:pt x="0" y="84990"/>
              </a:lnTo>
              <a:lnTo>
                <a:pt x="2651294" y="84990"/>
              </a:lnTo>
              <a:lnTo>
                <a:pt x="2651294" y="16998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26870" y="656613"/>
          <a:ext cx="457841" cy="169981"/>
        </a:xfrm>
        <a:custGeom>
          <a:avLst/>
          <a:gdLst/>
          <a:ahLst/>
          <a:cxnLst/>
          <a:rect l="0" t="0" r="0" b="0"/>
          <a:pathLst>
            <a:path>
              <a:moveTo>
                <a:pt x="0" y="0"/>
              </a:moveTo>
              <a:lnTo>
                <a:pt x="0" y="84990"/>
              </a:lnTo>
              <a:lnTo>
                <a:pt x="457841" y="84990"/>
              </a:lnTo>
              <a:lnTo>
                <a:pt x="457841" y="16998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31419" y="656613"/>
          <a:ext cx="1995450" cy="169981"/>
        </a:xfrm>
        <a:custGeom>
          <a:avLst/>
          <a:gdLst/>
          <a:ahLst/>
          <a:cxnLst/>
          <a:rect l="0" t="0" r="0" b="0"/>
          <a:pathLst>
            <a:path>
              <a:moveTo>
                <a:pt x="1995450" y="0"/>
              </a:moveTo>
              <a:lnTo>
                <a:pt x="1995450" y="84990"/>
              </a:lnTo>
              <a:lnTo>
                <a:pt x="0" y="84990"/>
              </a:lnTo>
              <a:lnTo>
                <a:pt x="0" y="16998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37960" y="656613"/>
          <a:ext cx="1476220" cy="169981"/>
        </a:xfrm>
        <a:custGeom>
          <a:avLst/>
          <a:gdLst/>
          <a:ahLst/>
          <a:cxnLst/>
          <a:rect l="0" t="0" r="0" b="0"/>
          <a:pathLst>
            <a:path>
              <a:moveTo>
                <a:pt x="0" y="0"/>
              </a:moveTo>
              <a:lnTo>
                <a:pt x="0" y="84990"/>
              </a:lnTo>
              <a:lnTo>
                <a:pt x="1476220" y="84990"/>
              </a:lnTo>
              <a:lnTo>
                <a:pt x="1476220" y="169981"/>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45702" y="656613"/>
          <a:ext cx="692257" cy="169981"/>
        </a:xfrm>
        <a:custGeom>
          <a:avLst/>
          <a:gdLst/>
          <a:ahLst/>
          <a:cxnLst/>
          <a:rect l="0" t="0" r="0" b="0"/>
          <a:pathLst>
            <a:path>
              <a:moveTo>
                <a:pt x="692257" y="0"/>
              </a:moveTo>
              <a:lnTo>
                <a:pt x="692257" y="84990"/>
              </a:lnTo>
              <a:lnTo>
                <a:pt x="0" y="84990"/>
              </a:lnTo>
              <a:lnTo>
                <a:pt x="0" y="169981"/>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65989" y="112671"/>
          <a:ext cx="543941" cy="543941"/>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043068" y="121309"/>
          <a:ext cx="3211733"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Fakkeenyota koormaa</a:t>
          </a:r>
          <a:endParaRPr lang="es-ES" sz="2400" kern="1200" dirty="0">
            <a:solidFill>
              <a:srgbClr val="C00000"/>
            </a:solidFill>
          </a:endParaRPr>
        </a:p>
      </dsp:txBody>
      <dsp:txXfrm>
        <a:off x="2043068" y="121309"/>
        <a:ext cx="3211733" cy="543941"/>
      </dsp:txXfrm>
    </dsp:sp>
    <dsp:sp modelId="{00CFEA07-048C-4452-9699-8EA7D6BBFFAD}">
      <dsp:nvSpPr>
        <dsp:cNvPr id="0" name=""/>
        <dsp:cNvSpPr/>
      </dsp:nvSpPr>
      <dsp:spPr>
        <a:xfrm>
          <a:off x="343021" y="826594"/>
          <a:ext cx="1605362" cy="202721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27565" y="2895686"/>
          <a:ext cx="1099768"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Lusifer</a:t>
          </a:r>
          <a:endParaRPr lang="es-ES" sz="2000" kern="1200" dirty="0"/>
        </a:p>
      </dsp:txBody>
      <dsp:txXfrm>
        <a:off x="627565" y="2895686"/>
        <a:ext cx="1099768" cy="543941"/>
      </dsp:txXfrm>
    </dsp:sp>
    <dsp:sp modelId="{1962EC93-D6B2-4A34-AC84-9B92D9C68EFA}">
      <dsp:nvSpPr>
        <dsp:cNvPr id="0" name=""/>
        <dsp:cNvSpPr/>
      </dsp:nvSpPr>
      <dsp:spPr>
        <a:xfrm>
          <a:off x="2511499" y="826594"/>
          <a:ext cx="1605362" cy="2027210"/>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16987" y="3152122"/>
          <a:ext cx="1397290"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Bartoota Yesuus</a:t>
          </a:r>
          <a:endParaRPr lang="es-ES" sz="2000" kern="1200" dirty="0"/>
        </a:p>
      </dsp:txBody>
      <dsp:txXfrm>
        <a:off x="2616987" y="3152122"/>
        <a:ext cx="1397290" cy="543941"/>
      </dsp:txXfrm>
    </dsp:sp>
    <dsp:sp modelId="{16E1F04A-5A82-48D9-8B41-F2BE1BE4B8A0}">
      <dsp:nvSpPr>
        <dsp:cNvPr id="0" name=""/>
        <dsp:cNvSpPr/>
      </dsp:nvSpPr>
      <dsp:spPr>
        <a:xfrm>
          <a:off x="7354899" y="112671"/>
          <a:ext cx="543941" cy="543941"/>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19199" y="120112"/>
          <a:ext cx="3367931"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Fakkeenyota gadi of qabuu</a:t>
          </a:r>
          <a:endParaRPr lang="es-ES" sz="2400" kern="1200" dirty="0">
            <a:solidFill>
              <a:schemeClr val="accent4">
                <a:lumMod val="75000"/>
              </a:schemeClr>
            </a:solidFill>
          </a:endParaRPr>
        </a:p>
      </dsp:txBody>
      <dsp:txXfrm>
        <a:off x="7919199" y="120112"/>
        <a:ext cx="3367931" cy="543941"/>
      </dsp:txXfrm>
    </dsp:sp>
    <dsp:sp modelId="{1AFFD3DE-C5D3-4C82-BF8E-6F6258E0342A}">
      <dsp:nvSpPr>
        <dsp:cNvPr id="0" name=""/>
        <dsp:cNvSpPr/>
      </dsp:nvSpPr>
      <dsp:spPr>
        <a:xfrm>
          <a:off x="4828738" y="826594"/>
          <a:ext cx="1605362" cy="2027210"/>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787876" y="3016267"/>
          <a:ext cx="1669397"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Qaraxxicha</a:t>
          </a:r>
          <a:endParaRPr lang="es-ES" sz="2000" kern="1200" dirty="0"/>
        </a:p>
      </dsp:txBody>
      <dsp:txXfrm>
        <a:off x="4787876" y="3016267"/>
        <a:ext cx="1669397" cy="543941"/>
      </dsp:txXfrm>
    </dsp:sp>
    <dsp:sp modelId="{4F2B43F8-D675-4644-9C2C-17FD2B384624}">
      <dsp:nvSpPr>
        <dsp:cNvPr id="0" name=""/>
        <dsp:cNvSpPr/>
      </dsp:nvSpPr>
      <dsp:spPr>
        <a:xfrm>
          <a:off x="7282031" y="826594"/>
          <a:ext cx="1605362" cy="202721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98316" y="2853030"/>
          <a:ext cx="1149718"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Musee</a:t>
          </a:r>
          <a:endParaRPr lang="es-ES" sz="2000" kern="1200" dirty="0"/>
        </a:p>
      </dsp:txBody>
      <dsp:txXfrm>
        <a:off x="7498316" y="2853030"/>
        <a:ext cx="1149718" cy="543941"/>
      </dsp:txXfrm>
    </dsp:sp>
    <dsp:sp modelId="{101C6BA2-231A-435E-B28C-20B1FEBC0A42}">
      <dsp:nvSpPr>
        <dsp:cNvPr id="0" name=""/>
        <dsp:cNvSpPr/>
      </dsp:nvSpPr>
      <dsp:spPr>
        <a:xfrm>
          <a:off x="9475484" y="826594"/>
          <a:ext cx="1605362" cy="2027210"/>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91201" y="3135189"/>
          <a:ext cx="1653528" cy="54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Yesuus, fakkeenya Isa olaanaa</a:t>
          </a:r>
          <a:endParaRPr lang="es-ES" sz="2000" kern="1200" dirty="0"/>
        </a:p>
      </dsp:txBody>
      <dsp:txXfrm>
        <a:off x="9491201" y="3135189"/>
        <a:ext cx="1653528" cy="543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Warra kaaniin akka nuu gadiitti hin ilaallu (Filip.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Nama duratti beekamuu hin barbaannu (Luq.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Namatu nu jaja malee nuy of hin jajnu (Fakk.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Ayyaana Waaqayyoo arganna (Yaaq.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50000"/>
                </a:schemeClr>
              </a:solidFill>
            </a:rPr>
            <a:t>Ayyaana sana namoota biroof qoodna (1 Phex.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17/04/2026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17/04/2026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516365"/>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KOORMAA FI GAD-OF-QABUU</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Barnoota 3ffaa Ebla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07886"/>
          </a:xfrm>
          <a:prstGeom prst="rect">
            <a:avLst/>
          </a:prstGeom>
          <a:noFill/>
          <a:effectLst>
            <a:outerShdw blurRad="50800" dist="38100" dir="2700000" algn="tl" rotWithShape="0">
              <a:prstClr val="black"/>
            </a:outerShdw>
          </a:effectLst>
        </p:spPr>
        <p:txBody>
          <a:bodyPr wrap="square">
            <a:spAutoFit/>
          </a:bodyPr>
          <a:lstStyle/>
          <a:p>
            <a:pPr algn="ctr"/>
            <a:r>
              <a:rPr lang="en" sz="40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YESUUS, FAKKEENYA ISA OLAANAA</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584775"/>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US" sz="1600" b="1" dirty="0">
                <a:solidFill>
                  <a:srgbClr val="C5F9C7"/>
                </a:solidFill>
                <a:effectLst>
                  <a:outerShdw blurRad="38100" dist="38100" dir="2700000" algn="tl">
                    <a:srgbClr val="000000"/>
                  </a:outerShdw>
                </a:effectLst>
                <a:latin typeface="Comic Sans MS" panose="030F0702030302020204" pitchFamily="66" charset="0"/>
              </a:rPr>
              <a:t>Gadis of </a:t>
            </a:r>
            <a:r>
              <a:rPr lang="en-US" sz="1600" b="1" dirty="0" err="1">
                <a:solidFill>
                  <a:srgbClr val="C5F9C7"/>
                </a:solidFill>
                <a:effectLst>
                  <a:outerShdw blurRad="38100" dist="38100" dir="2700000" algn="tl">
                    <a:srgbClr val="000000"/>
                  </a:outerShdw>
                </a:effectLst>
                <a:latin typeface="Comic Sans MS" panose="030F0702030302020204" pitchFamily="66" charset="0"/>
              </a:rPr>
              <a:t>deebisee</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hamma</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du’aattis</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kan</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abboomame</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ta’ee</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hamma</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du’a</a:t>
            </a:r>
            <a:r>
              <a:rPr lang="en-US" sz="1600" b="1" dirty="0">
                <a:solidFill>
                  <a:srgbClr val="C5F9C7"/>
                </a:solidFill>
                <a:effectLst>
                  <a:outerShdw blurRad="38100" dist="38100" dir="2700000" algn="tl">
                    <a:srgbClr val="000000"/>
                  </a:outerShdw>
                </a:effectLst>
                <a:latin typeface="Comic Sans MS" panose="030F0702030302020204" pitchFamily="66" charset="0"/>
              </a:rPr>
              <a:t> </a:t>
            </a:r>
            <a:r>
              <a:rPr lang="en-US" sz="1600" b="1" dirty="0" err="1">
                <a:solidFill>
                  <a:srgbClr val="C5F9C7"/>
                </a:solidFill>
                <a:effectLst>
                  <a:outerShdw blurRad="38100" dist="38100" dir="2700000" algn="tl">
                    <a:srgbClr val="000000"/>
                  </a:outerShdw>
                </a:effectLst>
                <a:latin typeface="Comic Sans MS" panose="030F0702030302020204" pitchFamily="66" charset="0"/>
              </a:rPr>
              <a:t>fannootti</a:t>
            </a:r>
            <a:r>
              <a:rPr lang="en-US" sz="1600" b="1" dirty="0">
                <a:solidFill>
                  <a:srgbClr val="C5F9C7"/>
                </a:solidFill>
                <a:effectLst>
                  <a:outerShdw blurRad="38100" dist="38100" dir="2700000" algn="tl">
                    <a:srgbClr val="000000"/>
                  </a:outerShdw>
                </a:effectLst>
                <a:latin typeface="Comic Sans MS" panose="030F0702030302020204" pitchFamily="66" charset="0"/>
              </a:rPr>
              <a:t>.</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(Filiph.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477328"/>
          </a:xfrm>
          <a:prstGeom prst="rect">
            <a:avLst/>
          </a:prstGeom>
          <a:noFill/>
        </p:spPr>
        <p:txBody>
          <a:bodyPr wrap="square" rtlCol="0">
            <a:spAutoFit/>
          </a:bodyPr>
          <a:lstStyle/>
          <a:p>
            <a:pPr>
              <a:spcBef>
                <a:spcPts val="600"/>
              </a:spcBef>
            </a:pPr>
            <a:r>
              <a:rPr lang="en" b="1" dirty="0"/>
              <a:t>Guddina Isa Yesuus utuu nama hin ta’in dura qaba ture eenyu illee qabaatee hin beeku, qabaachuus hin danda’u. Haa ta’u malee immoo, jaalala nuuf qabu irraa kan ka’e waan hundumaa itti dhiise. Gad deebi’uun akkasii utuu nu mudatee, waanti </a:t>
            </a:r>
            <a:r>
              <a:rPr lang="en" b="1"/>
              <a:t>nuy qabnu </a:t>
            </a:r>
            <a:r>
              <a:rPr lang="en" b="1" dirty="0"/>
              <a:t>hundinuu, eenyummaan keenya hundinuu, ykn waanti nuy ta’uu dandeenyu hundinuu wal fakkiidhaan bifa bada.</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646331"/>
          </a:xfrm>
          <a:prstGeom prst="rect">
            <a:avLst/>
          </a:prstGeom>
          <a:noFill/>
        </p:spPr>
        <p:txBody>
          <a:bodyPr wrap="square">
            <a:spAutoFit/>
          </a:bodyPr>
          <a:lstStyle/>
          <a:p>
            <a:pPr>
              <a:spcBef>
                <a:spcPts val="600"/>
              </a:spcBef>
            </a:pPr>
            <a:r>
              <a:rPr lang="en" b="1" dirty="0"/>
              <a:t>“Yaada garaa isa Kiristoos Yesuus qaba ture qabaadhaa!” (Filip.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Yesuus, abdii hojii ayyaana isaatii hubachuu keenyaatii</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fi gara walitti dhufeenya Isaa wajjin qabaachuutti waamicha Inni nuuf godhuuf deebii kennu jedhuutiin,</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namaaf</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du’uuf jedhee Samii dhiise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(Filip. 2:5-8). Shakkii tokko malee, Inni fakkeenya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gadi of deebisuu isa dhugaa dha. </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2031325"/>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Fakkeenya Isaa hordofuudhaan,</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“Gad of deebisuudhaan warra kaan of irra caalchisaa lakkaa’aa malee, yaada ofittummaatiin yookiis of dhiibuudhaan waan tokko illee hin hojjetinaa! Isin keessaa adduma addaan waan warra kaanitti tolus immoo haa ilaalu malee, waan isatti tolu duwwaa hin ilaalin!”</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(Filip.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5078313"/>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“Yaa </a:t>
            </a:r>
            <a:r>
              <a:rPr lang="en-US" sz="1700" b="1" dirty="0" err="1">
                <a:latin typeface="Comic Sans MS" panose="030F0702030302020204" pitchFamily="66" charset="0"/>
              </a:rPr>
              <a:t>Waaqayyo</a:t>
            </a:r>
            <a:r>
              <a:rPr lang="en-US" sz="1700" b="1" dirty="0">
                <a:latin typeface="Comic Sans MS" panose="030F0702030302020204" pitchFamily="66" charset="0"/>
              </a:rPr>
              <a:t>, ani </a:t>
            </a:r>
            <a:r>
              <a:rPr lang="en-US" sz="1700" b="1" dirty="0" err="1">
                <a:latin typeface="Comic Sans MS" panose="030F0702030302020204" pitchFamily="66" charset="0"/>
              </a:rPr>
              <a:t>garaa</a:t>
            </a:r>
            <a:r>
              <a:rPr lang="en-US" sz="1700" b="1" dirty="0">
                <a:latin typeface="Comic Sans MS" panose="030F0702030302020204" pitchFamily="66" charset="0"/>
              </a:rPr>
              <a:t> </a:t>
            </a:r>
            <a:r>
              <a:rPr lang="en-US" sz="1700" b="1" dirty="0" err="1">
                <a:latin typeface="Comic Sans MS" panose="030F0702030302020204" pitchFamily="66" charset="0"/>
              </a:rPr>
              <a:t>koo</a:t>
            </a:r>
            <a:r>
              <a:rPr lang="en-US" sz="1700" b="1" dirty="0">
                <a:latin typeface="Comic Sans MS" panose="030F0702030302020204" pitchFamily="66" charset="0"/>
              </a:rPr>
              <a:t> </a:t>
            </a:r>
            <a:r>
              <a:rPr lang="en-US" sz="1700" b="1" dirty="0" err="1">
                <a:latin typeface="Comic Sans MS" panose="030F0702030302020204" pitchFamily="66" charset="0"/>
              </a:rPr>
              <a:t>guutuudhaan</a:t>
            </a:r>
            <a:r>
              <a:rPr lang="en-US" sz="1700" b="1" dirty="0">
                <a:latin typeface="Comic Sans MS" panose="030F0702030302020204" pitchFamily="66" charset="0"/>
              </a:rPr>
              <a:t> sin </a:t>
            </a:r>
            <a:r>
              <a:rPr lang="en-US" sz="1700" b="1" dirty="0" err="1">
                <a:latin typeface="Comic Sans MS" panose="030F0702030302020204" pitchFamily="66" charset="0"/>
              </a:rPr>
              <a:t>galateeffadha</a:t>
            </a:r>
            <a:r>
              <a:rPr lang="en-US" sz="1700" b="1" dirty="0">
                <a:latin typeface="Comic Sans MS" panose="030F0702030302020204" pitchFamily="66" charset="0"/>
              </a:rPr>
              <a:t>; </a:t>
            </a:r>
            <a:r>
              <a:rPr lang="en-US" sz="1700" b="1" dirty="0" err="1">
                <a:latin typeface="Comic Sans MS" panose="030F0702030302020204" pitchFamily="66" charset="0"/>
              </a:rPr>
              <a:t>fuula</a:t>
            </a:r>
            <a:r>
              <a:rPr lang="en-US" sz="1700" b="1" dirty="0">
                <a:latin typeface="Comic Sans MS" panose="030F0702030302020204" pitchFamily="66" charset="0"/>
              </a:rPr>
              <a:t> “</a:t>
            </a:r>
            <a:r>
              <a:rPr lang="en-US" sz="1700" b="1" dirty="0" err="1">
                <a:latin typeface="Comic Sans MS" panose="030F0702030302020204" pitchFamily="66" charset="0"/>
              </a:rPr>
              <a:t>waaqotaa</a:t>
            </a:r>
            <a:r>
              <a:rPr lang="en-US" sz="1700" b="1" dirty="0">
                <a:latin typeface="Comic Sans MS" panose="030F0702030302020204" pitchFamily="66" charset="0"/>
              </a:rPr>
              <a:t>’ </a:t>
            </a:r>
            <a:r>
              <a:rPr lang="en-US" sz="1700" b="1" dirty="0" err="1">
                <a:latin typeface="Comic Sans MS" panose="030F0702030302020204" pitchFamily="66" charset="0"/>
              </a:rPr>
              <a:t>durattis</a:t>
            </a:r>
            <a:r>
              <a:rPr lang="en-US" sz="1700" b="1" dirty="0">
                <a:latin typeface="Comic Sans MS" panose="030F0702030302020204" pitchFamily="66" charset="0"/>
              </a:rPr>
              <a:t> </a:t>
            </a:r>
            <a:r>
              <a:rPr lang="en-US" sz="1700" b="1" dirty="0" err="1">
                <a:latin typeface="Comic Sans MS" panose="030F0702030302020204" pitchFamily="66" charset="0"/>
              </a:rPr>
              <a:t>galata</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nan </a:t>
            </a:r>
            <a:r>
              <a:rPr lang="en-US" sz="1700" b="1" dirty="0" err="1">
                <a:latin typeface="Comic Sans MS" panose="030F0702030302020204" pitchFamily="66" charset="0"/>
              </a:rPr>
              <a:t>faarfadha</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Sababii</a:t>
            </a:r>
            <a:r>
              <a:rPr lang="en-US" sz="1700" b="1" dirty="0">
                <a:latin typeface="Comic Sans MS" panose="030F0702030302020204" pitchFamily="66" charset="0"/>
              </a:rPr>
              <a:t> </a:t>
            </a:r>
            <a:r>
              <a:rPr lang="en-US" sz="1700" b="1" dirty="0" err="1">
                <a:latin typeface="Comic Sans MS" panose="030F0702030302020204" pitchFamily="66" charset="0"/>
              </a:rPr>
              <a:t>ati</a:t>
            </a:r>
            <a:r>
              <a:rPr lang="en-US" sz="1700" b="1" dirty="0">
                <a:latin typeface="Comic Sans MS" panose="030F0702030302020204" pitchFamily="66" charset="0"/>
              </a:rPr>
              <a:t> </a:t>
            </a:r>
            <a:r>
              <a:rPr lang="en-US" sz="1700" b="1" dirty="0" err="1">
                <a:latin typeface="Comic Sans MS" panose="030F0702030302020204" pitchFamily="66" charset="0"/>
              </a:rPr>
              <a:t>maqaa</a:t>
            </a:r>
            <a:r>
              <a:rPr lang="en-US" sz="1700" b="1" dirty="0">
                <a:latin typeface="Comic Sans MS" panose="030F0702030302020204" pitchFamily="66" charset="0"/>
              </a:rPr>
              <a:t> </a:t>
            </a:r>
            <a:r>
              <a:rPr lang="en-US" sz="1700" b="1" dirty="0" err="1">
                <a:latin typeface="Comic Sans MS" panose="030F0702030302020204" pitchFamily="66" charset="0"/>
              </a:rPr>
              <a:t>keetii</a:t>
            </a:r>
            <a:r>
              <a:rPr lang="en-US" sz="1700" b="1" dirty="0">
                <a:latin typeface="Comic Sans MS" panose="030F0702030302020204" pitchFamily="66" charset="0"/>
              </a:rPr>
              <a:t> fi </a:t>
            </a:r>
            <a:r>
              <a:rPr lang="en-US" sz="1700" b="1" dirty="0" err="1">
                <a:latin typeface="Comic Sans MS" panose="030F0702030302020204" pitchFamily="66" charset="0"/>
              </a:rPr>
              <a:t>dubbii</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a:t>
            </a:r>
            <a:r>
              <a:rPr lang="en-US" sz="1700" b="1" dirty="0" err="1">
                <a:latin typeface="Comic Sans MS" panose="030F0702030302020204" pitchFamily="66" charset="0"/>
              </a:rPr>
              <a:t>waan</a:t>
            </a:r>
            <a:r>
              <a:rPr lang="en-US" sz="1700" b="1" dirty="0">
                <a:latin typeface="Comic Sans MS" panose="030F0702030302020204" pitchFamily="66" charset="0"/>
              </a:rPr>
              <a:t> </a:t>
            </a:r>
            <a:r>
              <a:rPr lang="en-US" sz="1700" b="1" dirty="0" err="1">
                <a:latin typeface="Comic Sans MS" panose="030F0702030302020204" pitchFamily="66" charset="0"/>
              </a:rPr>
              <a:t>hundaa</a:t>
            </a:r>
            <a:r>
              <a:rPr lang="en-US" sz="1700" b="1" dirty="0">
                <a:latin typeface="Comic Sans MS" panose="030F0702030302020204" pitchFamily="66" charset="0"/>
              </a:rPr>
              <a:t> </a:t>
            </a:r>
            <a:r>
              <a:rPr lang="en-US" sz="1700" b="1" dirty="0" err="1">
                <a:latin typeface="Comic Sans MS" panose="030F0702030302020204" pitchFamily="66" charset="0"/>
              </a:rPr>
              <a:t>olitti</a:t>
            </a:r>
            <a:r>
              <a:rPr lang="en-US" sz="1700" b="1" dirty="0">
                <a:latin typeface="Comic Sans MS" panose="030F0702030302020204" pitchFamily="66" charset="0"/>
              </a:rPr>
              <a:t> </a:t>
            </a:r>
            <a:r>
              <a:rPr lang="en-US" sz="1700" b="1" dirty="0" err="1">
                <a:latin typeface="Comic Sans MS" panose="030F0702030302020204" pitchFamily="66" charset="0"/>
              </a:rPr>
              <a:t>guddifteef</a:t>
            </a:r>
            <a:r>
              <a:rPr lang="en-US" sz="1700" b="1" dirty="0">
                <a:latin typeface="Comic Sans MS" panose="030F0702030302020204" pitchFamily="66" charset="0"/>
              </a:rPr>
              <a:t>, ani </a:t>
            </a:r>
            <a:r>
              <a:rPr lang="en-US" sz="1700" b="1" dirty="0" err="1">
                <a:latin typeface="Comic Sans MS" panose="030F0702030302020204" pitchFamily="66" charset="0"/>
              </a:rPr>
              <a:t>sababii</a:t>
            </a:r>
            <a:r>
              <a:rPr lang="en-US" sz="1700" b="1" dirty="0">
                <a:latin typeface="Comic Sans MS" panose="030F0702030302020204" pitchFamily="66" charset="0"/>
              </a:rPr>
              <a:t> </a:t>
            </a:r>
            <a:r>
              <a:rPr lang="en-US" sz="1700" b="1" dirty="0" err="1">
                <a:latin typeface="Comic Sans MS" panose="030F0702030302020204" pitchFamily="66" charset="0"/>
              </a:rPr>
              <a:t>jaalalaa</a:t>
            </a:r>
            <a:r>
              <a:rPr lang="en-US" sz="1700" b="1" dirty="0">
                <a:latin typeface="Comic Sans MS" panose="030F0702030302020204" pitchFamily="66" charset="0"/>
              </a:rPr>
              <a:t> fi </a:t>
            </a:r>
            <a:r>
              <a:rPr lang="en-US" sz="1700" b="1" dirty="0" err="1">
                <a:latin typeface="Comic Sans MS" panose="030F0702030302020204" pitchFamily="66" charset="0"/>
              </a:rPr>
              <a:t>amanamummaa</a:t>
            </a:r>
            <a:r>
              <a:rPr lang="en-US" sz="1700" b="1" dirty="0">
                <a:latin typeface="Comic Sans MS" panose="030F0702030302020204" pitchFamily="66" charset="0"/>
              </a:rPr>
              <a:t> </a:t>
            </a:r>
            <a:r>
              <a:rPr lang="en-US" sz="1700" b="1" dirty="0" err="1">
                <a:latin typeface="Comic Sans MS" panose="030F0702030302020204" pitchFamily="66" charset="0"/>
              </a:rPr>
              <a:t>keetiitiif</a:t>
            </a:r>
            <a:r>
              <a:rPr lang="en-US" sz="1700" b="1" dirty="0">
                <a:latin typeface="Comic Sans MS" panose="030F0702030302020204" pitchFamily="66" charset="0"/>
              </a:rPr>
              <a:t> </a:t>
            </a:r>
            <a:r>
              <a:rPr lang="en-US" sz="1700" b="1" dirty="0" err="1">
                <a:latin typeface="Comic Sans MS" panose="030F0702030302020204" pitchFamily="66" charset="0"/>
              </a:rPr>
              <a:t>gara</a:t>
            </a:r>
            <a:r>
              <a:rPr lang="en-US" sz="1700" b="1" dirty="0">
                <a:latin typeface="Comic Sans MS" panose="030F0702030302020204" pitchFamily="66" charset="0"/>
              </a:rPr>
              <a:t> mana </a:t>
            </a:r>
            <a:r>
              <a:rPr lang="en-US" sz="1700" b="1" dirty="0" err="1">
                <a:latin typeface="Comic Sans MS" panose="030F0702030302020204" pitchFamily="66" charset="0"/>
              </a:rPr>
              <a:t>qulqullummaa</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a:t>
            </a:r>
            <a:r>
              <a:rPr lang="en-US" sz="1700" b="1" dirty="0" err="1">
                <a:latin typeface="Comic Sans MS" panose="030F0702030302020204" pitchFamily="66" charset="0"/>
              </a:rPr>
              <a:t>qulqullichaatti</a:t>
            </a:r>
            <a:r>
              <a:rPr lang="en-US" sz="1700" b="1" dirty="0">
                <a:latin typeface="Comic Sans MS" panose="030F0702030302020204" pitchFamily="66" charset="0"/>
              </a:rPr>
              <a:t> gad </a:t>
            </a:r>
            <a:r>
              <a:rPr lang="en-US" sz="1700" b="1" dirty="0" err="1">
                <a:latin typeface="Comic Sans MS" panose="030F0702030302020204" pitchFamily="66" charset="0"/>
              </a:rPr>
              <a:t>jedhee</a:t>
            </a:r>
            <a:r>
              <a:rPr lang="en-US" sz="1700" b="1" dirty="0">
                <a:latin typeface="Comic Sans MS" panose="030F0702030302020204" pitchFamily="66" charset="0"/>
              </a:rPr>
              <a:t>, </a:t>
            </a:r>
            <a:r>
              <a:rPr lang="en-US" sz="1700" b="1" dirty="0" err="1">
                <a:latin typeface="Comic Sans MS" panose="030F0702030302020204" pitchFamily="66" charset="0"/>
              </a:rPr>
              <a:t>maqaa</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nan </a:t>
            </a:r>
            <a:r>
              <a:rPr lang="en-US" sz="1700" b="1" dirty="0" err="1">
                <a:latin typeface="Comic Sans MS" panose="030F0702030302020204" pitchFamily="66" charset="0"/>
              </a:rPr>
              <a:t>leellisa</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Yeroo</a:t>
            </a:r>
            <a:r>
              <a:rPr lang="en-US" sz="1700" b="1" dirty="0">
                <a:latin typeface="Comic Sans MS" panose="030F0702030302020204" pitchFamily="66" charset="0"/>
              </a:rPr>
              <a:t> ani </a:t>
            </a:r>
            <a:r>
              <a:rPr lang="en-US" sz="1700" b="1" dirty="0" err="1">
                <a:latin typeface="Comic Sans MS" panose="030F0702030302020204" pitchFamily="66" charset="0"/>
              </a:rPr>
              <a:t>si</a:t>
            </a:r>
            <a:r>
              <a:rPr lang="en-US" sz="1700" b="1" dirty="0">
                <a:latin typeface="Comic Sans MS" panose="030F0702030302020204" pitchFamily="66" charset="0"/>
              </a:rPr>
              <a:t> </a:t>
            </a:r>
            <a:r>
              <a:rPr lang="en-US" sz="1700" b="1" dirty="0" err="1">
                <a:latin typeface="Comic Sans MS" panose="030F0702030302020204" pitchFamily="66" charset="0"/>
              </a:rPr>
              <a:t>waammadhetti</a:t>
            </a:r>
            <a:r>
              <a:rPr lang="en-US" sz="1700" b="1" dirty="0">
                <a:latin typeface="Comic Sans MS" panose="030F0702030302020204" pitchFamily="66" charset="0"/>
              </a:rPr>
              <a:t> </a:t>
            </a:r>
            <a:r>
              <a:rPr lang="en-US" sz="1700" b="1" dirty="0" err="1">
                <a:latin typeface="Comic Sans MS" panose="030F0702030302020204" pitchFamily="66" charset="0"/>
              </a:rPr>
              <a:t>ati</a:t>
            </a:r>
            <a:r>
              <a:rPr lang="en-US" sz="1700" b="1" dirty="0">
                <a:latin typeface="Comic Sans MS" panose="030F0702030302020204" pitchFamily="66" charset="0"/>
              </a:rPr>
              <a:t> </a:t>
            </a:r>
            <a:r>
              <a:rPr lang="en-US" sz="1700" b="1" dirty="0" err="1">
                <a:latin typeface="Comic Sans MS" panose="030F0702030302020204" pitchFamily="66" charset="0"/>
              </a:rPr>
              <a:t>deebii</a:t>
            </a:r>
            <a:r>
              <a:rPr lang="en-US" sz="1700" b="1" dirty="0">
                <a:latin typeface="Comic Sans MS" panose="030F0702030302020204" pitchFamily="66" charset="0"/>
              </a:rPr>
              <a:t> </a:t>
            </a:r>
            <a:r>
              <a:rPr lang="en-US" sz="1700" b="1" dirty="0" err="1">
                <a:latin typeface="Comic Sans MS" panose="030F0702030302020204" pitchFamily="66" charset="0"/>
              </a:rPr>
              <a:t>naa</a:t>
            </a:r>
            <a:r>
              <a:rPr lang="en-US" sz="1700" b="1" dirty="0">
                <a:latin typeface="Comic Sans MS" panose="030F0702030302020204" pitchFamily="66" charset="0"/>
              </a:rPr>
              <a:t> </a:t>
            </a:r>
            <a:r>
              <a:rPr lang="en-US" sz="1700" b="1" dirty="0" err="1">
                <a:latin typeface="Comic Sans MS" panose="030F0702030302020204" pitchFamily="66" charset="0"/>
              </a:rPr>
              <a:t>kennite</a:t>
            </a:r>
            <a:r>
              <a:rPr lang="en-US" sz="1700" b="1" dirty="0">
                <a:latin typeface="Comic Sans MS" panose="030F0702030302020204" pitchFamily="66" charset="0"/>
              </a:rPr>
              <a:t>; </a:t>
            </a:r>
            <a:r>
              <a:rPr lang="en-US" sz="1700" b="1" dirty="0" err="1">
                <a:latin typeface="Comic Sans MS" panose="030F0702030302020204" pitchFamily="66" charset="0"/>
              </a:rPr>
              <a:t>irree</a:t>
            </a:r>
            <a:r>
              <a:rPr lang="en-US" sz="1700" b="1" dirty="0">
                <a:latin typeface="Comic Sans MS" panose="030F0702030302020204" pitchFamily="66" charset="0"/>
              </a:rPr>
              <a:t> </a:t>
            </a:r>
            <a:r>
              <a:rPr lang="en-US" sz="1700" b="1" dirty="0" err="1">
                <a:latin typeface="Comic Sans MS" panose="030F0702030302020204" pitchFamily="66" charset="0"/>
              </a:rPr>
              <a:t>keetiinis</a:t>
            </a:r>
            <a:r>
              <a:rPr lang="en-US" sz="1700" b="1" dirty="0">
                <a:latin typeface="Comic Sans MS" panose="030F0702030302020204" pitchFamily="66" charset="0"/>
              </a:rPr>
              <a:t> </a:t>
            </a:r>
            <a:r>
              <a:rPr lang="en-US" sz="1700" b="1" dirty="0" err="1">
                <a:latin typeface="Comic Sans MS" panose="030F0702030302020204" pitchFamily="66" charset="0"/>
              </a:rPr>
              <a:t>na</a:t>
            </a:r>
            <a:r>
              <a:rPr lang="en-US" sz="1700" b="1" dirty="0">
                <a:latin typeface="Comic Sans MS" panose="030F0702030302020204" pitchFamily="66" charset="0"/>
              </a:rPr>
              <a:t> </a:t>
            </a:r>
            <a:r>
              <a:rPr lang="en-US" sz="1700" b="1" dirty="0" err="1">
                <a:latin typeface="Comic Sans MS" panose="030F0702030302020204" pitchFamily="66" charset="0"/>
              </a:rPr>
              <a:t>jabeessite</a:t>
            </a:r>
            <a:r>
              <a:rPr lang="en-US" sz="1700" b="1" dirty="0">
                <a:latin typeface="Comic Sans MS" panose="030F0702030302020204" pitchFamily="66" charset="0"/>
              </a:rPr>
              <a:t>. </a:t>
            </a:r>
          </a:p>
          <a:p>
            <a:pPr marL="542925" indent="-542925">
              <a:spcBef>
                <a:spcPts val="600"/>
              </a:spcBef>
            </a:pPr>
            <a:r>
              <a:rPr lang="en-US" sz="1700" b="1" dirty="0">
                <a:latin typeface="Comic Sans MS" panose="030F0702030302020204" pitchFamily="66" charset="0"/>
              </a:rPr>
              <a:t>Yaa </a:t>
            </a:r>
            <a:r>
              <a:rPr lang="en-US" sz="1700" b="1" dirty="0" err="1">
                <a:latin typeface="Comic Sans MS" panose="030F0702030302020204" pitchFamily="66" charset="0"/>
              </a:rPr>
              <a:t>Waaqayyo</a:t>
            </a:r>
            <a:r>
              <a:rPr lang="en-US" sz="1700" b="1" dirty="0">
                <a:latin typeface="Comic Sans MS" panose="030F0702030302020204" pitchFamily="66" charset="0"/>
              </a:rPr>
              <a:t>, </a:t>
            </a:r>
            <a:r>
              <a:rPr lang="en-US" sz="1700" b="1" dirty="0" err="1">
                <a:latin typeface="Comic Sans MS" panose="030F0702030302020204" pitchFamily="66" charset="0"/>
              </a:rPr>
              <a:t>mootonni</a:t>
            </a:r>
            <a:r>
              <a:rPr lang="en-US" sz="1700" b="1" dirty="0">
                <a:latin typeface="Comic Sans MS" panose="030F0702030302020204" pitchFamily="66" charset="0"/>
              </a:rPr>
              <a:t> </a:t>
            </a:r>
            <a:r>
              <a:rPr lang="en-US" sz="1700" b="1" dirty="0" err="1">
                <a:latin typeface="Comic Sans MS" panose="030F0702030302020204" pitchFamily="66" charset="0"/>
              </a:rPr>
              <a:t>lafaa</a:t>
            </a:r>
            <a:r>
              <a:rPr lang="en-US" sz="1700" b="1" dirty="0">
                <a:latin typeface="Comic Sans MS" panose="030F0702030302020204" pitchFamily="66" charset="0"/>
              </a:rPr>
              <a:t> </a:t>
            </a:r>
            <a:r>
              <a:rPr lang="en-US" sz="1700" b="1" dirty="0" err="1">
                <a:latin typeface="Comic Sans MS" panose="030F0702030302020204" pitchFamily="66" charset="0"/>
              </a:rPr>
              <a:t>hundinuu</a:t>
            </a:r>
            <a:r>
              <a:rPr lang="en-US" sz="1700" b="1" dirty="0">
                <a:latin typeface="Comic Sans MS" panose="030F0702030302020204" pitchFamily="66" charset="0"/>
              </a:rPr>
              <a:t>, </a:t>
            </a:r>
            <a:r>
              <a:rPr lang="en-US" sz="1700" b="1" dirty="0" err="1">
                <a:latin typeface="Comic Sans MS" panose="030F0702030302020204" pitchFamily="66" charset="0"/>
              </a:rPr>
              <a:t>yeroo</a:t>
            </a:r>
            <a:r>
              <a:rPr lang="en-US" sz="1700" b="1" dirty="0">
                <a:latin typeface="Comic Sans MS" panose="030F0702030302020204" pitchFamily="66" charset="0"/>
              </a:rPr>
              <a:t> </a:t>
            </a:r>
            <a:r>
              <a:rPr lang="en-US" sz="1700" b="1" dirty="0" err="1">
                <a:latin typeface="Comic Sans MS" panose="030F0702030302020204" pitchFamily="66" charset="0"/>
              </a:rPr>
              <a:t>dubbii</a:t>
            </a:r>
            <a:r>
              <a:rPr lang="en-US" sz="1700" b="1" dirty="0">
                <a:latin typeface="Comic Sans MS" panose="030F0702030302020204" pitchFamily="66" charset="0"/>
              </a:rPr>
              <a:t> </a:t>
            </a:r>
            <a:r>
              <a:rPr lang="en-US" sz="1700" b="1" dirty="0" err="1">
                <a:latin typeface="Comic Sans MS" panose="030F0702030302020204" pitchFamily="66" charset="0"/>
              </a:rPr>
              <a:t>afaan</a:t>
            </a:r>
            <a:r>
              <a:rPr lang="en-US" sz="1700" b="1" dirty="0">
                <a:latin typeface="Comic Sans MS" panose="030F0702030302020204" pitchFamily="66" charset="0"/>
              </a:rPr>
              <a:t> </a:t>
            </a:r>
            <a:r>
              <a:rPr lang="en-US" sz="1700" b="1" dirty="0" err="1">
                <a:latin typeface="Comic Sans MS" panose="030F0702030302020204" pitchFamily="66" charset="0"/>
              </a:rPr>
              <a:t>keetii</a:t>
            </a:r>
            <a:r>
              <a:rPr lang="en-US" sz="1700" b="1" dirty="0">
                <a:latin typeface="Comic Sans MS" panose="030F0702030302020204" pitchFamily="66" charset="0"/>
              </a:rPr>
              <a:t> </a:t>
            </a:r>
            <a:r>
              <a:rPr lang="en-US" sz="1700" b="1" dirty="0" err="1">
                <a:latin typeface="Comic Sans MS" panose="030F0702030302020204" pitchFamily="66" charset="0"/>
              </a:rPr>
              <a:t>dhaga’anitti</a:t>
            </a:r>
            <a:r>
              <a:rPr lang="en-US" sz="1700" b="1" dirty="0">
                <a:latin typeface="Comic Sans MS" panose="030F0702030302020204" pitchFamily="66" charset="0"/>
              </a:rPr>
              <a:t> </a:t>
            </a:r>
            <a:r>
              <a:rPr lang="en-US" sz="1700" b="1" dirty="0" err="1">
                <a:latin typeface="Comic Sans MS" panose="030F0702030302020204" pitchFamily="66" charset="0"/>
              </a:rPr>
              <a:t>si</a:t>
            </a:r>
            <a:r>
              <a:rPr lang="en-US" sz="1700" b="1" dirty="0">
                <a:latin typeface="Comic Sans MS" panose="030F0702030302020204" pitchFamily="66" charset="0"/>
              </a:rPr>
              <a:t> </a:t>
            </a:r>
            <a:r>
              <a:rPr lang="en-US" sz="1700" b="1" dirty="0" err="1">
                <a:latin typeface="Comic Sans MS" panose="030F0702030302020204" pitchFamily="66" charset="0"/>
              </a:rPr>
              <a:t>haa</a:t>
            </a:r>
            <a:r>
              <a:rPr lang="en-US" sz="1700" b="1" dirty="0">
                <a:latin typeface="Comic Sans MS" panose="030F0702030302020204" pitchFamily="66" charset="0"/>
              </a:rPr>
              <a:t> </a:t>
            </a:r>
            <a:r>
              <a:rPr lang="en-US" sz="1700" b="1" dirty="0" err="1">
                <a:latin typeface="Comic Sans MS" panose="030F0702030302020204" pitchFamily="66" charset="0"/>
              </a:rPr>
              <a:t>leellisan</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Ulfinni</a:t>
            </a:r>
            <a:r>
              <a:rPr lang="en-US" sz="1700" b="1" dirty="0">
                <a:latin typeface="Comic Sans MS" panose="030F0702030302020204" pitchFamily="66" charset="0"/>
              </a:rPr>
              <a:t> </a:t>
            </a:r>
            <a:r>
              <a:rPr lang="en-US" sz="1700" b="1" dirty="0" err="1">
                <a:latin typeface="Comic Sans MS" panose="030F0702030302020204" pitchFamily="66" charset="0"/>
              </a:rPr>
              <a:t>Waaqayyoo</a:t>
            </a:r>
            <a:r>
              <a:rPr lang="en-US" sz="1700" b="1" dirty="0">
                <a:latin typeface="Comic Sans MS" panose="030F0702030302020204" pitchFamily="66" charset="0"/>
              </a:rPr>
              <a:t>, </a:t>
            </a:r>
            <a:r>
              <a:rPr lang="en-US" sz="1700" b="1" dirty="0" err="1">
                <a:latin typeface="Comic Sans MS" panose="030F0702030302020204" pitchFamily="66" charset="0"/>
              </a:rPr>
              <a:t>guddaadhaatii</a:t>
            </a:r>
            <a:r>
              <a:rPr lang="en-US" sz="1700" b="1" dirty="0">
                <a:latin typeface="Comic Sans MS" panose="030F0702030302020204" pitchFamily="66" charset="0"/>
              </a:rPr>
              <a:t>, </a:t>
            </a:r>
            <a:r>
              <a:rPr lang="en-US" sz="1700" b="1" dirty="0" err="1">
                <a:latin typeface="Comic Sans MS" panose="030F0702030302020204" pitchFamily="66" charset="0"/>
              </a:rPr>
              <a:t>isaan</a:t>
            </a:r>
            <a:r>
              <a:rPr lang="en-US" sz="1700" b="1" dirty="0">
                <a:latin typeface="Comic Sans MS" panose="030F0702030302020204" pitchFamily="66" charset="0"/>
              </a:rPr>
              <a:t> </a:t>
            </a:r>
            <a:r>
              <a:rPr lang="en-US" sz="1700" b="1" dirty="0" err="1">
                <a:latin typeface="Comic Sans MS" panose="030F0702030302020204" pitchFamily="66" charset="0"/>
              </a:rPr>
              <a:t>waa’ee</a:t>
            </a:r>
            <a:r>
              <a:rPr lang="en-US" sz="1700" b="1" dirty="0">
                <a:latin typeface="Comic Sans MS" panose="030F0702030302020204" pitchFamily="66" charset="0"/>
              </a:rPr>
              <a:t> </a:t>
            </a:r>
            <a:r>
              <a:rPr lang="en-US" sz="1700" b="1" dirty="0" err="1">
                <a:latin typeface="Comic Sans MS" panose="030F0702030302020204" pitchFamily="66" charset="0"/>
              </a:rPr>
              <a:t>karaa</a:t>
            </a:r>
            <a:r>
              <a:rPr lang="en-US" sz="1700" b="1" dirty="0">
                <a:latin typeface="Comic Sans MS" panose="030F0702030302020204" pitchFamily="66" charset="0"/>
              </a:rPr>
              <a:t> </a:t>
            </a:r>
            <a:r>
              <a:rPr lang="en-US" sz="1700" b="1" dirty="0" err="1">
                <a:latin typeface="Comic Sans MS" panose="030F0702030302020204" pitchFamily="66" charset="0"/>
              </a:rPr>
              <a:t>Waaqayyoo</a:t>
            </a:r>
            <a:r>
              <a:rPr lang="en-US" sz="1700" b="1" dirty="0">
                <a:latin typeface="Comic Sans MS" panose="030F0702030302020204" pitchFamily="66" charset="0"/>
              </a:rPr>
              <a:t> </a:t>
            </a:r>
            <a:r>
              <a:rPr lang="en-US" sz="1700" b="1" dirty="0" err="1">
                <a:latin typeface="Comic Sans MS" panose="030F0702030302020204" pitchFamily="66" charset="0"/>
              </a:rPr>
              <a:t>haa</a:t>
            </a:r>
            <a:r>
              <a:rPr lang="en-US" sz="1700" b="1" dirty="0">
                <a:latin typeface="Comic Sans MS" panose="030F0702030302020204" pitchFamily="66" charset="0"/>
              </a:rPr>
              <a:t> </a:t>
            </a:r>
            <a:r>
              <a:rPr lang="en-US" sz="1700" b="1" dirty="0" err="1">
                <a:latin typeface="Comic Sans MS" panose="030F0702030302020204" pitchFamily="66" charset="0"/>
              </a:rPr>
              <a:t>faarfatan</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Waaqayyo</a:t>
            </a:r>
            <a:r>
              <a:rPr lang="en-US" sz="1700" b="1" dirty="0">
                <a:latin typeface="Comic Sans MS" panose="030F0702030302020204" pitchFamily="66" charset="0"/>
              </a:rPr>
              <a:t> </a:t>
            </a:r>
            <a:r>
              <a:rPr lang="en-US" sz="1700" b="1" dirty="0" err="1">
                <a:latin typeface="Comic Sans MS" panose="030F0702030302020204" pitchFamily="66" charset="0"/>
              </a:rPr>
              <a:t>yoo</a:t>
            </a:r>
            <a:r>
              <a:rPr lang="en-US" sz="1700" b="1" dirty="0">
                <a:latin typeface="Comic Sans MS" panose="030F0702030302020204" pitchFamily="66" charset="0"/>
              </a:rPr>
              <a:t> </a:t>
            </a:r>
            <a:r>
              <a:rPr lang="en-US" sz="1700" b="1" dirty="0" err="1">
                <a:latin typeface="Comic Sans MS" panose="030F0702030302020204" pitchFamily="66" charset="0"/>
              </a:rPr>
              <a:t>ol</a:t>
            </a:r>
            <a:r>
              <a:rPr lang="en-US" sz="1700" b="1" dirty="0">
                <a:latin typeface="Comic Sans MS" panose="030F0702030302020204" pitchFamily="66" charset="0"/>
              </a:rPr>
              <a:t> </a:t>
            </a:r>
            <a:r>
              <a:rPr lang="en-US" sz="1700" b="1" dirty="0" err="1">
                <a:latin typeface="Comic Sans MS" panose="030F0702030302020204" pitchFamily="66" charset="0"/>
              </a:rPr>
              <a:t>fagaoo</a:t>
            </a:r>
            <a:r>
              <a:rPr lang="en-US" sz="1700" b="1" dirty="0">
                <a:latin typeface="Comic Sans MS" panose="030F0702030302020204" pitchFamily="66" charset="0"/>
              </a:rPr>
              <a:t> </a:t>
            </a:r>
            <a:r>
              <a:rPr lang="en-US" sz="1700" b="1" dirty="0" err="1">
                <a:latin typeface="Comic Sans MS" panose="030F0702030302020204" pitchFamily="66" charset="0"/>
              </a:rPr>
              <a:t>jiraate</a:t>
            </a:r>
            <a:r>
              <a:rPr lang="en-US" sz="1700" b="1" dirty="0">
                <a:latin typeface="Comic Sans MS" panose="030F0702030302020204" pitchFamily="66" charset="0"/>
              </a:rPr>
              <a:t> </a:t>
            </a:r>
            <a:r>
              <a:rPr lang="en-US" sz="1700" b="1" dirty="0" err="1">
                <a:latin typeface="Comic Sans MS" panose="030F0702030302020204" pitchFamily="66" charset="0"/>
              </a:rPr>
              <a:t>iyyuu</a:t>
            </a:r>
            <a:r>
              <a:rPr lang="en-US" sz="1700" b="1" dirty="0">
                <a:latin typeface="Comic Sans MS" panose="030F0702030302020204" pitchFamily="66" charset="0"/>
              </a:rPr>
              <a:t>, nama gad </a:t>
            </a:r>
            <a:r>
              <a:rPr lang="en-US" sz="1700" b="1" dirty="0" err="1">
                <a:latin typeface="Comic Sans MS" panose="030F0702030302020204" pitchFamily="66" charset="0"/>
              </a:rPr>
              <a:t>qabame</a:t>
            </a:r>
            <a:r>
              <a:rPr lang="en-US" sz="1700" b="1" dirty="0">
                <a:latin typeface="Comic Sans MS" panose="030F0702030302020204" pitchFamily="66" charset="0"/>
              </a:rPr>
              <a:t> </a:t>
            </a:r>
            <a:r>
              <a:rPr lang="en-US" sz="1700" b="1" dirty="0" err="1">
                <a:latin typeface="Comic Sans MS" panose="030F0702030302020204" pitchFamily="66" charset="0"/>
              </a:rPr>
              <a:t>ni</a:t>
            </a:r>
            <a:r>
              <a:rPr lang="en-US" sz="1700" b="1" dirty="0">
                <a:latin typeface="Comic Sans MS" panose="030F0702030302020204" pitchFamily="66" charset="0"/>
              </a:rPr>
              <a:t> ilala; nama of </a:t>
            </a:r>
            <a:r>
              <a:rPr lang="en-US" sz="1700" b="1" dirty="0" err="1">
                <a:latin typeface="Comic Sans MS" panose="030F0702030302020204" pitchFamily="66" charset="0"/>
              </a:rPr>
              <a:t>tuulu</a:t>
            </a:r>
            <a:r>
              <a:rPr lang="en-US" sz="1700" b="1" dirty="0">
                <a:latin typeface="Comic Sans MS" panose="030F0702030302020204" pitchFamily="66" charset="0"/>
              </a:rPr>
              <a:t> </a:t>
            </a:r>
            <a:r>
              <a:rPr lang="en-US" sz="1700" b="1" dirty="0" err="1">
                <a:latin typeface="Comic Sans MS" panose="030F0702030302020204" pitchFamily="66" charset="0"/>
              </a:rPr>
              <a:t>immoo</a:t>
            </a:r>
            <a:r>
              <a:rPr lang="en-US" sz="1700" b="1" dirty="0">
                <a:latin typeface="Comic Sans MS" panose="030F0702030302020204" pitchFamily="66" charset="0"/>
              </a:rPr>
              <a:t> </a:t>
            </a:r>
            <a:r>
              <a:rPr lang="en-US" sz="1700" b="1" dirty="0" err="1">
                <a:latin typeface="Comic Sans MS" panose="030F0702030302020204" pitchFamily="66" charset="0"/>
              </a:rPr>
              <a:t>fagootti</a:t>
            </a:r>
            <a:r>
              <a:rPr lang="en-US" sz="1700" b="1" dirty="0">
                <a:latin typeface="Comic Sans MS" panose="030F0702030302020204" pitchFamily="66" charset="0"/>
              </a:rPr>
              <a:t> </a:t>
            </a:r>
            <a:r>
              <a:rPr lang="en-US" sz="1700" b="1" dirty="0" err="1">
                <a:latin typeface="Comic Sans MS" panose="030F0702030302020204" pitchFamily="66" charset="0"/>
              </a:rPr>
              <a:t>beeka</a:t>
            </a:r>
            <a:r>
              <a:rPr lang="en-US" sz="1700" b="1" dirty="0">
                <a:latin typeface="Comic Sans MS" panose="030F0702030302020204" pitchFamily="66" charset="0"/>
              </a:rPr>
              <a:t>. </a:t>
            </a:r>
          </a:p>
          <a:p>
            <a:pPr marL="542925" indent="-542925">
              <a:spcBef>
                <a:spcPts val="600"/>
              </a:spcBef>
            </a:pPr>
            <a:r>
              <a:rPr lang="en-US" sz="1700" b="1" dirty="0">
                <a:latin typeface="Comic Sans MS" panose="030F0702030302020204" pitchFamily="66" charset="0"/>
              </a:rPr>
              <a:t>Ani </a:t>
            </a:r>
            <a:r>
              <a:rPr lang="en-US" sz="1700" b="1" dirty="0" err="1">
                <a:latin typeface="Comic Sans MS" panose="030F0702030302020204" pitchFamily="66" charset="0"/>
              </a:rPr>
              <a:t>rakkina</a:t>
            </a:r>
            <a:r>
              <a:rPr lang="en-US" sz="1700" b="1" dirty="0">
                <a:latin typeface="Comic Sans MS" panose="030F0702030302020204" pitchFamily="66" charset="0"/>
              </a:rPr>
              <a:t> </a:t>
            </a:r>
            <a:r>
              <a:rPr lang="en-US" sz="1700" b="1" dirty="0" err="1">
                <a:latin typeface="Comic Sans MS" panose="030F0702030302020204" pitchFamily="66" charset="0"/>
              </a:rPr>
              <a:t>keessa</a:t>
            </a:r>
            <a:r>
              <a:rPr lang="en-US" sz="1700" b="1" dirty="0">
                <a:latin typeface="Comic Sans MS" panose="030F0702030302020204" pitchFamily="66" charset="0"/>
              </a:rPr>
              <a:t> </a:t>
            </a:r>
            <a:r>
              <a:rPr lang="en-US" sz="1700" b="1" dirty="0" err="1">
                <a:latin typeface="Comic Sans MS" panose="030F0702030302020204" pitchFamily="66" charset="0"/>
              </a:rPr>
              <a:t>jiraadhu</a:t>
            </a:r>
            <a:r>
              <a:rPr lang="en-US" sz="1700" b="1" dirty="0">
                <a:latin typeface="Comic Sans MS" panose="030F0702030302020204" pitchFamily="66" charset="0"/>
              </a:rPr>
              <a:t> </a:t>
            </a:r>
            <a:r>
              <a:rPr lang="en-US" sz="1700" b="1" dirty="0" err="1">
                <a:latin typeface="Comic Sans MS" panose="030F0702030302020204" pitchFamily="66" charset="0"/>
              </a:rPr>
              <a:t>iyyuu</a:t>
            </a:r>
            <a:r>
              <a:rPr lang="en-US" sz="1700" b="1" dirty="0">
                <a:latin typeface="Comic Sans MS" panose="030F0702030302020204" pitchFamily="66" charset="0"/>
              </a:rPr>
              <a:t>, </a:t>
            </a:r>
            <a:r>
              <a:rPr lang="en-US" sz="1700" b="1" dirty="0" err="1">
                <a:latin typeface="Comic Sans MS" panose="030F0702030302020204" pitchFamily="66" charset="0"/>
              </a:rPr>
              <a:t>ati</a:t>
            </a:r>
            <a:r>
              <a:rPr lang="en-US" sz="1700" b="1" dirty="0">
                <a:latin typeface="Comic Sans MS" panose="030F0702030302020204" pitchFamily="66" charset="0"/>
              </a:rPr>
              <a:t> </a:t>
            </a:r>
            <a:r>
              <a:rPr lang="en-US" sz="1700" b="1" dirty="0" err="1">
                <a:latin typeface="Comic Sans MS" panose="030F0702030302020204" pitchFamily="66" charset="0"/>
              </a:rPr>
              <a:t>lubbuu</a:t>
            </a:r>
            <a:r>
              <a:rPr lang="en-US" sz="1700" b="1" dirty="0">
                <a:latin typeface="Comic Sans MS" panose="030F0702030302020204" pitchFamily="66" charset="0"/>
              </a:rPr>
              <a:t> </a:t>
            </a:r>
            <a:r>
              <a:rPr lang="en-US" sz="1700" b="1" dirty="0" err="1">
                <a:latin typeface="Comic Sans MS" panose="030F0702030302020204" pitchFamily="66" charset="0"/>
              </a:rPr>
              <a:t>koo</a:t>
            </a:r>
            <a:r>
              <a:rPr lang="en-US" sz="1700" b="1" dirty="0">
                <a:latin typeface="Comic Sans MS" panose="030F0702030302020204" pitchFamily="66" charset="0"/>
              </a:rPr>
              <a:t> </a:t>
            </a:r>
            <a:r>
              <a:rPr lang="en-US" sz="1700" b="1" dirty="0" err="1">
                <a:latin typeface="Comic Sans MS" panose="030F0702030302020204" pitchFamily="66" charset="0"/>
              </a:rPr>
              <a:t>ni</a:t>
            </a:r>
            <a:r>
              <a:rPr lang="en-US" sz="1700" b="1" dirty="0">
                <a:latin typeface="Comic Sans MS" panose="030F0702030302020204" pitchFamily="66" charset="0"/>
              </a:rPr>
              <a:t> </a:t>
            </a:r>
            <a:r>
              <a:rPr lang="en-US" sz="1700" b="1" dirty="0" err="1">
                <a:latin typeface="Comic Sans MS" panose="030F0702030302020204" pitchFamily="66" charset="0"/>
              </a:rPr>
              <a:t>eegda</a:t>
            </a:r>
            <a:r>
              <a:rPr lang="en-US" sz="1700" b="1" dirty="0">
                <a:latin typeface="Comic Sans MS" panose="030F0702030302020204" pitchFamily="66" charset="0"/>
              </a:rPr>
              <a:t>; </a:t>
            </a:r>
            <a:r>
              <a:rPr lang="en-US" sz="1700" b="1" dirty="0" err="1">
                <a:latin typeface="Comic Sans MS" panose="030F0702030302020204" pitchFamily="66" charset="0"/>
              </a:rPr>
              <a:t>aarii</a:t>
            </a:r>
            <a:r>
              <a:rPr lang="en-US" sz="1700" b="1" dirty="0">
                <a:latin typeface="Comic Sans MS" panose="030F0702030302020204" pitchFamily="66" charset="0"/>
              </a:rPr>
              <a:t> </a:t>
            </a:r>
            <a:r>
              <a:rPr lang="en-US" sz="1700" b="1" dirty="0" err="1">
                <a:latin typeface="Comic Sans MS" panose="030F0702030302020204" pitchFamily="66" charset="0"/>
              </a:rPr>
              <a:t>diina</a:t>
            </a:r>
            <a:r>
              <a:rPr lang="en-US" sz="1700" b="1" dirty="0">
                <a:latin typeface="Comic Sans MS" panose="030F0702030302020204" pitchFamily="66" charset="0"/>
              </a:rPr>
              <a:t> </a:t>
            </a:r>
            <a:r>
              <a:rPr lang="en-US" sz="1700" b="1" dirty="0" err="1">
                <a:latin typeface="Comic Sans MS" panose="030F0702030302020204" pitchFamily="66" charset="0"/>
              </a:rPr>
              <a:t>kootti</a:t>
            </a:r>
            <a:r>
              <a:rPr lang="en-US" sz="1700" b="1" dirty="0">
                <a:latin typeface="Comic Sans MS" panose="030F0702030302020204" pitchFamily="66" charset="0"/>
              </a:rPr>
              <a:t> </a:t>
            </a:r>
            <a:r>
              <a:rPr lang="en-US" sz="1700" b="1" dirty="0" err="1">
                <a:latin typeface="Comic Sans MS" panose="030F0702030302020204" pitchFamily="66" charset="0"/>
              </a:rPr>
              <a:t>harka</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a:t>
            </a:r>
            <a:r>
              <a:rPr lang="en-US" sz="1700" b="1" dirty="0" err="1">
                <a:latin typeface="Comic Sans MS" panose="030F0702030302020204" pitchFamily="66" charset="0"/>
              </a:rPr>
              <a:t>ni</a:t>
            </a:r>
            <a:r>
              <a:rPr lang="en-US" sz="1700" b="1" dirty="0">
                <a:latin typeface="Comic Sans MS" panose="030F0702030302020204" pitchFamily="66" charset="0"/>
              </a:rPr>
              <a:t> </a:t>
            </a:r>
            <a:r>
              <a:rPr lang="en-US" sz="1700" b="1" dirty="0" err="1">
                <a:latin typeface="Comic Sans MS" panose="030F0702030302020204" pitchFamily="66" charset="0"/>
              </a:rPr>
              <a:t>diriirsita</a:t>
            </a:r>
            <a:r>
              <a:rPr lang="en-US" sz="1700" b="1" dirty="0">
                <a:latin typeface="Comic Sans MS" panose="030F0702030302020204" pitchFamily="66" charset="0"/>
              </a:rPr>
              <a:t>; </a:t>
            </a:r>
            <a:r>
              <a:rPr lang="en-US" sz="1700" b="1" dirty="0" err="1">
                <a:latin typeface="Comic Sans MS" panose="030F0702030302020204" pitchFamily="66" charset="0"/>
              </a:rPr>
              <a:t>harka</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a:t>
            </a:r>
            <a:r>
              <a:rPr lang="en-US" sz="1700" b="1" dirty="0" err="1">
                <a:latin typeface="Comic Sans MS" panose="030F0702030302020204" pitchFamily="66" charset="0"/>
              </a:rPr>
              <a:t>mirgaatiinis</a:t>
            </a:r>
            <a:r>
              <a:rPr lang="en-US" sz="1700" b="1" dirty="0">
                <a:latin typeface="Comic Sans MS" panose="030F0702030302020204" pitchFamily="66" charset="0"/>
              </a:rPr>
              <a:t> </a:t>
            </a:r>
            <a:r>
              <a:rPr lang="en-US" sz="1700" b="1" dirty="0" err="1">
                <a:latin typeface="Comic Sans MS" panose="030F0702030302020204" pitchFamily="66" charset="0"/>
              </a:rPr>
              <a:t>na</a:t>
            </a:r>
            <a:r>
              <a:rPr lang="en-US" sz="1700" b="1" dirty="0">
                <a:latin typeface="Comic Sans MS" panose="030F0702030302020204" pitchFamily="66" charset="0"/>
              </a:rPr>
              <a:t> </a:t>
            </a:r>
            <a:r>
              <a:rPr lang="en-US" sz="1700" b="1" dirty="0" err="1">
                <a:latin typeface="Comic Sans MS" panose="030F0702030302020204" pitchFamily="66" charset="0"/>
              </a:rPr>
              <a:t>oolchita</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Waaqayyo</a:t>
            </a:r>
            <a:r>
              <a:rPr lang="en-US" sz="1700" b="1" dirty="0">
                <a:latin typeface="Comic Sans MS" panose="030F0702030302020204" pitchFamily="66" charset="0"/>
              </a:rPr>
              <a:t> </a:t>
            </a:r>
            <a:r>
              <a:rPr lang="en-US" sz="1700" b="1" dirty="0" err="1">
                <a:latin typeface="Comic Sans MS" panose="030F0702030302020204" pitchFamily="66" charset="0"/>
              </a:rPr>
              <a:t>kaayyoo</a:t>
            </a:r>
            <a:r>
              <a:rPr lang="en-US" sz="1700" b="1" dirty="0">
                <a:latin typeface="Comic Sans MS" panose="030F0702030302020204" pitchFamily="66" charset="0"/>
              </a:rPr>
              <a:t> Isaa </a:t>
            </a:r>
            <a:r>
              <a:rPr lang="en-US" sz="1700" b="1" dirty="0" err="1">
                <a:latin typeface="Comic Sans MS" panose="030F0702030302020204" pitchFamily="66" charset="0"/>
              </a:rPr>
              <a:t>fiixaan</a:t>
            </a:r>
            <a:r>
              <a:rPr lang="en-US" sz="1700" b="1" dirty="0">
                <a:latin typeface="Comic Sans MS" panose="030F0702030302020204" pitchFamily="66" charset="0"/>
              </a:rPr>
              <a:t> </a:t>
            </a:r>
            <a:r>
              <a:rPr lang="en-US" sz="1700" b="1" dirty="0" err="1">
                <a:latin typeface="Comic Sans MS" panose="030F0702030302020204" pitchFamily="66" charset="0"/>
              </a:rPr>
              <a:t>naa</a:t>
            </a:r>
            <a:r>
              <a:rPr lang="en-US" sz="1700" b="1" dirty="0">
                <a:latin typeface="Comic Sans MS" panose="030F0702030302020204" pitchFamily="66" charset="0"/>
              </a:rPr>
              <a:t> </a:t>
            </a:r>
            <a:r>
              <a:rPr lang="en-US" sz="1700" b="1" dirty="0" err="1">
                <a:latin typeface="Comic Sans MS" panose="030F0702030302020204" pitchFamily="66" charset="0"/>
              </a:rPr>
              <a:t>baasa</a:t>
            </a:r>
            <a:r>
              <a:rPr lang="en-US" sz="1700" b="1" dirty="0">
                <a:latin typeface="Comic Sans MS" panose="030F0702030302020204" pitchFamily="66" charset="0"/>
              </a:rPr>
              <a:t>; </a:t>
            </a:r>
            <a:r>
              <a:rPr lang="en-US" sz="1700" b="1" dirty="0" err="1">
                <a:latin typeface="Comic Sans MS" panose="030F0702030302020204" pitchFamily="66" charset="0"/>
              </a:rPr>
              <a:t>yaa</a:t>
            </a:r>
            <a:r>
              <a:rPr lang="en-US" sz="1700" b="1" dirty="0">
                <a:latin typeface="Comic Sans MS" panose="030F0702030302020204" pitchFamily="66" charset="0"/>
              </a:rPr>
              <a:t> </a:t>
            </a:r>
            <a:r>
              <a:rPr lang="en-US" sz="1700" b="1" dirty="0" err="1">
                <a:latin typeface="Comic Sans MS" panose="030F0702030302020204" pitchFamily="66" charset="0"/>
              </a:rPr>
              <a:t>Waaqayyo</a:t>
            </a:r>
            <a:r>
              <a:rPr lang="en-US" sz="1700" b="1" dirty="0">
                <a:latin typeface="Comic Sans MS" panose="030F0702030302020204" pitchFamily="66" charset="0"/>
              </a:rPr>
              <a:t>, </a:t>
            </a:r>
            <a:r>
              <a:rPr lang="en-US" sz="1700" b="1" dirty="0" err="1">
                <a:latin typeface="Comic Sans MS" panose="030F0702030302020204" pitchFamily="66" charset="0"/>
              </a:rPr>
              <a:t>jaalalli</a:t>
            </a:r>
            <a:r>
              <a:rPr lang="en-US" sz="1700" b="1" dirty="0">
                <a:latin typeface="Comic Sans MS" panose="030F0702030302020204" pitchFamily="66" charset="0"/>
              </a:rPr>
              <a:t> </a:t>
            </a:r>
            <a:r>
              <a:rPr lang="en-US" sz="1700" b="1" dirty="0" err="1">
                <a:latin typeface="Comic Sans MS" panose="030F0702030302020204" pitchFamily="66" charset="0"/>
              </a:rPr>
              <a:t>kee</a:t>
            </a:r>
            <a:r>
              <a:rPr lang="en-US" sz="1700" b="1" dirty="0">
                <a:latin typeface="Comic Sans MS" panose="030F0702030302020204" pitchFamily="66" charset="0"/>
              </a:rPr>
              <a:t> bara </a:t>
            </a:r>
            <a:r>
              <a:rPr lang="en-US" sz="1700" b="1" dirty="0" err="1">
                <a:latin typeface="Comic Sans MS" panose="030F0702030302020204" pitchFamily="66" charset="0"/>
              </a:rPr>
              <a:t>baraan</a:t>
            </a:r>
            <a:r>
              <a:rPr lang="en-US" sz="1700" b="1" dirty="0">
                <a:latin typeface="Comic Sans MS" panose="030F0702030302020204" pitchFamily="66" charset="0"/>
              </a:rPr>
              <a:t> </a:t>
            </a:r>
            <a:r>
              <a:rPr lang="en-US" sz="1700" b="1" dirty="0" err="1">
                <a:latin typeface="Comic Sans MS" panose="030F0702030302020204" pitchFamily="66" charset="0"/>
              </a:rPr>
              <a:t>jiraata</a:t>
            </a:r>
            <a:r>
              <a:rPr lang="en-US" sz="1700" b="1" dirty="0">
                <a:latin typeface="Comic Sans MS" panose="030F0702030302020204" pitchFamily="66" charset="0"/>
              </a:rPr>
              <a:t>; </a:t>
            </a:r>
            <a:r>
              <a:rPr lang="en-US" sz="1700" b="1" dirty="0" err="1">
                <a:latin typeface="Comic Sans MS" panose="030F0702030302020204" pitchFamily="66" charset="0"/>
              </a:rPr>
              <a:t>hojii</a:t>
            </a:r>
            <a:r>
              <a:rPr lang="en-US" sz="1700" b="1" dirty="0">
                <a:latin typeface="Comic Sans MS" panose="030F0702030302020204" pitchFamily="66" charset="0"/>
              </a:rPr>
              <a:t> </a:t>
            </a:r>
            <a:r>
              <a:rPr lang="en-US" sz="1700" b="1" dirty="0" err="1">
                <a:latin typeface="Comic Sans MS" panose="030F0702030302020204" pitchFamily="66" charset="0"/>
              </a:rPr>
              <a:t>harka</a:t>
            </a:r>
            <a:r>
              <a:rPr lang="en-US" sz="1700" b="1" dirty="0">
                <a:latin typeface="Comic Sans MS" panose="030F0702030302020204" pitchFamily="66" charset="0"/>
              </a:rPr>
              <a:t> </a:t>
            </a:r>
            <a:r>
              <a:rPr lang="en-US" sz="1700" b="1" dirty="0" err="1">
                <a:latin typeface="Comic Sans MS" panose="030F0702030302020204" pitchFamily="66" charset="0"/>
              </a:rPr>
              <a:t>keetii</a:t>
            </a:r>
            <a:r>
              <a:rPr lang="en-US" sz="1700" b="1" dirty="0">
                <a:latin typeface="Comic Sans MS" panose="030F0702030302020204" pitchFamily="66" charset="0"/>
              </a:rPr>
              <a:t> </a:t>
            </a:r>
            <a:r>
              <a:rPr lang="en-US" sz="1700" b="1" dirty="0" err="1">
                <a:latin typeface="Comic Sans MS" panose="030F0702030302020204" pitchFamily="66" charset="0"/>
              </a:rPr>
              <a:t>hin</a:t>
            </a:r>
            <a:r>
              <a:rPr lang="en-US" sz="1700" b="1" dirty="0">
                <a:latin typeface="Comic Sans MS" panose="030F0702030302020204" pitchFamily="66" charset="0"/>
              </a:rPr>
              <a:t> </a:t>
            </a:r>
            <a:r>
              <a:rPr lang="en-US" sz="1700" b="1" dirty="0" err="1">
                <a:latin typeface="Comic Sans MS" panose="030F0702030302020204" pitchFamily="66" charset="0"/>
              </a:rPr>
              <a:t>gati</a:t>
            </a:r>
            <a:r>
              <a:rPr lang="en-US" sz="1700" b="1" dirty="0">
                <a:latin typeface="Comic Sans MS" panose="030F0702030302020204" pitchFamily="66" charset="0"/>
              </a:rPr>
              <a:t>.</a:t>
            </a:r>
            <a:r>
              <a:rPr lang="en" sz="1700" b="1" dirty="0">
                <a:latin typeface="Comic Sans MS" panose="030F0702030302020204" pitchFamily="66" charset="0"/>
              </a:rPr>
              <a:t>”</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Psalm 138 </a:t>
            </a:r>
            <a:r>
              <a:rPr lang="en" b="1" dirty="0" err="1">
                <a:solidFill>
                  <a:srgbClr val="789ABF"/>
                </a:solidFill>
              </a:rPr>
              <a:t>NIV</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“Of jaallachuu, of tuuluu fi koormaa keessa dadhabina guddaatu jira; garuu gadi of deebisuu keessa jabina guddaatu jira. </a:t>
            </a:r>
            <a:r>
              <a:rPr lang="en-US" sz="2600" b="1" dirty="0" err="1">
                <a:latin typeface="Constantia" panose="02030602050306030303" pitchFamily="18" charset="0"/>
              </a:rPr>
              <a:t>Kabajni</a:t>
            </a:r>
            <a:r>
              <a:rPr lang="en-US" sz="2600" b="1" dirty="0">
                <a:latin typeface="Constantia" panose="02030602050306030303" pitchFamily="18" charset="0"/>
              </a:rPr>
              <a:t> </a:t>
            </a:r>
            <a:r>
              <a:rPr lang="en-US" sz="2600" b="1" dirty="0" err="1">
                <a:latin typeface="Constantia" panose="02030602050306030303" pitchFamily="18" charset="0"/>
              </a:rPr>
              <a:t>keenya</a:t>
            </a:r>
            <a:r>
              <a:rPr lang="en-US" sz="2600" b="1" dirty="0">
                <a:latin typeface="Constantia" panose="02030602050306030303" pitchFamily="18" charset="0"/>
              </a:rPr>
              <a:t> </a:t>
            </a:r>
            <a:r>
              <a:rPr lang="en-US" sz="2600" b="1" dirty="0" err="1">
                <a:latin typeface="Constantia" panose="02030602050306030303" pitchFamily="18" charset="0"/>
              </a:rPr>
              <a:t>dhugaan</a:t>
            </a:r>
            <a:r>
              <a:rPr lang="en-US" sz="2600" b="1" dirty="0">
                <a:latin typeface="Constantia" panose="02030602050306030303" pitchFamily="18" charset="0"/>
              </a:rPr>
              <a:t> </a:t>
            </a:r>
            <a:r>
              <a:rPr lang="en-US" sz="2600" b="1" dirty="0" err="1">
                <a:latin typeface="Constantia" panose="02030602050306030303" pitchFamily="18" charset="0"/>
              </a:rPr>
              <a:t>yeroo</a:t>
            </a:r>
            <a:r>
              <a:rPr lang="en-US" sz="2600" b="1" dirty="0">
                <a:latin typeface="Constantia" panose="02030602050306030303" pitchFamily="18" charset="0"/>
              </a:rPr>
              <a:t> </a:t>
            </a:r>
            <a:r>
              <a:rPr lang="en-US" sz="2600" b="1" dirty="0" err="1">
                <a:latin typeface="Constantia" panose="02030602050306030303" pitchFamily="18" charset="0"/>
              </a:rPr>
              <a:t>nuy</a:t>
            </a:r>
            <a:r>
              <a:rPr lang="en-US" sz="2600" b="1" dirty="0">
                <a:latin typeface="Constantia" panose="02030602050306030303" pitchFamily="18" charset="0"/>
              </a:rPr>
              <a:t> </a:t>
            </a:r>
            <a:r>
              <a:rPr lang="en-US" sz="2600" b="1" dirty="0" err="1">
                <a:latin typeface="Constantia" panose="02030602050306030303" pitchFamily="18" charset="0"/>
              </a:rPr>
              <a:t>caalchifnee</a:t>
            </a:r>
            <a:r>
              <a:rPr lang="en-US" sz="2600" b="1" dirty="0">
                <a:latin typeface="Constantia" panose="02030602050306030303" pitchFamily="18" charset="0"/>
              </a:rPr>
              <a:t> </a:t>
            </a:r>
            <a:r>
              <a:rPr lang="en-US" sz="2600" b="1" dirty="0" err="1">
                <a:latin typeface="Constantia" panose="02030602050306030303" pitchFamily="18" charset="0"/>
              </a:rPr>
              <a:t>waa’ee</a:t>
            </a:r>
            <a:r>
              <a:rPr lang="en-US" sz="2600" b="1" dirty="0">
                <a:latin typeface="Constantia" panose="02030602050306030303" pitchFamily="18" charset="0"/>
              </a:rPr>
              <a:t> </a:t>
            </a:r>
            <a:r>
              <a:rPr lang="en-US" sz="2600" b="1" dirty="0" err="1">
                <a:latin typeface="Constantia" panose="02030602050306030303" pitchFamily="18" charset="0"/>
              </a:rPr>
              <a:t>ofii</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a:t>
            </a:r>
            <a:r>
              <a:rPr lang="en-US" sz="2600" b="1" dirty="0" err="1">
                <a:latin typeface="Constantia" panose="02030602050306030303" pitchFamily="18" charset="0"/>
              </a:rPr>
              <a:t>yaadnu</a:t>
            </a:r>
            <a:r>
              <a:rPr lang="en-US" sz="2600" b="1" dirty="0">
                <a:latin typeface="Constantia" panose="02030602050306030303" pitchFamily="18" charset="0"/>
              </a:rPr>
              <a:t> </a:t>
            </a:r>
            <a:r>
              <a:rPr lang="en-US" sz="2600" b="1" dirty="0" err="1">
                <a:latin typeface="Constantia" panose="02030602050306030303" pitchFamily="18" charset="0"/>
              </a:rPr>
              <a:t>bakkatti</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eegamu</a:t>
            </a:r>
            <a:r>
              <a:rPr lang="en-US" sz="2600" b="1" dirty="0">
                <a:latin typeface="Constantia" panose="02030602050306030303" pitchFamily="18" charset="0"/>
              </a:rPr>
              <a:t>, </a:t>
            </a:r>
            <a:r>
              <a:rPr lang="en-US" sz="2600" b="1" dirty="0" err="1">
                <a:latin typeface="Constantia" panose="02030602050306030303" pitchFamily="18" charset="0"/>
              </a:rPr>
              <a:t>garuu</a:t>
            </a:r>
            <a:r>
              <a:rPr lang="en-US" sz="2600" b="1" dirty="0">
                <a:latin typeface="Constantia" panose="02030602050306030303" pitchFamily="18" charset="0"/>
              </a:rPr>
              <a:t> </a:t>
            </a:r>
            <a:r>
              <a:rPr lang="en-US" sz="2600" b="1" dirty="0" err="1">
                <a:latin typeface="Constantia" panose="02030602050306030303" pitchFamily="18" charset="0"/>
              </a:rPr>
              <a:t>yeroo</a:t>
            </a:r>
            <a:r>
              <a:rPr lang="en-US" sz="2600" b="1" dirty="0">
                <a:latin typeface="Constantia" panose="02030602050306030303" pitchFamily="18" charset="0"/>
              </a:rPr>
              <a:t> </a:t>
            </a:r>
            <a:r>
              <a:rPr lang="en-US" sz="2600" b="1" dirty="0" err="1">
                <a:latin typeface="Constantia" panose="02030602050306030303" pitchFamily="18" charset="0"/>
              </a:rPr>
              <a:t>Waaqayyo</a:t>
            </a:r>
            <a:r>
              <a:rPr lang="en-US" sz="2600" b="1" dirty="0">
                <a:latin typeface="Constantia" panose="02030602050306030303" pitchFamily="18" charset="0"/>
              </a:rPr>
              <a:t> </a:t>
            </a:r>
            <a:r>
              <a:rPr lang="en-US" sz="2600" b="1" dirty="0" err="1">
                <a:latin typeface="Constantia" panose="02030602050306030303" pitchFamily="18" charset="0"/>
              </a:rPr>
              <a:t>yaada</a:t>
            </a:r>
            <a:r>
              <a:rPr lang="en-US" sz="2600" b="1" dirty="0">
                <a:latin typeface="Constantia" panose="02030602050306030303" pitchFamily="18" charset="0"/>
              </a:rPr>
              <a:t> </a:t>
            </a:r>
            <a:r>
              <a:rPr lang="en-US" sz="2600" b="1" dirty="0" err="1">
                <a:latin typeface="Constantia" panose="02030602050306030303" pitchFamily="18" charset="0"/>
              </a:rPr>
              <a:t>keenya</a:t>
            </a:r>
            <a:r>
              <a:rPr lang="en-US" sz="2600" b="1" dirty="0">
                <a:latin typeface="Constantia" panose="02030602050306030303" pitchFamily="18" charset="0"/>
              </a:rPr>
              <a:t> </a:t>
            </a:r>
            <a:r>
              <a:rPr lang="en-US" sz="2600" b="1" dirty="0" err="1">
                <a:latin typeface="Constantia" panose="02030602050306030303" pitchFamily="18" charset="0"/>
              </a:rPr>
              <a:t>guutuu</a:t>
            </a:r>
            <a:r>
              <a:rPr lang="en-US" sz="2600" b="1" dirty="0">
                <a:latin typeface="Constantia" panose="02030602050306030303" pitchFamily="18" charset="0"/>
              </a:rPr>
              <a:t> fi </a:t>
            </a:r>
            <a:r>
              <a:rPr lang="en-US" sz="2600" b="1" dirty="0" err="1">
                <a:latin typeface="Constantia" panose="02030602050306030303" pitchFamily="18" charset="0"/>
              </a:rPr>
              <a:t>onnee</a:t>
            </a:r>
            <a:r>
              <a:rPr lang="en-US" sz="2600" b="1" dirty="0">
                <a:latin typeface="Constantia" panose="02030602050306030303" pitchFamily="18" charset="0"/>
              </a:rPr>
              <a:t> </a:t>
            </a:r>
            <a:r>
              <a:rPr lang="en-US" sz="2600" b="1" dirty="0" err="1">
                <a:latin typeface="Constantia" panose="02030602050306030303" pitchFamily="18" charset="0"/>
              </a:rPr>
              <a:t>keenya</a:t>
            </a:r>
            <a:r>
              <a:rPr lang="en-US" sz="2600" b="1" dirty="0">
                <a:latin typeface="Constantia" panose="02030602050306030303" pitchFamily="18" charset="0"/>
              </a:rPr>
              <a:t> </a:t>
            </a:r>
            <a:r>
              <a:rPr lang="en-US" sz="2600" b="1" dirty="0" err="1">
                <a:latin typeface="Constantia" panose="02030602050306030303" pitchFamily="18" charset="0"/>
              </a:rPr>
              <a:t>guutuu</a:t>
            </a:r>
            <a:r>
              <a:rPr lang="en-US" sz="2600" b="1" dirty="0">
                <a:latin typeface="Constantia" panose="02030602050306030303" pitchFamily="18" charset="0"/>
              </a:rPr>
              <a:t> </a:t>
            </a:r>
            <a:r>
              <a:rPr lang="en-US" sz="2600" b="1" dirty="0" err="1">
                <a:latin typeface="Constantia" panose="02030602050306030303" pitchFamily="18" charset="0"/>
              </a:rPr>
              <a:t>keessaa</a:t>
            </a:r>
            <a:r>
              <a:rPr lang="en-US" sz="2600" b="1" dirty="0">
                <a:latin typeface="Constantia" panose="02030602050306030303" pitchFamily="18" charset="0"/>
              </a:rPr>
              <a:t> </a:t>
            </a:r>
            <a:r>
              <a:rPr lang="en-US" sz="2600" b="1" dirty="0" err="1">
                <a:latin typeface="Constantia" panose="02030602050306030303" pitchFamily="18" charset="0"/>
              </a:rPr>
              <a:t>jaalalli</a:t>
            </a:r>
            <a:r>
              <a:rPr lang="en-US" sz="2600" b="1" dirty="0">
                <a:latin typeface="Constantia" panose="02030602050306030303" pitchFamily="18" charset="0"/>
              </a:rPr>
              <a:t> </a:t>
            </a:r>
            <a:r>
              <a:rPr lang="en-US" sz="2600" b="1" dirty="0" err="1">
                <a:latin typeface="Constantia" panose="02030602050306030303" pitchFamily="18" charset="0"/>
              </a:rPr>
              <a:t>Furee</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fi </a:t>
            </a:r>
            <a:r>
              <a:rPr lang="en-US" sz="2600" b="1" dirty="0" err="1">
                <a:latin typeface="Constantia" panose="02030602050306030303" pitchFamily="18" charset="0"/>
              </a:rPr>
              <a:t>namoota</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a:t>
            </a:r>
            <a:r>
              <a:rPr lang="en-US" sz="2600" b="1" dirty="0" err="1">
                <a:latin typeface="Constantia" panose="02030602050306030303" pitchFamily="18" charset="0"/>
              </a:rPr>
              <a:t>jaalalaan</a:t>
            </a:r>
            <a:r>
              <a:rPr lang="en-US" sz="2600" b="1" dirty="0">
                <a:latin typeface="Constantia" panose="02030602050306030303" pitchFamily="18" charset="0"/>
              </a:rPr>
              <a:t> </a:t>
            </a:r>
            <a:r>
              <a:rPr lang="en-US" sz="2600" b="1" dirty="0" err="1">
                <a:latin typeface="Constantia" panose="02030602050306030303" pitchFamily="18" charset="0"/>
              </a:rPr>
              <a:t>ifu</a:t>
            </a:r>
            <a:r>
              <a:rPr lang="en-US" sz="2600" b="1" dirty="0">
                <a:latin typeface="Constantia" panose="02030602050306030303" pitchFamily="18" charset="0"/>
              </a:rPr>
              <a:t> </a:t>
            </a:r>
            <a:r>
              <a:rPr lang="en-US" sz="2600" b="1" dirty="0" err="1">
                <a:latin typeface="Constantia" panose="02030602050306030303" pitchFamily="18" charset="0"/>
              </a:rPr>
              <a:t>dhufa</a:t>
            </a:r>
            <a:r>
              <a:rPr lang="en-US" sz="2600" b="1" dirty="0">
                <a:latin typeface="Constantia" panose="02030602050306030303" pitchFamily="18" charset="0"/>
              </a:rPr>
              <a:t>. </a:t>
            </a:r>
            <a:r>
              <a:rPr lang="en-US" sz="2600" b="1" dirty="0" err="1">
                <a:latin typeface="Constantia" panose="02030602050306030303" pitchFamily="18" charset="0"/>
              </a:rPr>
              <a:t>Amalli</a:t>
            </a:r>
            <a:r>
              <a:rPr lang="en-US" sz="2600" b="1" dirty="0">
                <a:latin typeface="Constantia" panose="02030602050306030303" pitchFamily="18" charset="0"/>
              </a:rPr>
              <a:t> </a:t>
            </a:r>
            <a:r>
              <a:rPr lang="en-US" sz="2600" b="1" dirty="0" err="1">
                <a:latin typeface="Constantia" panose="02030602050306030303" pitchFamily="18" charset="0"/>
              </a:rPr>
              <a:t>salphaanii</a:t>
            </a:r>
            <a:r>
              <a:rPr lang="en-US" sz="2600" b="1" dirty="0">
                <a:latin typeface="Constantia" panose="02030602050306030303" pitchFamily="18" charset="0"/>
              </a:rPr>
              <a:t> fi </a:t>
            </a:r>
            <a:r>
              <a:rPr lang="en-US" sz="2600" b="1" dirty="0" err="1">
                <a:latin typeface="Constantia" panose="02030602050306030303" pitchFamily="18" charset="0"/>
              </a:rPr>
              <a:t>onneen</a:t>
            </a:r>
            <a:r>
              <a:rPr lang="en-US" sz="2600" b="1" dirty="0">
                <a:latin typeface="Constantia" panose="02030602050306030303" pitchFamily="18" charset="0"/>
              </a:rPr>
              <a:t> gadi of </a:t>
            </a:r>
            <a:r>
              <a:rPr lang="en-US" sz="2600" b="1" dirty="0" err="1">
                <a:latin typeface="Constantia" panose="02030602050306030303" pitchFamily="18" charset="0"/>
              </a:rPr>
              <a:t>deebisu</a:t>
            </a:r>
            <a:r>
              <a:rPr lang="en-US" sz="2600" b="1" dirty="0">
                <a:latin typeface="Constantia" panose="02030602050306030303" pitchFamily="18" charset="0"/>
              </a:rPr>
              <a:t> </a:t>
            </a:r>
            <a:r>
              <a:rPr lang="en-US" sz="2600" b="1" dirty="0" err="1">
                <a:latin typeface="Constantia" panose="02030602050306030303" pitchFamily="18" charset="0"/>
              </a:rPr>
              <a:t>gammachuu</a:t>
            </a:r>
            <a:r>
              <a:rPr lang="en-US" sz="2600" b="1" dirty="0">
                <a:latin typeface="Constantia" panose="02030602050306030303" pitchFamily="18" charset="0"/>
              </a:rPr>
              <a:t> </a:t>
            </a:r>
            <a:r>
              <a:rPr lang="en-US" sz="2600" b="1" dirty="0" err="1">
                <a:latin typeface="Constantia" panose="02030602050306030303" pitchFamily="18" charset="0"/>
              </a:rPr>
              <a:t>namaaf</a:t>
            </a:r>
            <a:r>
              <a:rPr lang="en-US" sz="2600" b="1" dirty="0">
                <a:latin typeface="Constantia" panose="02030602050306030303" pitchFamily="18" charset="0"/>
              </a:rPr>
              <a:t> </a:t>
            </a:r>
            <a:r>
              <a:rPr lang="en-US" sz="2600" b="1" dirty="0" err="1">
                <a:latin typeface="Constantia" panose="02030602050306030303" pitchFamily="18" charset="0"/>
              </a:rPr>
              <a:t>kenna</a:t>
            </a:r>
            <a:r>
              <a:rPr lang="en-US" sz="2600" b="1" dirty="0">
                <a:latin typeface="Constantia" panose="02030602050306030303" pitchFamily="18" charset="0"/>
              </a:rPr>
              <a:t>, </a:t>
            </a:r>
            <a:r>
              <a:rPr lang="en-US" sz="2600" b="1" dirty="0" err="1">
                <a:latin typeface="Constantia" panose="02030602050306030303" pitchFamily="18" charset="0"/>
              </a:rPr>
              <a:t>garuu</a:t>
            </a:r>
            <a:r>
              <a:rPr lang="en-US" sz="2600" b="1" dirty="0">
                <a:latin typeface="Constantia" panose="02030602050306030303" pitchFamily="18" charset="0"/>
              </a:rPr>
              <a:t> of </a:t>
            </a:r>
            <a:r>
              <a:rPr lang="en-US" sz="2600" b="1" dirty="0" err="1">
                <a:latin typeface="Constantia" panose="02030602050306030303" pitchFamily="18" charset="0"/>
              </a:rPr>
              <a:t>tuuluun</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ga’aa</a:t>
            </a:r>
            <a:r>
              <a:rPr lang="en-US" sz="2600" b="1" dirty="0">
                <a:latin typeface="Constantia" panose="02030602050306030303" pitchFamily="18" charset="0"/>
              </a:rPr>
              <a:t> </a:t>
            </a:r>
            <a:r>
              <a:rPr lang="en-US" sz="2600" b="1" dirty="0" err="1">
                <a:latin typeface="Constantia" panose="02030602050306030303" pitchFamily="18" charset="0"/>
              </a:rPr>
              <a:t>dhabuu</a:t>
            </a:r>
            <a:r>
              <a:rPr lang="en-US" sz="2600" b="1" dirty="0">
                <a:latin typeface="Constantia" panose="02030602050306030303" pitchFamily="18" charset="0"/>
              </a:rPr>
              <a:t>, fi </a:t>
            </a:r>
            <a:r>
              <a:rPr lang="en-US" sz="2600" b="1" dirty="0" err="1">
                <a:latin typeface="Constantia" panose="02030602050306030303" pitchFamily="18" charset="0"/>
              </a:rPr>
              <a:t>abdii</a:t>
            </a:r>
            <a:r>
              <a:rPr lang="en-US" sz="2600" b="1" dirty="0">
                <a:latin typeface="Constantia" panose="02030602050306030303" pitchFamily="18" charset="0"/>
              </a:rPr>
              <a:t> </a:t>
            </a:r>
            <a:r>
              <a:rPr lang="en-US" sz="2600" b="1" dirty="0" err="1">
                <a:latin typeface="Constantia" panose="02030602050306030303" pitchFamily="18" charset="0"/>
              </a:rPr>
              <a:t>kutannaa</a:t>
            </a:r>
            <a:r>
              <a:rPr lang="en-US" sz="2600" b="1" dirty="0">
                <a:latin typeface="Constantia" panose="02030602050306030303" pitchFamily="18" charset="0"/>
              </a:rPr>
              <a:t> </a:t>
            </a:r>
            <a:r>
              <a:rPr lang="en-US" sz="2600" b="1" dirty="0" err="1">
                <a:latin typeface="Constantia" panose="02030602050306030303" pitchFamily="18" charset="0"/>
              </a:rPr>
              <a:t>walirraa</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cinne</a:t>
            </a:r>
            <a:r>
              <a:rPr lang="en-US" sz="2600" b="1" dirty="0">
                <a:latin typeface="Constantia" panose="02030602050306030303" pitchFamily="18" charset="0"/>
              </a:rPr>
              <a:t> </a:t>
            </a:r>
            <a:r>
              <a:rPr lang="en-US" sz="2600" b="1" dirty="0" err="1">
                <a:latin typeface="Constantia" panose="02030602050306030303" pitchFamily="18" charset="0"/>
              </a:rPr>
              <a:t>fida</a:t>
            </a:r>
            <a:r>
              <a:rPr lang="en-US" sz="2600" b="1" dirty="0">
                <a:latin typeface="Constantia" panose="02030602050306030303" pitchFamily="18" charset="0"/>
              </a:rPr>
              <a:t>. </a:t>
            </a:r>
            <a:r>
              <a:rPr lang="en-US" sz="2600" b="1" dirty="0" err="1">
                <a:latin typeface="Constantia" panose="02030602050306030303" pitchFamily="18" charset="0"/>
              </a:rPr>
              <a:t>Waa’ee</a:t>
            </a:r>
            <a:r>
              <a:rPr lang="en-US" sz="2600" b="1" dirty="0">
                <a:latin typeface="Constantia" panose="02030602050306030303" pitchFamily="18" charset="0"/>
              </a:rPr>
              <a:t> </a:t>
            </a:r>
            <a:r>
              <a:rPr lang="en-US" sz="2600" b="1" dirty="0" err="1">
                <a:latin typeface="Constantia" panose="02030602050306030303" pitchFamily="18" charset="0"/>
              </a:rPr>
              <a:t>ofii</a:t>
            </a:r>
            <a:r>
              <a:rPr lang="en-US" sz="2600" b="1" dirty="0">
                <a:latin typeface="Constantia" panose="02030602050306030303" pitchFamily="18" charset="0"/>
              </a:rPr>
              <a:t> </a:t>
            </a:r>
            <a:r>
              <a:rPr lang="en-US" sz="2600" b="1" dirty="0" err="1">
                <a:latin typeface="Constantia" panose="02030602050306030303" pitchFamily="18" charset="0"/>
              </a:rPr>
              <a:t>keenyaa</a:t>
            </a:r>
            <a:r>
              <a:rPr lang="en-US" sz="2600" b="1" dirty="0">
                <a:latin typeface="Constantia" panose="02030602050306030303" pitchFamily="18" charset="0"/>
              </a:rPr>
              <a:t> </a:t>
            </a:r>
            <a:r>
              <a:rPr lang="en-US" sz="2600" b="1" dirty="0" err="1">
                <a:latin typeface="Constantia" panose="02030602050306030303" pitchFamily="18" charset="0"/>
              </a:rPr>
              <a:t>waan</a:t>
            </a:r>
            <a:r>
              <a:rPr lang="en-US" sz="2600" b="1" dirty="0">
                <a:latin typeface="Constantia" panose="02030602050306030303" pitchFamily="18" charset="0"/>
              </a:rPr>
              <a:t> </a:t>
            </a:r>
            <a:r>
              <a:rPr lang="en-US" sz="2600" b="1" dirty="0" err="1">
                <a:latin typeface="Constantia" panose="02030602050306030303" pitchFamily="18" charset="0"/>
              </a:rPr>
              <a:t>xiqqoo</a:t>
            </a:r>
            <a:r>
              <a:rPr lang="en-US" sz="2600" b="1" dirty="0">
                <a:latin typeface="Constantia" panose="02030602050306030303" pitchFamily="18" charset="0"/>
              </a:rPr>
              <a:t> </a:t>
            </a:r>
            <a:r>
              <a:rPr lang="en-US" sz="2600" b="1" dirty="0" err="1">
                <a:latin typeface="Constantia" panose="02030602050306030303" pitchFamily="18" charset="0"/>
              </a:rPr>
              <a:t>yaaduu</a:t>
            </a:r>
            <a:r>
              <a:rPr lang="en-US" sz="2600" b="1" dirty="0">
                <a:latin typeface="Constantia" panose="02030602050306030303" pitchFamily="18" charset="0"/>
              </a:rPr>
              <a:t> </a:t>
            </a:r>
            <a:r>
              <a:rPr lang="en-US" sz="2600" b="1" dirty="0" err="1">
                <a:latin typeface="Constantia" panose="02030602050306030303" pitchFamily="18" charset="0"/>
              </a:rPr>
              <a:t>baruu</a:t>
            </a:r>
            <a:r>
              <a:rPr lang="en-US" sz="2600" b="1" dirty="0">
                <a:latin typeface="Constantia" panose="02030602050306030303" pitchFamily="18" charset="0"/>
              </a:rPr>
              <a:t> fi </a:t>
            </a:r>
            <a:r>
              <a:rPr lang="en-US" sz="2600" b="1" dirty="0" err="1">
                <a:latin typeface="Constantia" panose="02030602050306030303" pitchFamily="18" charset="0"/>
              </a:rPr>
              <a:t>warra</a:t>
            </a:r>
            <a:r>
              <a:rPr lang="en-US" sz="2600" b="1" dirty="0">
                <a:latin typeface="Constantia" panose="02030602050306030303" pitchFamily="18" charset="0"/>
              </a:rPr>
              <a:t> </a:t>
            </a:r>
            <a:r>
              <a:rPr lang="en-US" sz="2600" b="1" dirty="0" err="1">
                <a:latin typeface="Constantia" panose="02030602050306030303" pitchFamily="18" charset="0"/>
              </a:rPr>
              <a:t>kaan</a:t>
            </a:r>
            <a:r>
              <a:rPr lang="en-US" sz="2600" b="1" dirty="0">
                <a:latin typeface="Constantia" panose="02030602050306030303" pitchFamily="18" charset="0"/>
              </a:rPr>
              <a:t> </a:t>
            </a:r>
            <a:r>
              <a:rPr lang="en-US" sz="2600" b="1" dirty="0" err="1">
                <a:latin typeface="Constantia" panose="02030602050306030303" pitchFamily="18" charset="0"/>
              </a:rPr>
              <a:t>gammachiisuun</a:t>
            </a:r>
            <a:r>
              <a:rPr lang="en-US" sz="2600" b="1" dirty="0">
                <a:latin typeface="Constantia" panose="02030602050306030303" pitchFamily="18" charset="0"/>
              </a:rPr>
              <a:t> </a:t>
            </a:r>
            <a:r>
              <a:rPr lang="en-US" sz="2600" b="1" dirty="0" err="1">
                <a:latin typeface="Constantia" panose="02030602050306030303" pitchFamily="18" charset="0"/>
              </a:rPr>
              <a:t>jabina</a:t>
            </a:r>
            <a:r>
              <a:rPr lang="en-US" sz="2600" b="1" dirty="0">
                <a:latin typeface="Constantia" panose="02030602050306030303" pitchFamily="18" charset="0"/>
              </a:rPr>
              <a:t> </a:t>
            </a:r>
            <a:r>
              <a:rPr lang="en-US" sz="2600" b="1" dirty="0" err="1">
                <a:latin typeface="Constantia" panose="02030602050306030303" pitchFamily="18" charset="0"/>
              </a:rPr>
              <a:t>Waaqummaa</a:t>
            </a:r>
            <a:r>
              <a:rPr lang="en-US" sz="2600" b="1" dirty="0">
                <a:latin typeface="Constantia" panose="02030602050306030303" pitchFamily="18" charset="0"/>
              </a:rPr>
              <a:t> </a:t>
            </a:r>
            <a:r>
              <a:rPr lang="en-US" sz="2600" b="1" dirty="0" err="1">
                <a:latin typeface="Constantia" panose="02030602050306030303" pitchFamily="18" charset="0"/>
              </a:rPr>
              <a:t>nuuf</a:t>
            </a:r>
            <a:r>
              <a:rPr lang="en-US" sz="2600" b="1" dirty="0">
                <a:latin typeface="Constantia" panose="02030602050306030303" pitchFamily="18" charset="0"/>
              </a:rPr>
              <a:t> </a:t>
            </a:r>
            <a:r>
              <a:rPr lang="en-US" sz="2600" b="1" dirty="0" err="1">
                <a:latin typeface="Constantia" panose="02030602050306030303" pitchFamily="18" charset="0"/>
              </a:rPr>
              <a:t>kennisiisa</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9859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Ol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kan</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of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qabu</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hundinuu</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gadi in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deebifama</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gad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kan</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of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deebisus</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hundinuu</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ol</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in </a:t>
            </a:r>
            <a:r>
              <a:rPr kumimoji="0" lang="en-US" sz="3200" b="1" i="0" u="none" strike="noStrike" kern="1200" cap="none" spc="0" normalizeH="0" baseline="0" noProof="0"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qabama</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Luqaas</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 14:11)</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562615096"/>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369332"/>
          </a:xfrm>
          <a:prstGeom prst="rect">
            <a:avLst/>
          </a:prstGeom>
          <a:noFill/>
        </p:spPr>
        <p:txBody>
          <a:bodyPr wrap="square" rtlCol="0">
            <a:spAutoFit/>
          </a:bodyPr>
          <a:lstStyle/>
          <a:p>
            <a:pPr>
              <a:spcBef>
                <a:spcPts val="600"/>
              </a:spcBef>
            </a:pPr>
            <a:r>
              <a:rPr lang="en" b="1" dirty="0"/>
              <a:t>Waa’eekoo waanti gatii qabu maali? Kun gaaffii ulfaataa dha.</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400110"/>
          </a:xfrm>
          <a:prstGeom prst="rect">
            <a:avLst/>
          </a:prstGeom>
          <a:noFill/>
        </p:spPr>
        <p:txBody>
          <a:bodyPr wrap="square">
            <a:spAutoFit/>
          </a:bodyPr>
          <a:lstStyle/>
          <a:p>
            <a:pPr>
              <a:spcBef>
                <a:spcPts val="600"/>
              </a:spcBef>
            </a:pPr>
            <a:r>
              <a:rPr lang="en" sz="2000" b="1" dirty="0"/>
              <a:t>What if I say nothing because I lack self-esteem?</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646331"/>
          </a:xfrm>
          <a:prstGeom prst="rect">
            <a:avLst/>
          </a:prstGeom>
          <a:noFill/>
        </p:spPr>
        <p:txBody>
          <a:bodyPr wrap="square">
            <a:spAutoFit/>
          </a:bodyPr>
          <a:lstStyle/>
          <a:p>
            <a:pPr>
              <a:spcBef>
                <a:spcPts val="600"/>
              </a:spcBef>
            </a:pPr>
            <a:r>
              <a:rPr lang="en" b="1" dirty="0"/>
              <a:t>Yoon homaayyuu hin jenne (gad of qabuu), anii fi waanti ani qabu hundinuu Waaqayyo biraa akka ta’e agarsiisuu kooti.</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3" y="1100984"/>
            <a:ext cx="6734173" cy="646331"/>
          </a:xfrm>
          <a:prstGeom prst="rect">
            <a:avLst/>
          </a:prstGeom>
          <a:noFill/>
        </p:spPr>
        <p:txBody>
          <a:bodyPr wrap="square">
            <a:spAutoFit/>
          </a:bodyPr>
          <a:lstStyle/>
          <a:p>
            <a:pPr>
              <a:spcBef>
                <a:spcPts val="600"/>
              </a:spcBef>
            </a:pPr>
            <a:r>
              <a:rPr lang="en" b="1" dirty="0"/>
              <a:t>Waaqayyo akka Ilma Isaatti na lakkaa’aa, maal taa’a yoon waan baayyee jedhe?</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4" y="404379"/>
            <a:ext cx="6734173" cy="646331"/>
          </a:xfrm>
          <a:prstGeom prst="rect">
            <a:avLst/>
          </a:prstGeom>
          <a:noFill/>
        </p:spPr>
        <p:txBody>
          <a:bodyPr wrap="square">
            <a:spAutoFit/>
          </a:bodyPr>
          <a:lstStyle/>
          <a:p>
            <a:pPr>
              <a:spcBef>
                <a:spcPts val="600"/>
              </a:spcBef>
            </a:pPr>
            <a:r>
              <a:rPr lang="en" b="1" dirty="0"/>
              <a:t>Yoon waan baayyee jedhe (koormaa), Anii fi waanti ani qabu hundinuu milkaa’inuma kootiin waan dhufetti lakkaa’ama.</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FAKKEENYOTA KOORMAA</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LUSIFER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Biyya</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lafaa</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jiru</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hundinuu</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kajeellaan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foonii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kajeellaan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ijaas</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of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jajuun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namaas</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kun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Abbaa</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miti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biyya</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lafaati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malee</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Yoh.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en" sz="2000" b="1" dirty="0"/>
              <a:t>Yeroo waa’ee koormaa haasofnu, waa’ee isa jalqaba miirri koormaa keessaa ka’ee dubbachuu qabna: innis Lusifer. Sadarkaa irra jirutti quufuu dhiisuu murteesse, gara isa olaanaatti ol ba’uu barbaade. Yeroo sanatti, ol ka’ee teessoo Waaqayyoo irra taa’uu hawwe (Isa.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en" sz="2000" b="1" dirty="0"/>
              <a:t>Garuu hawwiin hundinuu koormaa miti. Itti quufiinsi milkaa’ina ijoollee irraa argamu, ykn fedhiin dhuunfaa, yaada hamaa dha jechuu miti.</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noProof="0" dirty="0">
                <a:solidFill>
                  <a:prstClr val="black"/>
                </a:solidFill>
                <a:latin typeface="Aptos" panose="02110004020202020204"/>
              </a:rPr>
              <a:t>Hawwii waanta nu gammachiisu kamiin gochuu, waan qabaachuu, fi qabeenya, maqaa ykn badhaadhummaa nuuf argamsiisu qabaachuu “dhaalleerra”. </a:t>
            </a:r>
            <a:r>
              <a:rPr lang="en-US" sz="2000" b="1" noProof="0" dirty="0">
                <a:solidFill>
                  <a:prstClr val="black"/>
                </a:solidFill>
                <a:latin typeface="Aptos" panose="02110004020202020204"/>
              </a:rPr>
              <a:t>K</a:t>
            </a:r>
            <a:r>
              <a:rPr lang="en" sz="2000" b="1" noProof="0" dirty="0">
                <a:solidFill>
                  <a:prstClr val="black"/>
                </a:solidFill>
                <a:latin typeface="Aptos" panose="02110004020202020204"/>
              </a:rPr>
              <a:t>ana kan biyyi lafaa nuuf kennitu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Yoh.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W</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aanti barbaachisaan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yaadatamuu qabu, qabeenyi, dandeettii, fi milkaa’inni eenyummaa keenya hin murteessan. Koormaan ulfina waanta Waaqayyo jireenya keenya keessatti hojjeteef kennuufiin ta’u dhowwachuu of keessaa qaba.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BAROOTA YESUUS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Isaan </a:t>
            </a:r>
            <a:r>
              <a:rPr lang="en-US" sz="1600" b="1" dirty="0" err="1">
                <a:solidFill>
                  <a:schemeClr val="accent5">
                    <a:lumMod val="50000"/>
                  </a:schemeClr>
                </a:solidFill>
                <a:latin typeface="Comic Sans MS" panose="030F0702030302020204" pitchFamily="66" charset="0"/>
              </a:rPr>
              <a:t>gidduuttis</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immoo</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morkiin</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turee</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isaan</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keessaa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eenyuutu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caalinna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laata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jedhanii</a:t>
            </a:r>
            <a:r>
              <a:rPr lang="en-US" sz="1600" b="1" dirty="0">
                <a:solidFill>
                  <a:schemeClr val="accent5">
                    <a:lumMod val="50000"/>
                  </a:schemeClr>
                </a:solidFill>
                <a:latin typeface="Comic Sans MS" panose="030F0702030302020204" pitchFamily="66" charset="0"/>
              </a:rPr>
              <a:t>.</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(Luqaas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477328"/>
          </a:xfrm>
          <a:prstGeom prst="rect">
            <a:avLst/>
          </a:prstGeom>
          <a:noFill/>
        </p:spPr>
        <p:txBody>
          <a:bodyPr wrap="square" rtlCol="0">
            <a:spAutoFit/>
          </a:bodyPr>
          <a:lstStyle/>
          <a:p>
            <a:pPr>
              <a:spcBef>
                <a:spcPts val="600"/>
              </a:spcBef>
            </a:pPr>
            <a:r>
              <a:rPr lang="en" b="1" dirty="0"/>
              <a:t>Yesuusii wajjin waggoota sadii ol dabarsan. Miilla isaanii miicceefii achumaan waa’ee dhiiga Isaa isa nama hundumaaf dhangala’uu itti hime. </a:t>
            </a:r>
            <a:r>
              <a:rPr lang="en-US" b="1" dirty="0"/>
              <a:t>U</a:t>
            </a:r>
            <a:r>
              <a:rPr lang="en" b="1" dirty="0"/>
              <a:t>tuma haasaan isaanii kanaa wajjin waan walitti dhufu hin qabaatin, utuu irbaata nyaatanii: nu keessaa eenyuutu caala jedhan? (Luq.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2308324"/>
          </a:xfrm>
          <a:prstGeom prst="rect">
            <a:avLst/>
          </a:prstGeom>
          <a:noFill/>
        </p:spPr>
        <p:txBody>
          <a:bodyPr wrap="square">
            <a:spAutoFit/>
          </a:bodyPr>
          <a:lstStyle/>
          <a:p>
            <a:pPr>
              <a:spcBef>
                <a:spcPts val="600"/>
              </a:spcBef>
            </a:pPr>
            <a:r>
              <a:rPr lang="en" b="1" dirty="0"/>
              <a:t>Koormaan isaanii, sadarkaa inni olaanaan akka isaaniif malutti itti dhageessise. </a:t>
            </a:r>
            <a:r>
              <a:rPr lang="en-US" b="1" dirty="0"/>
              <a:t>M</a:t>
            </a:r>
            <a:r>
              <a:rPr lang="en" b="1" dirty="0"/>
              <a:t>iirri isaanii garamitti akka gadi isaan harkisaa jiru hubachuu dadhaban. Sababa koormaa isaanii Waaqayyoon onnee isaanii keessaa dhiibaa turan.</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6" y="4824274"/>
            <a:ext cx="7445104" cy="1200329"/>
          </a:xfrm>
          <a:prstGeom prst="rect">
            <a:avLst/>
          </a:prstGeom>
          <a:noFill/>
        </p:spPr>
        <p:txBody>
          <a:bodyPr wrap="square">
            <a:spAutoFit/>
          </a:bodyPr>
          <a:lstStyle/>
          <a:p>
            <a:pPr>
              <a:spcBef>
                <a:spcPts val="600"/>
              </a:spcBef>
            </a:pPr>
            <a:r>
              <a:rPr lang="en" b="1" dirty="0"/>
              <a:t>Yesuus kallattiidhaan dubbii dubbate: “Ani isin gidduutti akka tajaajilaa tokkooti” jedhe (Luq. 22:27). Jecha biraatiin: yoo akka Gooftaa keessanii guddaa ta’uu barbaaddan, warra kaan tajaajilaa jechuu dha. </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923957"/>
            <a:ext cx="744510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rPr>
              <a:t>Koormaan keenya akka waan nuy namoota birootiin</a:t>
            </a:r>
            <a:r>
              <a:rPr kumimoji="0" lang="en" b="1" i="0" u="none" strike="noStrike" kern="1200" cap="none" spc="0" normalizeH="0" noProof="0" dirty="0">
                <a:ln>
                  <a:noFill/>
                </a:ln>
                <a:solidFill>
                  <a:prstClr val="black"/>
                </a:solidFill>
                <a:effectLst/>
                <a:uLnTx/>
                <a:uFillTx/>
                <a:latin typeface="Aptos" panose="02110004020202020204"/>
              </a:rPr>
              <a:t> tajaajilamuu qabnuutti nutti hima (nuy isaan irra in wayyina akka jechuuti). </a:t>
            </a:r>
            <a:r>
              <a:rPr lang="en" b="1" dirty="0">
                <a:solidFill>
                  <a:prstClr val="black"/>
                </a:solidFill>
                <a:latin typeface="Aptos" panose="02110004020202020204"/>
              </a:rPr>
              <a:t>Tajaajiltoota gadi of qaban ta’uuf ayyaana Waaqayyoo nu barbaachisa.</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923330"/>
          </a:xfrm>
          <a:prstGeom prst="rect">
            <a:avLst/>
          </a:prstGeom>
          <a:noFill/>
        </p:spPr>
        <p:txBody>
          <a:bodyPr wrap="square">
            <a:spAutoFit/>
            <a:scene3d>
              <a:camera prst="orthographicFront"/>
              <a:lightRig rig="chilly" dir="t"/>
            </a:scene3d>
            <a:sp3d extrusionH="57150">
              <a:bevelT h="25400" prst="softRound"/>
            </a:sp3d>
          </a:bodyPr>
          <a:lstStyle/>
          <a:p>
            <a:pPr algn="ctr"/>
            <a:r>
              <a:rPr lang="en" sz="54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FAKKEENYOTA GAD OF QABUU</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QARAXXICHA</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en-US" b="1" dirty="0" err="1">
                <a:solidFill>
                  <a:srgbClr val="00665A"/>
                </a:solidFill>
                <a:latin typeface="Comic Sans MS" panose="030F0702030302020204" pitchFamily="66" charset="0"/>
              </a:rPr>
              <a:t>Qaraxxichi</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garuu</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fagoo</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dhaabatee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ture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gara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Waaqaattillee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ija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isaa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ol</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fudhachuu</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hin</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fedhu</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ture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Qoma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isaa</a:t>
            </a:r>
            <a:r>
              <a:rPr lang="en-US" b="1" dirty="0">
                <a:solidFill>
                  <a:srgbClr val="00665A"/>
                </a:solidFill>
                <a:latin typeface="Comic Sans MS" panose="030F0702030302020204" pitchFamily="66" charset="0"/>
              </a:rPr>
              <a:t> in </a:t>
            </a:r>
            <a:r>
              <a:rPr lang="en-US" b="1" dirty="0" err="1">
                <a:solidFill>
                  <a:srgbClr val="00665A"/>
                </a:solidFill>
                <a:latin typeface="Comic Sans MS" panose="030F0702030302020204" pitchFamily="66" charset="0"/>
              </a:rPr>
              <a:t>rukutata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ture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malee</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akkana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jedhaa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yaa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Waaq</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na</a:t>
            </a:r>
            <a:r>
              <a:rPr lang="en-US" b="1" dirty="0">
                <a:solidFill>
                  <a:srgbClr val="00665A"/>
                </a:solidFill>
                <a:latin typeface="Comic Sans MS" panose="030F0702030302020204" pitchFamily="66" charset="0"/>
              </a:rPr>
              <a:t> </a:t>
            </a:r>
            <a:r>
              <a:rPr lang="en-US" b="1" dirty="0" err="1">
                <a:solidFill>
                  <a:srgbClr val="00665A"/>
                </a:solidFill>
                <a:latin typeface="Comic Sans MS" panose="030F0702030302020204" pitchFamily="66" charset="0"/>
              </a:rPr>
              <a:t>maari</a:t>
            </a:r>
            <a:r>
              <a:rPr lang="en-US" b="1" dirty="0">
                <a:solidFill>
                  <a:srgbClr val="00665A"/>
                </a:solidFill>
                <a:latin typeface="Comic Sans MS" panose="030F0702030302020204" pitchFamily="66" charset="0"/>
              </a:rPr>
              <a:t> ana nama </a:t>
            </a:r>
            <a:r>
              <a:rPr lang="en-US" b="1" dirty="0" err="1">
                <a:solidFill>
                  <a:srgbClr val="00665A"/>
                </a:solidFill>
                <a:latin typeface="Comic Sans MS" panose="030F0702030302020204" pitchFamily="66" charset="0"/>
              </a:rPr>
              <a:t>cubbamaa</a:t>
            </a:r>
            <a:r>
              <a:rPr lang="en-US" b="1" dirty="0">
                <a:solidFill>
                  <a:srgbClr val="00665A"/>
                </a:solidFill>
                <a:latin typeface="Comic Sans MS" panose="030F0702030302020204" pitchFamily="66" charset="0"/>
              </a:rPr>
              <a:t>’</a:t>
            </a:r>
            <a:r>
              <a:rPr lang="en"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(Luqaas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031325"/>
          </a:xfrm>
          <a:prstGeom prst="rect">
            <a:avLst/>
          </a:prstGeom>
          <a:noFill/>
        </p:spPr>
        <p:txBody>
          <a:bodyPr wrap="square" rtlCol="0">
            <a:spAutoFit/>
          </a:bodyPr>
          <a:lstStyle/>
          <a:p>
            <a:pPr>
              <a:spcBef>
                <a:spcPts val="600"/>
              </a:spcBef>
            </a:pPr>
            <a:r>
              <a:rPr lang="en" b="1" dirty="0"/>
              <a:t>Fariisichi hojii gaarii hojjetee fi gaarummaa Samii duratti qabu Waaqayyotti himaa ture. Garuu Yesuus, “inni gara ofii isaatiitti kadhate” malee Waaqayyoon hin kadhanne jedhe (Luq. 18:11-12). Fakkeenya koormaa isa sirrii dha.</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1969111842"/>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308324"/>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Aptos" panose="02110004020202020204"/>
              </a:rPr>
              <a:t>Qaraxxichi cubbamaa waan ta’eef, Waaqayyoon gargaarsa gaafataa ture (Luq. 18:13). Waaqayyoon duratti</a:t>
            </a:r>
            <a:r>
              <a:rPr kumimoji="0" lang="en" b="1" i="0" u="none" strike="noStrike" kern="1200" cap="none" spc="0" normalizeH="0" noProof="0" dirty="0">
                <a:ln>
                  <a:noFill/>
                </a:ln>
                <a:solidFill>
                  <a:prstClr val="black"/>
                </a:solidFill>
                <a:effectLst/>
                <a:uLnTx/>
                <a:uFillTx/>
                <a:latin typeface="Aptos" panose="02110004020202020204"/>
              </a:rPr>
              <a:t> gadi of deebisee dhihaachuudhaan, “qajeelaa ta’ee gara mana isaatti gale,”</a:t>
            </a:r>
            <a:r>
              <a:rPr lang="en" b="1" dirty="0">
                <a:solidFill>
                  <a:prstClr val="black"/>
                </a:solidFill>
                <a:latin typeface="Aptos" panose="02110004020202020204"/>
              </a:rPr>
              <a:t> sabani isaa “namni ol of qabu gadi in qabama, namni gadi of qabu immoo ol in qabama”</a:t>
            </a:r>
            <a:r>
              <a:rPr kumimoji="0" lang="en" b="1" i="0" u="none" strike="noStrike" kern="1200" cap="none" spc="0" normalizeH="0" baseline="0" noProof="0" dirty="0">
                <a:ln>
                  <a:noFill/>
                </a:ln>
                <a:solidFill>
                  <a:prstClr val="black"/>
                </a:solidFill>
                <a:effectLst/>
                <a:uLnTx/>
                <a:uFillTx/>
                <a:latin typeface="Aptos" panose="02110004020202020204"/>
              </a:rPr>
              <a:t> (Luq.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369332"/>
          </a:xfrm>
          <a:prstGeom prst="rect">
            <a:avLst/>
          </a:prstGeom>
          <a:noFill/>
        </p:spPr>
        <p:txBody>
          <a:bodyPr wrap="square">
            <a:spAutoFit/>
          </a:bodyPr>
          <a:lstStyle/>
          <a:p>
            <a:pPr>
              <a:spcBef>
                <a:spcPts val="600"/>
              </a:spcBef>
            </a:pPr>
            <a:r>
              <a:rPr lang="en" b="1" dirty="0"/>
              <a:t>Gad of qabuu dhugaan, cubbuu keenya beeknee Kiristoosiin gargaarsa gaafachuu irraa dhufa. Sana booda…</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MUSEE</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Amantiidhaan</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Museen</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erga</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guddatee</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ilma</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intala</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Fara’oon</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jedhamuu</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gane</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Saba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Waaqayyoo</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wajjinis</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dhiphachuu</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jaallate</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cubbuutti</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bara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yartuusee</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gammaduurra</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kan</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caalu</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(Ibroota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754326"/>
          </a:xfrm>
          <a:prstGeom prst="rect">
            <a:avLst/>
          </a:prstGeom>
          <a:noFill/>
        </p:spPr>
        <p:txBody>
          <a:bodyPr wrap="square" rtlCol="0">
            <a:spAutoFit/>
          </a:bodyPr>
          <a:lstStyle/>
          <a:p>
            <a:pPr>
              <a:spcBef>
                <a:spcPts val="600"/>
              </a:spcBef>
            </a:pPr>
            <a:r>
              <a:rPr lang="en" b="1" dirty="0"/>
              <a:t>Museen Fara’on isa itti aanee Misir irratti mo’u godhamee leenji’e. nama tarsiimoo jabaa fi dandeettii jabaa qabu ture (Hojii 7:22). Umurii 40tti kana hundumaa dhiisee, saba isaatti makachuu filate (Ibro.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754326"/>
          </a:xfrm>
          <a:prstGeom prst="rect">
            <a:avLst/>
          </a:prstGeom>
          <a:noFill/>
        </p:spPr>
        <p:txBody>
          <a:bodyPr wrap="square">
            <a:spAutoFit/>
          </a:bodyPr>
          <a:lstStyle/>
          <a:p>
            <a:pPr>
              <a:spcBef>
                <a:spcPts val="600"/>
              </a:spcBef>
            </a:pPr>
            <a:r>
              <a:rPr lang="en" b="1" dirty="0"/>
              <a:t>Hariiroo waggoota 40f Waaqayyoo wajjin gammoojjii keessatti qabaateen booda, nama baayyee gad of qabu taasise (S. Lakk. 12:3). Amma Waaqayyo dhimma itti ba’ee dha’ichoota erguu; galaana ce’uu; abboommota kudhanan fuudhuu; kallattiidhaan Waaqayyoo wajjin haasa’uu; dhagaa dha’uu… hojii koormaatiin hojjeteef illee gad of qabee adaba fudhachuu, itti gaafatamummaa badii isaatii fudhachuu danda’e (S. Lakk.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91380" y="2836460"/>
            <a:ext cx="4544189" cy="1477328"/>
          </a:xfrm>
          <a:prstGeom prst="rect">
            <a:avLst/>
          </a:prstGeom>
          <a:noFill/>
        </p:spPr>
        <p:txBody>
          <a:bodyPr wrap="square">
            <a:spAutoFit/>
          </a:bodyPr>
          <a:lstStyle/>
          <a:p>
            <a:pPr>
              <a:spcBef>
                <a:spcPts val="600"/>
              </a:spcBef>
            </a:pPr>
            <a:r>
              <a:rPr lang="en" b="1" dirty="0"/>
              <a:t>Inni bilisa baasaa ture! Jabinni isaa obboloota isaa bilisa ni baasa ture! Kun dogoggora hamaa ture. Koormaa akkasiitii wajjin Waaqayyo itti fayyadamuu hin danda’u. </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646331"/>
          </a:xfrm>
          <a:prstGeom prst="rect">
            <a:avLst/>
          </a:prstGeom>
          <a:noFill/>
        </p:spPr>
        <p:txBody>
          <a:bodyPr wrap="square">
            <a:spAutoFit/>
          </a:bodyPr>
          <a:lstStyle/>
          <a:p>
            <a:pPr>
              <a:spcBef>
                <a:spcPts val="600"/>
              </a:spcBef>
            </a:pPr>
            <a:r>
              <a:rPr lang="en" b="1" dirty="0"/>
              <a:t>Fakkeenyi Musee kun, gad of deebisuun battalatti akka hin dhufne nutti agarsiisa, guyyuma guyyaatti akka Waaqayyo nu bocuuf kadhachuu qabna. </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988</TotalTime>
  <Words>1348</Words>
  <Application>Microsoft Office PowerPoint</Application>
  <PresentationFormat>Panorámica</PresentationFormat>
  <Paragraphs>63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Aptos Display</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2026-03-07T07:45:25Z</dcterms:created>
  <dcterms:modified xsi:type="dcterms:W3CDTF">2026-04-17T11:01:11Z</dcterms:modified>
</cp:coreProperties>
</file>