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“Abbaa keenyaa Isa waaqa irra jiraattuu”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Hariiroo dhuunfaa keenyaa, Abbaa nama hundumaa wajjin qabnuuf beekamtii kennuu qabna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“Maqaan Kee haa qulqullaa’u”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Qulqullummaa Waaqayyoof beekamtii kennuun, kabajaa fi ulfinaan akka nuy itti siqnu nu godha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“Mootummaan Kee haa dhufu”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Dhufaatii Yesuusiin hawwiidhaan haa eeggannu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“Jaalalli Kee waaqa irratti akka ta’e, akkasuma lafa irratti haa ta’u”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Olaantummaa Waaqayyoo fudhannee, fedhiin Waaqayyoo jireenya keenyaa fi biyya lafaa keessatti akka ta’u gaafachuu qabna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“Buddeena keenya har’aa nuuf kenni”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Qaamattis ta’e hafuuratti, jiraachuuf waan nu barbaachisu haa gaafannu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“Yakka keenya nuuf dhiisi, akkuma nuy warra nu yakkaniif dhiifne”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Qalbii jijjiirrachuu, dhiifama gaafachuu fi akkuma Waaqayyo nuuf dhiisutti, nus warra nu yakkaniif dhiisuu qabna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“Qorumsatti nun gashin, hamaa nu oolchi malee”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Hammina biyya lafaa keessa jiru jalaa, eegumsaa fi da’annaa akka nuuf ta’uuf Waaqayyoon haa gaafannu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“Mootummaan kan keetihoo, humnis galannis, baruma baraan, Ameen”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600" b="1" dirty="0"/>
            <a:t>Eenyummaan keenya, waanti nuy qabnuu fi hojjennu hundinuu kan Waaqayyoo ta’uu isaa beekamtii haa laannu. Isa duwwaaf mala ulfinnii fi galanni.</a:t>
          </a:r>
          <a:endParaRPr lang="es-ES" sz="16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Jajannaa            (Daan.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Qalbii jijjiirrachuu fi dhiifama gaafachuu (Daan.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Gaaffii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Galateeffachuu (Filiph.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Hariiroo dhuunfaa keenyaa, Abbaa nama hundumaa wajjin qabnuuf beekamtii kennuu qabna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“Abbaa keenyaa Isa waaqa irra jiraattuu”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Qulqullummaa Waaqayyoof beekamtii kennuun, kabajaa fi ulfinaan akka nuy itti siqnu nu godha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“Maqaan Kee haa qulqullaa’u”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Dhufaatii Yesuusiin hawwiidhaan haa eeggannu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“Mootummaan Kee haa dhufu”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Olaantummaa Waaqayyoo fudhannee, fedhiin Waaqayyoo jireenya keenyaa fi biyya lafaa keessatti akka ta’u gaafachuu qabna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“Jaalalli Kee waaqa irratti akka ta’e, akkasuma lafa irratti haa ta’u”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Qaamattis ta’e hafuuratti, jiraachuuf waan nu barbaachisu haa gaafannu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“Buddeena keenya har’aa nuuf kenni”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Qalbii jijjiirrachuu, dhiifama gaafachuu fi akkuma Waaqayyo nuuf dhiisutti, nus warra nu yakkaniif dhiisuu qabna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“Yakka keenya nuuf dhiisi, akkuma nuy warra nu yakkaniif dhiifne”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Hammina biyya lafaa keessa jiru jalaa, eegumsaa fi da’annaa akka nuuf ta’uuf Waaqayyoon haa gaafannu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“Qorumsatti nun gashin, hamaa nu oolchi malee”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600" b="1" kern="1200" dirty="0"/>
            <a:t>Eenyummaan keenya, waanti nuy qabnuu fi hojjennu hundinuu kan Waaqayyoo ta’uu isaa beekamtii haa laannu. Isa duwwaaf mala ulfinnii fi galanni.</a:t>
          </a:r>
          <a:endParaRPr lang="es-ES" sz="16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“Mootummaan kan keetihoo, humnis galannis, baruma baraan, Ameen”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Jajannaa            (Daan.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Qalbii jijjiirrachuu fi dhiifama gaafachuu (Daan.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Gaaffii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Galateeffachuu (Filiph.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317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KADHATA </a:t>
            </a:r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QABATAMAA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Barnoota 7ffaa Caamsaa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DAANI’EL: CAASAA KADHATAA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Kanaafuu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ani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deebii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barbaadee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kadhannaa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waammataan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soomaan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wayyaa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gaddaa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uffachuudhaa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daaraa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keessa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taa’uudhaan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gara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Waaqayyoo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Gooftaatti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deebi’e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Daan’iel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Kadhannaan Daan. 9:4-19 keessatti galmaa’ee jiru, kutaalee kadhannaa bu’uuraa afuran nuuf dhiheessa: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649507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Daani’el utuu kadhata isaa (galateeffachuu) utuu hin xumurin, Gabri’el gidduu seene.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661237"/>
            <a:ext cx="6906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Toorri kun immoo, kadhata dhuunfaa fi kan sabaa keessatti ni fayyada. Waanti beekamaan, kutaan kadhannaa “qalbii jijjiirrannaa fi dhiifama gaafachuu” akkaataa kadhannaa san irratti hundaa’a.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Caasaan kun, kadhanni keenya Waaqa irratti akka xiyyeeffatuuf nu gargaara,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akka nama suuqii Waaqaatii waa bitachuuf dhaqee, “waan bitu tarreessuu” akka hin taane nu eega.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GAAFFILEE AFUR WAA’EE KADHATAA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Waaqayyo dursee waan hundumaa beeka erga ta’ee maaliif kadhanna?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Waanti hundinuu gaarii dha taanaan kadhachuuu maaf nu barbaachise?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Eenyuu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wajjin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kadhachuutu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Akkamitti dhaggeeffadhu?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311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Kadhannaan gara teessoo Waaqaatti ol nu butee, akka nuy ofii keenya qorruu fi hariiroo guyyaa guyyaatti Isaa wajjin qabnu irra deebinee itti yaannu nu taasisa.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Ergamoonni cubbuu hin hojjetin, walitti fufiinsaan waaqessu. Nutoo, hammam caalchifnee waaqessuu qabna?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Yeroo sana irratti hundaa’ee: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</a:t>
            </a:r>
            <a:r>
              <a:rPr lang="en" b="1" dirty="0"/>
              <a:t>araan ifaa fi gaarii ta’e, kana gochuu dandeenyu, kadhannaa fi qayyabannaa MQ qaama kadhata dhuunfaa keenyaa godhachuutiin, sammuu keenya duwwaa gochuu irraa ykn of dhaggeeffachuu irraa bilisa gochuudhaani dha.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68478" y="2161003"/>
            <a:ext cx="3295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Yooma waan jennu hin beeknu ta’e illee Hafuurri Qulqulluun nu gargaara (Room.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Waaqayyoon nan barbaachisu, waanti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hundinuu gaarii naaf deemaa jira jennee yaaduun, koormaa dha. 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51810" y="4542458"/>
            <a:ext cx="324002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Qofaatti. Kun yeroo kadhanni keenya baayyee maxxanaa ta’u dha.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Maatii wajjin ykn garee xiqqaatiin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Waldaa keessatti.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0360" y="2310348"/>
            <a:ext cx="11124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“Waan barbaannu tokko gadi fageessinee yaaduu fi waan gaafannu sana hawwuun, amala kadhata keenyaa ta’uu qaba, ta’uu baannaan hin dhaga’amu. </a:t>
            </a:r>
            <a:r>
              <a:rPr lang="en-US" sz="2400" b="1" dirty="0" err="1">
                <a:latin typeface="Constantia" panose="02030602050306030303" pitchFamily="18" charset="0"/>
              </a:rPr>
              <a:t>Garuu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kadhanni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battalatti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deebi’iniif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dadhabuun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ykn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kadhata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addaan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kutuun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nurra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jiru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Mootummaa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waaqaa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fincilaan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miidhameera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fincilli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immoo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humnaan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fudhata</a:t>
            </a:r>
            <a:r>
              <a:rPr lang="en-US" sz="2400" b="1" dirty="0">
                <a:latin typeface="Constantia" panose="02030602050306030303" pitchFamily="18" charset="0"/>
              </a:rPr>
              <a:t>” (Maat. 11:12). </a:t>
            </a:r>
            <a:r>
              <a:rPr lang="en-US" sz="2400" b="1" dirty="0" err="1">
                <a:latin typeface="Constantia" panose="02030602050306030303" pitchFamily="18" charset="0"/>
              </a:rPr>
              <a:t>Fincila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jechuun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asitti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dhimmamuu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qulqullaa’aa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sanyii</a:t>
            </a:r>
            <a:r>
              <a:rPr lang="en-US" sz="2400" b="1" dirty="0">
                <a:latin typeface="Constantia" panose="02030602050306030303" pitchFamily="18" charset="0"/>
              </a:rPr>
              <a:t> isa </a:t>
            </a:r>
            <a:r>
              <a:rPr lang="en-US" sz="2400" b="1" dirty="0" err="1">
                <a:latin typeface="Constantia" panose="02030602050306030303" pitchFamily="18" charset="0"/>
              </a:rPr>
              <a:t>Yaaqoob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agarsiiseeti</a:t>
            </a:r>
            <a:r>
              <a:rPr lang="en-US" sz="2400" b="1" dirty="0">
                <a:latin typeface="Constantia" panose="02030602050306030303" pitchFamily="18" charset="0"/>
              </a:rPr>
              <a:t>. Miira gadi </a:t>
            </a:r>
            <a:r>
              <a:rPr lang="en-US" sz="2400" b="1" dirty="0" err="1">
                <a:latin typeface="Constantia" panose="02030602050306030303" pitchFamily="18" charset="0"/>
              </a:rPr>
              <a:t>fagoo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keessa</a:t>
            </a:r>
            <a:r>
              <a:rPr lang="en-US" sz="2400" b="1" dirty="0">
                <a:latin typeface="Constantia" panose="02030602050306030303" pitchFamily="18" charset="0"/>
              </a:rPr>
              <a:t> of </a:t>
            </a:r>
            <a:r>
              <a:rPr lang="en-US" sz="2400" b="1" dirty="0" err="1">
                <a:latin typeface="Constantia" panose="02030602050306030303" pitchFamily="18" charset="0"/>
              </a:rPr>
              <a:t>galchuu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yaaluuf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hojjechuun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nurra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jiru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garuu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callisaan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obsaan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kadhata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teessoo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ayyaanaatti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dhiheeffachuutu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nurra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Hojiin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lubbuu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fuula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Waaqayyoo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duratti</a:t>
            </a:r>
            <a:r>
              <a:rPr lang="en-US" sz="2400" b="1" dirty="0">
                <a:latin typeface="Constantia" panose="02030602050306030303" pitchFamily="18" charset="0"/>
              </a:rPr>
              <a:t> gadi </a:t>
            </a:r>
            <a:r>
              <a:rPr lang="en-US" sz="2400" b="1" dirty="0" err="1">
                <a:latin typeface="Constantia" panose="02030602050306030303" pitchFamily="18" charset="0"/>
              </a:rPr>
              <a:t>qabuu</a:t>
            </a:r>
            <a:r>
              <a:rPr lang="en-US" sz="2400" b="1" dirty="0">
                <a:latin typeface="Constantia" panose="02030602050306030303" pitchFamily="18" charset="0"/>
              </a:rPr>
              <a:t> dha, </a:t>
            </a:r>
            <a:r>
              <a:rPr lang="en-US" sz="2400" b="1" dirty="0" err="1">
                <a:latin typeface="Constantia" panose="02030602050306030303" pitchFamily="18" charset="0"/>
              </a:rPr>
              <a:t>cubbuu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himachuu</a:t>
            </a:r>
            <a:r>
              <a:rPr lang="en-US" sz="2400" b="1" dirty="0">
                <a:latin typeface="Constantia" panose="02030602050306030303" pitchFamily="18" charset="0"/>
              </a:rPr>
              <a:t>, fi </a:t>
            </a:r>
            <a:r>
              <a:rPr lang="en-US" sz="2400" b="1" dirty="0" err="1">
                <a:latin typeface="Constantia" panose="02030602050306030303" pitchFamily="18" charset="0"/>
              </a:rPr>
              <a:t>amantii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Waaqayyoon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duratti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dhihaachuu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>
                <a:latin typeface="Constantia" panose="02030602050306030303" pitchFamily="18" charset="0"/>
              </a:rPr>
              <a:t>dha.”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420545"/>
            <a:ext cx="4679667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warra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Isaa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taatanii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yeroo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hundumaa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amanadhaa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Wanta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garaa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keessanitti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yaaddan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duratti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dhagalaasaa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Waaqayyo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Isa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kooluu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itti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galluu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dha.</a:t>
            </a: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Faarsaa</a:t>
            </a: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28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Kadhata yeroo ulfaataatti: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Eliyaas: </a:t>
            </a:r>
            <a:r>
              <a:rPr lang="en" b="1" dirty="0"/>
              <a:t>Kadhata jeequmsa walakkaatti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 err="1">
                <a:solidFill>
                  <a:srgbClr val="B4366B"/>
                </a:solidFill>
              </a:rPr>
              <a:t>Haannaa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Deebii tasa hin dhufne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Kadhata fakkeenya taa’an: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Yesuus: </a:t>
            </a:r>
            <a:r>
              <a:rPr lang="en" sz="2000" b="1" dirty="0"/>
              <a:t>Qabiyyee kadhataa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Daani’el: </a:t>
            </a:r>
            <a:r>
              <a:rPr lang="en" sz="2000" b="1" dirty="0"/>
              <a:t>Caasaa kadhataa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Gaaffilee afur waa’ee kadhataa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Phaawuloos, “yeroo hundumaa akka kadhannuuf” nu jajjabeessa (Efes. 6:18), utuma lafti gargar facaatee illee; utuma yeroon darbee kadhata keenyaaf deebii hin arganne ta’ee illee..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Garuu akkamitti kadhanna? Maal gaafanna? Qofaa kadhannamoo warra kaanii wajjin kadhanna? Kadhannaan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akka nuy Waaqayyotti haasofnuuf qofa nuuf heyyamamoo, akka nuy Isa dhaggeeffannuufis nuuf heyyama?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eroo akkasiitti,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kadhannaan Eliyaasii fi Haannaa nu gargaaras nu jajjabeessas.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KADHATA YEROO ULFAATAATTI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ELIYAAS: KADHATA JEEQUMSA WALAKKAATTI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184151" y="675798"/>
            <a:ext cx="11823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Inni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immoo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deebisee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sabni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Israa’el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kakuu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siif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galan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dhiisanii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iddoo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aarsaa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diiganii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raajota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kees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billaadhaan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fixaniif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Waaqayyo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Gooftaa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maccaatiif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baay’ee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hinaafan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ture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raajota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keessaa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anuma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duwwaatu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hafe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anuma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iyyuu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immoo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ajjeesuu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barbaadu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jedhe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Moot.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Jeequmsa walakkaatti Waaqayyo kadhata keenya akkamitti deebisa?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Kadhata salphaa Eliyaas kadhateen booda, Waaqayyotti battalatti ibiddaan deebii kenne (1 Moot.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Yeroo Eliyaas du’a gaafate, Waaqayyo in callise, garuu ergamaa isa nyaachisu ergeef (1 Moot.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Kadhata si’a torba bokkaaf kadhateen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booda, Waaqayyo duumessa xiqqoo gara bubbee humna qabeessaatti jijjiirame erge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Moot.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Deebiin tokko deebii battalaa fi dinqisiisaa dha. Inni biraan, kadhata si’a torbaa booda bokkaa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gaafatame erge.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Dhuma iraatti, guyyaa 40 booda, deebii afaanii fi jajjabeessaa ta’etu kenname. Haala keenya tokkoo tokkoo isaa keessatti yoomii fi akkamitti akka nuu deebisu beeka.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Holqa keessatti, xumura irratti Eliyaas sagalee Waaqayyoo isa kadhata Isaa deebisuuf dhaga’e (1 Moot.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HAANNAA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DEEBII TASA HIN DHUFNE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Ani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mucaa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kana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argachuuf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kadhadheera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Waaqayyos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ani Isa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kadhadhe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naaf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kenneera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Kadhati Haannaan mucaa argachuuf kadhatte kadhata Waaqayyo battalatti deebise fakkaata (eeyyee, turtii ji’oota sagalii gammachuudhaaan guuteen booda) (1 Saam.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Haa ta’utii, yeroo lakkoofsota darban dubbifnu, deebiin kun deebi’uuf yeroo baayyee dheeraa fudhate (1 Saam.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565502"/>
            <a:ext cx="7540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Si’a tokko tokko, callisuun Waaqayyoo sababa ofittummaa keenyaaf (Yaaq. 4:3); cubbuu kunuunfannuuf (Faar. 66:18); amantii dhabiisaaf (Yaaq. 1:6); ykn immoo, salphaadhumatti yeroon isaa waan hin geenyeefi dha.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737107"/>
            <a:ext cx="5134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Qabxii kana irraa yeroo ilaallu, Haannaan mucaa argachuuf gaaffii dhiheessaa turteef utuu deebii hin argatin waggoota meeqa turte?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580005"/>
            <a:ext cx="6176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Phiniinaan, haati manaa Elqaanaa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isheen tokko “ijoollee” qabdi turte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—sanuu dhiira tokkoo ol—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 “waggaa waggaadhaan” immoo Haannaa gubdi turte, sababni isaa waan Waaqayyo mucaa ishee dhowwateef.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657671"/>
            <a:ext cx="7530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Haala kamiin keessatti, Waaqayyo guutummaatti waan hundumaa arga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waan ta’eef, waan nuuf wayyu beeka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(Erm. 29:11). Yeroo hundumaa, yeroo Ofii Isaatii fi karaa Ofii Isaatiitiin kadhata amatiidhaan kadhatamuuf deebii ni kenna (1 Yoh.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1997839"/>
            <a:ext cx="7216879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KADHATA FAKKEENYA TAA’AN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YESUUS: QABIYYEE KADHATAA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88852"/>
            <a:ext cx="1219199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“Egaa akkana jedhaa kadhadhaaa: ‘Yaa Abbaa keenya kan samii irra jirtu, maqaan kee haa qulqullaa’u”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(Maat.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Kadhata dheeraa fi ibsa kennu, dhaggeeffattoota kan gammachiisuu fi jajamuuf godhamu miti kan Yesuus barsiise (Maat.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/>
              <a:t>“</a:t>
            </a:r>
            <a:r>
              <a:rPr lang="en-US" sz="1700" b="1" dirty="0" err="1"/>
              <a:t>Kadhata</a:t>
            </a:r>
            <a:r>
              <a:rPr lang="en-US" sz="1700" b="1" dirty="0"/>
              <a:t> </a:t>
            </a:r>
            <a:r>
              <a:rPr lang="en-US" sz="1700" b="1" dirty="0" err="1"/>
              <a:t>gabaabaa</a:t>
            </a:r>
            <a:r>
              <a:rPr lang="en-US" sz="1700" b="1" dirty="0"/>
              <a:t> fi </a:t>
            </a:r>
            <a:r>
              <a:rPr lang="en-US" sz="1700" b="1" dirty="0" err="1"/>
              <a:t>sirrii</a:t>
            </a:r>
            <a:r>
              <a:rPr lang="en-US" sz="1700" b="1" dirty="0"/>
              <a:t> </a:t>
            </a:r>
            <a:r>
              <a:rPr lang="en-US" sz="1700" b="1" dirty="0" err="1"/>
              <a:t>ta’e</a:t>
            </a:r>
            <a:r>
              <a:rPr lang="en-US" sz="1700" b="1" dirty="0"/>
              <a:t>, </a:t>
            </a:r>
            <a:r>
              <a:rPr lang="en-US" sz="1700" b="1" dirty="0" err="1"/>
              <a:t>kallattiidhaan</a:t>
            </a:r>
            <a:r>
              <a:rPr lang="en-US" sz="1700" b="1" dirty="0"/>
              <a:t> </a:t>
            </a:r>
            <a:r>
              <a:rPr lang="en-US" sz="1700" b="1" dirty="0" err="1"/>
              <a:t>waan</a:t>
            </a:r>
            <a:r>
              <a:rPr lang="en-US" sz="1700" b="1" dirty="0"/>
              <a:t> </a:t>
            </a:r>
            <a:r>
              <a:rPr lang="en-US" sz="1700" b="1" dirty="0" err="1"/>
              <a:t>barbaaddu</a:t>
            </a:r>
            <a:r>
              <a:rPr lang="en-US" sz="1700" b="1" dirty="0"/>
              <a:t> </a:t>
            </a:r>
            <a:r>
              <a:rPr lang="en-US" sz="1700" b="1" dirty="0" err="1"/>
              <a:t>gaafachuu</a:t>
            </a:r>
            <a:r>
              <a:rPr lang="en-US" sz="1700" b="1" dirty="0"/>
              <a:t> </a:t>
            </a:r>
            <a:r>
              <a:rPr lang="en-US" sz="1700" b="1" dirty="0" err="1"/>
              <a:t>kadhachuu</a:t>
            </a:r>
            <a:r>
              <a:rPr lang="en-US" sz="1700" b="1" dirty="0"/>
              <a:t> </a:t>
            </a:r>
            <a:r>
              <a:rPr lang="en-US" sz="1700" b="1" dirty="0" err="1"/>
              <a:t>bari</a:t>
            </a:r>
            <a:r>
              <a:rPr lang="en-US" sz="1700" b="1" dirty="0"/>
              <a:t>. Bakka </a:t>
            </a:r>
            <a:r>
              <a:rPr lang="en-US" sz="1700" b="1" dirty="0" err="1"/>
              <a:t>Waaqayyo</a:t>
            </a:r>
            <a:r>
              <a:rPr lang="en-US" sz="1700" b="1" dirty="0"/>
              <a:t> </a:t>
            </a:r>
            <a:r>
              <a:rPr lang="en-US" sz="1700" b="1" dirty="0" err="1"/>
              <a:t>qofti</a:t>
            </a:r>
            <a:r>
              <a:rPr lang="en-US" sz="1700" b="1" dirty="0"/>
              <a:t> </a:t>
            </a:r>
            <a:r>
              <a:rPr lang="en-US" sz="1700" b="1" dirty="0" err="1"/>
              <a:t>si</a:t>
            </a:r>
            <a:r>
              <a:rPr lang="en-US" sz="1700" b="1" dirty="0"/>
              <a:t> </a:t>
            </a:r>
            <a:r>
              <a:rPr lang="en-US" sz="1700" b="1" dirty="0" err="1"/>
              <a:t>dhaga’uu</a:t>
            </a:r>
            <a:r>
              <a:rPr lang="en-US" sz="1700" b="1" dirty="0"/>
              <a:t> </a:t>
            </a:r>
            <a:r>
              <a:rPr lang="en-US" sz="1700" b="1" dirty="0" err="1"/>
              <a:t>danda’utti</a:t>
            </a:r>
            <a:r>
              <a:rPr lang="en-US" sz="1700" b="1" dirty="0"/>
              <a:t> </a:t>
            </a:r>
            <a:r>
              <a:rPr lang="en-US" sz="1700" b="1" dirty="0" err="1"/>
              <a:t>sagaleekee</a:t>
            </a:r>
            <a:r>
              <a:rPr lang="en-US" sz="1700" b="1" dirty="0"/>
              <a:t> </a:t>
            </a:r>
            <a:r>
              <a:rPr lang="en-US" sz="1700" b="1" dirty="0" err="1"/>
              <a:t>ol</a:t>
            </a:r>
            <a:r>
              <a:rPr lang="en-US" sz="1700" b="1" dirty="0"/>
              <a:t> </a:t>
            </a:r>
            <a:r>
              <a:rPr lang="en-US" sz="1700" b="1" dirty="0" err="1"/>
              <a:t>kaasii</a:t>
            </a:r>
            <a:r>
              <a:rPr lang="en-US" sz="1700" b="1" dirty="0"/>
              <a:t> </a:t>
            </a:r>
            <a:r>
              <a:rPr lang="en-US" sz="1700" b="1" dirty="0" err="1"/>
              <a:t>kadhachuu</a:t>
            </a:r>
            <a:r>
              <a:rPr lang="en-US" sz="1700" b="1" dirty="0"/>
              <a:t> </a:t>
            </a:r>
            <a:r>
              <a:rPr lang="en-US" sz="1700" b="1" dirty="0" err="1"/>
              <a:t>bari</a:t>
            </a:r>
            <a:r>
              <a:rPr lang="en-US" sz="1700" b="1" dirty="0"/>
              <a:t>. </a:t>
            </a:r>
            <a:r>
              <a:rPr lang="en-US" sz="1700" b="1" dirty="0" err="1"/>
              <a:t>Kadhata</a:t>
            </a:r>
            <a:r>
              <a:rPr lang="en-US" sz="1700" b="1" dirty="0"/>
              <a:t> </a:t>
            </a:r>
            <a:r>
              <a:rPr lang="en-US" sz="1700" b="1" dirty="0" err="1"/>
              <a:t>amanamuuf</a:t>
            </a:r>
            <a:r>
              <a:rPr lang="en-US" sz="1700" b="1" dirty="0"/>
              <a:t> </a:t>
            </a:r>
            <a:r>
              <a:rPr lang="en-US" sz="1700" b="1" dirty="0" err="1"/>
              <a:t>godhamu</a:t>
            </a:r>
            <a:r>
              <a:rPr lang="en-US" sz="1700" b="1" dirty="0"/>
              <a:t> </a:t>
            </a:r>
            <a:r>
              <a:rPr lang="en-US" sz="1700" b="1" dirty="0" err="1"/>
              <a:t>hin</a:t>
            </a:r>
            <a:r>
              <a:rPr lang="en-US" sz="1700" b="1" dirty="0"/>
              <a:t> </a:t>
            </a:r>
            <a:r>
              <a:rPr lang="en-US" sz="1700" b="1" dirty="0" err="1"/>
              <a:t>kadhatin</a:t>
            </a:r>
            <a:r>
              <a:rPr lang="en-US" sz="1700" b="1" dirty="0"/>
              <a:t>, </a:t>
            </a:r>
            <a:r>
              <a:rPr lang="en-US" sz="1700" b="1" dirty="0" err="1"/>
              <a:t>garuu</a:t>
            </a:r>
            <a:r>
              <a:rPr lang="en-US" sz="1700" b="1" dirty="0"/>
              <a:t> </a:t>
            </a:r>
            <a:r>
              <a:rPr lang="en-US" sz="1700" b="1" dirty="0" err="1"/>
              <a:t>dhimmamuudhaa</a:t>
            </a:r>
            <a:r>
              <a:rPr lang="en-US" sz="1700" b="1" dirty="0"/>
              <a:t>, </a:t>
            </a:r>
            <a:r>
              <a:rPr lang="en-US" sz="1700" b="1" dirty="0" err="1"/>
              <a:t>gaaffiikee</a:t>
            </a:r>
            <a:r>
              <a:rPr lang="en-US" sz="1700" b="1" dirty="0"/>
              <a:t> </a:t>
            </a:r>
            <a:r>
              <a:rPr lang="en-US" sz="1700" b="1" dirty="0" err="1"/>
              <a:t>agarsiidhaan</a:t>
            </a:r>
            <a:r>
              <a:rPr lang="en-US" sz="1700" b="1" dirty="0"/>
              <a:t>, </a:t>
            </a:r>
            <a:r>
              <a:rPr lang="en-US" sz="1700" b="1" dirty="0" err="1"/>
              <a:t>lubbuunkee</a:t>
            </a:r>
            <a:r>
              <a:rPr lang="en-US" sz="1700" b="1" dirty="0"/>
              <a:t> </a:t>
            </a:r>
            <a:r>
              <a:rPr lang="en-US" sz="1700" b="1" dirty="0" err="1"/>
              <a:t>Buddeen</a:t>
            </a:r>
            <a:r>
              <a:rPr lang="en-US" sz="1700" b="1" dirty="0"/>
              <a:t> </a:t>
            </a:r>
            <a:r>
              <a:rPr lang="en-US" sz="1700" b="1" dirty="0" err="1"/>
              <a:t>Jireenyaa</a:t>
            </a:r>
            <a:r>
              <a:rPr lang="en-US" sz="1700" b="1" dirty="0"/>
              <a:t> </a:t>
            </a:r>
            <a:r>
              <a:rPr lang="en-US" sz="1700" b="1" dirty="0" err="1"/>
              <a:t>beela’uu</a:t>
            </a:r>
            <a:r>
              <a:rPr lang="en-US" sz="1700" b="1" dirty="0"/>
              <a:t> </a:t>
            </a:r>
            <a:r>
              <a:rPr lang="en-US" sz="1700" b="1" dirty="0" err="1"/>
              <a:t>ishee</a:t>
            </a:r>
            <a:r>
              <a:rPr lang="en-US" sz="1700" b="1" dirty="0"/>
              <a:t> </a:t>
            </a:r>
            <a:r>
              <a:rPr lang="en-US" sz="1700" b="1" dirty="0" err="1"/>
              <a:t>agarsiidhaan</a:t>
            </a:r>
            <a:r>
              <a:rPr lang="en-US" sz="1700" b="1" dirty="0"/>
              <a:t> </a:t>
            </a:r>
            <a:r>
              <a:rPr lang="en-US" sz="1700" b="1" dirty="0" err="1"/>
              <a:t>kadhadhu</a:t>
            </a:r>
            <a:r>
              <a:rPr lang="en-US" sz="1700" b="1" dirty="0"/>
              <a:t>.”</a:t>
            </a:r>
            <a:r>
              <a:rPr lang="en-US" b="1" dirty="0"/>
              <a:t> </a:t>
            </a:r>
            <a:r>
              <a:rPr lang="en-US" sz="1400" b="1" dirty="0"/>
              <a:t>(E.G.W. “Our high Calling”, May 4)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188027"/>
            <a:ext cx="3862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Kadhannaan keenya garraamummaadhaan bifa salphaa ta’een jechoota guyyaa guyyaa fayyadamnee ta’uu qaba. Kadhannaan jireenya keenya keessaa isa baayyee murteessaa dha.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YESUUS: QABIYYEE KADHATAA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980833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fakkeenya kadhataa Yesuus nuuf kenne dha: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1337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2026-03-28T16:46:47Z</dcterms:created>
  <dcterms:modified xsi:type="dcterms:W3CDTF">2026-05-15T13:39:36Z</dcterms:modified>
</cp:coreProperties>
</file>