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62" r:id="rId4"/>
    <p:sldId id="266" r:id="rId5"/>
    <p:sldId id="267" r:id="rId6"/>
    <p:sldId id="268" r:id="rId7"/>
    <p:sldId id="260" r:id="rId8"/>
    <p:sldId id="261" r:id="rId9"/>
    <p:sldId id="269"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519"/>
    <a:srgbClr val="91E171"/>
    <a:srgbClr val="105660"/>
    <a:srgbClr val="5C4A00"/>
    <a:srgbClr val="FFE79B"/>
    <a:srgbClr val="C7E6A4"/>
    <a:srgbClr val="91784B"/>
    <a:srgbClr val="BCEDA9"/>
    <a:srgbClr val="645730"/>
    <a:srgbClr val="80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0" d="100"/>
          <a:sy n="100"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A0-7BA7-458D-99A1-D9B3F741FE62}"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S"/>
        </a:p>
      </dgm:t>
    </dgm:pt>
    <dgm:pt modelId="{118D28A0-2C81-4E20-83D8-337E72355E0C}">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t>1 Qorontoos 8</a:t>
          </a:r>
        </a:p>
      </dgm:t>
    </dgm:pt>
    <dgm:pt modelId="{194D3DDD-781E-487E-BE5E-CC1789E42CF2}" type="parTrans" cxnId="{0DFE376C-6ADB-42B6-B120-E3C6CF69EBB1}">
      <dgm:prSet/>
      <dgm:spPr/>
      <dgm:t>
        <a:bodyPr/>
        <a:lstStyle/>
        <a:p>
          <a:endParaRPr lang="es-ES" sz="2000" b="1"/>
        </a:p>
      </dgm:t>
    </dgm:pt>
    <dgm:pt modelId="{3C1CC809-8E8C-4D32-A836-E33BAAC1F441}" type="sibTrans" cxnId="{0DFE376C-6ADB-42B6-B120-E3C6CF69EBB1}">
      <dgm:prSet/>
      <dgm:spPr/>
      <dgm:t>
        <a:bodyPr/>
        <a:lstStyle/>
        <a:p>
          <a:endParaRPr lang="es-ES" sz="2000" b="1"/>
        </a:p>
      </dgm:t>
    </dgm:pt>
    <dgm:pt modelId="{F1CD2F33-95CB-44B2-B2EB-18C0F6AF59F3}">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rgbClr val="105660"/>
              </a:solidFill>
            </a:rPr>
            <a:t>Nyaata waaqolii tolfamoof aarfaman</a:t>
          </a:r>
        </a:p>
      </dgm:t>
    </dgm:pt>
    <dgm:pt modelId="{0649B2E2-32EE-4588-BC06-73599311D52F}" type="parTrans" cxnId="{8069C2BD-91EA-44BC-935D-5B69537D5FB2}">
      <dgm:prSet/>
      <dgm:spPr/>
      <dgm:t>
        <a:bodyPr/>
        <a:lstStyle/>
        <a:p>
          <a:endParaRPr lang="es-ES" sz="2000" b="1"/>
        </a:p>
      </dgm:t>
    </dgm:pt>
    <dgm:pt modelId="{72DA17D0-0320-45F2-9CB8-722D008DBF13}" type="sibTrans" cxnId="{8069C2BD-91EA-44BC-935D-5B69537D5FB2}">
      <dgm:prSet/>
      <dgm:spPr/>
      <dgm:t>
        <a:bodyPr/>
        <a:lstStyle/>
        <a:p>
          <a:endParaRPr lang="es-ES" sz="2000" b="1"/>
        </a:p>
      </dgm:t>
    </dgm:pt>
    <dgm:pt modelId="{827423D8-1AD9-46A3-A11E-90EEBF91BB4E}">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dirty="0"/>
            <a:t>(Beekumsaa fi jaalala)</a:t>
          </a:r>
        </a:p>
      </dgm:t>
    </dgm:pt>
    <dgm:pt modelId="{10F515B2-ED3A-409F-BCD3-D9353A3A44C3}" type="parTrans" cxnId="{5F0486D8-51B4-482B-870D-B2B9BC0AE83C}">
      <dgm:prSet/>
      <dgm:spPr/>
      <dgm:t>
        <a:bodyPr/>
        <a:lstStyle/>
        <a:p>
          <a:endParaRPr lang="es-ES" sz="2000" b="1"/>
        </a:p>
      </dgm:t>
    </dgm:pt>
    <dgm:pt modelId="{9ADDA0EC-1591-4B58-B3BA-E14D06682C58}" type="sibTrans" cxnId="{5F0486D8-51B4-482B-870D-B2B9BC0AE83C}">
      <dgm:prSet/>
      <dgm:spPr/>
      <dgm:t>
        <a:bodyPr/>
        <a:lstStyle/>
        <a:p>
          <a:endParaRPr lang="es-ES" sz="2000" b="1"/>
        </a:p>
      </dgm:t>
    </dgm:pt>
    <dgm:pt modelId="{A0487429-BEEA-4814-A7FD-DF3D8DDB8992}">
      <dgm:prSet custT="1"/>
      <dgm:spPr>
        <a:solidFill>
          <a:schemeClr val="accent1">
            <a:lumMod val="75000"/>
          </a:schemeClr>
        </a:solidFill>
        <a:effectLst>
          <a:outerShdw blurRad="50800" dist="38100" dir="2700000" algn="tl" rotWithShape="0">
            <a:prstClr val="black">
              <a:alpha val="40000"/>
            </a:prstClr>
          </a:outerShdw>
        </a:effectLst>
      </dgm:spPr>
      <dgm:t>
        <a:bodyPr/>
        <a:lstStyle/>
        <a:p>
          <a:r>
            <a:rPr lang="en" sz="2000" b="1" dirty="0"/>
            <a:t>1 Qorontoos 9</a:t>
          </a:r>
        </a:p>
      </dgm:t>
    </dgm:pt>
    <dgm:pt modelId="{173A3E42-C226-407F-8237-FD1E5BB3E420}" type="parTrans" cxnId="{A9424E30-0283-4EB8-8AC1-83260AB5FF22}">
      <dgm:prSet/>
      <dgm:spPr/>
      <dgm:t>
        <a:bodyPr/>
        <a:lstStyle/>
        <a:p>
          <a:endParaRPr lang="es-ES" sz="2000" b="1"/>
        </a:p>
      </dgm:t>
    </dgm:pt>
    <dgm:pt modelId="{E2FD1593-85B8-4ED3-9E3C-EE793DFF1658}" type="sibTrans" cxnId="{A9424E30-0283-4EB8-8AC1-83260AB5FF22}">
      <dgm:prSet/>
      <dgm:spPr/>
      <dgm:t>
        <a:bodyPr/>
        <a:lstStyle/>
        <a:p>
          <a:endParaRPr lang="es-ES" sz="2000" b="1"/>
        </a:p>
      </dgm:t>
    </dgm:pt>
    <dgm:pt modelId="{4C3E55F0-CFAD-4CDF-AFB4-7EA3B30C2C0A}">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1">
                  <a:lumMod val="50000"/>
                </a:schemeClr>
              </a:solidFill>
            </a:rPr>
            <a:t>Phaawuloos mirga qabu heera</a:t>
          </a:r>
        </a:p>
      </dgm:t>
    </dgm:pt>
    <dgm:pt modelId="{DA552DF3-2578-49D5-B151-85AED4F0B1F2}" type="parTrans" cxnId="{F5A1A44B-50FB-4C38-BC3A-6CC53E41B616}">
      <dgm:prSet/>
      <dgm:spPr/>
      <dgm:t>
        <a:bodyPr/>
        <a:lstStyle/>
        <a:p>
          <a:endParaRPr lang="es-ES" sz="2000" b="1"/>
        </a:p>
      </dgm:t>
    </dgm:pt>
    <dgm:pt modelId="{E544601E-07D6-4C33-8042-DB025AEE11B5}" type="sibTrans" cxnId="{F5A1A44B-50FB-4C38-BC3A-6CC53E41B616}">
      <dgm:prSet/>
      <dgm:spPr/>
      <dgm:t>
        <a:bodyPr/>
        <a:lstStyle/>
        <a:p>
          <a:endParaRPr lang="es-ES" sz="2000" b="1"/>
        </a:p>
      </dgm:t>
    </dgm:pt>
    <dgm:pt modelId="{833BD500-A8CE-4DE4-BB13-C2698E84EA96}">
      <dgm:prSet custT="1"/>
      <dgm:spPr>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gm:spPr>
      <dgm:t>
        <a:bodyPr/>
        <a:lstStyle/>
        <a:p>
          <a:pPr>
            <a:buNone/>
          </a:pPr>
          <a:r>
            <a:rPr lang="en" sz="2000" b="1" dirty="0"/>
            <a:t>(Mirga wangeelaa)</a:t>
          </a:r>
        </a:p>
      </dgm:t>
    </dgm:pt>
    <dgm:pt modelId="{736F7864-FAC2-4C78-9D1E-EFC065EEEDC2}" type="parTrans" cxnId="{94E011A1-70A7-41C1-89BC-2A9EC83988EF}">
      <dgm:prSet/>
      <dgm:spPr/>
      <dgm:t>
        <a:bodyPr/>
        <a:lstStyle/>
        <a:p>
          <a:endParaRPr lang="es-ES" sz="2000" b="1"/>
        </a:p>
      </dgm:t>
    </dgm:pt>
    <dgm:pt modelId="{1B877C3B-E374-4DED-B0B4-4C6FF71C41C7}" type="sibTrans" cxnId="{94E011A1-70A7-41C1-89BC-2A9EC83988EF}">
      <dgm:prSet/>
      <dgm:spPr/>
      <dgm:t>
        <a:bodyPr/>
        <a:lstStyle/>
        <a:p>
          <a:endParaRPr lang="es-ES" sz="2000" b="1"/>
        </a:p>
      </dgm:t>
    </dgm:pt>
    <dgm:pt modelId="{2DD08215-E7C0-406F-A2C1-B933C43095E0}">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en" sz="2000" b="1" dirty="0"/>
            <a:t>1 Qorontoos 10:1-13</a:t>
          </a:r>
        </a:p>
      </dgm:t>
    </dgm:pt>
    <dgm:pt modelId="{D181264C-9C20-4C80-A9DF-4C20BD8CFC7C}" type="parTrans" cxnId="{1D4AEDF9-7731-43A1-A2E2-5ECE0F781982}">
      <dgm:prSet/>
      <dgm:spPr/>
      <dgm:t>
        <a:bodyPr/>
        <a:lstStyle/>
        <a:p>
          <a:endParaRPr lang="es-ES" sz="2000" b="1"/>
        </a:p>
      </dgm:t>
    </dgm:pt>
    <dgm:pt modelId="{6372C50C-2F9B-4534-8705-6AA32B63F789}" type="sibTrans" cxnId="{1D4AEDF9-7731-43A1-A2E2-5ECE0F781982}">
      <dgm:prSet/>
      <dgm:spPr/>
      <dgm:t>
        <a:bodyPr/>
        <a:lstStyle/>
        <a:p>
          <a:endParaRPr lang="es-ES" sz="2000" b="1"/>
        </a:p>
      </dgm:t>
    </dgm:pt>
    <dgm:pt modelId="{72372290-65D5-44CE-BB86-7211895908B8}">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US" sz="2000" b="1" dirty="0">
              <a:solidFill>
                <a:schemeClr val="accent5">
                  <a:lumMod val="50000"/>
                </a:schemeClr>
              </a:solidFill>
            </a:rPr>
            <a:t>W</a:t>
          </a:r>
          <a:r>
            <a:rPr lang="en" sz="2000" b="1" dirty="0">
              <a:solidFill>
                <a:schemeClr val="accent5">
                  <a:lumMod val="50000"/>
                </a:schemeClr>
              </a:solidFill>
            </a:rPr>
            <a:t>aaqa tolfamaa ilaalchisee akeekkachiisa kenna</a:t>
          </a:r>
        </a:p>
      </dgm:t>
    </dgm:pt>
    <dgm:pt modelId="{2274FFB4-4B2C-4153-A18E-A23146937F52}" type="parTrans" cxnId="{21A481E3-9585-4D6B-9E9F-1DE0940CB427}">
      <dgm:prSet/>
      <dgm:spPr/>
      <dgm:t>
        <a:bodyPr/>
        <a:lstStyle/>
        <a:p>
          <a:endParaRPr lang="es-ES" sz="2000" b="1"/>
        </a:p>
      </dgm:t>
    </dgm:pt>
    <dgm:pt modelId="{3A3E78A7-9F41-42AE-90D3-FFF94E6FB6A1}" type="sibTrans" cxnId="{21A481E3-9585-4D6B-9E9F-1DE0940CB427}">
      <dgm:prSet/>
      <dgm:spPr/>
      <dgm:t>
        <a:bodyPr/>
        <a:lstStyle/>
        <a:p>
          <a:endParaRPr lang="es-ES" sz="2000" b="1"/>
        </a:p>
      </dgm:t>
    </dgm:pt>
    <dgm:pt modelId="{7E7C4A5E-3813-4E62-8701-AC2CDB909CE3}">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a:buNone/>
          </a:pPr>
          <a:r>
            <a:rPr lang="en" sz="2000" b="1" dirty="0"/>
            <a:t>(Barumsa waan darbe irraa)</a:t>
          </a:r>
        </a:p>
      </dgm:t>
    </dgm:pt>
    <dgm:pt modelId="{6142C5ED-00DE-4880-BE19-DFE0725A7C33}" type="parTrans" cxnId="{CEFDE731-7B0B-4BE2-A396-A7FAF5FAD183}">
      <dgm:prSet/>
      <dgm:spPr/>
      <dgm:t>
        <a:bodyPr/>
        <a:lstStyle/>
        <a:p>
          <a:endParaRPr lang="es-ES" sz="2000" b="1"/>
        </a:p>
      </dgm:t>
    </dgm:pt>
    <dgm:pt modelId="{A1C3323B-B82F-491E-8DD0-B01EA676CE2D}" type="sibTrans" cxnId="{CEFDE731-7B0B-4BE2-A396-A7FAF5FAD183}">
      <dgm:prSet/>
      <dgm:spPr/>
      <dgm:t>
        <a:bodyPr/>
        <a:lstStyle/>
        <a:p>
          <a:endParaRPr lang="es-ES" sz="2000" b="1"/>
        </a:p>
      </dgm:t>
    </dgm:pt>
    <dgm:pt modelId="{3309BE94-2E55-4780-8847-E2314BB6B5CA}">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dirty="0"/>
            <a:t>1 Qorontoos 10:14-22</a:t>
          </a:r>
        </a:p>
      </dgm:t>
    </dgm:pt>
    <dgm:pt modelId="{716BA5BC-8650-4C80-A758-E545C9B2F9C1}" type="parTrans" cxnId="{A8CD50C4-9FB6-4D50-97CB-ECD47B5EE62A}">
      <dgm:prSet/>
      <dgm:spPr/>
      <dgm:t>
        <a:bodyPr/>
        <a:lstStyle/>
        <a:p>
          <a:endParaRPr lang="es-ES" sz="2000" b="1"/>
        </a:p>
      </dgm:t>
    </dgm:pt>
    <dgm:pt modelId="{C7CA6C9E-4294-4543-BF9B-72B740B78668}" type="sibTrans" cxnId="{A8CD50C4-9FB6-4D50-97CB-ECD47B5EE62A}">
      <dgm:prSet/>
      <dgm:spPr/>
      <dgm:t>
        <a:bodyPr/>
        <a:lstStyle/>
        <a:p>
          <a:endParaRPr lang="es-ES" sz="2000" b="1"/>
        </a:p>
      </dgm:t>
    </dgm:pt>
    <dgm:pt modelId="{D02A6EB1-2A9E-4313-AFC2-7525C8869E9E}">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6">
                  <a:lumMod val="50000"/>
                </a:schemeClr>
              </a:solidFill>
            </a:rPr>
            <a:t>Xoofoo Gooftaa fi xoofoo seexanaa</a:t>
          </a:r>
        </a:p>
      </dgm:t>
    </dgm:pt>
    <dgm:pt modelId="{2F0E6EA3-5BDE-437C-BAD3-EB384E4778E6}" type="parTrans" cxnId="{B5C5B7B3-FE0B-40E5-87E0-351D691C4778}">
      <dgm:prSet/>
      <dgm:spPr/>
      <dgm:t>
        <a:bodyPr/>
        <a:lstStyle/>
        <a:p>
          <a:endParaRPr lang="es-ES" sz="2000" b="1"/>
        </a:p>
      </dgm:t>
    </dgm:pt>
    <dgm:pt modelId="{EAEB4C2F-B6F7-4B4F-8268-CBF30DEF8D0B}" type="sibTrans" cxnId="{B5C5B7B3-FE0B-40E5-87E0-351D691C4778}">
      <dgm:prSet/>
      <dgm:spPr/>
      <dgm:t>
        <a:bodyPr/>
        <a:lstStyle/>
        <a:p>
          <a:endParaRPr lang="es-ES" sz="2000" b="1"/>
        </a:p>
      </dgm:t>
    </dgm:pt>
    <dgm:pt modelId="{F4FAD408-6E09-47FC-92F0-4776A48DC1A8}">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dirty="0"/>
            <a:t>(waaqa tolfamaa dhiisaa)</a:t>
          </a:r>
        </a:p>
      </dgm:t>
    </dgm:pt>
    <dgm:pt modelId="{30D9DF4E-3B0A-4ABD-9FDC-76505951A2CD}" type="parTrans" cxnId="{BA45627A-D583-42DB-AB3F-326266E3EE34}">
      <dgm:prSet/>
      <dgm:spPr/>
      <dgm:t>
        <a:bodyPr/>
        <a:lstStyle/>
        <a:p>
          <a:endParaRPr lang="es-ES" sz="2000" b="1"/>
        </a:p>
      </dgm:t>
    </dgm:pt>
    <dgm:pt modelId="{E63FCBAA-3762-4D0E-89A2-9141070EBAB7}" type="sibTrans" cxnId="{BA45627A-D583-42DB-AB3F-326266E3EE34}">
      <dgm:prSet/>
      <dgm:spPr/>
      <dgm:t>
        <a:bodyPr/>
        <a:lstStyle/>
        <a:p>
          <a:endParaRPr lang="es-ES" sz="2000" b="1"/>
        </a:p>
      </dgm:t>
    </dgm:pt>
    <dgm:pt modelId="{0E15DC5B-1B4C-48A9-B98F-835B260FC666}">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t>1 Qorontoos 10:23-33</a:t>
          </a:r>
        </a:p>
      </dgm:t>
    </dgm:pt>
    <dgm:pt modelId="{9DBB4E95-5646-41A8-A5D6-7159A86BB88C}" type="parTrans" cxnId="{051BC786-8D26-4D9E-91A1-C74B41B91965}">
      <dgm:prSet/>
      <dgm:spPr/>
      <dgm:t>
        <a:bodyPr/>
        <a:lstStyle/>
        <a:p>
          <a:endParaRPr lang="es-ES" sz="2000" b="1"/>
        </a:p>
      </dgm:t>
    </dgm:pt>
    <dgm:pt modelId="{6ACE434A-AD9B-466D-A982-F0F1284FDFD6}" type="sibTrans" cxnId="{051BC786-8D26-4D9E-91A1-C74B41B91965}">
      <dgm:prSet/>
      <dgm:spPr/>
      <dgm:t>
        <a:bodyPr/>
        <a:lstStyle/>
        <a:p>
          <a:endParaRPr lang="es-ES" sz="2000" b="1"/>
        </a:p>
      </dgm:t>
    </dgm:pt>
    <dgm:pt modelId="{FAD9A2C5-01C8-4B9B-913A-F57905C6BD4C}">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solidFill>
                <a:schemeClr val="accent3">
                  <a:lumMod val="50000"/>
                </a:schemeClr>
              </a:solidFill>
            </a:rPr>
            <a:t>Waan gootan hundumaa ulfina Waaqayyoof godhaa</a:t>
          </a:r>
        </a:p>
      </dgm:t>
    </dgm:pt>
    <dgm:pt modelId="{BA06FD9E-E4F9-4DBE-93A9-02580831DF2A}" type="parTrans" cxnId="{F5479E2A-AF07-4B80-9E03-633BDE5EFFFC}">
      <dgm:prSet/>
      <dgm:spPr/>
      <dgm:t>
        <a:bodyPr/>
        <a:lstStyle/>
        <a:p>
          <a:endParaRPr lang="es-ES" sz="2000" b="1"/>
        </a:p>
      </dgm:t>
    </dgm:pt>
    <dgm:pt modelId="{7057C2B2-13DB-4594-9FC3-FD03734FFA1D}" type="sibTrans" cxnId="{F5479E2A-AF07-4B80-9E03-633BDE5EFFFC}">
      <dgm:prSet/>
      <dgm:spPr/>
      <dgm:t>
        <a:bodyPr/>
        <a:lstStyle/>
        <a:p>
          <a:endParaRPr lang="es-ES" sz="2000" b="1"/>
        </a:p>
      </dgm:t>
    </dgm:pt>
    <dgm:pt modelId="{F5B9CF13-9D89-4323-A0E7-B4BCDAC219F8}">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pPr>
            <a:buNone/>
          </a:pPr>
          <a:r>
            <a:rPr lang="en" sz="2000" b="1" dirty="0"/>
            <a:t>(Waanta seera qabeessaa fi waanta sirrii)</a:t>
          </a:r>
        </a:p>
      </dgm:t>
    </dgm:pt>
    <dgm:pt modelId="{39DD5979-1606-42C9-ACE9-FB44F3DB702E}" type="parTrans" cxnId="{74EB4B43-8E0F-4CD6-A0FA-4D350F864E23}">
      <dgm:prSet/>
      <dgm:spPr/>
      <dgm:t>
        <a:bodyPr/>
        <a:lstStyle/>
        <a:p>
          <a:endParaRPr lang="es-ES" sz="2000" b="1"/>
        </a:p>
      </dgm:t>
    </dgm:pt>
    <dgm:pt modelId="{32809D65-05FB-4909-AC01-4D08D8411DA1}" type="sibTrans" cxnId="{74EB4B43-8E0F-4CD6-A0FA-4D350F864E23}">
      <dgm:prSet/>
      <dgm:spPr/>
      <dgm:t>
        <a:bodyPr/>
        <a:lstStyle/>
        <a:p>
          <a:endParaRPr lang="es-ES" sz="2000" b="1"/>
        </a:p>
      </dgm:t>
    </dgm:pt>
    <dgm:pt modelId="{9FB25CA6-FCCA-4675-BAE8-18913FB635E5}" type="pres">
      <dgm:prSet presAssocID="{408DE2A0-7BA7-458D-99A1-D9B3F741FE62}" presName="linear" presStyleCnt="0">
        <dgm:presLayoutVars>
          <dgm:animLvl val="lvl"/>
          <dgm:resizeHandles val="exact"/>
        </dgm:presLayoutVars>
      </dgm:prSet>
      <dgm:spPr/>
    </dgm:pt>
    <dgm:pt modelId="{3A05F303-8B79-4418-B387-6B3C4F4217F4}" type="pres">
      <dgm:prSet presAssocID="{118D28A0-2C81-4E20-83D8-337E72355E0C}" presName="parentText" presStyleLbl="node1" presStyleIdx="0" presStyleCnt="5" custScaleY="34965">
        <dgm:presLayoutVars>
          <dgm:chMax val="0"/>
          <dgm:bulletEnabled val="1"/>
        </dgm:presLayoutVars>
      </dgm:prSet>
      <dgm:spPr/>
    </dgm:pt>
    <dgm:pt modelId="{CBDBDD01-3099-41C2-BE30-1FC52A6D2D21}" type="pres">
      <dgm:prSet presAssocID="{118D28A0-2C81-4E20-83D8-337E72355E0C}" presName="childText" presStyleLbl="revTx" presStyleIdx="0" presStyleCnt="5">
        <dgm:presLayoutVars>
          <dgm:bulletEnabled val="1"/>
        </dgm:presLayoutVars>
      </dgm:prSet>
      <dgm:spPr/>
    </dgm:pt>
    <dgm:pt modelId="{D23DF7B9-1508-4D64-BF74-796D8F9392E5}" type="pres">
      <dgm:prSet presAssocID="{A0487429-BEEA-4814-A7FD-DF3D8DDB8992}" presName="parentText" presStyleLbl="node1" presStyleIdx="1" presStyleCnt="5" custScaleY="34965">
        <dgm:presLayoutVars>
          <dgm:chMax val="0"/>
          <dgm:bulletEnabled val="1"/>
        </dgm:presLayoutVars>
      </dgm:prSet>
      <dgm:spPr/>
    </dgm:pt>
    <dgm:pt modelId="{EFC215ED-B80C-46B7-91C7-A6AC412A000D}" type="pres">
      <dgm:prSet presAssocID="{A0487429-BEEA-4814-A7FD-DF3D8DDB8992}" presName="childText" presStyleLbl="revTx" presStyleIdx="1" presStyleCnt="5">
        <dgm:presLayoutVars>
          <dgm:bulletEnabled val="1"/>
        </dgm:presLayoutVars>
      </dgm:prSet>
      <dgm:spPr/>
    </dgm:pt>
    <dgm:pt modelId="{44612A3A-7010-455E-982D-13892276492C}" type="pres">
      <dgm:prSet presAssocID="{2DD08215-E7C0-406F-A2C1-B933C43095E0}" presName="parentText" presStyleLbl="node1" presStyleIdx="2" presStyleCnt="5" custScaleY="34965">
        <dgm:presLayoutVars>
          <dgm:chMax val="0"/>
          <dgm:bulletEnabled val="1"/>
        </dgm:presLayoutVars>
      </dgm:prSet>
      <dgm:spPr/>
    </dgm:pt>
    <dgm:pt modelId="{10B49261-2E38-4333-877D-540977F0CE76}" type="pres">
      <dgm:prSet presAssocID="{2DD08215-E7C0-406F-A2C1-B933C43095E0}" presName="childText" presStyleLbl="revTx" presStyleIdx="2" presStyleCnt="5">
        <dgm:presLayoutVars>
          <dgm:bulletEnabled val="1"/>
        </dgm:presLayoutVars>
      </dgm:prSet>
      <dgm:spPr/>
    </dgm:pt>
    <dgm:pt modelId="{E02B32B1-A93B-45CE-A8E9-B011A91A1719}" type="pres">
      <dgm:prSet presAssocID="{3309BE94-2E55-4780-8847-E2314BB6B5CA}" presName="parentText" presStyleLbl="node1" presStyleIdx="3" presStyleCnt="5" custScaleY="34965">
        <dgm:presLayoutVars>
          <dgm:chMax val="0"/>
          <dgm:bulletEnabled val="1"/>
        </dgm:presLayoutVars>
      </dgm:prSet>
      <dgm:spPr/>
    </dgm:pt>
    <dgm:pt modelId="{F6C34058-B94A-4665-B0D2-FAC45F96C35E}" type="pres">
      <dgm:prSet presAssocID="{3309BE94-2E55-4780-8847-E2314BB6B5CA}" presName="childText" presStyleLbl="revTx" presStyleIdx="3" presStyleCnt="5">
        <dgm:presLayoutVars>
          <dgm:bulletEnabled val="1"/>
        </dgm:presLayoutVars>
      </dgm:prSet>
      <dgm:spPr/>
    </dgm:pt>
    <dgm:pt modelId="{98DC2228-4CA8-4FBD-BE7A-F2BCAB7EE064}" type="pres">
      <dgm:prSet presAssocID="{0E15DC5B-1B4C-48A9-B98F-835B260FC666}" presName="parentText" presStyleLbl="node1" presStyleIdx="4" presStyleCnt="5" custScaleY="34965">
        <dgm:presLayoutVars>
          <dgm:chMax val="0"/>
          <dgm:bulletEnabled val="1"/>
        </dgm:presLayoutVars>
      </dgm:prSet>
      <dgm:spPr/>
    </dgm:pt>
    <dgm:pt modelId="{A64A5609-2709-430E-A009-E012925686C4}" type="pres">
      <dgm:prSet presAssocID="{0E15DC5B-1B4C-48A9-B98F-835B260FC666}" presName="childText" presStyleLbl="revTx" presStyleIdx="4" presStyleCnt="5">
        <dgm:presLayoutVars>
          <dgm:bulletEnabled val="1"/>
        </dgm:presLayoutVars>
      </dgm:prSet>
      <dgm:spPr/>
    </dgm:pt>
  </dgm:ptLst>
  <dgm:cxnLst>
    <dgm:cxn modelId="{C4A7E905-CA6B-40FD-99DC-C6E089C2290B}" type="presOf" srcId="{833BD500-A8CE-4DE4-BB13-C2698E84EA96}" destId="{EFC215ED-B80C-46B7-91C7-A6AC412A000D}" srcOrd="0" destOrd="1" presId="urn:microsoft.com/office/officeart/2005/8/layout/vList2"/>
    <dgm:cxn modelId="{6032E409-39A6-441C-BEF4-20A70FB0E99C}" type="presOf" srcId="{F1CD2F33-95CB-44B2-B2EB-18C0F6AF59F3}" destId="{CBDBDD01-3099-41C2-BE30-1FC52A6D2D21}" srcOrd="0" destOrd="0" presId="urn:microsoft.com/office/officeart/2005/8/layout/vList2"/>
    <dgm:cxn modelId="{CED81B12-4326-4581-88DF-4DD4F563B8DF}" type="presOf" srcId="{0E15DC5B-1B4C-48A9-B98F-835B260FC666}" destId="{98DC2228-4CA8-4FBD-BE7A-F2BCAB7EE064}" srcOrd="0" destOrd="0" presId="urn:microsoft.com/office/officeart/2005/8/layout/vList2"/>
    <dgm:cxn modelId="{5D03F124-52E2-486E-A89B-D50A3CE4BB77}" type="presOf" srcId="{7E7C4A5E-3813-4E62-8701-AC2CDB909CE3}" destId="{10B49261-2E38-4333-877D-540977F0CE76}" srcOrd="0" destOrd="1" presId="urn:microsoft.com/office/officeart/2005/8/layout/vList2"/>
    <dgm:cxn modelId="{55678328-294A-4A7F-87A0-83C6B3736A99}" type="presOf" srcId="{72372290-65D5-44CE-BB86-7211895908B8}" destId="{10B49261-2E38-4333-877D-540977F0CE76}" srcOrd="0" destOrd="0" presId="urn:microsoft.com/office/officeart/2005/8/layout/vList2"/>
    <dgm:cxn modelId="{F5479E2A-AF07-4B80-9E03-633BDE5EFFFC}" srcId="{0E15DC5B-1B4C-48A9-B98F-835B260FC666}" destId="{FAD9A2C5-01C8-4B9B-913A-F57905C6BD4C}" srcOrd="0" destOrd="0" parTransId="{BA06FD9E-E4F9-4DBE-93A9-02580831DF2A}" sibTransId="{7057C2B2-13DB-4594-9FC3-FD03734FFA1D}"/>
    <dgm:cxn modelId="{A9424E30-0283-4EB8-8AC1-83260AB5FF22}" srcId="{408DE2A0-7BA7-458D-99A1-D9B3F741FE62}" destId="{A0487429-BEEA-4814-A7FD-DF3D8DDB8992}" srcOrd="1" destOrd="0" parTransId="{173A3E42-C226-407F-8237-FD1E5BB3E420}" sibTransId="{E2FD1593-85B8-4ED3-9E3C-EE793DFF1658}"/>
    <dgm:cxn modelId="{CEFDE731-7B0B-4BE2-A396-A7FAF5FAD183}" srcId="{2DD08215-E7C0-406F-A2C1-B933C43095E0}" destId="{7E7C4A5E-3813-4E62-8701-AC2CDB909CE3}" srcOrd="1" destOrd="0" parTransId="{6142C5ED-00DE-4880-BE19-DFE0725A7C33}" sibTransId="{A1C3323B-B82F-491E-8DD0-B01EA676CE2D}"/>
    <dgm:cxn modelId="{1D9DB933-B562-49AA-A92D-BAA94C19B152}" type="presOf" srcId="{A0487429-BEEA-4814-A7FD-DF3D8DDB8992}" destId="{D23DF7B9-1508-4D64-BF74-796D8F9392E5}" srcOrd="0" destOrd="0" presId="urn:microsoft.com/office/officeart/2005/8/layout/vList2"/>
    <dgm:cxn modelId="{8568455E-AD73-48C8-86B0-FCB1EB756C32}" type="presOf" srcId="{827423D8-1AD9-46A3-A11E-90EEBF91BB4E}" destId="{CBDBDD01-3099-41C2-BE30-1FC52A6D2D21}" srcOrd="0" destOrd="1" presId="urn:microsoft.com/office/officeart/2005/8/layout/vList2"/>
    <dgm:cxn modelId="{7835A542-DEE3-492D-AF86-4C7E692D928E}" type="presOf" srcId="{3309BE94-2E55-4780-8847-E2314BB6B5CA}" destId="{E02B32B1-A93B-45CE-A8E9-B011A91A1719}" srcOrd="0" destOrd="0" presId="urn:microsoft.com/office/officeart/2005/8/layout/vList2"/>
    <dgm:cxn modelId="{74EB4B43-8E0F-4CD6-A0FA-4D350F864E23}" srcId="{0E15DC5B-1B4C-48A9-B98F-835B260FC666}" destId="{F5B9CF13-9D89-4323-A0E7-B4BCDAC219F8}" srcOrd="1" destOrd="0" parTransId="{39DD5979-1606-42C9-ACE9-FB44F3DB702E}" sibTransId="{32809D65-05FB-4909-AC01-4D08D8411DA1}"/>
    <dgm:cxn modelId="{F5A1A44B-50FB-4C38-BC3A-6CC53E41B616}" srcId="{A0487429-BEEA-4814-A7FD-DF3D8DDB8992}" destId="{4C3E55F0-CFAD-4CDF-AFB4-7EA3B30C2C0A}" srcOrd="0" destOrd="0" parTransId="{DA552DF3-2578-49D5-B151-85AED4F0B1F2}" sibTransId="{E544601E-07D6-4C33-8042-DB025AEE11B5}"/>
    <dgm:cxn modelId="{0DFE376C-6ADB-42B6-B120-E3C6CF69EBB1}" srcId="{408DE2A0-7BA7-458D-99A1-D9B3F741FE62}" destId="{118D28A0-2C81-4E20-83D8-337E72355E0C}" srcOrd="0" destOrd="0" parTransId="{194D3DDD-781E-487E-BE5E-CC1789E42CF2}" sibTransId="{3C1CC809-8E8C-4D32-A836-E33BAAC1F441}"/>
    <dgm:cxn modelId="{70799054-57CD-4CB9-B9BE-26BF34C02D26}" type="presOf" srcId="{F4FAD408-6E09-47FC-92F0-4776A48DC1A8}" destId="{F6C34058-B94A-4665-B0D2-FAC45F96C35E}" srcOrd="0" destOrd="1" presId="urn:microsoft.com/office/officeart/2005/8/layout/vList2"/>
    <dgm:cxn modelId="{85973558-BC2B-40FE-A323-BC8AF96F0D64}" type="presOf" srcId="{D02A6EB1-2A9E-4313-AFC2-7525C8869E9E}" destId="{F6C34058-B94A-4665-B0D2-FAC45F96C35E}" srcOrd="0" destOrd="0" presId="urn:microsoft.com/office/officeart/2005/8/layout/vList2"/>
    <dgm:cxn modelId="{BA45627A-D583-42DB-AB3F-326266E3EE34}" srcId="{3309BE94-2E55-4780-8847-E2314BB6B5CA}" destId="{F4FAD408-6E09-47FC-92F0-4776A48DC1A8}" srcOrd="1" destOrd="0" parTransId="{30D9DF4E-3B0A-4ABD-9FDC-76505951A2CD}" sibTransId="{E63FCBAA-3762-4D0E-89A2-9141070EBAB7}"/>
    <dgm:cxn modelId="{7CF86685-952F-4D63-AC8E-7EB1B15C26CC}" type="presOf" srcId="{FAD9A2C5-01C8-4B9B-913A-F57905C6BD4C}" destId="{A64A5609-2709-430E-A009-E012925686C4}" srcOrd="0" destOrd="0" presId="urn:microsoft.com/office/officeart/2005/8/layout/vList2"/>
    <dgm:cxn modelId="{051BC786-8D26-4D9E-91A1-C74B41B91965}" srcId="{408DE2A0-7BA7-458D-99A1-D9B3F741FE62}" destId="{0E15DC5B-1B4C-48A9-B98F-835B260FC666}" srcOrd="4" destOrd="0" parTransId="{9DBB4E95-5646-41A8-A5D6-7159A86BB88C}" sibTransId="{6ACE434A-AD9B-466D-A982-F0F1284FDFD6}"/>
    <dgm:cxn modelId="{94E011A1-70A7-41C1-89BC-2A9EC83988EF}" srcId="{A0487429-BEEA-4814-A7FD-DF3D8DDB8992}" destId="{833BD500-A8CE-4DE4-BB13-C2698E84EA96}" srcOrd="1" destOrd="0" parTransId="{736F7864-FAC2-4C78-9D1E-EFC065EEEDC2}" sibTransId="{1B877C3B-E374-4DED-B0B4-4C6FF71C41C7}"/>
    <dgm:cxn modelId="{28B616A5-962E-4E3B-915E-283FD71556C5}" type="presOf" srcId="{F5B9CF13-9D89-4323-A0E7-B4BCDAC219F8}" destId="{A64A5609-2709-430E-A009-E012925686C4}" srcOrd="0" destOrd="1" presId="urn:microsoft.com/office/officeart/2005/8/layout/vList2"/>
    <dgm:cxn modelId="{3CA9A5B2-B697-4079-8B2D-2B9C383738F5}" type="presOf" srcId="{408DE2A0-7BA7-458D-99A1-D9B3F741FE62}" destId="{9FB25CA6-FCCA-4675-BAE8-18913FB635E5}" srcOrd="0" destOrd="0" presId="urn:microsoft.com/office/officeart/2005/8/layout/vList2"/>
    <dgm:cxn modelId="{B5C5B7B3-FE0B-40E5-87E0-351D691C4778}" srcId="{3309BE94-2E55-4780-8847-E2314BB6B5CA}" destId="{D02A6EB1-2A9E-4313-AFC2-7525C8869E9E}" srcOrd="0" destOrd="0" parTransId="{2F0E6EA3-5BDE-437C-BAD3-EB384E4778E6}" sibTransId="{EAEB4C2F-B6F7-4B4F-8268-CBF30DEF8D0B}"/>
    <dgm:cxn modelId="{8069C2BD-91EA-44BC-935D-5B69537D5FB2}" srcId="{118D28A0-2C81-4E20-83D8-337E72355E0C}" destId="{F1CD2F33-95CB-44B2-B2EB-18C0F6AF59F3}" srcOrd="0" destOrd="0" parTransId="{0649B2E2-32EE-4588-BC06-73599311D52F}" sibTransId="{72DA17D0-0320-45F2-9CB8-722D008DBF13}"/>
    <dgm:cxn modelId="{A8CD50C4-9FB6-4D50-97CB-ECD47B5EE62A}" srcId="{408DE2A0-7BA7-458D-99A1-D9B3F741FE62}" destId="{3309BE94-2E55-4780-8847-E2314BB6B5CA}" srcOrd="3" destOrd="0" parTransId="{716BA5BC-8650-4C80-A758-E545C9B2F9C1}" sibTransId="{C7CA6C9E-4294-4543-BF9B-72B740B78668}"/>
    <dgm:cxn modelId="{5F0486D8-51B4-482B-870D-B2B9BC0AE83C}" srcId="{118D28A0-2C81-4E20-83D8-337E72355E0C}" destId="{827423D8-1AD9-46A3-A11E-90EEBF91BB4E}" srcOrd="1" destOrd="0" parTransId="{10F515B2-ED3A-409F-BCD3-D9353A3A44C3}" sibTransId="{9ADDA0EC-1591-4B58-B3BA-E14D06682C58}"/>
    <dgm:cxn modelId="{21A481E3-9585-4D6B-9E9F-1DE0940CB427}" srcId="{2DD08215-E7C0-406F-A2C1-B933C43095E0}" destId="{72372290-65D5-44CE-BB86-7211895908B8}" srcOrd="0" destOrd="0" parTransId="{2274FFB4-4B2C-4153-A18E-A23146937F52}" sibTransId="{3A3E78A7-9F41-42AE-90D3-FFF94E6FB6A1}"/>
    <dgm:cxn modelId="{673046E8-86B7-4C29-B4C5-8F0F3B9CB063}" type="presOf" srcId="{4C3E55F0-CFAD-4CDF-AFB4-7EA3B30C2C0A}" destId="{EFC215ED-B80C-46B7-91C7-A6AC412A000D}" srcOrd="0" destOrd="0" presId="urn:microsoft.com/office/officeart/2005/8/layout/vList2"/>
    <dgm:cxn modelId="{4954C3EA-881A-49D8-9399-61973243C4AC}" type="presOf" srcId="{2DD08215-E7C0-406F-A2C1-B933C43095E0}" destId="{44612A3A-7010-455E-982D-13892276492C}" srcOrd="0" destOrd="0" presId="urn:microsoft.com/office/officeart/2005/8/layout/vList2"/>
    <dgm:cxn modelId="{877468F8-635F-4903-B660-E4806E2B1BDA}" type="presOf" srcId="{118D28A0-2C81-4E20-83D8-337E72355E0C}" destId="{3A05F303-8B79-4418-B387-6B3C4F4217F4}" srcOrd="0" destOrd="0" presId="urn:microsoft.com/office/officeart/2005/8/layout/vList2"/>
    <dgm:cxn modelId="{1D4AEDF9-7731-43A1-A2E2-5ECE0F781982}" srcId="{408DE2A0-7BA7-458D-99A1-D9B3F741FE62}" destId="{2DD08215-E7C0-406F-A2C1-B933C43095E0}" srcOrd="2" destOrd="0" parTransId="{D181264C-9C20-4C80-A9DF-4C20BD8CFC7C}" sibTransId="{6372C50C-2F9B-4534-8705-6AA32B63F789}"/>
    <dgm:cxn modelId="{2D43C8B7-645C-468E-A409-A5567134233C}" type="presParOf" srcId="{9FB25CA6-FCCA-4675-BAE8-18913FB635E5}" destId="{3A05F303-8B79-4418-B387-6B3C4F4217F4}" srcOrd="0" destOrd="0" presId="urn:microsoft.com/office/officeart/2005/8/layout/vList2"/>
    <dgm:cxn modelId="{BFBAE746-0894-4EA7-824A-470BA67A3C40}" type="presParOf" srcId="{9FB25CA6-FCCA-4675-BAE8-18913FB635E5}" destId="{CBDBDD01-3099-41C2-BE30-1FC52A6D2D21}" srcOrd="1" destOrd="0" presId="urn:microsoft.com/office/officeart/2005/8/layout/vList2"/>
    <dgm:cxn modelId="{4EE747EF-E8BF-42B5-B1DE-382827F88E81}" type="presParOf" srcId="{9FB25CA6-FCCA-4675-BAE8-18913FB635E5}" destId="{D23DF7B9-1508-4D64-BF74-796D8F9392E5}" srcOrd="2" destOrd="0" presId="urn:microsoft.com/office/officeart/2005/8/layout/vList2"/>
    <dgm:cxn modelId="{95650106-B99C-49AE-AAA5-DF53C0BB4582}" type="presParOf" srcId="{9FB25CA6-FCCA-4675-BAE8-18913FB635E5}" destId="{EFC215ED-B80C-46B7-91C7-A6AC412A000D}" srcOrd="3" destOrd="0" presId="urn:microsoft.com/office/officeart/2005/8/layout/vList2"/>
    <dgm:cxn modelId="{220F97E3-329D-48D4-868A-19E3EDCACF3B}" type="presParOf" srcId="{9FB25CA6-FCCA-4675-BAE8-18913FB635E5}" destId="{44612A3A-7010-455E-982D-13892276492C}" srcOrd="4" destOrd="0" presId="urn:microsoft.com/office/officeart/2005/8/layout/vList2"/>
    <dgm:cxn modelId="{CA6EB42C-FB5B-4A76-B099-2735C90B7D95}" type="presParOf" srcId="{9FB25CA6-FCCA-4675-BAE8-18913FB635E5}" destId="{10B49261-2E38-4333-877D-540977F0CE76}" srcOrd="5" destOrd="0" presId="urn:microsoft.com/office/officeart/2005/8/layout/vList2"/>
    <dgm:cxn modelId="{7CA50D29-3AE0-4D13-BC6D-86A34F1C50AB}" type="presParOf" srcId="{9FB25CA6-FCCA-4675-BAE8-18913FB635E5}" destId="{E02B32B1-A93B-45CE-A8E9-B011A91A1719}" srcOrd="6" destOrd="0" presId="urn:microsoft.com/office/officeart/2005/8/layout/vList2"/>
    <dgm:cxn modelId="{28D76CBE-DB7F-4053-BC8E-7F7C3D27A125}" type="presParOf" srcId="{9FB25CA6-FCCA-4675-BAE8-18913FB635E5}" destId="{F6C34058-B94A-4665-B0D2-FAC45F96C35E}" srcOrd="7" destOrd="0" presId="urn:microsoft.com/office/officeart/2005/8/layout/vList2"/>
    <dgm:cxn modelId="{AFABD40D-3935-4391-AE4F-5E84B7D7E124}" type="presParOf" srcId="{9FB25CA6-FCCA-4675-BAE8-18913FB635E5}" destId="{98DC2228-4CA8-4FBD-BE7A-F2BCAB7EE064}" srcOrd="8" destOrd="0" presId="urn:microsoft.com/office/officeart/2005/8/layout/vList2"/>
    <dgm:cxn modelId="{49B8C388-A1F2-4414-BAF7-E7C252231BEA}" type="presParOf" srcId="{9FB25CA6-FCCA-4675-BAE8-18913FB635E5}" destId="{A64A5609-2709-430E-A009-E012925686C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B6242-D4E7-4B12-9987-445776BC5E20}"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s-ES"/>
        </a:p>
      </dgm:t>
    </dgm:pt>
    <dgm:pt modelId="{224C2218-7DFA-4586-A30F-D586B967D91D}">
      <dgm:prSet custT="1"/>
      <dgm:spPr>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Qorontoos 8:4-7a</a:t>
          </a:r>
        </a:p>
      </dgm:t>
    </dgm:pt>
    <dgm:pt modelId="{D434FE00-034B-4EFE-B0E6-0427505F5C1B}" type="parTrans" cxnId="{31F2B435-5555-4916-8F07-6CD01FE334B4}">
      <dgm:prSet/>
      <dgm:spPr/>
      <dgm:t>
        <a:bodyPr/>
        <a:lstStyle/>
        <a:p>
          <a:endParaRPr lang="es-ES" sz="2000" b="1"/>
        </a:p>
      </dgm:t>
    </dgm:pt>
    <dgm:pt modelId="{5C9A743E-16D3-428C-8CD7-35756BD3F73E}" type="sibTrans" cxnId="{31F2B435-5555-4916-8F07-6CD01FE334B4}">
      <dgm:prSet/>
      <dgm:spPr/>
      <dgm:t>
        <a:bodyPr/>
        <a:lstStyle/>
        <a:p>
          <a:endParaRPr lang="es-ES" sz="2000" b="1"/>
        </a:p>
      </dgm:t>
    </dgm:pt>
    <dgm:pt modelId="{495E32CE-A560-4586-B8F3-D2EA05F9A542}">
      <dgm:prSet custT="1"/>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Warri jaboon, waaqolii tolfamoon waa’ee akka hin baafne beeku, sababni isaa Waaqa dhugaa tokkichatu jira.</a:t>
          </a:r>
        </a:p>
      </dgm:t>
    </dgm:pt>
    <dgm:pt modelId="{1565C228-8A09-41B2-9D03-42108DEBD83E}" type="parTrans" cxnId="{1FB5E159-81D2-432A-851A-7D2866B36C59}">
      <dgm:prSet/>
      <dgm:spPr/>
      <dgm:t>
        <a:bodyPr/>
        <a:lstStyle/>
        <a:p>
          <a:endParaRPr lang="es-ES" sz="2000" b="1"/>
        </a:p>
      </dgm:t>
    </dgm:pt>
    <dgm:pt modelId="{32AAFBA5-04AD-4A9D-A94A-A283268A9F17}" type="sibTrans" cxnId="{1FB5E159-81D2-432A-851A-7D2866B36C59}">
      <dgm:prSet/>
      <dgm:spPr/>
      <dgm:t>
        <a:bodyPr/>
        <a:lstStyle/>
        <a:p>
          <a:endParaRPr lang="es-ES" sz="2000" b="1"/>
        </a:p>
      </dgm:t>
    </dgm:pt>
    <dgm:pt modelId="{E6360339-6A3E-49F1-84F7-906784CE42A9}">
      <dgm:prSet custT="1"/>
      <dgm:spPr>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Warri dadhaboon immoo dubbii kana hin hubatin jiru.</a:t>
          </a:r>
        </a:p>
      </dgm:t>
    </dgm:pt>
    <dgm:pt modelId="{8630F8C6-AC79-4DF2-B825-9A3CE97A60C3}" type="parTrans" cxnId="{9405A14A-B7EF-4321-95C6-7998D5CCD051}">
      <dgm:prSet/>
      <dgm:spPr/>
      <dgm:t>
        <a:bodyPr/>
        <a:lstStyle/>
        <a:p>
          <a:endParaRPr lang="es-ES" sz="2000" b="1"/>
        </a:p>
      </dgm:t>
    </dgm:pt>
    <dgm:pt modelId="{B10A8677-375B-48B8-86A7-89695A4675E8}" type="sibTrans" cxnId="{9405A14A-B7EF-4321-95C6-7998D5CCD051}">
      <dgm:prSet/>
      <dgm:spPr/>
      <dgm:t>
        <a:bodyPr/>
        <a:lstStyle/>
        <a:p>
          <a:endParaRPr lang="es-ES" sz="2000" b="1"/>
        </a:p>
      </dgm:t>
    </dgm:pt>
    <dgm:pt modelId="{B89D38D2-6F54-4911-9BA5-F9613B9FB2D7}">
      <dgm:prSet custT="1"/>
      <dgm:spPr>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1 Qorontoos 8:7b</a:t>
          </a:r>
        </a:p>
      </dgm:t>
    </dgm:pt>
    <dgm:pt modelId="{BDED1566-0B9B-46D9-A6D0-00977A92710E}" type="parTrans" cxnId="{94822324-E684-4E42-96AA-74E6C2460135}">
      <dgm:prSet/>
      <dgm:spPr/>
      <dgm:t>
        <a:bodyPr/>
        <a:lstStyle/>
        <a:p>
          <a:endParaRPr lang="es-ES" sz="2000" b="1"/>
        </a:p>
      </dgm:t>
    </dgm:pt>
    <dgm:pt modelId="{BAA07EB6-A7B9-4F88-8597-5AB32C407EDE}" type="sibTrans" cxnId="{94822324-E684-4E42-96AA-74E6C2460135}">
      <dgm:prSet/>
      <dgm:spPr/>
      <dgm:t>
        <a:bodyPr/>
        <a:lstStyle/>
        <a:p>
          <a:endParaRPr lang="es-ES" sz="2000" b="1"/>
        </a:p>
      </dgm:t>
    </dgm:pt>
    <dgm:pt modelId="{2776CE47-33C5-40EF-BDC8-89BC80748243}">
      <dgm:prSet custT="1"/>
      <dgm:spPr>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1800" b="1" dirty="0"/>
            <a:t>Warri jaboon nyaata waaqolii tolfamoof dhihaate ni nyaatu, sababni isaa waaqolii tolfamoon nyaata faaluu akka isaan hin dandeenye waan beekaniif.</a:t>
          </a:r>
        </a:p>
      </dgm:t>
    </dgm:pt>
    <dgm:pt modelId="{AF2800DF-E080-4F2F-BD31-44D7D3434318}" type="parTrans" cxnId="{FA58B6BA-62B9-4D1D-BF8D-39709A42C926}">
      <dgm:prSet/>
      <dgm:spPr/>
      <dgm:t>
        <a:bodyPr/>
        <a:lstStyle/>
        <a:p>
          <a:endParaRPr lang="es-ES" sz="2000" b="1"/>
        </a:p>
      </dgm:t>
    </dgm:pt>
    <dgm:pt modelId="{C0E89EDB-02C4-4D12-B196-1E066A98E810}" type="sibTrans" cxnId="{FA58B6BA-62B9-4D1D-BF8D-39709A42C926}">
      <dgm:prSet/>
      <dgm:spPr/>
      <dgm:t>
        <a:bodyPr/>
        <a:lstStyle/>
        <a:p>
          <a:endParaRPr lang="es-ES" sz="2000" b="1"/>
        </a:p>
      </dgm:t>
    </dgm:pt>
    <dgm:pt modelId="{F4F2E759-ADF5-473B-AA6E-EA8B436E7DE6}">
      <dgm:prSet custT="1"/>
      <dgm:spPr>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r>
            <a:rPr lang="en" sz="1800" b="1" dirty="0"/>
            <a:t>Warri dadhaboon immoo yoo foon sana nyaatan akka waan cubbuu hojjetaniitti yaadu.</a:t>
          </a:r>
        </a:p>
      </dgm:t>
    </dgm:pt>
    <dgm:pt modelId="{763CA71F-CE65-4A16-940D-E609ABD26EF4}" type="parTrans" cxnId="{89E165C4-DBD2-4752-925A-3FEE713E0D81}">
      <dgm:prSet/>
      <dgm:spPr/>
      <dgm:t>
        <a:bodyPr/>
        <a:lstStyle/>
        <a:p>
          <a:endParaRPr lang="es-ES" sz="2000" b="1"/>
        </a:p>
      </dgm:t>
    </dgm:pt>
    <dgm:pt modelId="{320786B9-12EB-4D98-891C-928F3DF1B6CC}" type="sibTrans" cxnId="{89E165C4-DBD2-4752-925A-3FEE713E0D81}">
      <dgm:prSet/>
      <dgm:spPr/>
      <dgm:t>
        <a:bodyPr/>
        <a:lstStyle/>
        <a:p>
          <a:endParaRPr lang="es-ES" sz="2000" b="1"/>
        </a:p>
      </dgm:t>
    </dgm:pt>
    <dgm:pt modelId="{47A19946-25A5-4B56-A141-E5677607D29C}" type="pres">
      <dgm:prSet presAssocID="{A37B6242-D4E7-4B12-9987-445776BC5E20}" presName="Name0" presStyleCnt="0">
        <dgm:presLayoutVars>
          <dgm:chPref val="3"/>
          <dgm:dir/>
          <dgm:animLvl val="lvl"/>
          <dgm:resizeHandles/>
        </dgm:presLayoutVars>
      </dgm:prSet>
      <dgm:spPr/>
    </dgm:pt>
    <dgm:pt modelId="{32934454-E9A8-4B99-AA01-149E2CE26C77}" type="pres">
      <dgm:prSet presAssocID="{224C2218-7DFA-4586-A30F-D586B967D91D}" presName="horFlow" presStyleCnt="0"/>
      <dgm:spPr/>
    </dgm:pt>
    <dgm:pt modelId="{96A1A607-75D1-49D1-9A28-DF4A61F2840B}" type="pres">
      <dgm:prSet presAssocID="{224C2218-7DFA-4586-A30F-D586B967D91D}" presName="bigChev" presStyleLbl="node1" presStyleIdx="0" presStyleCnt="2"/>
      <dgm:spPr/>
    </dgm:pt>
    <dgm:pt modelId="{8B05C955-7CBB-4A66-B50A-4405E037C69A}" type="pres">
      <dgm:prSet presAssocID="{1565C228-8A09-41B2-9D03-42108DEBD83E}" presName="parTrans" presStyleCnt="0"/>
      <dgm:spPr/>
    </dgm:pt>
    <dgm:pt modelId="{E90EB568-0294-4AFD-BC10-719F13A82570}" type="pres">
      <dgm:prSet presAssocID="{495E32CE-A560-4586-B8F3-D2EA05F9A542}" presName="node" presStyleLbl="alignAccFollowNode1" presStyleIdx="0" presStyleCnt="4" custScaleX="249022">
        <dgm:presLayoutVars>
          <dgm:bulletEnabled val="1"/>
        </dgm:presLayoutVars>
      </dgm:prSet>
      <dgm:spPr/>
    </dgm:pt>
    <dgm:pt modelId="{61B0D29C-851E-4945-B601-61B64299E6E6}" type="pres">
      <dgm:prSet presAssocID="{32AAFBA5-04AD-4A9D-A94A-A283268A9F17}" presName="sibTrans" presStyleCnt="0"/>
      <dgm:spPr/>
    </dgm:pt>
    <dgm:pt modelId="{068719C7-C5E4-40BB-8BAF-8186DB790EF8}" type="pres">
      <dgm:prSet presAssocID="{E6360339-6A3E-49F1-84F7-906784CE42A9}" presName="node" presStyleLbl="alignAccFollowNode1" presStyleIdx="1" presStyleCnt="4" custScaleX="170897">
        <dgm:presLayoutVars>
          <dgm:bulletEnabled val="1"/>
        </dgm:presLayoutVars>
      </dgm:prSet>
      <dgm:spPr/>
    </dgm:pt>
    <dgm:pt modelId="{3EB0BDC6-A27E-421A-B935-968B70168D30}" type="pres">
      <dgm:prSet presAssocID="{224C2218-7DFA-4586-A30F-D586B967D91D}" presName="vSp" presStyleCnt="0"/>
      <dgm:spPr/>
    </dgm:pt>
    <dgm:pt modelId="{1BD6A2E0-D850-44C0-84C6-9AD3F2A13B67}" type="pres">
      <dgm:prSet presAssocID="{B89D38D2-6F54-4911-9BA5-F9613B9FB2D7}" presName="horFlow" presStyleCnt="0"/>
      <dgm:spPr/>
    </dgm:pt>
    <dgm:pt modelId="{666AC947-4D8B-44F5-BA63-AF83B5AD4115}" type="pres">
      <dgm:prSet presAssocID="{B89D38D2-6F54-4911-9BA5-F9613B9FB2D7}" presName="bigChev" presStyleLbl="node1" presStyleIdx="1" presStyleCnt="2"/>
      <dgm:spPr/>
    </dgm:pt>
    <dgm:pt modelId="{7158B2A0-4BD7-4765-AEFA-CCE05EFAD61D}" type="pres">
      <dgm:prSet presAssocID="{AF2800DF-E080-4F2F-BD31-44D7D3434318}" presName="parTrans" presStyleCnt="0"/>
      <dgm:spPr/>
    </dgm:pt>
    <dgm:pt modelId="{6F7ADDF0-0B6A-451D-A9A2-A1F29DEE9070}" type="pres">
      <dgm:prSet presAssocID="{2776CE47-33C5-40EF-BDC8-89BC80748243}" presName="node" presStyleLbl="alignAccFollowNode1" presStyleIdx="2" presStyleCnt="4" custScaleX="249022">
        <dgm:presLayoutVars>
          <dgm:bulletEnabled val="1"/>
        </dgm:presLayoutVars>
      </dgm:prSet>
      <dgm:spPr/>
    </dgm:pt>
    <dgm:pt modelId="{058D1250-6804-46F2-964A-AFC95B8A7331}" type="pres">
      <dgm:prSet presAssocID="{C0E89EDB-02C4-4D12-B196-1E066A98E810}" presName="sibTrans" presStyleCnt="0"/>
      <dgm:spPr/>
    </dgm:pt>
    <dgm:pt modelId="{531987D8-A72D-4C2C-ABC1-F5CAF8BEE0FD}" type="pres">
      <dgm:prSet presAssocID="{F4F2E759-ADF5-473B-AA6E-EA8B436E7DE6}" presName="node" presStyleLbl="alignAccFollowNode1" presStyleIdx="3" presStyleCnt="4" custScaleX="170897">
        <dgm:presLayoutVars>
          <dgm:bulletEnabled val="1"/>
        </dgm:presLayoutVars>
      </dgm:prSet>
      <dgm:spPr/>
    </dgm:pt>
  </dgm:ptLst>
  <dgm:cxnLst>
    <dgm:cxn modelId="{638ECA00-AC3F-4699-AE6A-84874F37BBFC}" type="presOf" srcId="{A37B6242-D4E7-4B12-9987-445776BC5E20}" destId="{47A19946-25A5-4B56-A141-E5677607D29C}" srcOrd="0" destOrd="0" presId="urn:microsoft.com/office/officeart/2005/8/layout/lProcess3"/>
    <dgm:cxn modelId="{94822324-E684-4E42-96AA-74E6C2460135}" srcId="{A37B6242-D4E7-4B12-9987-445776BC5E20}" destId="{B89D38D2-6F54-4911-9BA5-F9613B9FB2D7}" srcOrd="1" destOrd="0" parTransId="{BDED1566-0B9B-46D9-A6D0-00977A92710E}" sibTransId="{BAA07EB6-A7B9-4F88-8597-5AB32C407EDE}"/>
    <dgm:cxn modelId="{31F2B435-5555-4916-8F07-6CD01FE334B4}" srcId="{A37B6242-D4E7-4B12-9987-445776BC5E20}" destId="{224C2218-7DFA-4586-A30F-D586B967D91D}" srcOrd="0" destOrd="0" parTransId="{D434FE00-034B-4EFE-B0E6-0427505F5C1B}" sibTransId="{5C9A743E-16D3-428C-8CD7-35756BD3F73E}"/>
    <dgm:cxn modelId="{9405A14A-B7EF-4321-95C6-7998D5CCD051}" srcId="{224C2218-7DFA-4586-A30F-D586B967D91D}" destId="{E6360339-6A3E-49F1-84F7-906784CE42A9}" srcOrd="1" destOrd="0" parTransId="{8630F8C6-AC79-4DF2-B825-9A3CE97A60C3}" sibTransId="{B10A8677-375B-48B8-86A7-89695A4675E8}"/>
    <dgm:cxn modelId="{A95D574E-7849-487B-818E-7C8D62471BE3}" type="presOf" srcId="{224C2218-7DFA-4586-A30F-D586B967D91D}" destId="{96A1A607-75D1-49D1-9A28-DF4A61F2840B}" srcOrd="0" destOrd="0" presId="urn:microsoft.com/office/officeart/2005/8/layout/lProcess3"/>
    <dgm:cxn modelId="{CAF14152-FD1F-4D0F-A3B2-E76C586D5B0E}" type="presOf" srcId="{495E32CE-A560-4586-B8F3-D2EA05F9A542}" destId="{E90EB568-0294-4AFD-BC10-719F13A82570}" srcOrd="0" destOrd="0" presId="urn:microsoft.com/office/officeart/2005/8/layout/lProcess3"/>
    <dgm:cxn modelId="{A947C772-8294-4CB0-8D9E-11C06DA061C2}" type="presOf" srcId="{B89D38D2-6F54-4911-9BA5-F9613B9FB2D7}" destId="{666AC947-4D8B-44F5-BA63-AF83B5AD4115}" srcOrd="0" destOrd="0" presId="urn:microsoft.com/office/officeart/2005/8/layout/lProcess3"/>
    <dgm:cxn modelId="{491F0E57-3200-474F-8F62-B0477F2904A0}" type="presOf" srcId="{E6360339-6A3E-49F1-84F7-906784CE42A9}" destId="{068719C7-C5E4-40BB-8BAF-8186DB790EF8}" srcOrd="0" destOrd="0" presId="urn:microsoft.com/office/officeart/2005/8/layout/lProcess3"/>
    <dgm:cxn modelId="{1FB5E159-81D2-432A-851A-7D2866B36C59}" srcId="{224C2218-7DFA-4586-A30F-D586B967D91D}" destId="{495E32CE-A560-4586-B8F3-D2EA05F9A542}" srcOrd="0" destOrd="0" parTransId="{1565C228-8A09-41B2-9D03-42108DEBD83E}" sibTransId="{32AAFBA5-04AD-4A9D-A94A-A283268A9F17}"/>
    <dgm:cxn modelId="{5F71EC7E-7C40-4242-9BFF-8B5EF55B4BA1}" type="presOf" srcId="{2776CE47-33C5-40EF-BDC8-89BC80748243}" destId="{6F7ADDF0-0B6A-451D-A9A2-A1F29DEE9070}" srcOrd="0" destOrd="0" presId="urn:microsoft.com/office/officeart/2005/8/layout/lProcess3"/>
    <dgm:cxn modelId="{FA58B6BA-62B9-4D1D-BF8D-39709A42C926}" srcId="{B89D38D2-6F54-4911-9BA5-F9613B9FB2D7}" destId="{2776CE47-33C5-40EF-BDC8-89BC80748243}" srcOrd="0" destOrd="0" parTransId="{AF2800DF-E080-4F2F-BD31-44D7D3434318}" sibTransId="{C0E89EDB-02C4-4D12-B196-1E066A98E810}"/>
    <dgm:cxn modelId="{89E165C4-DBD2-4752-925A-3FEE713E0D81}" srcId="{B89D38D2-6F54-4911-9BA5-F9613B9FB2D7}" destId="{F4F2E759-ADF5-473B-AA6E-EA8B436E7DE6}" srcOrd="1" destOrd="0" parTransId="{763CA71F-CE65-4A16-940D-E609ABD26EF4}" sibTransId="{320786B9-12EB-4D98-891C-928F3DF1B6CC}"/>
    <dgm:cxn modelId="{D99E98F0-7DF0-4CCD-8C01-6F45B6F3654B}" type="presOf" srcId="{F4F2E759-ADF5-473B-AA6E-EA8B436E7DE6}" destId="{531987D8-A72D-4C2C-ABC1-F5CAF8BEE0FD}" srcOrd="0" destOrd="0" presId="urn:microsoft.com/office/officeart/2005/8/layout/lProcess3"/>
    <dgm:cxn modelId="{AFDBA5F7-60EC-45F6-9822-47ABEB0CCDF7}" type="presParOf" srcId="{47A19946-25A5-4B56-A141-E5677607D29C}" destId="{32934454-E9A8-4B99-AA01-149E2CE26C77}" srcOrd="0" destOrd="0" presId="urn:microsoft.com/office/officeart/2005/8/layout/lProcess3"/>
    <dgm:cxn modelId="{03212490-6585-4A87-8028-02319D48B625}" type="presParOf" srcId="{32934454-E9A8-4B99-AA01-149E2CE26C77}" destId="{96A1A607-75D1-49D1-9A28-DF4A61F2840B}" srcOrd="0" destOrd="0" presId="urn:microsoft.com/office/officeart/2005/8/layout/lProcess3"/>
    <dgm:cxn modelId="{4E90A83E-B20B-4ADB-9A50-F0D52169F634}" type="presParOf" srcId="{32934454-E9A8-4B99-AA01-149E2CE26C77}" destId="{8B05C955-7CBB-4A66-B50A-4405E037C69A}" srcOrd="1" destOrd="0" presId="urn:microsoft.com/office/officeart/2005/8/layout/lProcess3"/>
    <dgm:cxn modelId="{D92E6114-3F22-4E98-BD0F-8125C56998D7}" type="presParOf" srcId="{32934454-E9A8-4B99-AA01-149E2CE26C77}" destId="{E90EB568-0294-4AFD-BC10-719F13A82570}" srcOrd="2" destOrd="0" presId="urn:microsoft.com/office/officeart/2005/8/layout/lProcess3"/>
    <dgm:cxn modelId="{CBE7AA8A-37A3-4F21-9A3A-27474C4C30C2}" type="presParOf" srcId="{32934454-E9A8-4B99-AA01-149E2CE26C77}" destId="{61B0D29C-851E-4945-B601-61B64299E6E6}" srcOrd="3" destOrd="0" presId="urn:microsoft.com/office/officeart/2005/8/layout/lProcess3"/>
    <dgm:cxn modelId="{92008BF3-E5BD-458A-8DDB-807676B88E16}" type="presParOf" srcId="{32934454-E9A8-4B99-AA01-149E2CE26C77}" destId="{068719C7-C5E4-40BB-8BAF-8186DB790EF8}" srcOrd="4" destOrd="0" presId="urn:microsoft.com/office/officeart/2005/8/layout/lProcess3"/>
    <dgm:cxn modelId="{BFDBD1F9-B301-4845-A755-230550CBAF30}" type="presParOf" srcId="{47A19946-25A5-4B56-A141-E5677607D29C}" destId="{3EB0BDC6-A27E-421A-B935-968B70168D30}" srcOrd="1" destOrd="0" presId="urn:microsoft.com/office/officeart/2005/8/layout/lProcess3"/>
    <dgm:cxn modelId="{76185782-0063-4DCB-95DD-FD47B4F8915B}" type="presParOf" srcId="{47A19946-25A5-4B56-A141-E5677607D29C}" destId="{1BD6A2E0-D850-44C0-84C6-9AD3F2A13B67}" srcOrd="2" destOrd="0" presId="urn:microsoft.com/office/officeart/2005/8/layout/lProcess3"/>
    <dgm:cxn modelId="{ED525077-897D-471D-90EA-BCDCE9E9A1A1}" type="presParOf" srcId="{1BD6A2E0-D850-44C0-84C6-9AD3F2A13B67}" destId="{666AC947-4D8B-44F5-BA63-AF83B5AD4115}" srcOrd="0" destOrd="0" presId="urn:microsoft.com/office/officeart/2005/8/layout/lProcess3"/>
    <dgm:cxn modelId="{A63E831C-87DE-4D90-9722-E66D3933706F}" type="presParOf" srcId="{1BD6A2E0-D850-44C0-84C6-9AD3F2A13B67}" destId="{7158B2A0-4BD7-4765-AEFA-CCE05EFAD61D}" srcOrd="1" destOrd="0" presId="urn:microsoft.com/office/officeart/2005/8/layout/lProcess3"/>
    <dgm:cxn modelId="{8C8F13A4-9924-4599-8E95-4A276658FEE7}" type="presParOf" srcId="{1BD6A2E0-D850-44C0-84C6-9AD3F2A13B67}" destId="{6F7ADDF0-0B6A-451D-A9A2-A1F29DEE9070}" srcOrd="2" destOrd="0" presId="urn:microsoft.com/office/officeart/2005/8/layout/lProcess3"/>
    <dgm:cxn modelId="{BBB906BE-6B2F-499C-98B7-7C1D4DF83605}" type="presParOf" srcId="{1BD6A2E0-D850-44C0-84C6-9AD3F2A13B67}" destId="{058D1250-6804-46F2-964A-AFC95B8A7331}" srcOrd="3" destOrd="0" presId="urn:microsoft.com/office/officeart/2005/8/layout/lProcess3"/>
    <dgm:cxn modelId="{434C94A9-5A4C-4FDE-A0A9-845C9CC63A31}" type="presParOf" srcId="{1BD6A2E0-D850-44C0-84C6-9AD3F2A13B67}" destId="{531987D8-A72D-4C2C-ABC1-F5CAF8BEE0F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63BE-EA62-416F-972E-5B6217987F3E}"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03942CB3-9D9C-4136-8880-46DADD6644AC}">
      <dgm:prSet custT="1"/>
      <dgm:spPr>
        <a:solidFill>
          <a:schemeClr val="accent2"/>
        </a:solidFill>
      </dgm:spPr>
      <dgm:t>
        <a:bodyPr/>
        <a:lstStyle/>
        <a:p>
          <a:pPr>
            <a:buNone/>
          </a:pPr>
          <a:r>
            <a:rPr lang="en" sz="2000" b="1" dirty="0">
              <a:solidFill>
                <a:schemeClr val="accent2">
                  <a:lumMod val="50000"/>
                </a:schemeClr>
              </a:solidFill>
            </a:rPr>
            <a:t>⁕ </a:t>
          </a:r>
          <a:r>
            <a:rPr lang="en" sz="2000" b="1" dirty="0">
              <a:solidFill>
                <a:schemeClr val="tx1"/>
              </a:solidFill>
            </a:rPr>
            <a:t>Mirga miseensa waldaatiin sooramuu qabaachuu (1 Qor. 9:4)</a:t>
          </a:r>
          <a:endParaRPr lang="es-ES" sz="2000" dirty="0">
            <a:solidFill>
              <a:schemeClr val="tx1"/>
            </a:solidFill>
          </a:endParaRPr>
        </a:p>
      </dgm:t>
    </dgm:pt>
    <dgm:pt modelId="{C5BEA955-A922-4467-9813-9213E5F27624}" type="parTrans" cxnId="{66DB58E5-AC69-4919-860E-E19C29F33BC6}">
      <dgm:prSet/>
      <dgm:spPr/>
      <dgm:t>
        <a:bodyPr/>
        <a:lstStyle/>
        <a:p>
          <a:endParaRPr lang="es-ES" sz="2000"/>
        </a:p>
      </dgm:t>
    </dgm:pt>
    <dgm:pt modelId="{8154CB7F-71F2-428A-9CB4-9BDC7581140F}" type="sibTrans" cxnId="{66DB58E5-AC69-4919-860E-E19C29F33BC6}">
      <dgm:prSet/>
      <dgm:spPr/>
      <dgm:t>
        <a:bodyPr/>
        <a:lstStyle/>
        <a:p>
          <a:endParaRPr lang="es-ES" sz="2000"/>
        </a:p>
      </dgm:t>
    </dgm:pt>
    <dgm:pt modelId="{3FB8E94F-B91A-4F40-9FBD-1868CAA1D215}">
      <dgm:prSet custT="1"/>
      <dgm:spPr>
        <a:solidFill>
          <a:schemeClr val="tx2">
            <a:lumMod val="75000"/>
          </a:schemeClr>
        </a:solidFill>
      </dgm:spPr>
      <dgm:t>
        <a:bodyPr/>
        <a:lstStyle/>
        <a:p>
          <a:pPr>
            <a:buNone/>
          </a:pPr>
          <a:r>
            <a:rPr lang="en" sz="1800" b="1" dirty="0">
              <a:solidFill>
                <a:schemeClr val="tx2">
                  <a:lumMod val="20000"/>
                  <a:lumOff val="80000"/>
                </a:schemeClr>
              </a:solidFill>
              <a:effectLst>
                <a:outerShdw blurRad="38100" dist="38100" dir="2700000" algn="tl">
                  <a:srgbClr val="000000"/>
                </a:outerShdw>
              </a:effectLst>
            </a:rPr>
            <a:t>⁕ </a:t>
          </a:r>
          <a:r>
            <a:rPr lang="en" sz="1800" b="1" dirty="0">
              <a:effectLst>
                <a:outerShdw blurRad="38100" dist="38100" dir="2700000" algn="tl">
                  <a:srgbClr val="000000"/>
                </a:outerShdw>
              </a:effectLst>
            </a:rPr>
            <a:t>Mirga haadha manaatiin deggeramuu (1 Qor. 9:5)</a:t>
          </a:r>
          <a:endParaRPr lang="es-ES" sz="1800" dirty="0">
            <a:effectLst>
              <a:outerShdw blurRad="38100" dist="38100" dir="2700000" algn="tl">
                <a:srgbClr val="000000"/>
              </a:outerShdw>
            </a:effectLst>
          </a:endParaRPr>
        </a:p>
      </dgm:t>
    </dgm:pt>
    <dgm:pt modelId="{968CD9E5-65AC-4BA8-B056-21F8B45C2EE4}" type="parTrans" cxnId="{9D1E0E2B-B861-4A09-AE11-9ABC4508277C}">
      <dgm:prSet/>
      <dgm:spPr/>
      <dgm:t>
        <a:bodyPr/>
        <a:lstStyle/>
        <a:p>
          <a:endParaRPr lang="es-ES" sz="2000"/>
        </a:p>
      </dgm:t>
    </dgm:pt>
    <dgm:pt modelId="{C9DD17F3-EA30-4390-B8BF-E6FD7F95B681}" type="sibTrans" cxnId="{9D1E0E2B-B861-4A09-AE11-9ABC4508277C}">
      <dgm:prSet/>
      <dgm:spPr/>
      <dgm:t>
        <a:bodyPr/>
        <a:lstStyle/>
        <a:p>
          <a:endParaRPr lang="es-ES" sz="2000"/>
        </a:p>
      </dgm:t>
    </dgm:pt>
    <dgm:pt modelId="{EA4EAAA4-3102-49A9-8391-4D88A61E3350}">
      <dgm:prSet custT="1"/>
      <dgm:spPr>
        <a:solidFill>
          <a:schemeClr val="accent5"/>
        </a:solidFill>
      </dgm:spPr>
      <dgm:t>
        <a:bodyPr/>
        <a:lstStyle/>
        <a:p>
          <a:pPr>
            <a:buNone/>
            <a:tabLst>
              <a:tab pos="269875" algn="l"/>
            </a:tabLst>
          </a:pPr>
          <a:r>
            <a:rPr lang="en" sz="2000" b="1" dirty="0">
              <a:solidFill>
                <a:schemeClr val="accent5">
                  <a:lumMod val="20000"/>
                  <a:lumOff val="80000"/>
                </a:schemeClr>
              </a:solidFill>
              <a:effectLst>
                <a:outerShdw blurRad="50800" dist="38100" dir="5400000" algn="ctr" rotWithShape="0">
                  <a:schemeClr val="tx1"/>
                </a:outerShdw>
              </a:effectLst>
            </a:rPr>
            <a:t>⁕ </a:t>
          </a:r>
          <a:r>
            <a:rPr lang="en" sz="2000" b="1" dirty="0">
              <a:effectLst>
                <a:outerShdw blurRad="50800" dist="38100" dir="5400000" algn="ctr" rotWithShape="0">
                  <a:schemeClr val="tx1"/>
                </a:outerShdw>
              </a:effectLst>
            </a:rPr>
            <a:t>Mirga hojii suphiinsaa baratamaa ta’e hojjechuu dhiisuu qabu (1 Qor. 9:6)</a:t>
          </a:r>
          <a:endParaRPr lang="es-ES" sz="2000" dirty="0">
            <a:effectLst>
              <a:outerShdw blurRad="50800" dist="38100" dir="5400000" algn="ctr" rotWithShape="0">
                <a:schemeClr val="tx1"/>
              </a:outerShdw>
            </a:effectLst>
          </a:endParaRPr>
        </a:p>
      </dgm:t>
    </dgm:pt>
    <dgm:pt modelId="{733BBF15-7430-42BE-9784-878F9721A70D}" type="parTrans" cxnId="{42D4AD7F-B144-476F-90F4-FA2C6F7238E9}">
      <dgm:prSet/>
      <dgm:spPr/>
      <dgm:t>
        <a:bodyPr/>
        <a:lstStyle/>
        <a:p>
          <a:endParaRPr lang="es-ES" sz="2000"/>
        </a:p>
      </dgm:t>
    </dgm:pt>
    <dgm:pt modelId="{393D40A6-5BB1-4F59-98F1-4D4E9616E1D7}" type="sibTrans" cxnId="{42D4AD7F-B144-476F-90F4-FA2C6F7238E9}">
      <dgm:prSet/>
      <dgm:spPr/>
      <dgm:t>
        <a:bodyPr/>
        <a:lstStyle/>
        <a:p>
          <a:endParaRPr lang="es-ES" sz="2000"/>
        </a:p>
      </dgm:t>
    </dgm:pt>
    <dgm:pt modelId="{49EC6A2F-89BB-4D45-AD42-2C2217D52EE7}">
      <dgm:prSet custT="1"/>
      <dgm:spPr>
        <a:solidFill>
          <a:schemeClr val="accent2"/>
        </a:solidFill>
      </dgm:spPr>
      <dgm:t>
        <a:bodyPr/>
        <a:lstStyle/>
        <a:p>
          <a:pPr>
            <a:buFont typeface="Wingdings" panose="05000000000000000000" pitchFamily="2" charset="2"/>
            <a:buChar char="Ø"/>
            <a:tabLst>
              <a:tab pos="1433513" algn="l"/>
            </a:tabLst>
          </a:pPr>
          <a:r>
            <a:rPr lang="en-US" sz="2000" b="1" dirty="0">
              <a:solidFill>
                <a:schemeClr val="tx1"/>
              </a:solidFill>
            </a:rPr>
            <a:t>A</a:t>
          </a:r>
          <a:r>
            <a:rPr lang="en" sz="2000" b="1" dirty="0">
              <a:solidFill>
                <a:schemeClr val="tx1"/>
              </a:solidFill>
            </a:rPr>
            <a:t>kkuma ergamoonni warri kaan godhan, akka ergamaatti mirga waldoota warra tajaajiluun deggeramuu akka qabu dubbata Phaawuloos.</a:t>
          </a:r>
          <a:endParaRPr lang="es-ES" sz="2000" dirty="0">
            <a:solidFill>
              <a:schemeClr val="tx1"/>
            </a:solidFill>
          </a:endParaRPr>
        </a:p>
      </dgm:t>
    </dgm:pt>
    <dgm:pt modelId="{8457B35D-12C9-4919-80C4-CAC586FA105F}" type="parTrans" cxnId="{D23052DE-8F53-4A16-8278-AA2E89B9A3A9}">
      <dgm:prSet/>
      <dgm:spPr/>
      <dgm:t>
        <a:bodyPr/>
        <a:lstStyle/>
        <a:p>
          <a:endParaRPr lang="es-ES" sz="2000"/>
        </a:p>
      </dgm:t>
    </dgm:pt>
    <dgm:pt modelId="{AE3800F5-C4EC-4127-A793-A2EC1E3A0126}" type="sibTrans" cxnId="{D23052DE-8F53-4A16-8278-AA2E89B9A3A9}">
      <dgm:prSet/>
      <dgm:spPr/>
      <dgm:t>
        <a:bodyPr/>
        <a:lstStyle/>
        <a:p>
          <a:endParaRPr lang="es-ES" sz="2000"/>
        </a:p>
      </dgm:t>
    </dgm:pt>
    <dgm:pt modelId="{2D033899-8014-4392-A649-546F546E44BE}">
      <dgm:prSet custT="1"/>
      <dgm:spPr>
        <a:solidFill>
          <a:schemeClr val="tx2">
            <a:lumMod val="75000"/>
          </a:schemeClr>
        </a:solidFill>
      </dgm:spPr>
      <dgm:t>
        <a:bodyPr/>
        <a:lstStyle/>
        <a:p>
          <a:pPr>
            <a:buFont typeface="Wingdings" panose="05000000000000000000" pitchFamily="2" charset="2"/>
            <a:buChar char="Ø"/>
          </a:pPr>
          <a:r>
            <a:rPr lang="en" sz="1800" b="1" dirty="0">
              <a:effectLst>
                <a:outerShdw blurRad="38100" dist="38100" dir="2700000" algn="tl">
                  <a:srgbClr val="000000"/>
                </a:outerShdw>
              </a:effectLst>
            </a:rPr>
            <a:t>Amaleeffannaan walii galaa ergamoota gidduu jiru, tajaajila isaanii irratti akka isaan gargaaraniif haadha manoota isaanii wajjin deemuu dha. Dubartiin kun, akkuma abbaa manaa isheetii, mirga waldaadhaan deggeramu qabdi. </a:t>
          </a:r>
          <a:endParaRPr lang="es-ES" sz="1800" dirty="0">
            <a:effectLst>
              <a:outerShdw blurRad="38100" dist="38100" dir="2700000" algn="tl">
                <a:srgbClr val="000000"/>
              </a:outerShdw>
            </a:effectLst>
          </a:endParaRPr>
        </a:p>
      </dgm:t>
    </dgm:pt>
    <dgm:pt modelId="{68969D03-FBEE-4B43-A8A1-FE6821B37BF9}" type="parTrans" cxnId="{9BDBA08D-65F9-4EE9-BF9B-A76FDC79E541}">
      <dgm:prSet/>
      <dgm:spPr/>
      <dgm:t>
        <a:bodyPr/>
        <a:lstStyle/>
        <a:p>
          <a:endParaRPr lang="es-ES" sz="2000"/>
        </a:p>
      </dgm:t>
    </dgm:pt>
    <dgm:pt modelId="{7DD54A3B-F80A-4A5E-99DA-AF7FDB404839}" type="sibTrans" cxnId="{9BDBA08D-65F9-4EE9-BF9B-A76FDC79E541}">
      <dgm:prSet/>
      <dgm:spPr/>
      <dgm:t>
        <a:bodyPr/>
        <a:lstStyle/>
        <a:p>
          <a:endParaRPr lang="es-ES" sz="2000"/>
        </a:p>
      </dgm:t>
    </dgm:pt>
    <dgm:pt modelId="{D70A179F-097B-4B05-BC4C-144113917F64}">
      <dgm:prSet custT="1"/>
      <dgm:spPr>
        <a:solidFill>
          <a:schemeClr val="accent5"/>
        </a:solidFill>
      </dgm:spPr>
      <dgm:t>
        <a:bodyPr/>
        <a:lstStyle/>
        <a:p>
          <a:pPr>
            <a:buFont typeface="Wingdings" panose="05000000000000000000" pitchFamily="2" charset="2"/>
            <a:buChar char="Ø"/>
          </a:pPr>
          <a:r>
            <a:rPr lang="en" sz="2000" b="1" dirty="0">
              <a:effectLst>
                <a:outerShdw blurRad="50800" dist="38100" dir="5400000" algn="ctr" rotWithShape="0">
                  <a:schemeClr val="tx1"/>
                </a:outerShdw>
              </a:effectLst>
            </a:rPr>
            <a:t>Ofittummaa irraa bilisa ta’uu isaa agarsiisuuf akkasumas carraa miseensota waldaa irraa fayyadamuutti dhimma baa’a namoonni jedhanii akka hin yaanneef, Phaawuloos waan ittiin jiraatu argachuuf hojjeta.</a:t>
          </a:r>
          <a:endParaRPr lang="es-ES" sz="2000" dirty="0">
            <a:effectLst>
              <a:outerShdw blurRad="50800" dist="38100" dir="5400000" algn="ctr" rotWithShape="0">
                <a:schemeClr val="tx1"/>
              </a:outerShdw>
            </a:effectLst>
          </a:endParaRPr>
        </a:p>
      </dgm:t>
    </dgm:pt>
    <dgm:pt modelId="{CFEB01E6-53C9-438B-ABCF-5A0252CDA0E6}" type="parTrans" cxnId="{3998D6F0-AE27-4B74-A2D9-E195DF127B6A}">
      <dgm:prSet/>
      <dgm:spPr/>
      <dgm:t>
        <a:bodyPr/>
        <a:lstStyle/>
        <a:p>
          <a:endParaRPr lang="es-ES" sz="2000"/>
        </a:p>
      </dgm:t>
    </dgm:pt>
    <dgm:pt modelId="{BE2BECFE-E762-4CA1-8EBA-E1EBCE2A906C}" type="sibTrans" cxnId="{3998D6F0-AE27-4B74-A2D9-E195DF127B6A}">
      <dgm:prSet/>
      <dgm:spPr/>
      <dgm:t>
        <a:bodyPr/>
        <a:lstStyle/>
        <a:p>
          <a:endParaRPr lang="es-ES" sz="2000"/>
        </a:p>
      </dgm:t>
    </dgm:pt>
    <dgm:pt modelId="{DB27B909-7CE8-4132-93E1-474F1295A631}" type="pres">
      <dgm:prSet presAssocID="{4DCB63BE-EA62-416F-972E-5B6217987F3E}" presName="linear" presStyleCnt="0">
        <dgm:presLayoutVars>
          <dgm:dir/>
          <dgm:resizeHandles val="exact"/>
        </dgm:presLayoutVars>
      </dgm:prSet>
      <dgm:spPr/>
    </dgm:pt>
    <dgm:pt modelId="{E658DD70-15B0-4AA4-8F15-6C7B8876895C}" type="pres">
      <dgm:prSet presAssocID="{03942CB3-9D9C-4136-8880-46DADD6644AC}" presName="comp" presStyleCnt="0"/>
      <dgm:spPr/>
    </dgm:pt>
    <dgm:pt modelId="{B0B5F2F0-467F-45EA-827F-B947316FAE2A}" type="pres">
      <dgm:prSet presAssocID="{03942CB3-9D9C-4136-8880-46DADD6644AC}" presName="box" presStyleLbl="node1" presStyleIdx="0" presStyleCnt="3"/>
      <dgm:spPr/>
    </dgm:pt>
    <dgm:pt modelId="{AB8C7CC9-BA0B-4F46-AD9D-9D84D3686FF9}" type="pres">
      <dgm:prSet presAssocID="{03942CB3-9D9C-4136-8880-46DADD6644AC}" presName="img"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C596E9-7AAA-4AAC-BDB2-B5ED843AC08D}" type="pres">
      <dgm:prSet presAssocID="{03942CB3-9D9C-4136-8880-46DADD6644AC}" presName="text" presStyleLbl="node1" presStyleIdx="0" presStyleCnt="3">
        <dgm:presLayoutVars>
          <dgm:bulletEnabled val="1"/>
        </dgm:presLayoutVars>
      </dgm:prSet>
      <dgm:spPr/>
    </dgm:pt>
    <dgm:pt modelId="{15E9A38B-8BE8-4EDC-9E45-422B70F71134}" type="pres">
      <dgm:prSet presAssocID="{8154CB7F-71F2-428A-9CB4-9BDC7581140F}" presName="spacer" presStyleCnt="0"/>
      <dgm:spPr/>
    </dgm:pt>
    <dgm:pt modelId="{5FD0E560-0351-4AED-9428-19415E4D947D}" type="pres">
      <dgm:prSet presAssocID="{3FB8E94F-B91A-4F40-9FBD-1868CAA1D215}" presName="comp" presStyleCnt="0"/>
      <dgm:spPr/>
    </dgm:pt>
    <dgm:pt modelId="{C3C4E1E8-9A50-40FB-B74D-1375FE9DE9EA}" type="pres">
      <dgm:prSet presAssocID="{3FB8E94F-B91A-4F40-9FBD-1868CAA1D215}" presName="box" presStyleLbl="node1" presStyleIdx="1" presStyleCnt="3" custLinFactNeighborY="-2696"/>
      <dgm:spPr/>
    </dgm:pt>
    <dgm:pt modelId="{5B844668-161A-40CE-834D-DBA7B2491ED1}" type="pres">
      <dgm:prSet presAssocID="{3FB8E94F-B91A-4F40-9FBD-1868CAA1D215}" presName="img" presStyleLbl="fgImgPlace1" presStyleIdx="1" presStyleCnt="3" custLinFactNeighborY="-337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1283636-2920-432E-A0E9-3097451169D5}" type="pres">
      <dgm:prSet presAssocID="{3FB8E94F-B91A-4F40-9FBD-1868CAA1D215}" presName="text" presStyleLbl="node1" presStyleIdx="1" presStyleCnt="3">
        <dgm:presLayoutVars>
          <dgm:bulletEnabled val="1"/>
        </dgm:presLayoutVars>
      </dgm:prSet>
      <dgm:spPr/>
    </dgm:pt>
    <dgm:pt modelId="{D26C9CB4-610B-4E22-A604-9CD97B724534}" type="pres">
      <dgm:prSet presAssocID="{C9DD17F3-EA30-4390-B8BF-E6FD7F95B681}" presName="spacer" presStyleCnt="0"/>
      <dgm:spPr/>
    </dgm:pt>
    <dgm:pt modelId="{8F9A6C2E-DC98-4DAC-8FB2-07CE63FE2507}" type="pres">
      <dgm:prSet presAssocID="{EA4EAAA4-3102-49A9-8391-4D88A61E3350}" presName="comp" presStyleCnt="0"/>
      <dgm:spPr/>
    </dgm:pt>
    <dgm:pt modelId="{BDAA947B-83D1-4802-AE95-32137525D2E9}" type="pres">
      <dgm:prSet presAssocID="{EA4EAAA4-3102-49A9-8391-4D88A61E3350}" presName="box" presStyleLbl="node1" presStyleIdx="2" presStyleCnt="3" custLinFactNeighborY="-6743"/>
      <dgm:spPr/>
    </dgm:pt>
    <dgm:pt modelId="{099A9D28-0AA8-42AD-86D9-0B379C1B1FD4}" type="pres">
      <dgm:prSet presAssocID="{EA4EAAA4-3102-49A9-8391-4D88A61E3350}" presName="img" presStyleLbl="fgImgPlace1" presStyleIdx="2" presStyleCnt="3" custLinFactNeighborY="-84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D450B1-33D8-4B63-AC48-24C92858B4C9}" type="pres">
      <dgm:prSet presAssocID="{EA4EAAA4-3102-49A9-8391-4D88A61E3350}" presName="text" presStyleLbl="node1" presStyleIdx="2" presStyleCnt="3">
        <dgm:presLayoutVars>
          <dgm:bulletEnabled val="1"/>
        </dgm:presLayoutVars>
      </dgm:prSet>
      <dgm:spPr/>
    </dgm:pt>
  </dgm:ptLst>
  <dgm:cxnLst>
    <dgm:cxn modelId="{0D056809-A959-4D1B-959D-FD78369CD383}" type="presOf" srcId="{03942CB3-9D9C-4136-8880-46DADD6644AC}" destId="{79C596E9-7AAA-4AAC-BDB2-B5ED843AC08D}" srcOrd="1" destOrd="0" presId="urn:microsoft.com/office/officeart/2005/8/layout/vList4"/>
    <dgm:cxn modelId="{DAF8D818-3A7D-465D-897F-20B862B030E9}" type="presOf" srcId="{D70A179F-097B-4B05-BC4C-144113917F64}" destId="{BDAA947B-83D1-4802-AE95-32137525D2E9}" srcOrd="0" destOrd="1" presId="urn:microsoft.com/office/officeart/2005/8/layout/vList4"/>
    <dgm:cxn modelId="{B4854322-FA8D-4307-944E-1D935AE618C3}" type="presOf" srcId="{EA4EAAA4-3102-49A9-8391-4D88A61E3350}" destId="{C0D450B1-33D8-4B63-AC48-24C92858B4C9}" srcOrd="1" destOrd="0" presId="urn:microsoft.com/office/officeart/2005/8/layout/vList4"/>
    <dgm:cxn modelId="{48A71726-5F39-46B3-B7D5-8C2B1D5609E6}" type="presOf" srcId="{2D033899-8014-4392-A649-546F546E44BE}" destId="{C1283636-2920-432E-A0E9-3097451169D5}" srcOrd="1" destOrd="1" presId="urn:microsoft.com/office/officeart/2005/8/layout/vList4"/>
    <dgm:cxn modelId="{529FA327-F094-43FF-BC61-0DB29626F7CB}" type="presOf" srcId="{3FB8E94F-B91A-4F40-9FBD-1868CAA1D215}" destId="{C1283636-2920-432E-A0E9-3097451169D5}" srcOrd="1" destOrd="0" presId="urn:microsoft.com/office/officeart/2005/8/layout/vList4"/>
    <dgm:cxn modelId="{9D1E0E2B-B861-4A09-AE11-9ABC4508277C}" srcId="{4DCB63BE-EA62-416F-972E-5B6217987F3E}" destId="{3FB8E94F-B91A-4F40-9FBD-1868CAA1D215}" srcOrd="1" destOrd="0" parTransId="{968CD9E5-65AC-4BA8-B056-21F8B45C2EE4}" sibTransId="{C9DD17F3-EA30-4390-B8BF-E6FD7F95B681}"/>
    <dgm:cxn modelId="{7F6E9B34-94CC-47C0-AA2A-26DE7DFCDEF0}" type="presOf" srcId="{3FB8E94F-B91A-4F40-9FBD-1868CAA1D215}" destId="{C3C4E1E8-9A50-40FB-B74D-1375FE9DE9EA}" srcOrd="0" destOrd="0" presId="urn:microsoft.com/office/officeart/2005/8/layout/vList4"/>
    <dgm:cxn modelId="{60B03048-20CA-48E3-918E-7C5E613D300B}" type="presOf" srcId="{EA4EAAA4-3102-49A9-8391-4D88A61E3350}" destId="{BDAA947B-83D1-4802-AE95-32137525D2E9}" srcOrd="0" destOrd="0" presId="urn:microsoft.com/office/officeart/2005/8/layout/vList4"/>
    <dgm:cxn modelId="{EE59726C-066D-4D82-A897-556070A08A0D}" type="presOf" srcId="{49EC6A2F-89BB-4D45-AD42-2C2217D52EE7}" destId="{79C596E9-7AAA-4AAC-BDB2-B5ED843AC08D}" srcOrd="1" destOrd="1" presId="urn:microsoft.com/office/officeart/2005/8/layout/vList4"/>
    <dgm:cxn modelId="{964E8D5A-366B-4857-A349-48C787280D32}" type="presOf" srcId="{4DCB63BE-EA62-416F-972E-5B6217987F3E}" destId="{DB27B909-7CE8-4132-93E1-474F1295A631}" srcOrd="0" destOrd="0" presId="urn:microsoft.com/office/officeart/2005/8/layout/vList4"/>
    <dgm:cxn modelId="{42D4AD7F-B144-476F-90F4-FA2C6F7238E9}" srcId="{4DCB63BE-EA62-416F-972E-5B6217987F3E}" destId="{EA4EAAA4-3102-49A9-8391-4D88A61E3350}" srcOrd="2" destOrd="0" parTransId="{733BBF15-7430-42BE-9784-878F9721A70D}" sibTransId="{393D40A6-5BB1-4F59-98F1-4D4E9616E1D7}"/>
    <dgm:cxn modelId="{FCC64485-83BE-4397-84B2-7105C2F56414}" type="presOf" srcId="{03942CB3-9D9C-4136-8880-46DADD6644AC}" destId="{B0B5F2F0-467F-45EA-827F-B947316FAE2A}" srcOrd="0" destOrd="0" presId="urn:microsoft.com/office/officeart/2005/8/layout/vList4"/>
    <dgm:cxn modelId="{C61F5989-56F7-4A59-AA0B-88155C22089B}" type="presOf" srcId="{49EC6A2F-89BB-4D45-AD42-2C2217D52EE7}" destId="{B0B5F2F0-467F-45EA-827F-B947316FAE2A}" srcOrd="0" destOrd="1" presId="urn:microsoft.com/office/officeart/2005/8/layout/vList4"/>
    <dgm:cxn modelId="{E5CCF589-AE6A-4AA4-A95E-8F3B01E090FC}" type="presOf" srcId="{D70A179F-097B-4B05-BC4C-144113917F64}" destId="{C0D450B1-33D8-4B63-AC48-24C92858B4C9}" srcOrd="1" destOrd="1" presId="urn:microsoft.com/office/officeart/2005/8/layout/vList4"/>
    <dgm:cxn modelId="{9BDBA08D-65F9-4EE9-BF9B-A76FDC79E541}" srcId="{3FB8E94F-B91A-4F40-9FBD-1868CAA1D215}" destId="{2D033899-8014-4392-A649-546F546E44BE}" srcOrd="0" destOrd="0" parTransId="{68969D03-FBEE-4B43-A8A1-FE6821B37BF9}" sibTransId="{7DD54A3B-F80A-4A5E-99DA-AF7FDB404839}"/>
    <dgm:cxn modelId="{D23052DE-8F53-4A16-8278-AA2E89B9A3A9}" srcId="{03942CB3-9D9C-4136-8880-46DADD6644AC}" destId="{49EC6A2F-89BB-4D45-AD42-2C2217D52EE7}" srcOrd="0" destOrd="0" parTransId="{8457B35D-12C9-4919-80C4-CAC586FA105F}" sibTransId="{AE3800F5-C4EC-4127-A793-A2EC1E3A0126}"/>
    <dgm:cxn modelId="{66DB58E5-AC69-4919-860E-E19C29F33BC6}" srcId="{4DCB63BE-EA62-416F-972E-5B6217987F3E}" destId="{03942CB3-9D9C-4136-8880-46DADD6644AC}" srcOrd="0" destOrd="0" parTransId="{C5BEA955-A922-4467-9813-9213E5F27624}" sibTransId="{8154CB7F-71F2-428A-9CB4-9BDC7581140F}"/>
    <dgm:cxn modelId="{678690EB-A492-42AB-BC7C-62716037DA4C}" type="presOf" srcId="{2D033899-8014-4392-A649-546F546E44BE}" destId="{C3C4E1E8-9A50-40FB-B74D-1375FE9DE9EA}" srcOrd="0" destOrd="1" presId="urn:microsoft.com/office/officeart/2005/8/layout/vList4"/>
    <dgm:cxn modelId="{3998D6F0-AE27-4B74-A2D9-E195DF127B6A}" srcId="{EA4EAAA4-3102-49A9-8391-4D88A61E3350}" destId="{D70A179F-097B-4B05-BC4C-144113917F64}" srcOrd="0" destOrd="0" parTransId="{CFEB01E6-53C9-438B-ABCF-5A0252CDA0E6}" sibTransId="{BE2BECFE-E762-4CA1-8EBA-E1EBCE2A906C}"/>
    <dgm:cxn modelId="{16B8C3D1-8C48-4200-9293-68A5DC4502DC}" type="presParOf" srcId="{DB27B909-7CE8-4132-93E1-474F1295A631}" destId="{E658DD70-15B0-4AA4-8F15-6C7B8876895C}" srcOrd="0" destOrd="0" presId="urn:microsoft.com/office/officeart/2005/8/layout/vList4"/>
    <dgm:cxn modelId="{822CA089-3FEB-471D-BFD9-1FFEAD103DB1}" type="presParOf" srcId="{E658DD70-15B0-4AA4-8F15-6C7B8876895C}" destId="{B0B5F2F0-467F-45EA-827F-B947316FAE2A}" srcOrd="0" destOrd="0" presId="urn:microsoft.com/office/officeart/2005/8/layout/vList4"/>
    <dgm:cxn modelId="{25F8E702-F7F8-467D-A610-CDB2303CCC87}" type="presParOf" srcId="{E658DD70-15B0-4AA4-8F15-6C7B8876895C}" destId="{AB8C7CC9-BA0B-4F46-AD9D-9D84D3686FF9}" srcOrd="1" destOrd="0" presId="urn:microsoft.com/office/officeart/2005/8/layout/vList4"/>
    <dgm:cxn modelId="{30BC5928-D6A9-44A0-8208-6144171278F9}" type="presParOf" srcId="{E658DD70-15B0-4AA4-8F15-6C7B8876895C}" destId="{79C596E9-7AAA-4AAC-BDB2-B5ED843AC08D}" srcOrd="2" destOrd="0" presId="urn:microsoft.com/office/officeart/2005/8/layout/vList4"/>
    <dgm:cxn modelId="{193D1C43-6C19-433C-9575-2A803CD2EFAF}" type="presParOf" srcId="{DB27B909-7CE8-4132-93E1-474F1295A631}" destId="{15E9A38B-8BE8-4EDC-9E45-422B70F71134}" srcOrd="1" destOrd="0" presId="urn:microsoft.com/office/officeart/2005/8/layout/vList4"/>
    <dgm:cxn modelId="{FD1BAC68-E9F2-4EC9-B9A9-B46294CE93F6}" type="presParOf" srcId="{DB27B909-7CE8-4132-93E1-474F1295A631}" destId="{5FD0E560-0351-4AED-9428-19415E4D947D}" srcOrd="2" destOrd="0" presId="urn:microsoft.com/office/officeart/2005/8/layout/vList4"/>
    <dgm:cxn modelId="{7C58AA35-943C-4C27-AE2D-FA3448C969A0}" type="presParOf" srcId="{5FD0E560-0351-4AED-9428-19415E4D947D}" destId="{C3C4E1E8-9A50-40FB-B74D-1375FE9DE9EA}" srcOrd="0" destOrd="0" presId="urn:microsoft.com/office/officeart/2005/8/layout/vList4"/>
    <dgm:cxn modelId="{CBB614F3-8ED0-436C-9BB8-5F7F648A1D6D}" type="presParOf" srcId="{5FD0E560-0351-4AED-9428-19415E4D947D}" destId="{5B844668-161A-40CE-834D-DBA7B2491ED1}" srcOrd="1" destOrd="0" presId="urn:microsoft.com/office/officeart/2005/8/layout/vList4"/>
    <dgm:cxn modelId="{A286B9F9-05DE-4C46-AE3B-41859B7E08A9}" type="presParOf" srcId="{5FD0E560-0351-4AED-9428-19415E4D947D}" destId="{C1283636-2920-432E-A0E9-3097451169D5}" srcOrd="2" destOrd="0" presId="urn:microsoft.com/office/officeart/2005/8/layout/vList4"/>
    <dgm:cxn modelId="{36FC2B71-F79F-42D7-B2FF-B66ECB835D0D}" type="presParOf" srcId="{DB27B909-7CE8-4132-93E1-474F1295A631}" destId="{D26C9CB4-610B-4E22-A604-9CD97B724534}" srcOrd="3" destOrd="0" presId="urn:microsoft.com/office/officeart/2005/8/layout/vList4"/>
    <dgm:cxn modelId="{DF430A59-6365-47C5-A7A0-CD6BDFB26F61}" type="presParOf" srcId="{DB27B909-7CE8-4132-93E1-474F1295A631}" destId="{8F9A6C2E-DC98-4DAC-8FB2-07CE63FE2507}" srcOrd="4" destOrd="0" presId="urn:microsoft.com/office/officeart/2005/8/layout/vList4"/>
    <dgm:cxn modelId="{8C615A38-590D-4868-A318-49FB22F86E1C}" type="presParOf" srcId="{8F9A6C2E-DC98-4DAC-8FB2-07CE63FE2507}" destId="{BDAA947B-83D1-4802-AE95-32137525D2E9}" srcOrd="0" destOrd="0" presId="urn:microsoft.com/office/officeart/2005/8/layout/vList4"/>
    <dgm:cxn modelId="{63134D53-4DD5-4970-BA20-9BE997663141}" type="presParOf" srcId="{8F9A6C2E-DC98-4DAC-8FB2-07CE63FE2507}" destId="{099A9D28-0AA8-42AD-86D9-0B379C1B1FD4}" srcOrd="1" destOrd="0" presId="urn:microsoft.com/office/officeart/2005/8/layout/vList4"/>
    <dgm:cxn modelId="{0F04C4C6-5398-4155-AF64-6D187B08F55F}" type="presParOf" srcId="{8F9A6C2E-DC98-4DAC-8FB2-07CE63FE2507}" destId="{C0D450B1-33D8-4B63-AC48-24C92858B4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AD651-CBFC-4DD3-8709-AABE667429DE}" type="doc">
      <dgm:prSet loTypeId="urn:microsoft.com/office/officeart/2008/layout/AlternatingPictureBlocks" loCatId="picture" qsTypeId="urn:microsoft.com/office/officeart/2005/8/quickstyle/simple5" qsCatId="simple" csTypeId="urn:microsoft.com/office/officeart/2005/8/colors/colorful2" csCatId="colorful" phldr="1"/>
      <dgm:spPr/>
      <dgm:t>
        <a:bodyPr/>
        <a:lstStyle/>
        <a:p>
          <a:endParaRPr lang="es-ES"/>
        </a:p>
      </dgm:t>
    </dgm:pt>
    <dgm:pt modelId="{C57A2463-73F7-4A35-8536-694E79125833}">
      <dgm:prSet custT="1"/>
      <dgm:spPr>
        <a:solidFill>
          <a:schemeClr val="accent1">
            <a:lumMod val="75000"/>
          </a:schemeClr>
        </a:solidFill>
      </dgm:spPr>
      <dgm:t>
        <a:bodyPr/>
        <a:lstStyle/>
        <a:p>
          <a:r>
            <a:rPr lang="en" sz="2000" b="1" dirty="0">
              <a:effectLst>
                <a:outerShdw blurRad="38100" dist="38100" dir="2700000" algn="tl">
                  <a:srgbClr val="000000">
                    <a:alpha val="43137"/>
                  </a:srgbClr>
                </a:outerShdw>
              </a:effectLst>
            </a:rPr>
            <a:t>Namichi qalma qalu, nyaata aarsaa waaqa tolfamaaf dhihaatus kan aarsaaf hin dhihaannes ni gurgura. Amanaan tokko eessaa dhufe jedhee utuu hin gaafatin haa nyaatu, yoo kanaa achi foon nyaachuuf seera qabeessa hin taane nyaata yaada jedhu nama keessatti uuma (1 Qor. 10:25).</a:t>
          </a:r>
          <a:endParaRPr lang="es-ES" sz="2000" dirty="0">
            <a:effectLst>
              <a:outerShdw blurRad="38100" dist="38100" dir="2700000" algn="tl">
                <a:srgbClr val="000000">
                  <a:alpha val="43137"/>
                </a:srgbClr>
              </a:outerShdw>
            </a:effectLst>
          </a:endParaRPr>
        </a:p>
      </dgm:t>
    </dgm:pt>
    <dgm:pt modelId="{92262206-A2CF-45AE-B064-EBF79028278D}" type="parTrans" cxnId="{81542003-7C51-4F9D-A97F-70ADE4602A04}">
      <dgm:prSet/>
      <dgm:spPr/>
      <dgm:t>
        <a:bodyPr/>
        <a:lstStyle/>
        <a:p>
          <a:endParaRPr lang="es-ES" sz="2000"/>
        </a:p>
      </dgm:t>
    </dgm:pt>
    <dgm:pt modelId="{28224BF8-8A5A-4DA4-A3EB-73C991032B77}" type="sibTrans" cxnId="{81542003-7C51-4F9D-A97F-70ADE4602A04}">
      <dgm:prSet/>
      <dgm:spPr/>
      <dgm:t>
        <a:bodyPr/>
        <a:lstStyle/>
        <a:p>
          <a:endParaRPr lang="es-ES" sz="2000"/>
        </a:p>
      </dgm:t>
    </dgm:pt>
    <dgm:pt modelId="{A8DDCDF6-3FDB-4155-95EF-B4E07571C9DE}">
      <dgm:prSet custT="1"/>
      <dgm:spPr>
        <a:solidFill>
          <a:schemeClr val="accent3">
            <a:lumMod val="75000"/>
          </a:schemeClr>
        </a:solidFill>
      </dgm:spPr>
      <dgm:t>
        <a:bodyPr/>
        <a:lstStyle/>
        <a:p>
          <a:pPr algn="ctr"/>
          <a:r>
            <a:rPr lang="en" sz="2000" b="1" dirty="0">
              <a:effectLst>
                <a:outerShdw blurRad="38100" dist="38100" dir="2700000" algn="tl">
                  <a:srgbClr val="000000">
                    <a:alpha val="43137"/>
                  </a:srgbClr>
                </a:outerShdw>
              </a:effectLst>
            </a:rPr>
            <a:t>Namni amanaa hin taane nyaataaf nama amane afeere. Inni amanaan utuu hin gaafatin nyaate (waanti hundinuu isaaf heyyamamaa dha). Garuu namni keessummummaaf afeere, foon waaqa tolfamaaf dhihaate dha ittiin jjedha. Kanaaf, akka yaada namicha keessummummaaf waame sanaa hin miineef, amanaan sun sana nyaachuun sirrii miti. (1 Qorontoos 10:27-29).</a:t>
          </a:r>
          <a:endParaRPr lang="es-ES" sz="2000" dirty="0">
            <a:effectLst>
              <a:outerShdw blurRad="38100" dist="38100" dir="2700000" algn="tl">
                <a:srgbClr val="000000">
                  <a:alpha val="43137"/>
                </a:srgbClr>
              </a:outerShdw>
            </a:effectLst>
          </a:endParaRPr>
        </a:p>
      </dgm:t>
    </dgm:pt>
    <dgm:pt modelId="{2FAE1962-A6BE-433E-93CC-7E9C8A03CDE1}" type="parTrans" cxnId="{69ADB80F-113B-480A-AD58-F084AF91B9E8}">
      <dgm:prSet/>
      <dgm:spPr/>
      <dgm:t>
        <a:bodyPr/>
        <a:lstStyle/>
        <a:p>
          <a:endParaRPr lang="es-ES" sz="2000"/>
        </a:p>
      </dgm:t>
    </dgm:pt>
    <dgm:pt modelId="{64D749C5-2BCF-48F2-A97A-6DD01ADB0F63}" type="sibTrans" cxnId="{69ADB80F-113B-480A-AD58-F084AF91B9E8}">
      <dgm:prSet/>
      <dgm:spPr/>
      <dgm:t>
        <a:bodyPr/>
        <a:lstStyle/>
        <a:p>
          <a:endParaRPr lang="es-ES" sz="2000"/>
        </a:p>
      </dgm:t>
    </dgm:pt>
    <dgm:pt modelId="{3F657BE6-B03F-44B6-A83A-61C249F358F0}" type="pres">
      <dgm:prSet presAssocID="{2DEAD651-CBFC-4DD3-8709-AABE667429DE}" presName="linearFlow" presStyleCnt="0">
        <dgm:presLayoutVars>
          <dgm:dir/>
          <dgm:resizeHandles val="exact"/>
        </dgm:presLayoutVars>
      </dgm:prSet>
      <dgm:spPr/>
    </dgm:pt>
    <dgm:pt modelId="{7D8E6C64-315B-406D-88B1-3136C2650312}" type="pres">
      <dgm:prSet presAssocID="{C57A2463-73F7-4A35-8536-694E79125833}" presName="comp" presStyleCnt="0"/>
      <dgm:spPr/>
    </dgm:pt>
    <dgm:pt modelId="{CE134132-FE13-4424-8622-70394E38BE37}" type="pres">
      <dgm:prSet presAssocID="{C57A2463-73F7-4A35-8536-694E79125833}" presName="rect2" presStyleLbl="node1" presStyleIdx="0" presStyleCnt="2" custScaleX="375759" custLinFactNeighborX="50877" custLinFactNeighborY="-71">
        <dgm:presLayoutVars>
          <dgm:bulletEnabled val="1"/>
        </dgm:presLayoutVars>
      </dgm:prSet>
      <dgm:spPr/>
    </dgm:pt>
    <dgm:pt modelId="{0E39B0EA-1CF8-4763-B1A5-529D112E96FB}" type="pres">
      <dgm:prSet presAssocID="{C57A2463-73F7-4A35-8536-694E79125833}" presName="rect1" presStyleLbl="lnNode1" presStyleIdx="0" presStyleCnt="2" custScaleX="207473" custLinFactX="-100000" custLinFactNeighborX="-156971" custLinFactNeighborY="398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66C7530-BA7C-436A-98A3-448E33D1AC20}" type="pres">
      <dgm:prSet presAssocID="{28224BF8-8A5A-4DA4-A3EB-73C991032B77}" presName="sibTrans" presStyleCnt="0"/>
      <dgm:spPr/>
    </dgm:pt>
    <dgm:pt modelId="{0E65F4C4-DA14-4AD3-B023-4F630B1BC0FC}" type="pres">
      <dgm:prSet presAssocID="{A8DDCDF6-3FDB-4155-95EF-B4E07571C9DE}" presName="comp" presStyleCnt="0"/>
      <dgm:spPr/>
    </dgm:pt>
    <dgm:pt modelId="{657811B2-F473-496A-9C98-072C8525BBFC}" type="pres">
      <dgm:prSet presAssocID="{A8DDCDF6-3FDB-4155-95EF-B4E07571C9DE}" presName="rect2" presStyleLbl="node1" presStyleIdx="1" presStyleCnt="2" custScaleX="375759" custScaleY="134237" custLinFactNeighborX="-49522" custLinFactNeighborY="-6789">
        <dgm:presLayoutVars>
          <dgm:bulletEnabled val="1"/>
        </dgm:presLayoutVars>
      </dgm:prSet>
      <dgm:spPr/>
    </dgm:pt>
    <dgm:pt modelId="{599A541C-F2D6-406B-8AAD-AE6417A2067B}" type="pres">
      <dgm:prSet presAssocID="{A8DDCDF6-3FDB-4155-95EF-B4E07571C9DE}" presName="rect1" presStyleLbl="lnNode1" presStyleIdx="1" presStyleCnt="2" custScaleX="207473" custScaleY="134237" custLinFactX="100000" custLinFactNeighborX="156312" custLinFactNeighborY="-5747"/>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81542003-7C51-4F9D-A97F-70ADE4602A04}" srcId="{2DEAD651-CBFC-4DD3-8709-AABE667429DE}" destId="{C57A2463-73F7-4A35-8536-694E79125833}" srcOrd="0" destOrd="0" parTransId="{92262206-A2CF-45AE-B064-EBF79028278D}" sibTransId="{28224BF8-8A5A-4DA4-A3EB-73C991032B77}"/>
    <dgm:cxn modelId="{69ADB80F-113B-480A-AD58-F084AF91B9E8}" srcId="{2DEAD651-CBFC-4DD3-8709-AABE667429DE}" destId="{A8DDCDF6-3FDB-4155-95EF-B4E07571C9DE}" srcOrd="1" destOrd="0" parTransId="{2FAE1962-A6BE-433E-93CC-7E9C8A03CDE1}" sibTransId="{64D749C5-2BCF-48F2-A97A-6DD01ADB0F63}"/>
    <dgm:cxn modelId="{AEA6BB49-BC50-4FDE-859F-18AD78927272}" type="presOf" srcId="{2DEAD651-CBFC-4DD3-8709-AABE667429DE}" destId="{3F657BE6-B03F-44B6-A83A-61C249F358F0}" srcOrd="0" destOrd="0" presId="urn:microsoft.com/office/officeart/2008/layout/AlternatingPictureBlocks"/>
    <dgm:cxn modelId="{196248A7-8909-4D2F-A082-38678EA61BA3}" type="presOf" srcId="{C57A2463-73F7-4A35-8536-694E79125833}" destId="{CE134132-FE13-4424-8622-70394E38BE37}" srcOrd="0" destOrd="0" presId="urn:microsoft.com/office/officeart/2008/layout/AlternatingPictureBlocks"/>
    <dgm:cxn modelId="{7E5E3AD7-EF8E-41A4-90B0-56FBA6B65AF4}" type="presOf" srcId="{A8DDCDF6-3FDB-4155-95EF-B4E07571C9DE}" destId="{657811B2-F473-496A-9C98-072C8525BBFC}" srcOrd="0" destOrd="0" presId="urn:microsoft.com/office/officeart/2008/layout/AlternatingPictureBlocks"/>
    <dgm:cxn modelId="{C6AF9A4F-14EA-4437-A4A1-2464982B314F}" type="presParOf" srcId="{3F657BE6-B03F-44B6-A83A-61C249F358F0}" destId="{7D8E6C64-315B-406D-88B1-3136C2650312}" srcOrd="0" destOrd="0" presId="urn:microsoft.com/office/officeart/2008/layout/AlternatingPictureBlocks"/>
    <dgm:cxn modelId="{9D1121BD-CFDB-469D-8C8B-B7C46F0606CB}" type="presParOf" srcId="{7D8E6C64-315B-406D-88B1-3136C2650312}" destId="{CE134132-FE13-4424-8622-70394E38BE37}" srcOrd="0" destOrd="0" presId="urn:microsoft.com/office/officeart/2008/layout/AlternatingPictureBlocks"/>
    <dgm:cxn modelId="{2F36630E-33AA-414D-A3E4-13E4C5E015E3}" type="presParOf" srcId="{7D8E6C64-315B-406D-88B1-3136C2650312}" destId="{0E39B0EA-1CF8-4763-B1A5-529D112E96FB}" srcOrd="1" destOrd="0" presId="urn:microsoft.com/office/officeart/2008/layout/AlternatingPictureBlocks"/>
    <dgm:cxn modelId="{4A5AD5CF-272D-4A64-9352-1536B3F184F0}" type="presParOf" srcId="{3F657BE6-B03F-44B6-A83A-61C249F358F0}" destId="{266C7530-BA7C-436A-98A3-448E33D1AC20}" srcOrd="1" destOrd="0" presId="urn:microsoft.com/office/officeart/2008/layout/AlternatingPictureBlocks"/>
    <dgm:cxn modelId="{D3B5C852-FA70-4DF3-9AA1-EA9F4FFD6E6A}" type="presParOf" srcId="{3F657BE6-B03F-44B6-A83A-61C249F358F0}" destId="{0E65F4C4-DA14-4AD3-B023-4F630B1BC0FC}" srcOrd="2" destOrd="0" presId="urn:microsoft.com/office/officeart/2008/layout/AlternatingPictureBlocks"/>
    <dgm:cxn modelId="{B1C06911-9C45-4161-BDEB-0755A036FEEE}" type="presParOf" srcId="{0E65F4C4-DA14-4AD3-B023-4F630B1BC0FC}" destId="{657811B2-F473-496A-9C98-072C8525BBFC}" srcOrd="0" destOrd="0" presId="urn:microsoft.com/office/officeart/2008/layout/AlternatingPictureBlocks"/>
    <dgm:cxn modelId="{5E437AE8-E7C0-4873-BBA5-C41EFEF1303F}" type="presParOf" srcId="{0E65F4C4-DA14-4AD3-B023-4F630B1BC0FC}" destId="{599A541C-F2D6-406B-8AAD-AE6417A206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5F303-8B79-4418-B387-6B3C4F4217F4}">
      <dsp:nvSpPr>
        <dsp:cNvPr id="0" name=""/>
        <dsp:cNvSpPr/>
      </dsp:nvSpPr>
      <dsp:spPr>
        <a:xfrm>
          <a:off x="0" y="9176"/>
          <a:ext cx="5886449" cy="353454"/>
        </a:xfrm>
        <a:prstGeom prst="round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Qorontoos 8</a:t>
          </a:r>
        </a:p>
      </dsp:txBody>
      <dsp:txXfrm>
        <a:off x="17254" y="26430"/>
        <a:ext cx="5851941" cy="318946"/>
      </dsp:txXfrm>
    </dsp:sp>
    <dsp:sp modelId="{CBDBDD01-3099-41C2-BE30-1FC52A6D2D21}">
      <dsp:nvSpPr>
        <dsp:cNvPr id="0" name=""/>
        <dsp:cNvSpPr/>
      </dsp:nvSpPr>
      <dsp:spPr>
        <a:xfrm>
          <a:off x="0" y="362630"/>
          <a:ext cx="5886449" cy="894240"/>
        </a:xfrm>
        <a:prstGeom prst="rect">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rgbClr val="105660"/>
              </a:solidFill>
            </a:rPr>
            <a:t>Nyaata waaqolii tolfamoof aarfaman</a:t>
          </a:r>
        </a:p>
        <a:p>
          <a:pPr marL="228600" lvl="1" indent="-228600" algn="l" defTabSz="889000">
            <a:lnSpc>
              <a:spcPct val="90000"/>
            </a:lnSpc>
            <a:spcBef>
              <a:spcPct val="0"/>
            </a:spcBef>
            <a:spcAft>
              <a:spcPct val="20000"/>
            </a:spcAft>
            <a:buNone/>
          </a:pPr>
          <a:r>
            <a:rPr lang="en" sz="2000" b="1" kern="1200" dirty="0"/>
            <a:t>(Beekumsaa fi jaalala)</a:t>
          </a:r>
        </a:p>
      </dsp:txBody>
      <dsp:txXfrm>
        <a:off x="0" y="362630"/>
        <a:ext cx="5886449" cy="894240"/>
      </dsp:txXfrm>
    </dsp:sp>
    <dsp:sp modelId="{D23DF7B9-1508-4D64-BF74-796D8F9392E5}">
      <dsp:nvSpPr>
        <dsp:cNvPr id="0" name=""/>
        <dsp:cNvSpPr/>
      </dsp:nvSpPr>
      <dsp:spPr>
        <a:xfrm>
          <a:off x="0" y="1256870"/>
          <a:ext cx="5886449" cy="353454"/>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Qorontoos 9</a:t>
          </a:r>
        </a:p>
      </dsp:txBody>
      <dsp:txXfrm>
        <a:off x="17254" y="1274124"/>
        <a:ext cx="5851941" cy="318946"/>
      </dsp:txXfrm>
    </dsp:sp>
    <dsp:sp modelId="{EFC215ED-B80C-46B7-91C7-A6AC412A000D}">
      <dsp:nvSpPr>
        <dsp:cNvPr id="0" name=""/>
        <dsp:cNvSpPr/>
      </dsp:nvSpPr>
      <dsp:spPr>
        <a:xfrm>
          <a:off x="0" y="1610324"/>
          <a:ext cx="5886449" cy="894240"/>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1">
                  <a:lumMod val="50000"/>
                </a:schemeClr>
              </a:solidFill>
            </a:rPr>
            <a:t>Phaawuloos mirga qabu heera</a:t>
          </a:r>
        </a:p>
        <a:p>
          <a:pPr marL="228600" lvl="1" indent="-228600" algn="l" defTabSz="889000">
            <a:lnSpc>
              <a:spcPct val="90000"/>
            </a:lnSpc>
            <a:spcBef>
              <a:spcPct val="0"/>
            </a:spcBef>
            <a:spcAft>
              <a:spcPct val="20000"/>
            </a:spcAft>
            <a:buNone/>
          </a:pPr>
          <a:r>
            <a:rPr lang="en" sz="2000" b="1" kern="1200" dirty="0"/>
            <a:t>(Mirga wangeelaa)</a:t>
          </a:r>
        </a:p>
      </dsp:txBody>
      <dsp:txXfrm>
        <a:off x="0" y="1610324"/>
        <a:ext cx="5886449" cy="894240"/>
      </dsp:txXfrm>
    </dsp:sp>
    <dsp:sp modelId="{44612A3A-7010-455E-982D-13892276492C}">
      <dsp:nvSpPr>
        <dsp:cNvPr id="0" name=""/>
        <dsp:cNvSpPr/>
      </dsp:nvSpPr>
      <dsp:spPr>
        <a:xfrm>
          <a:off x="0" y="2504564"/>
          <a:ext cx="5886449" cy="353454"/>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Qorontoos 10:1-13</a:t>
          </a:r>
        </a:p>
      </dsp:txBody>
      <dsp:txXfrm>
        <a:off x="17254" y="2521818"/>
        <a:ext cx="5851941" cy="318946"/>
      </dsp:txXfrm>
    </dsp:sp>
    <dsp:sp modelId="{10B49261-2E38-4333-877D-540977F0CE76}">
      <dsp:nvSpPr>
        <dsp:cNvPr id="0" name=""/>
        <dsp:cNvSpPr/>
      </dsp:nvSpPr>
      <dsp:spPr>
        <a:xfrm>
          <a:off x="0" y="2858018"/>
          <a:ext cx="5886449" cy="978075"/>
        </a:xfrm>
        <a:prstGeom prst="rect">
          <a:avLst/>
        </a:pr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US" sz="2000" b="1" kern="1200" dirty="0">
              <a:solidFill>
                <a:schemeClr val="accent5">
                  <a:lumMod val="50000"/>
                </a:schemeClr>
              </a:solidFill>
            </a:rPr>
            <a:t>W</a:t>
          </a:r>
          <a:r>
            <a:rPr lang="en" sz="2000" b="1" kern="1200" dirty="0">
              <a:solidFill>
                <a:schemeClr val="accent5">
                  <a:lumMod val="50000"/>
                </a:schemeClr>
              </a:solidFill>
            </a:rPr>
            <a:t>aaqa tolfamaa ilaalchisee akeekkachiisa kenna</a:t>
          </a:r>
        </a:p>
        <a:p>
          <a:pPr marL="228600" lvl="1" indent="-228600" algn="l" defTabSz="889000">
            <a:lnSpc>
              <a:spcPct val="90000"/>
            </a:lnSpc>
            <a:spcBef>
              <a:spcPct val="0"/>
            </a:spcBef>
            <a:spcAft>
              <a:spcPct val="20000"/>
            </a:spcAft>
            <a:buNone/>
          </a:pPr>
          <a:r>
            <a:rPr lang="en" sz="2000" b="1" kern="1200" dirty="0"/>
            <a:t>(Barumsa waan darbe irraa)</a:t>
          </a:r>
        </a:p>
      </dsp:txBody>
      <dsp:txXfrm>
        <a:off x="0" y="2858018"/>
        <a:ext cx="5886449" cy="978075"/>
      </dsp:txXfrm>
    </dsp:sp>
    <dsp:sp modelId="{E02B32B1-A93B-45CE-A8E9-B011A91A1719}">
      <dsp:nvSpPr>
        <dsp:cNvPr id="0" name=""/>
        <dsp:cNvSpPr/>
      </dsp:nvSpPr>
      <dsp:spPr>
        <a:xfrm>
          <a:off x="0" y="3836093"/>
          <a:ext cx="5886449" cy="353454"/>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Qorontoos 10:14-22</a:t>
          </a:r>
        </a:p>
      </dsp:txBody>
      <dsp:txXfrm>
        <a:off x="17254" y="3853347"/>
        <a:ext cx="5851941" cy="318946"/>
      </dsp:txXfrm>
    </dsp:sp>
    <dsp:sp modelId="{F6C34058-B94A-4665-B0D2-FAC45F96C35E}">
      <dsp:nvSpPr>
        <dsp:cNvPr id="0" name=""/>
        <dsp:cNvSpPr/>
      </dsp:nvSpPr>
      <dsp:spPr>
        <a:xfrm>
          <a:off x="0" y="4189547"/>
          <a:ext cx="5886449" cy="894240"/>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6">
                  <a:lumMod val="50000"/>
                </a:schemeClr>
              </a:solidFill>
            </a:rPr>
            <a:t>Xoofoo Gooftaa fi xoofoo seexanaa</a:t>
          </a:r>
        </a:p>
        <a:p>
          <a:pPr marL="228600" lvl="1" indent="-228600" algn="l" defTabSz="889000">
            <a:lnSpc>
              <a:spcPct val="90000"/>
            </a:lnSpc>
            <a:spcBef>
              <a:spcPct val="0"/>
            </a:spcBef>
            <a:spcAft>
              <a:spcPct val="20000"/>
            </a:spcAft>
            <a:buNone/>
          </a:pPr>
          <a:r>
            <a:rPr lang="en" sz="2000" b="1" kern="1200" dirty="0"/>
            <a:t>(waaqa tolfamaa dhiisaa)</a:t>
          </a:r>
        </a:p>
      </dsp:txBody>
      <dsp:txXfrm>
        <a:off x="0" y="4189547"/>
        <a:ext cx="5886449" cy="894240"/>
      </dsp:txXfrm>
    </dsp:sp>
    <dsp:sp modelId="{98DC2228-4CA8-4FBD-BE7A-F2BCAB7EE064}">
      <dsp:nvSpPr>
        <dsp:cNvPr id="0" name=""/>
        <dsp:cNvSpPr/>
      </dsp:nvSpPr>
      <dsp:spPr>
        <a:xfrm>
          <a:off x="0" y="5083787"/>
          <a:ext cx="5886449" cy="353454"/>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1 Qorontoos 10:23-33</a:t>
          </a:r>
        </a:p>
      </dsp:txBody>
      <dsp:txXfrm>
        <a:off x="17254" y="5101041"/>
        <a:ext cx="5851941" cy="318946"/>
      </dsp:txXfrm>
    </dsp:sp>
    <dsp:sp modelId="{A64A5609-2709-430E-A009-E012925686C4}">
      <dsp:nvSpPr>
        <dsp:cNvPr id="0" name=""/>
        <dsp:cNvSpPr/>
      </dsp:nvSpPr>
      <dsp:spPr>
        <a:xfrm>
          <a:off x="0" y="5437241"/>
          <a:ext cx="5886449" cy="978075"/>
        </a:xfrm>
        <a:prstGeom prst="rect">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86895" tIns="25400" rIns="142240" bIns="25400" numCol="1" spcCol="1270" anchor="t" anchorCtr="0">
          <a:noAutofit/>
        </a:bodyPr>
        <a:lstStyle/>
        <a:p>
          <a:pPr marL="228600" lvl="1" indent="-228600" algn="l" defTabSz="889000">
            <a:lnSpc>
              <a:spcPct val="90000"/>
            </a:lnSpc>
            <a:spcBef>
              <a:spcPct val="0"/>
            </a:spcBef>
            <a:spcAft>
              <a:spcPct val="20000"/>
            </a:spcAft>
            <a:buNone/>
          </a:pPr>
          <a:r>
            <a:rPr lang="en" sz="2000" b="1" kern="1200" dirty="0">
              <a:solidFill>
                <a:schemeClr val="accent3">
                  <a:lumMod val="50000"/>
                </a:schemeClr>
              </a:solidFill>
            </a:rPr>
            <a:t>Waan gootan hundumaa ulfina Waaqayyoof godhaa</a:t>
          </a:r>
        </a:p>
        <a:p>
          <a:pPr marL="228600" lvl="1" indent="-228600" algn="l" defTabSz="889000">
            <a:lnSpc>
              <a:spcPct val="90000"/>
            </a:lnSpc>
            <a:spcBef>
              <a:spcPct val="0"/>
            </a:spcBef>
            <a:spcAft>
              <a:spcPct val="20000"/>
            </a:spcAft>
            <a:buNone/>
          </a:pPr>
          <a:r>
            <a:rPr lang="en" sz="2000" b="1" kern="1200" dirty="0"/>
            <a:t>(Waanta seera qabeessaa fi waanta sirrii)</a:t>
          </a:r>
        </a:p>
      </dsp:txBody>
      <dsp:txXfrm>
        <a:off x="0" y="5437241"/>
        <a:ext cx="5886449" cy="978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1A607-75D1-49D1-9A28-DF4A61F2840B}">
      <dsp:nvSpPr>
        <dsp:cNvPr id="0" name=""/>
        <dsp:cNvSpPr/>
      </dsp:nvSpPr>
      <dsp:spPr>
        <a:xfrm>
          <a:off x="18983" y="621"/>
          <a:ext cx="2664883" cy="1065953"/>
        </a:xfrm>
        <a:prstGeom prst="chevron">
          <a:avLst/>
        </a:prstGeom>
        <a:solidFill>
          <a:schemeClr val="accent3">
            <a:hueOff val="0"/>
            <a:satOff val="0"/>
            <a:lumOff val="0"/>
            <a:alphaOff val="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Qorontoos 8:4-7a</a:t>
          </a:r>
        </a:p>
      </dsp:txBody>
      <dsp:txXfrm>
        <a:off x="551960" y="621"/>
        <a:ext cx="1598930" cy="1065953"/>
      </dsp:txXfrm>
    </dsp:sp>
    <dsp:sp modelId="{E90EB568-0294-4AFD-BC10-719F13A82570}">
      <dsp:nvSpPr>
        <dsp:cNvPr id="0" name=""/>
        <dsp:cNvSpPr/>
      </dsp:nvSpPr>
      <dsp:spPr>
        <a:xfrm>
          <a:off x="2337432" y="91227"/>
          <a:ext cx="5508002" cy="884741"/>
        </a:xfrm>
        <a:prstGeom prst="chevron">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Warri jaboon, waaqolii tolfamoon waa’ee akka hin baafne beeku, sababni isaa Waaqa dhugaa tokkichatu jira.</a:t>
          </a:r>
        </a:p>
      </dsp:txBody>
      <dsp:txXfrm>
        <a:off x="2779803" y="91227"/>
        <a:ext cx="4623261" cy="884741"/>
      </dsp:txXfrm>
    </dsp:sp>
    <dsp:sp modelId="{068719C7-C5E4-40BB-8BAF-8186DB790EF8}">
      <dsp:nvSpPr>
        <dsp:cNvPr id="0" name=""/>
        <dsp:cNvSpPr/>
      </dsp:nvSpPr>
      <dsp:spPr>
        <a:xfrm>
          <a:off x="7535775" y="91227"/>
          <a:ext cx="3779991" cy="884741"/>
        </a:xfrm>
        <a:prstGeom prst="chevron">
          <a:avLst/>
        </a:prstGeom>
        <a:solidFill>
          <a:schemeClr val="accent3">
            <a:lumMod val="20000"/>
            <a:lumOff val="80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Warri dadhaboon immoo dubbii kana hin hubatin jiru.</a:t>
          </a:r>
        </a:p>
      </dsp:txBody>
      <dsp:txXfrm>
        <a:off x="7978146" y="91227"/>
        <a:ext cx="2895250" cy="884741"/>
      </dsp:txXfrm>
    </dsp:sp>
    <dsp:sp modelId="{666AC947-4D8B-44F5-BA63-AF83B5AD4115}">
      <dsp:nvSpPr>
        <dsp:cNvPr id="0" name=""/>
        <dsp:cNvSpPr/>
      </dsp:nvSpPr>
      <dsp:spPr>
        <a:xfrm>
          <a:off x="18983" y="1215808"/>
          <a:ext cx="2664883" cy="1065953"/>
        </a:xfrm>
        <a:prstGeom prst="chevron">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1 Qorontoos 8:7b</a:t>
          </a:r>
        </a:p>
      </dsp:txBody>
      <dsp:txXfrm>
        <a:off x="551960" y="1215808"/>
        <a:ext cx="1598930" cy="1065953"/>
      </dsp:txXfrm>
    </dsp:sp>
    <dsp:sp modelId="{6F7ADDF0-0B6A-451D-A9A2-A1F29DEE9070}">
      <dsp:nvSpPr>
        <dsp:cNvPr id="0" name=""/>
        <dsp:cNvSpPr/>
      </dsp:nvSpPr>
      <dsp:spPr>
        <a:xfrm>
          <a:off x="2337432" y="1306414"/>
          <a:ext cx="5508002" cy="884741"/>
        </a:xfrm>
        <a:prstGeom prst="chevron">
          <a:avLst/>
        </a:prstGeom>
        <a:solidFill>
          <a:schemeClr val="accent4">
            <a:lumMod val="60000"/>
            <a:lumOff val="4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Warri jaboon nyaata waaqolii tolfamoof dhihaate ni nyaatu, sababni isaa waaqolii tolfamoon nyaata faaluu akka isaan hin dandeenye waan beekaniif.</a:t>
          </a:r>
        </a:p>
      </dsp:txBody>
      <dsp:txXfrm>
        <a:off x="2779803" y="1306414"/>
        <a:ext cx="4623261" cy="884741"/>
      </dsp:txXfrm>
    </dsp:sp>
    <dsp:sp modelId="{531987D8-A72D-4C2C-ABC1-F5CAF8BEE0FD}">
      <dsp:nvSpPr>
        <dsp:cNvPr id="0" name=""/>
        <dsp:cNvSpPr/>
      </dsp:nvSpPr>
      <dsp:spPr>
        <a:xfrm>
          <a:off x="7535775" y="1306414"/>
          <a:ext cx="3779991" cy="884741"/>
        </a:xfrm>
        <a:prstGeom prst="chevron">
          <a:avLst/>
        </a:prstGeom>
        <a:solidFill>
          <a:schemeClr val="accent4">
            <a:lumMod val="20000"/>
            <a:lumOff val="80000"/>
          </a:schemeClr>
        </a:solidFill>
        <a:ln>
          <a:solidFill>
            <a:schemeClr val="accent4">
              <a:lumMod val="75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Warri dadhaboon immoo yoo foon sana nyaatan akka waan cubbuu hojjetaniitti yaadu.</a:t>
          </a:r>
        </a:p>
      </dsp:txBody>
      <dsp:txXfrm>
        <a:off x="7978146" y="1306414"/>
        <a:ext cx="2895250" cy="88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F2F0-467F-45EA-827F-B947316FAE2A}">
      <dsp:nvSpPr>
        <dsp:cNvPr id="0" name=""/>
        <dsp:cNvSpPr/>
      </dsp:nvSpPr>
      <dsp:spPr>
        <a:xfrm>
          <a:off x="0" y="0"/>
          <a:ext cx="11553423" cy="1383460"/>
        </a:xfrm>
        <a:prstGeom prst="roundRect">
          <a:avLst>
            <a:gd name="adj" fmla="val 1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solidFill>
                <a:schemeClr val="accent2">
                  <a:lumMod val="50000"/>
                </a:schemeClr>
              </a:solidFill>
            </a:rPr>
            <a:t>⁕ </a:t>
          </a:r>
          <a:r>
            <a:rPr lang="en" sz="2000" b="1" kern="1200" dirty="0">
              <a:solidFill>
                <a:schemeClr val="tx1"/>
              </a:solidFill>
            </a:rPr>
            <a:t>Mirga miseensa waldaatiin sooramuu qabaachuu (1 Qor. 9:4)</a:t>
          </a:r>
          <a:endParaRPr lang="es-ES" sz="2000" kern="1200" dirty="0">
            <a:solidFill>
              <a:schemeClr val="tx1"/>
            </a:solidFill>
          </a:endParaRPr>
        </a:p>
        <a:p>
          <a:pPr marL="228600" lvl="1" indent="-228600" algn="l" defTabSz="889000">
            <a:lnSpc>
              <a:spcPct val="90000"/>
            </a:lnSpc>
            <a:spcBef>
              <a:spcPct val="0"/>
            </a:spcBef>
            <a:spcAft>
              <a:spcPct val="15000"/>
            </a:spcAft>
            <a:buFont typeface="Wingdings" panose="05000000000000000000" pitchFamily="2" charset="2"/>
            <a:buChar char="Ø"/>
            <a:tabLst>
              <a:tab pos="1433513" algn="l"/>
            </a:tabLst>
          </a:pPr>
          <a:r>
            <a:rPr lang="en-US" sz="2000" b="1" kern="1200" dirty="0">
              <a:solidFill>
                <a:schemeClr val="tx1"/>
              </a:solidFill>
            </a:rPr>
            <a:t>A</a:t>
          </a:r>
          <a:r>
            <a:rPr lang="en" sz="2000" b="1" kern="1200" dirty="0">
              <a:solidFill>
                <a:schemeClr val="tx1"/>
              </a:solidFill>
            </a:rPr>
            <a:t>kkuma ergamoonni warri kaan godhan, akka ergamaatti mirga waldoota warra tajaajiluun deggeramuu akka qabu dubbata Phaawuloos.</a:t>
          </a:r>
          <a:endParaRPr lang="es-ES" sz="2000" kern="1200" dirty="0">
            <a:solidFill>
              <a:schemeClr val="tx1"/>
            </a:solidFill>
          </a:endParaRPr>
        </a:p>
      </dsp:txBody>
      <dsp:txXfrm>
        <a:off x="2449030" y="0"/>
        <a:ext cx="9104392" cy="1383460"/>
      </dsp:txXfrm>
    </dsp:sp>
    <dsp:sp modelId="{AB8C7CC9-BA0B-4F46-AD9D-9D84D3686FF9}">
      <dsp:nvSpPr>
        <dsp:cNvPr id="0" name=""/>
        <dsp:cNvSpPr/>
      </dsp:nvSpPr>
      <dsp:spPr>
        <a:xfrm>
          <a:off x="138346" y="138346"/>
          <a:ext cx="2310684" cy="1106768"/>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C4E1E8-9A50-40FB-B74D-1375FE9DE9EA}">
      <dsp:nvSpPr>
        <dsp:cNvPr id="0" name=""/>
        <dsp:cNvSpPr/>
      </dsp:nvSpPr>
      <dsp:spPr>
        <a:xfrm>
          <a:off x="0" y="1484508"/>
          <a:ext cx="11553423" cy="138346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 sz="1800" b="1" kern="1200" dirty="0">
              <a:solidFill>
                <a:schemeClr val="tx2">
                  <a:lumMod val="20000"/>
                  <a:lumOff val="80000"/>
                </a:schemeClr>
              </a:solidFill>
              <a:effectLst>
                <a:outerShdw blurRad="38100" dist="38100" dir="2700000" algn="tl">
                  <a:srgbClr val="000000"/>
                </a:outerShdw>
              </a:effectLst>
            </a:rPr>
            <a:t>⁕ </a:t>
          </a:r>
          <a:r>
            <a:rPr lang="en" sz="1800" b="1" kern="1200" dirty="0">
              <a:effectLst>
                <a:outerShdw blurRad="38100" dist="38100" dir="2700000" algn="tl">
                  <a:srgbClr val="000000"/>
                </a:outerShdw>
              </a:effectLst>
            </a:rPr>
            <a:t>Mirga haadha manaatiin deggeramuu (1 Qor. 9:5)</a:t>
          </a:r>
          <a:endParaRPr lang="es-ES" sz="1800" kern="1200" dirty="0">
            <a:effectLst>
              <a:outerShdw blurRad="38100" dist="38100" dir="2700000" algn="tl">
                <a:srgbClr val="000000"/>
              </a:outerShdw>
            </a:effectLst>
          </a:endParaRPr>
        </a:p>
        <a:p>
          <a:pPr marL="171450" lvl="1" indent="-171450" algn="l" defTabSz="800100">
            <a:lnSpc>
              <a:spcPct val="90000"/>
            </a:lnSpc>
            <a:spcBef>
              <a:spcPct val="0"/>
            </a:spcBef>
            <a:spcAft>
              <a:spcPct val="15000"/>
            </a:spcAft>
            <a:buFont typeface="Wingdings" panose="05000000000000000000" pitchFamily="2" charset="2"/>
            <a:buChar char="Ø"/>
          </a:pPr>
          <a:r>
            <a:rPr lang="en" sz="1800" b="1" kern="1200" dirty="0">
              <a:effectLst>
                <a:outerShdw blurRad="38100" dist="38100" dir="2700000" algn="tl">
                  <a:srgbClr val="000000"/>
                </a:outerShdw>
              </a:effectLst>
            </a:rPr>
            <a:t>Amaleeffannaan walii galaa ergamoota gidduu jiru, tajaajila isaanii irratti akka isaan gargaaraniif haadha manoota isaanii wajjin deemuu dha. Dubartiin kun, akkuma abbaa manaa isheetii, mirga waldaadhaan deggeramu qabdi. </a:t>
          </a:r>
          <a:endParaRPr lang="es-ES" sz="1800" kern="1200" dirty="0">
            <a:effectLst>
              <a:outerShdw blurRad="38100" dist="38100" dir="2700000" algn="tl">
                <a:srgbClr val="000000"/>
              </a:outerShdw>
            </a:effectLst>
          </a:endParaRPr>
        </a:p>
      </dsp:txBody>
      <dsp:txXfrm>
        <a:off x="2449030" y="1484508"/>
        <a:ext cx="9104392" cy="1383460"/>
      </dsp:txXfrm>
    </dsp:sp>
    <dsp:sp modelId="{5B844668-161A-40CE-834D-DBA7B2491ED1}">
      <dsp:nvSpPr>
        <dsp:cNvPr id="0" name=""/>
        <dsp:cNvSpPr/>
      </dsp:nvSpPr>
      <dsp:spPr>
        <a:xfrm>
          <a:off x="138346" y="1622832"/>
          <a:ext cx="2310684" cy="110676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AA947B-83D1-4802-AE95-32137525D2E9}">
      <dsp:nvSpPr>
        <dsp:cNvPr id="0" name=""/>
        <dsp:cNvSpPr/>
      </dsp:nvSpPr>
      <dsp:spPr>
        <a:xfrm>
          <a:off x="0" y="2950325"/>
          <a:ext cx="11553423" cy="138346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tabLst>
              <a:tab pos="269875" algn="l"/>
            </a:tabLst>
          </a:pPr>
          <a:r>
            <a:rPr lang="en" sz="2000" b="1" kern="1200" dirty="0">
              <a:solidFill>
                <a:schemeClr val="accent5">
                  <a:lumMod val="20000"/>
                  <a:lumOff val="80000"/>
                </a:schemeClr>
              </a:solidFill>
              <a:effectLst>
                <a:outerShdw blurRad="50800" dist="38100" dir="5400000" algn="ctr" rotWithShape="0">
                  <a:schemeClr val="tx1"/>
                </a:outerShdw>
              </a:effectLst>
            </a:rPr>
            <a:t>⁕ </a:t>
          </a:r>
          <a:r>
            <a:rPr lang="en" sz="2000" b="1" kern="1200" dirty="0">
              <a:effectLst>
                <a:outerShdw blurRad="50800" dist="38100" dir="5400000" algn="ctr" rotWithShape="0">
                  <a:schemeClr val="tx1"/>
                </a:outerShdw>
              </a:effectLst>
            </a:rPr>
            <a:t>Mirga hojii suphiinsaa baratamaa ta’e hojjechuu dhiisuu qabu (1 Qor. 9:6)</a:t>
          </a:r>
          <a:endParaRPr lang="es-ES" sz="2000" kern="1200" dirty="0">
            <a:effectLst>
              <a:outerShdw blurRad="50800" dist="38100" dir="5400000" algn="ctr" rotWithShape="0">
                <a:schemeClr val="tx1"/>
              </a:outerShdw>
            </a:effectLst>
          </a:endParaRPr>
        </a:p>
        <a:p>
          <a:pPr marL="228600" lvl="1" indent="-228600" algn="l" defTabSz="889000">
            <a:lnSpc>
              <a:spcPct val="90000"/>
            </a:lnSpc>
            <a:spcBef>
              <a:spcPct val="0"/>
            </a:spcBef>
            <a:spcAft>
              <a:spcPct val="15000"/>
            </a:spcAft>
            <a:buFont typeface="Wingdings" panose="05000000000000000000" pitchFamily="2" charset="2"/>
            <a:buChar char="Ø"/>
          </a:pPr>
          <a:r>
            <a:rPr lang="en" sz="2000" b="1" kern="1200" dirty="0">
              <a:effectLst>
                <a:outerShdw blurRad="50800" dist="38100" dir="5400000" algn="ctr" rotWithShape="0">
                  <a:schemeClr val="tx1"/>
                </a:outerShdw>
              </a:effectLst>
            </a:rPr>
            <a:t>Ofittummaa irraa bilisa ta’uu isaa agarsiisuuf akkasumas carraa miseensota waldaa irraa fayyadamuutti dhimma baa’a namoonni jedhanii akka hin yaanneef, Phaawuloos waan ittiin jiraatu argachuuf hojjeta.</a:t>
          </a:r>
          <a:endParaRPr lang="es-ES" sz="2000" kern="1200" dirty="0">
            <a:effectLst>
              <a:outerShdw blurRad="50800" dist="38100" dir="5400000" algn="ctr" rotWithShape="0">
                <a:schemeClr val="tx1"/>
              </a:outerShdw>
            </a:effectLst>
          </a:endParaRPr>
        </a:p>
      </dsp:txBody>
      <dsp:txXfrm>
        <a:off x="2449030" y="2950325"/>
        <a:ext cx="9104392" cy="1383460"/>
      </dsp:txXfrm>
    </dsp:sp>
    <dsp:sp modelId="{099A9D28-0AA8-42AD-86D9-0B379C1B1FD4}">
      <dsp:nvSpPr>
        <dsp:cNvPr id="0" name=""/>
        <dsp:cNvSpPr/>
      </dsp:nvSpPr>
      <dsp:spPr>
        <a:xfrm>
          <a:off x="138346" y="3088658"/>
          <a:ext cx="2310684" cy="1106768"/>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4132-FE13-4424-8622-70394E38BE37}">
      <dsp:nvSpPr>
        <dsp:cNvPr id="0" name=""/>
        <dsp:cNvSpPr/>
      </dsp:nvSpPr>
      <dsp:spPr>
        <a:xfrm>
          <a:off x="2506051" y="0"/>
          <a:ext cx="9323998" cy="1122287"/>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Namichi qalma qalu, nyaata aarsaa waaqa tolfamaaf dhihaatus kan aarsaaf hin dhihaannes ni gurgura. Amanaan tokko eessaa dhufe jedhee utuu hin gaafatin haa nyaatu, yoo kanaa achi foon nyaachuuf seera qabeessa hin taane nyaata yaada jedhu nama keessatti uuma (1 Qor. 10:25).</a:t>
          </a:r>
          <a:endParaRPr lang="es-ES" sz="2000" kern="1200" dirty="0">
            <a:effectLst>
              <a:outerShdw blurRad="38100" dist="38100" dir="2700000" algn="tl">
                <a:srgbClr val="000000">
                  <a:alpha val="43137"/>
                </a:srgbClr>
              </a:outerShdw>
            </a:effectLst>
          </a:endParaRPr>
        </a:p>
      </dsp:txBody>
      <dsp:txXfrm>
        <a:off x="2506051" y="0"/>
        <a:ext cx="9323998" cy="1122287"/>
      </dsp:txXfrm>
    </dsp:sp>
    <dsp:sp modelId="{0E39B0EA-1CF8-4763-B1A5-529D112E96FB}">
      <dsp:nvSpPr>
        <dsp:cNvPr id="0" name=""/>
        <dsp:cNvSpPr/>
      </dsp:nvSpPr>
      <dsp:spPr>
        <a:xfrm>
          <a:off x="4" y="45550"/>
          <a:ext cx="2305158" cy="11222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11B2-F473-496A-9C98-072C8525BBFC}">
      <dsp:nvSpPr>
        <dsp:cNvPr id="0" name=""/>
        <dsp:cNvSpPr/>
      </dsp:nvSpPr>
      <dsp:spPr>
        <a:xfrm>
          <a:off x="24197" y="1278811"/>
          <a:ext cx="9323998" cy="1506524"/>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Namni amanaa hin taane nyaataaf nama amane afeere. Inni amanaan utuu hin gaafatin nyaate (waanti hundinuu isaaf heyyamamaa dha). Garuu namni keessummummaaf afeere, foon waaqa tolfamaaf dhihaate dha ittiin jjedha. Kanaaf, akka yaada namicha keessummummaaf waame sanaa hin miineef, amanaan sun sana nyaachuun sirrii miti. (1 Qorontoos 10:27-29).</a:t>
          </a:r>
          <a:endParaRPr lang="es-ES" sz="2000" kern="1200" dirty="0">
            <a:effectLst>
              <a:outerShdw blurRad="38100" dist="38100" dir="2700000" algn="tl">
                <a:srgbClr val="000000">
                  <a:alpha val="43137"/>
                </a:srgbClr>
              </a:outerShdw>
            </a:effectLst>
          </a:endParaRPr>
        </a:p>
      </dsp:txBody>
      <dsp:txXfrm>
        <a:off x="24197" y="1278811"/>
        <a:ext cx="9323998" cy="1506524"/>
      </dsp:txXfrm>
    </dsp:sp>
    <dsp:sp modelId="{599A541C-F2D6-406B-8AAD-AE6417A2067B}">
      <dsp:nvSpPr>
        <dsp:cNvPr id="0" name=""/>
        <dsp:cNvSpPr/>
      </dsp:nvSpPr>
      <dsp:spPr>
        <a:xfrm>
          <a:off x="9517564" y="1290505"/>
          <a:ext cx="2305158" cy="1506524"/>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BEB3C-76EB-4420-86E8-D7F3F3FF81CA}" type="datetimeFigureOut">
              <a:rPr lang="es-ES" smtClean="0"/>
              <a:t>24/07/2026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7E30-FE9E-40EA-84B3-21069DDC4356}" type="slidenum">
              <a:rPr lang="es-ES" smtClean="0"/>
              <a:t>‹Nº›</a:t>
            </a:fld>
            <a:endParaRPr lang="es-ES"/>
          </a:p>
        </p:txBody>
      </p:sp>
    </p:spTree>
    <p:extLst>
      <p:ext uri="{BB962C8B-B14F-4D97-AF65-F5344CB8AC3E}">
        <p14:creationId xmlns:p14="http://schemas.microsoft.com/office/powerpoint/2010/main" val="38207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8267E30-FE9E-40EA-84B3-21069DDC4356}" type="slidenum">
              <a:rPr lang="es-ES" smtClean="0"/>
              <a:t>6</a:t>
            </a:fld>
            <a:endParaRPr lang="es-ES"/>
          </a:p>
        </p:txBody>
      </p:sp>
    </p:spTree>
    <p:extLst>
      <p:ext uri="{BB962C8B-B14F-4D97-AF65-F5344CB8AC3E}">
        <p14:creationId xmlns:p14="http://schemas.microsoft.com/office/powerpoint/2010/main" val="26817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3591E-19C6-AB12-F213-EE3A17BA7B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634B23C-DD71-C8A0-00FF-1C3BF7E3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E2B95FE-0A62-3840-7F9A-2F8E70719389}"/>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E42D2441-0F71-5C8A-E22E-BA70D00F3E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9CA30-97B6-7D45-F15F-75807FC67228}"/>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22843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05BE3-73F9-C09C-807F-C5A06B4E2D7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0C76B0-33F6-BA9B-52DC-3E6336A61B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BE28EF-E107-D317-9A73-78C18EC5FDCD}"/>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D6C1BAED-413F-0B34-8511-AAA889F02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5958CD-2ED8-4EFB-DED2-4C37FCE18A1F}"/>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3575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72BB4-D295-6945-4375-CA5446E670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D1C598-3B47-0BA1-E7EF-6DDA2EC6AE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EEA00-2D01-3D54-AD3E-6C406AE78179}"/>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A954E531-AFCB-8694-C869-2DAD043FF5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A49DA-E0E7-86E9-3702-6C7FAC08A3D1}"/>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127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216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54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1806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4788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5409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2942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780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2834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5BAA-7CBC-68DF-17C9-7CDDED310F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EA5CED-B4AA-711A-63E3-2CBF548F34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8A076-FA51-C636-0EEC-B77068ABB4B1}"/>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D730CD1E-AB82-7860-923C-AE6CC891BC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D93957-AB2B-74F4-5EF6-3DE2B9A0546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5252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4889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0401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156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32440-7996-8488-9246-0BB63CFA00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9EC52-F466-4DEB-CC77-F4212B759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A4E13F-B9EA-4E69-D9B5-78679946E18D}"/>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5ABEEB1A-9C46-C54A-A2C2-9FF021FA0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0ECA82-60A5-E70A-79D6-BDA1FFB94F3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42125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D3C37-910C-B864-00DF-8A4953B010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3E8CB3-35C5-DE31-7237-AE99BD140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41BD252-1EA7-16B9-1A85-F437880CA2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882186-69F6-42D1-7CB7-E2D81A83C38A}"/>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6" name="Marcador de pie de página 5">
            <a:extLst>
              <a:ext uri="{FF2B5EF4-FFF2-40B4-BE49-F238E27FC236}">
                <a16:creationId xmlns:a16="http://schemas.microsoft.com/office/drawing/2014/main" id="{1235090A-C70C-8089-27DF-F867750E2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CD7306-0C26-9BC1-E241-859C45FC6997}"/>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9854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A45-6868-77C2-80FC-A223585D503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B9B477-1D96-4A9E-24A9-182A64B85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51813-9B09-9406-D2AE-30887B905A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777C62-BB9A-0E42-9547-0B0CD139C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5FEED4-222B-AD9A-2607-A1AE31124D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95581B-F4A4-1C6C-0C75-68F97F526E68}"/>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8" name="Marcador de pie de página 7">
            <a:extLst>
              <a:ext uri="{FF2B5EF4-FFF2-40B4-BE49-F238E27FC236}">
                <a16:creationId xmlns:a16="http://schemas.microsoft.com/office/drawing/2014/main" id="{D03E964A-C7A2-EBDD-BBDB-1385115A9D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963A3AA-7DF6-C240-3169-46720A5B1E7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35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F316-07FF-DD7D-50AD-9B5BAD20D7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1E9A22B-021E-8ABA-C123-0B739A626904}"/>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4" name="Marcador de pie de página 3">
            <a:extLst>
              <a:ext uri="{FF2B5EF4-FFF2-40B4-BE49-F238E27FC236}">
                <a16:creationId xmlns:a16="http://schemas.microsoft.com/office/drawing/2014/main" id="{C9E07D80-10A2-04EA-DF6D-3F80DD5B0F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32E8E7-7617-5CB8-E04B-880F271CB4D4}"/>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679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91C5F9-9592-6D26-375E-62E6F384DFC2}"/>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3" name="Marcador de pie de página 2">
            <a:extLst>
              <a:ext uri="{FF2B5EF4-FFF2-40B4-BE49-F238E27FC236}">
                <a16:creationId xmlns:a16="http://schemas.microsoft.com/office/drawing/2014/main" id="{056AE424-635E-B5EE-580D-848AE11F19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DF50616-FCE0-2B4C-689C-FCA12F105C4A}"/>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6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3BDCC-29C3-ED3B-C163-95DAD64D9D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8571D-1364-5BFC-F607-03E871C4F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74B9DC-3B6E-2D70-B05E-69FF4640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74D498-A7E8-E24F-5722-AC393C2FAEEC}"/>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6" name="Marcador de pie de página 5">
            <a:extLst>
              <a:ext uri="{FF2B5EF4-FFF2-40B4-BE49-F238E27FC236}">
                <a16:creationId xmlns:a16="http://schemas.microsoft.com/office/drawing/2014/main" id="{D206E0AF-DF8E-9EE0-E681-D7F580CB42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EBF0B5-D4B2-7375-B386-3E945D4DD259}"/>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3838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9FAD9-51CD-1896-A4B7-8B6EF0C763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E57F10-1CA6-EE02-0F24-A943BC1E7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11397F1-B55F-4181-9A53-4E41F968D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4024F9-95E2-C6FB-AB72-41F1C47ACAD6}"/>
              </a:ext>
            </a:extLst>
          </p:cNvPr>
          <p:cNvSpPr>
            <a:spLocks noGrp="1"/>
          </p:cNvSpPr>
          <p:nvPr>
            <p:ph type="dt" sz="half" idx="10"/>
          </p:nvPr>
        </p:nvSpPr>
        <p:spPr/>
        <p:txBody>
          <a:bodyPr/>
          <a:lstStyle/>
          <a:p>
            <a:fld id="{14A83FA5-1FFB-4397-BDDB-D0C620EFADCE}" type="datetimeFigureOut">
              <a:rPr lang="es-ES" smtClean="0"/>
              <a:t>24/07/2026</a:t>
            </a:fld>
            <a:endParaRPr lang="es-ES"/>
          </a:p>
        </p:txBody>
      </p:sp>
      <p:sp>
        <p:nvSpPr>
          <p:cNvPr id="6" name="Marcador de pie de página 5">
            <a:extLst>
              <a:ext uri="{FF2B5EF4-FFF2-40B4-BE49-F238E27FC236}">
                <a16:creationId xmlns:a16="http://schemas.microsoft.com/office/drawing/2014/main" id="{AC554B6C-A236-6546-57C3-9801F8F931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5C7EA71-EF8D-715E-5A3D-19194A86D516}"/>
              </a:ext>
            </a:extLst>
          </p:cNvPr>
          <p:cNvSpPr>
            <a:spLocks noGrp="1"/>
          </p:cNvSpPr>
          <p:nvPr>
            <p:ph type="sldNum" sz="quarter" idx="12"/>
          </p:nvPr>
        </p:nvSpPr>
        <p:spPr/>
        <p:txBody>
          <a:bodyPr/>
          <a:lstStyle/>
          <a:p>
            <a:fld id="{444E8EA0-AD2E-4F0C-AFFE-6C04742881D9}" type="slidenum">
              <a:rPr lang="es-ES" smtClean="0"/>
              <a:t>‹Nº›</a:t>
            </a:fld>
            <a:endParaRPr lang="es-ES"/>
          </a:p>
        </p:txBody>
      </p:sp>
    </p:spTree>
    <p:extLst>
      <p:ext uri="{BB962C8B-B14F-4D97-AF65-F5344CB8AC3E}">
        <p14:creationId xmlns:p14="http://schemas.microsoft.com/office/powerpoint/2010/main" val="10000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3886C0-5448-5A5F-15E0-F82E83FE3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99F5B6-82AC-5333-B5DA-6A62B1C21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CF134C-7668-6EC2-CC6F-0C69A7121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A83FA5-1FFB-4397-BDDB-D0C620EFADCE}" type="datetimeFigureOut">
              <a:rPr lang="es-ES" smtClean="0"/>
              <a:t>24/07/2026</a:t>
            </a:fld>
            <a:endParaRPr lang="es-ES"/>
          </a:p>
        </p:txBody>
      </p:sp>
      <p:sp>
        <p:nvSpPr>
          <p:cNvPr id="5" name="Marcador de pie de página 4">
            <a:extLst>
              <a:ext uri="{FF2B5EF4-FFF2-40B4-BE49-F238E27FC236}">
                <a16:creationId xmlns:a16="http://schemas.microsoft.com/office/drawing/2014/main" id="{BA9E43A1-582B-9123-20FB-E399C4D8D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161EC31-ED24-8FC0-F18D-734834D22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4E8EA0-AD2E-4F0C-AFFE-6C04742881D9}" type="slidenum">
              <a:rPr lang="es-ES" smtClean="0"/>
              <a:t>‹Nº›</a:t>
            </a:fld>
            <a:endParaRPr lang="es-ES"/>
          </a:p>
        </p:txBody>
      </p:sp>
    </p:spTree>
    <p:extLst>
      <p:ext uri="{BB962C8B-B14F-4D97-AF65-F5344CB8AC3E}">
        <p14:creationId xmlns:p14="http://schemas.microsoft.com/office/powerpoint/2010/main" val="364961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24/07/2026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338070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2913AC-1E60-7B01-0034-B4204F3D7036}"/>
              </a:ext>
            </a:extLst>
          </p:cNvPr>
          <p:cNvSpPr txBox="1"/>
          <p:nvPr/>
        </p:nvSpPr>
        <p:spPr>
          <a:xfrm>
            <a:off x="1602557" y="0"/>
            <a:ext cx="6874693" cy="2308324"/>
          </a:xfrm>
          <a:prstGeom prst="rect">
            <a:avLst/>
          </a:prstGeom>
          <a:noFill/>
          <a:effectLst>
            <a:outerShdw blurRad="50800" dist="38100" dir="5400000" algn="ctr" rotWithShape="0">
              <a:schemeClr val="tx1"/>
            </a:outerShdw>
          </a:effectLst>
        </p:spPr>
        <p:txBody>
          <a:bodyPr wrap="square" rtlCol="0">
            <a:spAutoFit/>
            <a:scene3d>
              <a:camera prst="orthographicFront"/>
              <a:lightRig rig="balanced" dir="t"/>
            </a:scene3d>
            <a:sp3d extrusionH="57150" contourW="12700">
              <a:bevelT w="82550" h="38100" prst="coolSlant"/>
              <a:contourClr>
                <a:schemeClr val="accent5"/>
              </a:contourClr>
            </a:sp3d>
          </a:bodyPr>
          <a:lstStyle/>
          <a:p>
            <a:pPr algn="ctr"/>
            <a:r>
              <a:rPr lang="en-US" sz="4800" b="1" spc="300" dirty="0">
                <a:ln w="10160">
                  <a:noFill/>
                  <a:prstDash val="solid"/>
                </a:ln>
                <a:solidFill>
                  <a:schemeClr val="bg2">
                    <a:lumMod val="40000"/>
                    <a:lumOff val="60000"/>
                  </a:schemeClr>
                </a:solidFill>
                <a:effectLst>
                  <a:outerShdw blurRad="38100" dist="22860" dir="5400000" algn="tl" rotWithShape="0">
                    <a:srgbClr val="00B0F0"/>
                  </a:outerShdw>
                </a:effectLst>
              </a:rPr>
              <a:t>WAAN HUNDUMAA ULFINA WAAQAYYOOTIIF</a:t>
            </a:r>
            <a:endParaRPr lang="en" sz="4800" b="1" spc="300" dirty="0">
              <a:ln w="10160">
                <a:noFill/>
                <a:prstDash val="solid"/>
              </a:ln>
              <a:solidFill>
                <a:schemeClr val="bg2">
                  <a:lumMod val="40000"/>
                  <a:lumOff val="60000"/>
                </a:schemeClr>
              </a:solidFill>
              <a:effectLst>
                <a:outerShdw blurRad="38100" dist="22860" dir="5400000" algn="tl" rotWithShape="0">
                  <a:srgbClr val="00B0F0"/>
                </a:outerShdw>
              </a:effectLst>
            </a:endParaRPr>
          </a:p>
        </p:txBody>
      </p:sp>
      <p:sp>
        <p:nvSpPr>
          <p:cNvPr id="5" name="CuadroTexto 4">
            <a:extLst>
              <a:ext uri="{FF2B5EF4-FFF2-40B4-BE49-F238E27FC236}">
                <a16:creationId xmlns:a16="http://schemas.microsoft.com/office/drawing/2014/main" id="{CE025969-990F-9A01-7014-E1DA1A0EF546}"/>
              </a:ext>
            </a:extLst>
          </p:cNvPr>
          <p:cNvSpPr txBox="1"/>
          <p:nvPr/>
        </p:nvSpPr>
        <p:spPr>
          <a:xfrm>
            <a:off x="9304863" y="6515100"/>
            <a:ext cx="2887137" cy="338554"/>
          </a:xfrm>
          <a:prstGeom prst="rect">
            <a:avLst/>
          </a:prstGeom>
          <a:noFill/>
        </p:spPr>
        <p:txBody>
          <a:bodyPr wrap="none" rtlCol="0">
            <a:spAutoFit/>
          </a:bodyPr>
          <a:lstStyle/>
          <a:p>
            <a:pPr algn="r"/>
            <a:r>
              <a:rPr lang="en-US" sz="1600" b="1" dirty="0" err="1">
                <a:solidFill>
                  <a:srgbClr val="C7E6A4"/>
                </a:solidFill>
                <a:effectLst>
                  <a:outerShdw blurRad="38100" dist="38100" dir="2700000" algn="tl">
                    <a:srgbClr val="000000">
                      <a:alpha val="43137"/>
                    </a:srgbClr>
                  </a:outerShdw>
                </a:effectLst>
              </a:rPr>
              <a:t>Barnoota</a:t>
            </a:r>
            <a:r>
              <a:rPr lang="en" sz="1600" b="1" dirty="0">
                <a:solidFill>
                  <a:srgbClr val="C7E6A4"/>
                </a:solidFill>
                <a:effectLst>
                  <a:outerShdw blurRad="38100" dist="38100" dir="2700000" algn="tl">
                    <a:srgbClr val="000000">
                      <a:alpha val="43137"/>
                    </a:srgbClr>
                  </a:outerShdw>
                </a:effectLst>
              </a:rPr>
              <a:t> 5</a:t>
            </a:r>
            <a:r>
              <a:rPr lang="en-US" sz="1600" b="1" dirty="0" err="1">
                <a:solidFill>
                  <a:srgbClr val="C7E6A4"/>
                </a:solidFill>
                <a:effectLst>
                  <a:outerShdw blurRad="38100" dist="38100" dir="2700000" algn="tl">
                    <a:srgbClr val="000000">
                      <a:alpha val="43137"/>
                    </a:srgbClr>
                  </a:outerShdw>
                </a:effectLst>
              </a:rPr>
              <a:t>ffaa</a:t>
            </a:r>
            <a:r>
              <a:rPr lang="en" sz="1600" b="1" dirty="0">
                <a:solidFill>
                  <a:srgbClr val="C7E6A4"/>
                </a:solidFill>
                <a:effectLst>
                  <a:outerShdw blurRad="38100" dist="38100" dir="2700000" algn="tl">
                    <a:srgbClr val="000000">
                      <a:alpha val="43137"/>
                    </a:srgbClr>
                  </a:outerShdw>
                </a:effectLst>
              </a:rPr>
              <a:t> </a:t>
            </a:r>
            <a:r>
              <a:rPr lang="en-US" sz="1600" b="1" dirty="0" err="1">
                <a:solidFill>
                  <a:srgbClr val="C7E6A4"/>
                </a:solidFill>
                <a:effectLst>
                  <a:outerShdw blurRad="38100" dist="38100" dir="2700000" algn="tl">
                    <a:srgbClr val="000000">
                      <a:alpha val="43137"/>
                    </a:srgbClr>
                  </a:outerShdw>
                </a:effectLst>
              </a:rPr>
              <a:t>Hagayya</a:t>
            </a:r>
            <a:r>
              <a:rPr lang="en" sz="1600" b="1" dirty="0">
                <a:solidFill>
                  <a:srgbClr val="C7E6A4"/>
                </a:solidFill>
                <a:effectLst>
                  <a:outerShdw blurRad="38100" dist="38100" dir="2700000" algn="tl">
                    <a:srgbClr val="000000">
                      <a:alpha val="43137"/>
                    </a:srgbClr>
                  </a:outerShdw>
                </a:effectLst>
              </a:rPr>
              <a:t> 1, 2026</a:t>
            </a:r>
          </a:p>
        </p:txBody>
      </p:sp>
    </p:spTree>
    <p:extLst>
      <p:ext uri="{BB962C8B-B14F-4D97-AF65-F5344CB8AC3E}">
        <p14:creationId xmlns:p14="http://schemas.microsoft.com/office/powerpoint/2010/main" val="25144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5AAEA5-13CB-E5B1-F8E5-E4C9DF8C3DFA}"/>
              </a:ext>
            </a:extLst>
          </p:cNvPr>
          <p:cNvSpPr txBox="1"/>
          <p:nvPr/>
        </p:nvSpPr>
        <p:spPr>
          <a:xfrm>
            <a:off x="0" y="3669632"/>
            <a:ext cx="329565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Kanaafuu</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yoo</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nyaattan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ykn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yoo</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dhugdan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ykn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yoo</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waanuma</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fedhe</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illee</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hojjettan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waan</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hunda</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ulfina</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Waaqayyootiif</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hojjedhaa</a:t>
            </a:r>
            <a:r>
              <a:rPr kumimoji="0" lang="en-U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1B340089-2457-DCB6-3849-96E7B45DCD44}"/>
              </a:ext>
            </a:extLst>
          </p:cNvPr>
          <p:cNvSpPr txBox="1"/>
          <p:nvPr/>
        </p:nvSpPr>
        <p:spPr>
          <a:xfrm>
            <a:off x="77002" y="3283454"/>
            <a:ext cx="3599648" cy="369332"/>
          </a:xfrm>
          <a:prstGeom prst="rect">
            <a:avLst/>
          </a:prstGeom>
          <a:noFill/>
        </p:spPr>
        <p:txBody>
          <a:bodyPr wrap="square">
            <a:spAutoFit/>
          </a:bodyPr>
          <a:lstStyle>
            <a:defPPr>
              <a:defRPr lang="es-ES"/>
            </a:defPPr>
            <a:lvl1pPr>
              <a:defRPr sz="2400" b="1">
                <a:solidFill>
                  <a:srgbClr val="FFF3D0"/>
                </a:solidFill>
                <a:effectLst>
                  <a:glow rad="76200">
                    <a:schemeClr val="tx1"/>
                  </a:glow>
                  <a:outerShdw blurRad="50800" dist="50800" dir="5400000" algn="ctr" rotWithShape="0">
                    <a:schemeClr val="tx1"/>
                  </a:outerShdw>
                </a:effectLst>
                <a:latin typeface="Comic Sans MS" panose="030F0702030302020204"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(1 </a:t>
            </a:r>
            <a:r>
              <a:rPr kumimoji="0" lang="es-ES" sz="1800" b="1" i="0" u="none" strike="noStrike" kern="1200" cap="none" spc="0" normalizeH="0" baseline="0" noProof="0" dirty="0" err="1">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Qorontoos</a:t>
            </a:r>
            <a:r>
              <a:rPr kumimoji="0" lang="es-ES" sz="1800" b="1" i="0" u="none" strike="noStrike" kern="1200" cap="none" spc="0" normalizeH="0" baseline="0" noProof="0" dirty="0">
                <a:ln>
                  <a:noFill/>
                </a:ln>
                <a:solidFill>
                  <a:srgbClr val="FFF3D0"/>
                </a:solidFill>
                <a:effectLst>
                  <a:glow rad="76200">
                    <a:prstClr val="black"/>
                  </a:glow>
                  <a:outerShdw blurRad="50800" dist="50800" dir="5400000" algn="ctr" rotWithShape="0">
                    <a:prstClr val="black"/>
                  </a:outerShdw>
                </a:effectLst>
                <a:uLnTx/>
                <a:uFillTx/>
                <a:latin typeface="Comic Sans MS" panose="030F0702030302020204" pitchFamily="66" charset="0"/>
                <a:ea typeface="+mn-ea"/>
                <a:cs typeface="+mn-cs"/>
              </a:rPr>
              <a:t> 10:31)</a:t>
            </a:r>
          </a:p>
        </p:txBody>
      </p:sp>
    </p:spTree>
    <p:extLst>
      <p:ext uri="{BB962C8B-B14F-4D97-AF65-F5344CB8AC3E}">
        <p14:creationId xmlns:p14="http://schemas.microsoft.com/office/powerpoint/2010/main" val="389889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C223A-8560-F647-3DC8-47D5D13B97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713530-69E2-A070-7292-86965BA892B8}"/>
              </a:ext>
            </a:extLst>
          </p:cNvPr>
          <p:cNvSpPr txBox="1"/>
          <p:nvPr/>
        </p:nvSpPr>
        <p:spPr>
          <a:xfrm>
            <a:off x="104774" y="128106"/>
            <a:ext cx="6094445" cy="923330"/>
          </a:xfrm>
          <a:prstGeom prst="rect">
            <a:avLst/>
          </a:prstGeom>
          <a:noFill/>
        </p:spPr>
        <p:txBody>
          <a:bodyPr wrap="square" rtlCol="0">
            <a:spAutoFit/>
          </a:bodyPr>
          <a:lstStyle/>
          <a:p>
            <a:pPr>
              <a:spcBef>
                <a:spcPts val="600"/>
              </a:spcBef>
            </a:pPr>
            <a:r>
              <a:rPr lang="en" b="1" dirty="0"/>
              <a:t>1 Qorontoos 7 irraa kaasuudhaan, Phaawuloos gaaffilee tarreeffamanii xalayaadhaan isaaf ergaman deebisuudhaaf of kenn (1 Qor. 7:1a).</a:t>
            </a:r>
            <a:endParaRPr lang="es-ES" b="1" dirty="0"/>
          </a:p>
        </p:txBody>
      </p:sp>
      <p:graphicFrame>
        <p:nvGraphicFramePr>
          <p:cNvPr id="4" name="Diagrama 3">
            <a:extLst>
              <a:ext uri="{FF2B5EF4-FFF2-40B4-BE49-F238E27FC236}">
                <a16:creationId xmlns:a16="http://schemas.microsoft.com/office/drawing/2014/main" id="{CEC61F06-D7CE-4CA1-6027-5E9A833DA9D7}"/>
              </a:ext>
            </a:extLst>
          </p:cNvPr>
          <p:cNvGraphicFramePr/>
          <p:nvPr>
            <p:extLst>
              <p:ext uri="{D42A27DB-BD31-4B8C-83A1-F6EECF244321}">
                <p14:modId xmlns:p14="http://schemas.microsoft.com/office/powerpoint/2010/main" val="2682175363"/>
              </p:ext>
            </p:extLst>
          </p:nvPr>
        </p:nvGraphicFramePr>
        <p:xfrm>
          <a:off x="6200775" y="216754"/>
          <a:ext cx="5886450" cy="6424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060983B-06F2-3F60-AD61-FBD55D2F91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33271" y="4510117"/>
            <a:ext cx="5086454" cy="224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6C135D45-1CA1-A4C3-ABF3-D858007E6BEB}"/>
              </a:ext>
            </a:extLst>
          </p:cNvPr>
          <p:cNvSpPr txBox="1"/>
          <p:nvPr/>
        </p:nvSpPr>
        <p:spPr>
          <a:xfrm>
            <a:off x="104775" y="3429000"/>
            <a:ext cx="60928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b="1" dirty="0">
                <a:solidFill>
                  <a:prstClr val="black"/>
                </a:solidFill>
                <a:latin typeface="Aptos" panose="02110004020202020204"/>
              </a:rPr>
              <a:t>Yaada kanaa wajjin wal qabatee, waanti waldaa keessattis haa ta’u dhuunfaatti hojjetamu kam iyyuu, ulfina Waaqayyootiif ta’uu akka qabu dubbata.</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9501289D-2CA8-DC45-EB31-E4D5657994BE}"/>
              </a:ext>
            </a:extLst>
          </p:cNvPr>
          <p:cNvSpPr txBox="1"/>
          <p:nvPr/>
        </p:nvSpPr>
        <p:spPr>
          <a:xfrm>
            <a:off x="103220" y="2431294"/>
            <a:ext cx="609444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Haa ta’u malee, mata duree hunda keessatti hiituu waloo</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itti hammachiisa: innis jaalalaa fi wal kabajuu, isa waldaa gara tokkommaatti qajeechu dha.</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8C324CCC-4425-12EE-5C39-AACC67E86ACE}"/>
              </a:ext>
            </a:extLst>
          </p:cNvPr>
          <p:cNvSpPr txBox="1"/>
          <p:nvPr/>
        </p:nvSpPr>
        <p:spPr>
          <a:xfrm>
            <a:off x="103219" y="987312"/>
            <a:ext cx="609444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Yooma boqonnaa 8-10 keessatti irra guddeessa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waa’ee waaqa tolfamaa irratti dubbata ta’e iyyuu, sababa kanaatiif jecha, Phaawuloos mata dureewwan cubbuu kanaa wajjin walitti dhufeenya hin qabne gidduu gaggasha.</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92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3A05F303-8B79-4418-B387-6B3C4F4217F4}"/>
                                            </p:graphicEl>
                                          </p:spTgt>
                                        </p:tgtEl>
                                        <p:attrNameLst>
                                          <p:attrName>style.visibility</p:attrName>
                                        </p:attrNameLst>
                                      </p:cBhvr>
                                      <p:to>
                                        <p:strVal val="visible"/>
                                      </p:to>
                                    </p:set>
                                    <p:anim calcmode="lin" valueType="num">
                                      <p:cBhvr>
                                        <p:cTn id="34" dur="500" fill="hold"/>
                                        <p:tgtEl>
                                          <p:spTgt spid="4">
                                            <p:graphicEl>
                                              <a:dgm id="{3A05F303-8B79-4418-B387-6B3C4F4217F4}"/>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3A05F303-8B79-4418-B387-6B3C4F4217F4}"/>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3A05F303-8B79-4418-B387-6B3C4F4217F4}"/>
                                            </p:graphicEl>
                                          </p:spTgt>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4">
                                            <p:graphicEl>
                                              <a:dgm id="{CBDBDD01-3099-41C2-BE30-1FC52A6D2D21}"/>
                                            </p:graphicEl>
                                          </p:spTgt>
                                        </p:tgtEl>
                                        <p:attrNameLst>
                                          <p:attrName>style.visibility</p:attrName>
                                        </p:attrNameLst>
                                      </p:cBhvr>
                                      <p:to>
                                        <p:strVal val="visible"/>
                                      </p:to>
                                    </p:set>
                                    <p:anim calcmode="lin" valueType="num">
                                      <p:cBhvr>
                                        <p:cTn id="40" dur="500" fill="hold"/>
                                        <p:tgtEl>
                                          <p:spTgt spid="4">
                                            <p:graphicEl>
                                              <a:dgm id="{CBDBDD01-3099-41C2-BE30-1FC52A6D2D21}"/>
                                            </p:graphicEl>
                                          </p:spTgt>
                                        </p:tgtEl>
                                        <p:attrNameLst>
                                          <p:attrName>ppt_x</p:attrName>
                                        </p:attrNameLst>
                                      </p:cBhvr>
                                      <p:tavLst>
                                        <p:tav tm="0">
                                          <p:val>
                                            <p:strVal val="#ppt_x"/>
                                          </p:val>
                                        </p:tav>
                                        <p:tav tm="100000">
                                          <p:val>
                                            <p:strVal val="#ppt_x"/>
                                          </p:val>
                                        </p:tav>
                                      </p:tavLst>
                                    </p:anim>
                                    <p:anim calcmode="lin" valueType="num">
                                      <p:cBhvr>
                                        <p:cTn id="41" dur="500" fill="hold"/>
                                        <p:tgtEl>
                                          <p:spTgt spid="4">
                                            <p:graphicEl>
                                              <a:dgm id="{CBDBDD01-3099-41C2-BE30-1FC52A6D2D21}"/>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4">
                                            <p:graphicEl>
                                              <a:dgm id="{CBDBDD01-3099-41C2-BE30-1FC52A6D2D21}"/>
                                            </p:graphicEl>
                                          </p:spTgt>
                                        </p:tgtEl>
                                        <p:attrNameLst>
                                          <p:attrName>ppt_w</p:attrName>
                                        </p:attrNameLst>
                                      </p:cBhvr>
                                      <p:tavLst>
                                        <p:tav tm="0">
                                          <p:val>
                                            <p:strVal val="#ppt_w"/>
                                          </p:val>
                                        </p:tav>
                                        <p:tav tm="100000">
                                          <p:val>
                                            <p:strVal val="#ppt_w"/>
                                          </p:val>
                                        </p:tav>
                                      </p:tavLst>
                                    </p:anim>
                                    <p:anim calcmode="lin" valueType="num">
                                      <p:cBhvr>
                                        <p:cTn id="43" dur="500" fill="hold"/>
                                        <p:tgtEl>
                                          <p:spTgt spid="4">
                                            <p:graphicEl>
                                              <a:dgm id="{CBDBDD01-3099-41C2-BE30-1FC52A6D2D21}"/>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23DF7B9-1508-4D64-BF74-796D8F9392E5}"/>
                                            </p:graphicEl>
                                          </p:spTgt>
                                        </p:tgtEl>
                                        <p:attrNameLst>
                                          <p:attrName>style.visibility</p:attrName>
                                        </p:attrNameLst>
                                      </p:cBhvr>
                                      <p:to>
                                        <p:strVal val="visible"/>
                                      </p:to>
                                    </p:set>
                                    <p:anim calcmode="lin" valueType="num">
                                      <p:cBhvr>
                                        <p:cTn id="48" dur="500" fill="hold"/>
                                        <p:tgtEl>
                                          <p:spTgt spid="4">
                                            <p:graphicEl>
                                              <a:dgm id="{D23DF7B9-1508-4D64-BF74-796D8F9392E5}"/>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23DF7B9-1508-4D64-BF74-796D8F9392E5}"/>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23DF7B9-1508-4D64-BF74-796D8F9392E5}"/>
                                            </p:graphicEl>
                                          </p:spTgt>
                                        </p:tgtEl>
                                      </p:cBhvr>
                                    </p:animEffect>
                                  </p:childTnLst>
                                </p:cTn>
                              </p:par>
                            </p:childTnLst>
                          </p:cTn>
                        </p:par>
                        <p:par>
                          <p:cTn id="51" fill="hold">
                            <p:stCondLst>
                              <p:cond delay="500"/>
                            </p:stCondLst>
                            <p:childTnLst>
                              <p:par>
                                <p:cTn id="52" presetID="17" presetClass="entr" presetSubtype="1" fill="hold" grpId="0" nodeType="afterEffect">
                                  <p:stCondLst>
                                    <p:cond delay="0"/>
                                  </p:stCondLst>
                                  <p:childTnLst>
                                    <p:set>
                                      <p:cBhvr>
                                        <p:cTn id="53" dur="1" fill="hold">
                                          <p:stCondLst>
                                            <p:cond delay="0"/>
                                          </p:stCondLst>
                                        </p:cTn>
                                        <p:tgtEl>
                                          <p:spTgt spid="4">
                                            <p:graphicEl>
                                              <a:dgm id="{EFC215ED-B80C-46B7-91C7-A6AC412A000D}"/>
                                            </p:graphicEl>
                                          </p:spTgt>
                                        </p:tgtEl>
                                        <p:attrNameLst>
                                          <p:attrName>style.visibility</p:attrName>
                                        </p:attrNameLst>
                                      </p:cBhvr>
                                      <p:to>
                                        <p:strVal val="visible"/>
                                      </p:to>
                                    </p:set>
                                    <p:anim calcmode="lin" valueType="num">
                                      <p:cBhvr>
                                        <p:cTn id="54" dur="500" fill="hold"/>
                                        <p:tgtEl>
                                          <p:spTgt spid="4">
                                            <p:graphicEl>
                                              <a:dgm id="{EFC215ED-B80C-46B7-91C7-A6AC412A000D}"/>
                                            </p:graphicEl>
                                          </p:spTgt>
                                        </p:tgtEl>
                                        <p:attrNameLst>
                                          <p:attrName>ppt_x</p:attrName>
                                        </p:attrNameLst>
                                      </p:cBhvr>
                                      <p:tavLst>
                                        <p:tav tm="0">
                                          <p:val>
                                            <p:strVal val="#ppt_x"/>
                                          </p:val>
                                        </p:tav>
                                        <p:tav tm="100000">
                                          <p:val>
                                            <p:strVal val="#ppt_x"/>
                                          </p:val>
                                        </p:tav>
                                      </p:tavLst>
                                    </p:anim>
                                    <p:anim calcmode="lin" valueType="num">
                                      <p:cBhvr>
                                        <p:cTn id="55" dur="500" fill="hold"/>
                                        <p:tgtEl>
                                          <p:spTgt spid="4">
                                            <p:graphicEl>
                                              <a:dgm id="{EFC215ED-B80C-46B7-91C7-A6AC412A000D}"/>
                                            </p:graphicEl>
                                          </p:spTgt>
                                        </p:tgtEl>
                                        <p:attrNameLst>
                                          <p:attrName>ppt_y</p:attrName>
                                        </p:attrNameLst>
                                      </p:cBhvr>
                                      <p:tavLst>
                                        <p:tav tm="0">
                                          <p:val>
                                            <p:strVal val="#ppt_y-#ppt_h/2"/>
                                          </p:val>
                                        </p:tav>
                                        <p:tav tm="100000">
                                          <p:val>
                                            <p:strVal val="#ppt_y"/>
                                          </p:val>
                                        </p:tav>
                                      </p:tavLst>
                                    </p:anim>
                                    <p:anim calcmode="lin" valueType="num">
                                      <p:cBhvr>
                                        <p:cTn id="56" dur="500" fill="hold"/>
                                        <p:tgtEl>
                                          <p:spTgt spid="4">
                                            <p:graphicEl>
                                              <a:dgm id="{EFC215ED-B80C-46B7-91C7-A6AC412A000D}"/>
                                            </p:graphicEl>
                                          </p:spTgt>
                                        </p:tgtEl>
                                        <p:attrNameLst>
                                          <p:attrName>ppt_w</p:attrName>
                                        </p:attrNameLst>
                                      </p:cBhvr>
                                      <p:tavLst>
                                        <p:tav tm="0">
                                          <p:val>
                                            <p:strVal val="#ppt_w"/>
                                          </p:val>
                                        </p:tav>
                                        <p:tav tm="100000">
                                          <p:val>
                                            <p:strVal val="#ppt_w"/>
                                          </p:val>
                                        </p:tav>
                                      </p:tavLst>
                                    </p:anim>
                                    <p:anim calcmode="lin" valueType="num">
                                      <p:cBhvr>
                                        <p:cTn id="57" dur="500" fill="hold"/>
                                        <p:tgtEl>
                                          <p:spTgt spid="4">
                                            <p:graphicEl>
                                              <a:dgm id="{EFC215ED-B80C-46B7-91C7-A6AC412A000D}"/>
                                            </p:graphic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44612A3A-7010-455E-982D-13892276492C}"/>
                                            </p:graphicEl>
                                          </p:spTgt>
                                        </p:tgtEl>
                                        <p:attrNameLst>
                                          <p:attrName>style.visibility</p:attrName>
                                        </p:attrNameLst>
                                      </p:cBhvr>
                                      <p:to>
                                        <p:strVal val="visible"/>
                                      </p:to>
                                    </p:set>
                                    <p:anim calcmode="lin" valueType="num">
                                      <p:cBhvr>
                                        <p:cTn id="62" dur="500" fill="hold"/>
                                        <p:tgtEl>
                                          <p:spTgt spid="4">
                                            <p:graphicEl>
                                              <a:dgm id="{44612A3A-7010-455E-982D-13892276492C}"/>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612A3A-7010-455E-982D-13892276492C}"/>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612A3A-7010-455E-982D-13892276492C}"/>
                                            </p:graphicEl>
                                          </p:spTgt>
                                        </p:tgtEl>
                                      </p:cBhvr>
                                    </p:animEffect>
                                  </p:childTnLst>
                                </p:cTn>
                              </p:par>
                            </p:childTnLst>
                          </p:cTn>
                        </p:par>
                        <p:par>
                          <p:cTn id="65" fill="hold">
                            <p:stCondLst>
                              <p:cond delay="500"/>
                            </p:stCondLst>
                            <p:childTnLst>
                              <p:par>
                                <p:cTn id="66" presetID="17" presetClass="entr" presetSubtype="1" fill="hold" grpId="0" nodeType="afterEffect">
                                  <p:stCondLst>
                                    <p:cond delay="0"/>
                                  </p:stCondLst>
                                  <p:childTnLst>
                                    <p:set>
                                      <p:cBhvr>
                                        <p:cTn id="67" dur="1" fill="hold">
                                          <p:stCondLst>
                                            <p:cond delay="0"/>
                                          </p:stCondLst>
                                        </p:cTn>
                                        <p:tgtEl>
                                          <p:spTgt spid="4">
                                            <p:graphicEl>
                                              <a:dgm id="{10B49261-2E38-4333-877D-540977F0CE76}"/>
                                            </p:graphicEl>
                                          </p:spTgt>
                                        </p:tgtEl>
                                        <p:attrNameLst>
                                          <p:attrName>style.visibility</p:attrName>
                                        </p:attrNameLst>
                                      </p:cBhvr>
                                      <p:to>
                                        <p:strVal val="visible"/>
                                      </p:to>
                                    </p:set>
                                    <p:anim calcmode="lin" valueType="num">
                                      <p:cBhvr>
                                        <p:cTn id="68" dur="500" fill="hold"/>
                                        <p:tgtEl>
                                          <p:spTgt spid="4">
                                            <p:graphicEl>
                                              <a:dgm id="{10B49261-2E38-4333-877D-540977F0CE76}"/>
                                            </p:graphicEl>
                                          </p:spTgt>
                                        </p:tgtEl>
                                        <p:attrNameLst>
                                          <p:attrName>ppt_x</p:attrName>
                                        </p:attrNameLst>
                                      </p:cBhvr>
                                      <p:tavLst>
                                        <p:tav tm="0">
                                          <p:val>
                                            <p:strVal val="#ppt_x"/>
                                          </p:val>
                                        </p:tav>
                                        <p:tav tm="100000">
                                          <p:val>
                                            <p:strVal val="#ppt_x"/>
                                          </p:val>
                                        </p:tav>
                                      </p:tavLst>
                                    </p:anim>
                                    <p:anim calcmode="lin" valueType="num">
                                      <p:cBhvr>
                                        <p:cTn id="69" dur="500" fill="hold"/>
                                        <p:tgtEl>
                                          <p:spTgt spid="4">
                                            <p:graphicEl>
                                              <a:dgm id="{10B49261-2E38-4333-877D-540977F0CE76}"/>
                                            </p:graphicEl>
                                          </p:spTgt>
                                        </p:tgtEl>
                                        <p:attrNameLst>
                                          <p:attrName>ppt_y</p:attrName>
                                        </p:attrNameLst>
                                      </p:cBhvr>
                                      <p:tavLst>
                                        <p:tav tm="0">
                                          <p:val>
                                            <p:strVal val="#ppt_y-#ppt_h/2"/>
                                          </p:val>
                                        </p:tav>
                                        <p:tav tm="100000">
                                          <p:val>
                                            <p:strVal val="#ppt_y"/>
                                          </p:val>
                                        </p:tav>
                                      </p:tavLst>
                                    </p:anim>
                                    <p:anim calcmode="lin" valueType="num">
                                      <p:cBhvr>
                                        <p:cTn id="70" dur="500" fill="hold"/>
                                        <p:tgtEl>
                                          <p:spTgt spid="4">
                                            <p:graphicEl>
                                              <a:dgm id="{10B49261-2E38-4333-877D-540977F0CE76}"/>
                                            </p:graphicEl>
                                          </p:spTgt>
                                        </p:tgtEl>
                                        <p:attrNameLst>
                                          <p:attrName>ppt_w</p:attrName>
                                        </p:attrNameLst>
                                      </p:cBhvr>
                                      <p:tavLst>
                                        <p:tav tm="0">
                                          <p:val>
                                            <p:strVal val="#ppt_w"/>
                                          </p:val>
                                        </p:tav>
                                        <p:tav tm="100000">
                                          <p:val>
                                            <p:strVal val="#ppt_w"/>
                                          </p:val>
                                        </p:tav>
                                      </p:tavLst>
                                    </p:anim>
                                    <p:anim calcmode="lin" valueType="num">
                                      <p:cBhvr>
                                        <p:cTn id="71" dur="500" fill="hold"/>
                                        <p:tgtEl>
                                          <p:spTgt spid="4">
                                            <p:graphicEl>
                                              <a:dgm id="{10B49261-2E38-4333-877D-540977F0CE76}"/>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E02B32B1-A93B-45CE-A8E9-B011A91A1719}"/>
                                            </p:graphicEl>
                                          </p:spTgt>
                                        </p:tgtEl>
                                        <p:attrNameLst>
                                          <p:attrName>style.visibility</p:attrName>
                                        </p:attrNameLst>
                                      </p:cBhvr>
                                      <p:to>
                                        <p:strVal val="visible"/>
                                      </p:to>
                                    </p:set>
                                    <p:anim calcmode="lin" valueType="num">
                                      <p:cBhvr>
                                        <p:cTn id="76" dur="500" fill="hold"/>
                                        <p:tgtEl>
                                          <p:spTgt spid="4">
                                            <p:graphicEl>
                                              <a:dgm id="{E02B32B1-A93B-45CE-A8E9-B011A91A171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E02B32B1-A93B-45CE-A8E9-B011A91A171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E02B32B1-A93B-45CE-A8E9-B011A91A1719}"/>
                                            </p:graphicEl>
                                          </p:spTgt>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F6C34058-B94A-4665-B0D2-FAC45F96C35E}"/>
                                            </p:graphicEl>
                                          </p:spTgt>
                                        </p:tgtEl>
                                        <p:attrNameLst>
                                          <p:attrName>style.visibility</p:attrName>
                                        </p:attrNameLst>
                                      </p:cBhvr>
                                      <p:to>
                                        <p:strVal val="visible"/>
                                      </p:to>
                                    </p:set>
                                    <p:anim calcmode="lin" valueType="num">
                                      <p:cBhvr>
                                        <p:cTn id="82" dur="500" fill="hold"/>
                                        <p:tgtEl>
                                          <p:spTgt spid="4">
                                            <p:graphicEl>
                                              <a:dgm id="{F6C34058-B94A-4665-B0D2-FAC45F96C35E}"/>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F6C34058-B94A-4665-B0D2-FAC45F96C35E}"/>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F6C34058-B94A-4665-B0D2-FAC45F96C35E}"/>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F6C34058-B94A-4665-B0D2-FAC45F96C35E}"/>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98DC2228-4CA8-4FBD-BE7A-F2BCAB7EE064}"/>
                                            </p:graphicEl>
                                          </p:spTgt>
                                        </p:tgtEl>
                                        <p:attrNameLst>
                                          <p:attrName>style.visibility</p:attrName>
                                        </p:attrNameLst>
                                      </p:cBhvr>
                                      <p:to>
                                        <p:strVal val="visible"/>
                                      </p:to>
                                    </p:set>
                                    <p:anim calcmode="lin" valueType="num">
                                      <p:cBhvr>
                                        <p:cTn id="90" dur="500" fill="hold"/>
                                        <p:tgtEl>
                                          <p:spTgt spid="4">
                                            <p:graphicEl>
                                              <a:dgm id="{98DC2228-4CA8-4FBD-BE7A-F2BCAB7EE064}"/>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98DC2228-4CA8-4FBD-BE7A-F2BCAB7EE064}"/>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98DC2228-4CA8-4FBD-BE7A-F2BCAB7EE064}"/>
                                            </p:graphicEl>
                                          </p:spTgt>
                                        </p:tgtEl>
                                      </p:cBhvr>
                                    </p:animEffect>
                                  </p:childTnLst>
                                </p:cTn>
                              </p:par>
                            </p:childTnLst>
                          </p:cTn>
                        </p:par>
                        <p:par>
                          <p:cTn id="93" fill="hold">
                            <p:stCondLst>
                              <p:cond delay="500"/>
                            </p:stCondLst>
                            <p:childTnLst>
                              <p:par>
                                <p:cTn id="94" presetID="17" presetClass="entr" presetSubtype="1" fill="hold" grpId="0" nodeType="afterEffect">
                                  <p:stCondLst>
                                    <p:cond delay="0"/>
                                  </p:stCondLst>
                                  <p:childTnLst>
                                    <p:set>
                                      <p:cBhvr>
                                        <p:cTn id="95" dur="1" fill="hold">
                                          <p:stCondLst>
                                            <p:cond delay="0"/>
                                          </p:stCondLst>
                                        </p:cTn>
                                        <p:tgtEl>
                                          <p:spTgt spid="4">
                                            <p:graphicEl>
                                              <a:dgm id="{A64A5609-2709-430E-A009-E012925686C4}"/>
                                            </p:graphicEl>
                                          </p:spTgt>
                                        </p:tgtEl>
                                        <p:attrNameLst>
                                          <p:attrName>style.visibility</p:attrName>
                                        </p:attrNameLst>
                                      </p:cBhvr>
                                      <p:to>
                                        <p:strVal val="visible"/>
                                      </p:to>
                                    </p:set>
                                    <p:anim calcmode="lin" valueType="num">
                                      <p:cBhvr>
                                        <p:cTn id="96" dur="500" fill="hold"/>
                                        <p:tgtEl>
                                          <p:spTgt spid="4">
                                            <p:graphicEl>
                                              <a:dgm id="{A64A5609-2709-430E-A009-E012925686C4}"/>
                                            </p:graphicEl>
                                          </p:spTgt>
                                        </p:tgtEl>
                                        <p:attrNameLst>
                                          <p:attrName>ppt_x</p:attrName>
                                        </p:attrNameLst>
                                      </p:cBhvr>
                                      <p:tavLst>
                                        <p:tav tm="0">
                                          <p:val>
                                            <p:strVal val="#ppt_x"/>
                                          </p:val>
                                        </p:tav>
                                        <p:tav tm="100000">
                                          <p:val>
                                            <p:strVal val="#ppt_x"/>
                                          </p:val>
                                        </p:tav>
                                      </p:tavLst>
                                    </p:anim>
                                    <p:anim calcmode="lin" valueType="num">
                                      <p:cBhvr>
                                        <p:cTn id="97" dur="500" fill="hold"/>
                                        <p:tgtEl>
                                          <p:spTgt spid="4">
                                            <p:graphicEl>
                                              <a:dgm id="{A64A5609-2709-430E-A009-E012925686C4}"/>
                                            </p:graphicEl>
                                          </p:spTgt>
                                        </p:tgtEl>
                                        <p:attrNameLst>
                                          <p:attrName>ppt_y</p:attrName>
                                        </p:attrNameLst>
                                      </p:cBhvr>
                                      <p:tavLst>
                                        <p:tav tm="0">
                                          <p:val>
                                            <p:strVal val="#ppt_y-#ppt_h/2"/>
                                          </p:val>
                                        </p:tav>
                                        <p:tav tm="100000">
                                          <p:val>
                                            <p:strVal val="#ppt_y"/>
                                          </p:val>
                                        </p:tav>
                                      </p:tavLst>
                                    </p:anim>
                                    <p:anim calcmode="lin" valueType="num">
                                      <p:cBhvr>
                                        <p:cTn id="98" dur="500" fill="hold"/>
                                        <p:tgtEl>
                                          <p:spTgt spid="4">
                                            <p:graphicEl>
                                              <a:dgm id="{A64A5609-2709-430E-A009-E012925686C4}"/>
                                            </p:graphicEl>
                                          </p:spTgt>
                                        </p:tgtEl>
                                        <p:attrNameLst>
                                          <p:attrName>ppt_w</p:attrName>
                                        </p:attrNameLst>
                                      </p:cBhvr>
                                      <p:tavLst>
                                        <p:tav tm="0">
                                          <p:val>
                                            <p:strVal val="#ppt_w"/>
                                          </p:val>
                                        </p:tav>
                                        <p:tav tm="100000">
                                          <p:val>
                                            <p:strVal val="#ppt_w"/>
                                          </p:val>
                                        </p:tav>
                                      </p:tavLst>
                                    </p:anim>
                                    <p:anim calcmode="lin" valueType="num">
                                      <p:cBhvr>
                                        <p:cTn id="99" dur="500" fill="hold"/>
                                        <p:tgtEl>
                                          <p:spTgt spid="4">
                                            <p:graphicEl>
                                              <a:dgm id="{A64A5609-2709-430E-A009-E012925686C4}"/>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38A812-2838-B211-FB2F-B71895BDF3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947D49-F77C-09AC-EAB0-A274E6F6F6D0}"/>
              </a:ext>
            </a:extLst>
          </p:cNvPr>
          <p:cNvSpPr txBox="1"/>
          <p:nvPr/>
        </p:nvSpPr>
        <p:spPr>
          <a:xfrm>
            <a:off x="2300602" y="0"/>
            <a:ext cx="759079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rPr>
              <a:t>BEEKUMSAA FI JAALALA</a:t>
            </a:r>
            <a:endParaRPr lang="en" sz="2000" b="1" dirty="0">
              <a:ln/>
              <a:solidFill>
                <a:schemeClr val="accent4">
                  <a:lumMod val="50000"/>
                </a:schemeClr>
              </a:solidFill>
            </a:endParaRPr>
          </a:p>
        </p:txBody>
      </p:sp>
      <p:sp>
        <p:nvSpPr>
          <p:cNvPr id="5" name="CuadroTexto 4">
            <a:extLst>
              <a:ext uri="{FF2B5EF4-FFF2-40B4-BE49-F238E27FC236}">
                <a16:creationId xmlns:a16="http://schemas.microsoft.com/office/drawing/2014/main" id="{6EDFFC6B-DAB9-4B3F-1FBA-6CE86533DD10}"/>
              </a:ext>
            </a:extLst>
          </p:cNvPr>
          <p:cNvSpPr txBox="1"/>
          <p:nvPr/>
        </p:nvSpPr>
        <p:spPr>
          <a:xfrm>
            <a:off x="2691020" y="828482"/>
            <a:ext cx="6619462" cy="584775"/>
          </a:xfrm>
          <a:prstGeom prst="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err="1">
                <a:solidFill>
                  <a:schemeClr val="accent1">
                    <a:lumMod val="75000"/>
                  </a:schemeClr>
                </a:solidFill>
                <a:latin typeface="Comic Sans MS" panose="030F0702030302020204" pitchFamily="66" charset="0"/>
              </a:rPr>
              <a:t>Beekumsi</a:t>
            </a:r>
            <a:r>
              <a:rPr lang="en-US" b="1" dirty="0">
                <a:solidFill>
                  <a:schemeClr val="accent1">
                    <a:lumMod val="75000"/>
                  </a:schemeClr>
                </a:solidFill>
                <a:latin typeface="Comic Sans MS" panose="030F0702030302020204" pitchFamily="66" charset="0"/>
              </a:rPr>
              <a:t> of </a:t>
            </a:r>
            <a:r>
              <a:rPr lang="en-US" b="1" dirty="0" err="1">
                <a:solidFill>
                  <a:schemeClr val="accent1">
                    <a:lumMod val="75000"/>
                  </a:schemeClr>
                </a:solidFill>
                <a:latin typeface="Comic Sans MS" panose="030F0702030302020204" pitchFamily="66" charset="0"/>
              </a:rPr>
              <a:t>nama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tuulchisa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jaalalli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garuu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nama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ijaara</a:t>
            </a:r>
            <a:r>
              <a:rPr lang="en-US" b="1" dirty="0">
                <a:solidFill>
                  <a:schemeClr val="accent1">
                    <a:lumMod val="75000"/>
                  </a:schemeClr>
                </a:solidFill>
                <a:latin typeface="Comic Sans MS" panose="030F0702030302020204" pitchFamily="66" charset="0"/>
              </a:rPr>
              <a:t>.</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Qor. 8:1b)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9FD21FA-8D2C-237D-F434-C2F914B4B135}"/>
              </a:ext>
            </a:extLst>
          </p:cNvPr>
          <p:cNvSpPr txBox="1"/>
          <p:nvPr/>
        </p:nvSpPr>
        <p:spPr>
          <a:xfrm>
            <a:off x="-4764" y="1612646"/>
            <a:ext cx="12192000" cy="400110"/>
          </a:xfrm>
          <a:prstGeom prst="rect">
            <a:avLst/>
          </a:prstGeom>
          <a:noFill/>
        </p:spPr>
        <p:txBody>
          <a:bodyPr wrap="square" rtlCol="0">
            <a:spAutoFit/>
          </a:bodyPr>
          <a:lstStyle/>
          <a:p>
            <a:pPr algn="ctr">
              <a:spcBef>
                <a:spcPts val="600"/>
              </a:spcBef>
            </a:pPr>
            <a:r>
              <a:rPr lang="en" sz="2000" b="1" dirty="0"/>
              <a:t>Phaauloos waldaa garee lamatti “qooda”: “jaboo” fi “laafoo”.</a:t>
            </a:r>
          </a:p>
        </p:txBody>
      </p:sp>
      <p:sp>
        <p:nvSpPr>
          <p:cNvPr id="4" name="CuadroTexto 3">
            <a:extLst>
              <a:ext uri="{FF2B5EF4-FFF2-40B4-BE49-F238E27FC236}">
                <a16:creationId xmlns:a16="http://schemas.microsoft.com/office/drawing/2014/main" id="{9661135A-E98F-0CF9-7679-AEF0A3F31275}"/>
              </a:ext>
            </a:extLst>
          </p:cNvPr>
          <p:cNvSpPr txBox="1"/>
          <p:nvPr/>
        </p:nvSpPr>
        <p:spPr>
          <a:xfrm>
            <a:off x="2719389" y="4413691"/>
            <a:ext cx="6834183" cy="1323439"/>
          </a:xfrm>
          <a:prstGeom prst="rect">
            <a:avLst/>
          </a:prstGeom>
          <a:noFill/>
        </p:spPr>
        <p:txBody>
          <a:bodyPr wrap="square">
            <a:spAutoFit/>
          </a:bodyPr>
          <a:lstStyle/>
          <a:p>
            <a:pPr>
              <a:spcBef>
                <a:spcPts val="600"/>
              </a:spcBef>
            </a:pPr>
            <a:r>
              <a:rPr lang="en" sz="2000" b="1" dirty="0"/>
              <a:t>Garuu warri jaboon, karaa beekumsaa fi fakkeenyummaa isaanii, warra dadhaboo kuffisuu ni danda’u (1 Qor. 8:10). Jaalala irraa kan ka’e warri jaboon of qabuu qabu (1 Qor. 8:11-13).</a:t>
            </a:r>
          </a:p>
        </p:txBody>
      </p:sp>
      <p:graphicFrame>
        <p:nvGraphicFramePr>
          <p:cNvPr id="9" name="Diagrama 8">
            <a:extLst>
              <a:ext uri="{FF2B5EF4-FFF2-40B4-BE49-F238E27FC236}">
                <a16:creationId xmlns:a16="http://schemas.microsoft.com/office/drawing/2014/main" id="{73D8D0D8-2EF3-D07D-417D-80E36079791A}"/>
              </a:ext>
            </a:extLst>
          </p:cNvPr>
          <p:cNvGraphicFramePr/>
          <p:nvPr>
            <p:extLst>
              <p:ext uri="{D42A27DB-BD31-4B8C-83A1-F6EECF244321}">
                <p14:modId xmlns:p14="http://schemas.microsoft.com/office/powerpoint/2010/main" val="3469691642"/>
              </p:ext>
            </p:extLst>
          </p:nvPr>
        </p:nvGraphicFramePr>
        <p:xfrm>
          <a:off x="333376" y="2108641"/>
          <a:ext cx="11334750" cy="22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F0A81A06-6B45-C961-2515-C9A4B45B6DE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696450" y="4582796"/>
            <a:ext cx="2376171" cy="2105277"/>
          </a:xfrm>
          <a:prstGeom prst="rect">
            <a:avLst/>
          </a:prstGeom>
          <a:ln w="88900" cap="sq" cmpd="thickThin">
            <a:solidFill>
              <a:schemeClr val="accent5">
                <a:lumMod val="50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C6D05AF3-48C5-9285-2B46-0E47EC6C8F8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9376" y="119001"/>
            <a:ext cx="2181226" cy="141446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3C941DCE-4752-F72C-C1FE-F982FB7C85A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891395" y="119001"/>
            <a:ext cx="2181227" cy="1414463"/>
          </a:xfrm>
          <a:prstGeom prst="snip2DiagRect">
            <a:avLst>
              <a:gd name="adj1" fmla="val 1885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8EC3F6CA-A96C-F893-1BD4-B4EA28E05D6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19376" y="4582796"/>
            <a:ext cx="2509524" cy="2105277"/>
          </a:xfrm>
          <a:prstGeom prst="snip2DiagRect">
            <a:avLst>
              <a:gd name="adj1" fmla="val 15836"/>
              <a:gd name="adj2" fmla="val 16667"/>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E691AA3-34BF-4377-44AE-54EA2EC5F32E}"/>
              </a:ext>
            </a:extLst>
          </p:cNvPr>
          <p:cNvSpPr txBox="1"/>
          <p:nvPr/>
        </p:nvSpPr>
        <p:spPr>
          <a:xfrm>
            <a:off x="2709861" y="5688822"/>
            <a:ext cx="67627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Kiristiyaanonni beekumsa dura jaalala oolchuu qabu, yeroo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beekumsi “dadhabootatti” gufuu gufannaa ta’u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(adeemsa guddinaa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keessatti).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7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9">
                                            <p:graphicEl>
                                              <a:dgm id="{96A1A607-75D1-49D1-9A28-DF4A61F2840B}"/>
                                            </p:graphicEl>
                                          </p:spTgt>
                                        </p:tgtEl>
                                        <p:attrNameLst>
                                          <p:attrName>style.visibility</p:attrName>
                                        </p:attrNameLst>
                                      </p:cBhvr>
                                      <p:to>
                                        <p:strVal val="visible"/>
                                      </p:to>
                                    </p:set>
                                    <p:anim calcmode="lin" valueType="num">
                                      <p:cBhvr>
                                        <p:cTn id="48" dur="500" fill="hold"/>
                                        <p:tgtEl>
                                          <p:spTgt spid="9">
                                            <p:graphicEl>
                                              <a:dgm id="{96A1A607-75D1-49D1-9A28-DF4A61F2840B}"/>
                                            </p:graphicEl>
                                          </p:spTgt>
                                        </p:tgtEl>
                                        <p:attrNameLst>
                                          <p:attrName>ppt_w</p:attrName>
                                        </p:attrNameLst>
                                      </p:cBhvr>
                                      <p:tavLst>
                                        <p:tav tm="0">
                                          <p:val>
                                            <p:strVal val="#ppt_w+.3"/>
                                          </p:val>
                                        </p:tav>
                                        <p:tav tm="100000">
                                          <p:val>
                                            <p:strVal val="#ppt_w"/>
                                          </p:val>
                                        </p:tav>
                                      </p:tavLst>
                                    </p:anim>
                                    <p:anim calcmode="lin" valueType="num">
                                      <p:cBhvr>
                                        <p:cTn id="49" dur="500" fill="hold"/>
                                        <p:tgtEl>
                                          <p:spTgt spid="9">
                                            <p:graphicEl>
                                              <a:dgm id="{96A1A607-75D1-49D1-9A28-DF4A61F2840B}"/>
                                            </p:graphicEl>
                                          </p:spTgt>
                                        </p:tgtEl>
                                        <p:attrNameLst>
                                          <p:attrName>ppt_h</p:attrName>
                                        </p:attrNameLst>
                                      </p:cBhvr>
                                      <p:tavLst>
                                        <p:tav tm="0">
                                          <p:val>
                                            <p:strVal val="#ppt_h"/>
                                          </p:val>
                                        </p:tav>
                                        <p:tav tm="100000">
                                          <p:val>
                                            <p:strVal val="#ppt_h"/>
                                          </p:val>
                                        </p:tav>
                                      </p:tavLst>
                                    </p:anim>
                                    <p:animEffect transition="in" filter="fade">
                                      <p:cBhvr>
                                        <p:cTn id="50" dur="500"/>
                                        <p:tgtEl>
                                          <p:spTgt spid="9">
                                            <p:graphicEl>
                                              <a:dgm id="{96A1A607-75D1-49D1-9A28-DF4A61F2840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graphicEl>
                                              <a:dgm id="{E90EB568-0294-4AFD-BC10-719F13A82570}"/>
                                            </p:graphicEl>
                                          </p:spTgt>
                                        </p:tgtEl>
                                        <p:attrNameLst>
                                          <p:attrName>style.visibility</p:attrName>
                                        </p:attrNameLst>
                                      </p:cBhvr>
                                      <p:to>
                                        <p:strVal val="visible"/>
                                      </p:to>
                                    </p:set>
                                    <p:animEffect transition="in" filter="wipe(left)">
                                      <p:cBhvr>
                                        <p:cTn id="55" dur="500"/>
                                        <p:tgtEl>
                                          <p:spTgt spid="9">
                                            <p:graphicEl>
                                              <a:dgm id="{E90EB568-0294-4AFD-BC10-719F13A825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068719C7-C5E4-40BB-8BAF-8186DB790EF8}"/>
                                            </p:graphicEl>
                                          </p:spTgt>
                                        </p:tgtEl>
                                        <p:attrNameLst>
                                          <p:attrName>style.visibility</p:attrName>
                                        </p:attrNameLst>
                                      </p:cBhvr>
                                      <p:to>
                                        <p:strVal val="visible"/>
                                      </p:to>
                                    </p:set>
                                    <p:animEffect transition="in" filter="wipe(left)">
                                      <p:cBhvr>
                                        <p:cTn id="60" dur="500"/>
                                        <p:tgtEl>
                                          <p:spTgt spid="9">
                                            <p:graphicEl>
                                              <a:dgm id="{068719C7-C5E4-40BB-8BAF-8186DB790EF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9">
                                            <p:graphicEl>
                                              <a:dgm id="{666AC947-4D8B-44F5-BA63-AF83B5AD4115}"/>
                                            </p:graphicEl>
                                          </p:spTgt>
                                        </p:tgtEl>
                                        <p:attrNameLst>
                                          <p:attrName>style.visibility</p:attrName>
                                        </p:attrNameLst>
                                      </p:cBhvr>
                                      <p:to>
                                        <p:strVal val="visible"/>
                                      </p:to>
                                    </p:set>
                                    <p:anim calcmode="lin" valueType="num">
                                      <p:cBhvr>
                                        <p:cTn id="65" dur="500" fill="hold"/>
                                        <p:tgtEl>
                                          <p:spTgt spid="9">
                                            <p:graphicEl>
                                              <a:dgm id="{666AC947-4D8B-44F5-BA63-AF83B5AD4115}"/>
                                            </p:graphicEl>
                                          </p:spTgt>
                                        </p:tgtEl>
                                        <p:attrNameLst>
                                          <p:attrName>ppt_w</p:attrName>
                                        </p:attrNameLst>
                                      </p:cBhvr>
                                      <p:tavLst>
                                        <p:tav tm="0">
                                          <p:val>
                                            <p:strVal val="#ppt_w+.3"/>
                                          </p:val>
                                        </p:tav>
                                        <p:tav tm="100000">
                                          <p:val>
                                            <p:strVal val="#ppt_w"/>
                                          </p:val>
                                        </p:tav>
                                      </p:tavLst>
                                    </p:anim>
                                    <p:anim calcmode="lin" valueType="num">
                                      <p:cBhvr>
                                        <p:cTn id="66" dur="500" fill="hold"/>
                                        <p:tgtEl>
                                          <p:spTgt spid="9">
                                            <p:graphicEl>
                                              <a:dgm id="{666AC947-4D8B-44F5-BA63-AF83B5AD4115}"/>
                                            </p:graphicEl>
                                          </p:spTgt>
                                        </p:tgtEl>
                                        <p:attrNameLst>
                                          <p:attrName>ppt_h</p:attrName>
                                        </p:attrNameLst>
                                      </p:cBhvr>
                                      <p:tavLst>
                                        <p:tav tm="0">
                                          <p:val>
                                            <p:strVal val="#ppt_h"/>
                                          </p:val>
                                        </p:tav>
                                        <p:tav tm="100000">
                                          <p:val>
                                            <p:strVal val="#ppt_h"/>
                                          </p:val>
                                        </p:tav>
                                      </p:tavLst>
                                    </p:anim>
                                    <p:animEffect transition="in" filter="fade">
                                      <p:cBhvr>
                                        <p:cTn id="67" dur="500"/>
                                        <p:tgtEl>
                                          <p:spTgt spid="9">
                                            <p:graphicEl>
                                              <a:dgm id="{666AC947-4D8B-44F5-BA63-AF83B5AD411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6F7ADDF0-0B6A-451D-A9A2-A1F29DEE9070}"/>
                                            </p:graphicEl>
                                          </p:spTgt>
                                        </p:tgtEl>
                                        <p:attrNameLst>
                                          <p:attrName>style.visibility</p:attrName>
                                        </p:attrNameLst>
                                      </p:cBhvr>
                                      <p:to>
                                        <p:strVal val="visible"/>
                                      </p:to>
                                    </p:set>
                                    <p:animEffect transition="in" filter="wipe(left)">
                                      <p:cBhvr>
                                        <p:cTn id="72" dur="500"/>
                                        <p:tgtEl>
                                          <p:spTgt spid="9">
                                            <p:graphicEl>
                                              <a:dgm id="{6F7ADDF0-0B6A-451D-A9A2-A1F29DEE907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graphicEl>
                                              <a:dgm id="{531987D8-A72D-4C2C-ABC1-F5CAF8BEE0FD}"/>
                                            </p:graphicEl>
                                          </p:spTgt>
                                        </p:tgtEl>
                                        <p:attrNameLst>
                                          <p:attrName>style.visibility</p:attrName>
                                        </p:attrNameLst>
                                      </p:cBhvr>
                                      <p:to>
                                        <p:strVal val="visible"/>
                                      </p:to>
                                    </p:set>
                                    <p:animEffect transition="in" filter="wipe(left)">
                                      <p:cBhvr>
                                        <p:cTn id="77" dur="500"/>
                                        <p:tgtEl>
                                          <p:spTgt spid="9">
                                            <p:graphicEl>
                                              <a:dgm id="{531987D8-A72D-4C2C-ABC1-F5CAF8BEE0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 calcmode="lin" valueType="num">
                                      <p:cBhvr>
                                        <p:cTn id="84" dur="500" fill="hold"/>
                                        <p:tgtEl>
                                          <p:spTgt spid="17"/>
                                        </p:tgtEl>
                                        <p:attrNameLst>
                                          <p:attrName>style.rotation</p:attrName>
                                        </p:attrNameLst>
                                      </p:cBhvr>
                                      <p:tavLst>
                                        <p:tav tm="0">
                                          <p:val>
                                            <p:fltVal val="360"/>
                                          </p:val>
                                        </p:tav>
                                        <p:tav tm="100000">
                                          <p:val>
                                            <p:fltVal val="0"/>
                                          </p:val>
                                        </p:tav>
                                      </p:tavLst>
                                    </p:anim>
                                    <p:animEffect transition="in" filter="fade">
                                      <p:cBhvr>
                                        <p:cTn id="85" dur="500"/>
                                        <p:tgtEl>
                                          <p:spTgt spid="17"/>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9" grpId="0" uiExpand="1">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150D72E-DBA6-3AC1-F8A1-DEAA3A61F308}"/>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A71D3B8B-8BC8-B690-6DA3-CE4B46680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533589" y="1511165"/>
            <a:ext cx="3449253" cy="4476643"/>
          </a:xfrm>
          <a:prstGeom prst="roundRect">
            <a:avLst>
              <a:gd name="adj" fmla="val 4167"/>
            </a:avLst>
          </a:prstGeom>
          <a:solidFill>
            <a:srgbClr val="FFFFFF"/>
          </a:solidFill>
          <a:ln w="76200" cap="sq">
            <a:gradFill>
              <a:gsLst>
                <a:gs pos="0">
                  <a:schemeClr val="bg2"/>
                </a:gs>
                <a:gs pos="34000">
                  <a:schemeClr val="bg2"/>
                </a:gs>
                <a:gs pos="64000">
                  <a:srgbClr val="EF3DF2"/>
                </a:gs>
                <a:gs pos="41000">
                  <a:schemeClr val="tx2"/>
                </a:gs>
                <a:gs pos="71000">
                  <a:srgbClr val="E42B93"/>
                </a:gs>
                <a:gs pos="100000">
                  <a:schemeClr val="accent5"/>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73DD121B-6164-B2D1-3CBC-3121967FE39B}"/>
              </a:ext>
            </a:extLst>
          </p:cNvPr>
          <p:cNvSpPr txBox="1"/>
          <p:nvPr/>
        </p:nvSpPr>
        <p:spPr>
          <a:xfrm>
            <a:off x="10327" y="66740"/>
            <a:ext cx="7370187" cy="1015663"/>
          </a:xfrm>
          <a:prstGeom prst="rect">
            <a:avLst/>
          </a:prstGeom>
          <a:noFill/>
        </p:spPr>
        <p:txBody>
          <a:bodyPr wrap="square">
            <a:spAutoFit/>
          </a:bodyPr>
          <a:lstStyle/>
          <a:p>
            <a:pPr algn="ctr"/>
            <a:r>
              <a:rPr lang="en" sz="4000" b="1" spc="50" dirty="0">
                <a:ln w="0"/>
                <a:solidFill>
                  <a:schemeClr val="bg2"/>
                </a:solidFill>
                <a:effectLst>
                  <a:innerShdw blurRad="63500" dist="50800" dir="13500000">
                    <a:srgbClr val="000000">
                      <a:alpha val="50000"/>
                    </a:srgbClr>
                  </a:innerShdw>
                </a:effectLst>
              </a:rPr>
              <a:t>MIRGOOTA WANGEELAA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spc="50" normalizeH="0" baseline="0" noProof="0" dirty="0">
                <a:ln w="0"/>
                <a:solidFill>
                  <a:schemeClr val="tx2">
                    <a:lumMod val="20000"/>
                    <a:lumOff val="80000"/>
                  </a:schemeClr>
                </a:solidFill>
                <a:effectLst>
                  <a:innerShdw blurRad="63500" dist="50800" dir="13500000">
                    <a:srgbClr val="000000">
                      <a:alpha val="50000"/>
                    </a:srgbClr>
                  </a:innerShdw>
                </a:effectLst>
                <a:uLnTx/>
                <a:uFillTx/>
                <a:latin typeface="Aptos" panose="02110004020202020204"/>
                <a:ea typeface="+mn-ea"/>
                <a:cs typeface="+mn-cs"/>
              </a:rPr>
              <a:t>1 Qorontoos 9 (Phaawuloos mirga isaaf dubbata)</a:t>
            </a:r>
          </a:p>
        </p:txBody>
      </p:sp>
      <p:sp>
        <p:nvSpPr>
          <p:cNvPr id="5" name="CuadroTexto 4">
            <a:extLst>
              <a:ext uri="{FF2B5EF4-FFF2-40B4-BE49-F238E27FC236}">
                <a16:creationId xmlns:a16="http://schemas.microsoft.com/office/drawing/2014/main" id="{212E6B22-B3C9-FA97-F9CA-9C19C1633DEF}"/>
              </a:ext>
            </a:extLst>
          </p:cNvPr>
          <p:cNvSpPr txBox="1"/>
          <p:nvPr/>
        </p:nvSpPr>
        <p:spPr>
          <a:xfrm>
            <a:off x="7380514" y="182778"/>
            <a:ext cx="4602329" cy="861774"/>
          </a:xfrm>
          <a:prstGeom prst="rect">
            <a:avLst/>
          </a:prstGeom>
          <a:solidFill>
            <a:schemeClr val="accent4">
              <a:lumMod val="20000"/>
              <a:lumOff val="80000"/>
            </a:schemeClr>
          </a:solidFill>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002060"/>
                </a:solidFill>
                <a:latin typeface="Comic Sans MS" panose="030F0702030302020204" pitchFamily="66" charset="0"/>
              </a:rPr>
              <a:t>“</a:t>
            </a:r>
            <a:r>
              <a:rPr lang="en-US" sz="1600" b="1" dirty="0" err="1">
                <a:solidFill>
                  <a:srgbClr val="002060"/>
                </a:solidFill>
                <a:latin typeface="Comic Sans MS" panose="030F0702030302020204" pitchFamily="66" charset="0"/>
              </a:rPr>
              <a:t>Akkasuma</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immoo</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akka</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warri</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wangeela</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lallaban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waan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ittiin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jiraatan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wangeela</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irraa</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argatan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Gooftaan</a:t>
            </a:r>
            <a:r>
              <a:rPr lang="en-US" sz="1600" b="1" dirty="0">
                <a:solidFill>
                  <a:srgbClr val="002060"/>
                </a:solidFill>
                <a:latin typeface="Comic Sans MS" panose="030F0702030302020204" pitchFamily="66" charset="0"/>
              </a:rPr>
              <a:t> </a:t>
            </a:r>
            <a:r>
              <a:rPr lang="en-US" sz="1600" b="1" dirty="0" err="1">
                <a:solidFill>
                  <a:srgbClr val="002060"/>
                </a:solidFill>
                <a:latin typeface="Comic Sans MS" panose="030F0702030302020204" pitchFamily="66" charset="0"/>
              </a:rPr>
              <a:t>ajajeera</a:t>
            </a:r>
            <a:r>
              <a:rPr lang="en" sz="1600" b="1" dirty="0">
                <a:solidFill>
                  <a:srgbClr val="002060"/>
                </a:solidFill>
                <a:latin typeface="Comic Sans MS" panose="030F0702030302020204" pitchFamily="66" charset="0"/>
              </a:rPr>
              <a:t>.” </a:t>
            </a:r>
            <a:r>
              <a:rPr lang="en" sz="1200" b="1" dirty="0">
                <a:solidFill>
                  <a:srgbClr val="002060"/>
                </a:solidFill>
                <a:latin typeface="Comic Sans MS" panose="030F0702030302020204" pitchFamily="66" charset="0"/>
              </a:rPr>
              <a:t>(1 Qoront. 9:14</a:t>
            </a:r>
            <a:r>
              <a:rPr lang="en" sz="1400" b="1" dirty="0">
                <a:solidFill>
                  <a:srgbClr val="002060"/>
                </a:solidFill>
                <a:latin typeface="Comic Sans MS" panose="030F0702030302020204" pitchFamily="66" charset="0"/>
              </a:rPr>
              <a:t>)</a:t>
            </a:r>
            <a:endParaRPr lang="es-ES"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5930C3-E178-F06F-1E45-5707A4F93586}"/>
              </a:ext>
            </a:extLst>
          </p:cNvPr>
          <p:cNvSpPr txBox="1"/>
          <p:nvPr/>
        </p:nvSpPr>
        <p:spPr>
          <a:xfrm>
            <a:off x="112395" y="1072584"/>
            <a:ext cx="9422922" cy="353943"/>
          </a:xfrm>
          <a:prstGeom prst="rect">
            <a:avLst/>
          </a:prstGeom>
          <a:noFill/>
        </p:spPr>
        <p:txBody>
          <a:bodyPr wrap="square" rtlCol="0">
            <a:spAutoFit/>
          </a:bodyPr>
          <a:lstStyle/>
          <a:p>
            <a:pPr>
              <a:spcBef>
                <a:spcPts val="600"/>
              </a:spcBef>
            </a:pPr>
            <a:r>
              <a:rPr lang="en" sz="1700" b="1" dirty="0">
                <a:solidFill>
                  <a:schemeClr val="bg1"/>
                </a:solidFill>
                <a:effectLst>
                  <a:outerShdw blurRad="50800" dist="50800" dir="5400000" algn="ctr" rotWithShape="0">
                    <a:schemeClr val="tx1"/>
                  </a:outerShdw>
                </a:effectLst>
              </a:rPr>
              <a:t>Phaawuloos yoo xiqqaate mirgoota sadii jaalala dadhabootaaf qabu irraa kan ka’e ni kaasa:</a:t>
            </a:r>
          </a:p>
        </p:txBody>
      </p:sp>
      <p:graphicFrame>
        <p:nvGraphicFramePr>
          <p:cNvPr id="2" name="Diagrama 1">
            <a:extLst>
              <a:ext uri="{FF2B5EF4-FFF2-40B4-BE49-F238E27FC236}">
                <a16:creationId xmlns:a16="http://schemas.microsoft.com/office/drawing/2014/main" id="{C5593536-3467-B3C8-8EA7-5B720CFC9D47}"/>
              </a:ext>
            </a:extLst>
          </p:cNvPr>
          <p:cNvGraphicFramePr/>
          <p:nvPr>
            <p:extLst>
              <p:ext uri="{D42A27DB-BD31-4B8C-83A1-F6EECF244321}">
                <p14:modId xmlns:p14="http://schemas.microsoft.com/office/powerpoint/2010/main" val="2851089579"/>
              </p:ext>
            </p:extLst>
          </p:nvPr>
        </p:nvGraphicFramePr>
        <p:xfrm>
          <a:off x="112395" y="1605623"/>
          <a:ext cx="11553423" cy="4427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1AF6D49-0CE8-F52E-104D-8CEB70AE0899}"/>
              </a:ext>
            </a:extLst>
          </p:cNvPr>
          <p:cNvSpPr txBox="1"/>
          <p:nvPr/>
        </p:nvSpPr>
        <p:spPr>
          <a:xfrm>
            <a:off x="-18662" y="5987808"/>
            <a:ext cx="12192000" cy="954107"/>
          </a:xfrm>
          <a:prstGeom prst="rect">
            <a:avLst/>
          </a:prstGeom>
          <a:noFill/>
        </p:spPr>
        <p:txBody>
          <a:bodyPr wrap="square" rtlCol="0">
            <a:spAutoFit/>
          </a:bodyPr>
          <a:lstStyle/>
          <a:p>
            <a:pPr>
              <a:spcBef>
                <a:spcPts val="600"/>
              </a:spcBef>
            </a:pPr>
            <a:r>
              <a:rPr lang="en" sz="1900" b="1" dirty="0"/>
              <a:t>Yooma Yesuus, namni wangeelaaf hojjetu wangeela irraa nyaachuu qabu jedhee ifaatti dubbate iyyuu, Phaawuloosii fi Barnaabaas, amantootatti gufuu hin taanu jedhanii fedha isaaniitiin dhiisan </a:t>
            </a:r>
            <a:r>
              <a:rPr lang="en" sz="1600" b="1" dirty="0"/>
              <a:t>(1 Qor. 9:12-14;</a:t>
            </a:r>
            <a:br>
              <a:rPr lang="en" sz="1600" b="1" dirty="0"/>
            </a:br>
            <a:r>
              <a:rPr lang="en" sz="1600" b="1" dirty="0"/>
              <a:t>Luq. 10:7).</a:t>
            </a:r>
            <a:endParaRPr lang="en" sz="1900" b="1" dirty="0"/>
          </a:p>
        </p:txBody>
      </p:sp>
    </p:spTree>
    <p:extLst>
      <p:ext uri="{BB962C8B-B14F-4D97-AF65-F5344CB8AC3E}">
        <p14:creationId xmlns:p14="http://schemas.microsoft.com/office/powerpoint/2010/main" val="9398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par>
                                <p:cTn id="17" presetID="4"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AB8C7CC9-BA0B-4F46-AD9D-9D84D3686FF9}"/>
                                            </p:graphicEl>
                                          </p:spTgt>
                                        </p:tgtEl>
                                        <p:attrNameLst>
                                          <p:attrName>style.visibility</p:attrName>
                                        </p:attrNameLst>
                                      </p:cBhvr>
                                      <p:to>
                                        <p:strVal val="visible"/>
                                      </p:to>
                                    </p:set>
                                    <p:anim calcmode="lin" valueType="num">
                                      <p:cBhvr>
                                        <p:cTn id="29" dur="500" fill="hold"/>
                                        <p:tgtEl>
                                          <p:spTgt spid="2">
                                            <p:graphicEl>
                                              <a:dgm id="{AB8C7CC9-BA0B-4F46-AD9D-9D84D3686FF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B8C7CC9-BA0B-4F46-AD9D-9D84D3686FF9}"/>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B8C7CC9-BA0B-4F46-AD9D-9D84D3686FF9}"/>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B0B5F2F0-467F-45EA-827F-B947316FAE2A}"/>
                                            </p:graphicEl>
                                          </p:spTgt>
                                        </p:tgtEl>
                                        <p:attrNameLst>
                                          <p:attrName>style.visibility</p:attrName>
                                        </p:attrNameLst>
                                      </p:cBhvr>
                                      <p:to>
                                        <p:strVal val="visible"/>
                                      </p:to>
                                    </p:set>
                                    <p:animEffect transition="in" filter="wipe(left)">
                                      <p:cBhvr>
                                        <p:cTn id="35" dur="500"/>
                                        <p:tgtEl>
                                          <p:spTgt spid="2">
                                            <p:graphicEl>
                                              <a:dgm id="{B0B5F2F0-467F-45EA-827F-B947316FAE2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5B844668-161A-40CE-834D-DBA7B2491ED1}"/>
                                            </p:graphicEl>
                                          </p:spTgt>
                                        </p:tgtEl>
                                        <p:attrNameLst>
                                          <p:attrName>style.visibility</p:attrName>
                                        </p:attrNameLst>
                                      </p:cBhvr>
                                      <p:to>
                                        <p:strVal val="visible"/>
                                      </p:to>
                                    </p:set>
                                    <p:anim calcmode="lin" valueType="num">
                                      <p:cBhvr>
                                        <p:cTn id="40" dur="500" fill="hold"/>
                                        <p:tgtEl>
                                          <p:spTgt spid="2">
                                            <p:graphicEl>
                                              <a:dgm id="{5B844668-161A-40CE-834D-DBA7B2491ED1}"/>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5B844668-161A-40CE-834D-DBA7B2491ED1}"/>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5B844668-161A-40CE-834D-DBA7B2491ED1}"/>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C3C4E1E8-9A50-40FB-B74D-1375FE9DE9EA}"/>
                                            </p:graphicEl>
                                          </p:spTgt>
                                        </p:tgtEl>
                                        <p:attrNameLst>
                                          <p:attrName>style.visibility</p:attrName>
                                        </p:attrNameLst>
                                      </p:cBhvr>
                                      <p:to>
                                        <p:strVal val="visible"/>
                                      </p:to>
                                    </p:set>
                                    <p:animEffect transition="in" filter="wipe(left)">
                                      <p:cBhvr>
                                        <p:cTn id="46" dur="500"/>
                                        <p:tgtEl>
                                          <p:spTgt spid="2">
                                            <p:graphicEl>
                                              <a:dgm id="{C3C4E1E8-9A50-40FB-B74D-1375FE9DE9E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099A9D28-0AA8-42AD-86D9-0B379C1B1FD4}"/>
                                            </p:graphicEl>
                                          </p:spTgt>
                                        </p:tgtEl>
                                        <p:attrNameLst>
                                          <p:attrName>style.visibility</p:attrName>
                                        </p:attrNameLst>
                                      </p:cBhvr>
                                      <p:to>
                                        <p:strVal val="visible"/>
                                      </p:to>
                                    </p:set>
                                    <p:anim calcmode="lin" valueType="num">
                                      <p:cBhvr>
                                        <p:cTn id="51" dur="500" fill="hold"/>
                                        <p:tgtEl>
                                          <p:spTgt spid="2">
                                            <p:graphicEl>
                                              <a:dgm id="{099A9D28-0AA8-42AD-86D9-0B379C1B1FD4}"/>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99A9D28-0AA8-42AD-86D9-0B379C1B1FD4}"/>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099A9D28-0AA8-42AD-86D9-0B379C1B1FD4}"/>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BDAA947B-83D1-4802-AE95-32137525D2E9}"/>
                                            </p:graphicEl>
                                          </p:spTgt>
                                        </p:tgtEl>
                                        <p:attrNameLst>
                                          <p:attrName>style.visibility</p:attrName>
                                        </p:attrNameLst>
                                      </p:cBhvr>
                                      <p:to>
                                        <p:strVal val="visible"/>
                                      </p:to>
                                    </p:set>
                                    <p:animEffect transition="in" filter="wipe(left)">
                                      <p:cBhvr>
                                        <p:cTn id="57" dur="500"/>
                                        <p:tgtEl>
                                          <p:spTgt spid="2">
                                            <p:graphicEl>
                                              <a:dgm id="{BDAA947B-83D1-4802-AE95-32137525D2E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7A058-261A-332F-A443-BD30CCCE5648}"/>
              </a:ext>
            </a:extLst>
          </p:cNvPr>
          <p:cNvSpPr txBox="1"/>
          <p:nvPr/>
        </p:nvSpPr>
        <p:spPr>
          <a:xfrm>
            <a:off x="3402766" y="177283"/>
            <a:ext cx="8789234" cy="707886"/>
          </a:xfrm>
          <a:prstGeom prst="rect">
            <a:avLst/>
          </a:prstGeom>
          <a:noFill/>
          <a:effectLst/>
        </p:spPr>
        <p:txBody>
          <a:bodyPr wrap="square">
            <a:spAutoFit/>
            <a:scene3d>
              <a:camera prst="orthographicFront"/>
              <a:lightRig rig="threePt" dir="t"/>
            </a:scene3d>
            <a:sp3d extrusionH="57150">
              <a:bevelT w="38100" h="38100"/>
            </a:sp3d>
          </a:bodyPr>
          <a:lstStyle/>
          <a:p>
            <a:pPr algn="ctr">
              <a:lnSpc>
                <a:spcPts val="2400"/>
              </a:lnSpc>
            </a:pP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BARNOOTA YEROO DARBE IRRAA</a:t>
            </a:r>
          </a:p>
          <a:p>
            <a:pPr algn="ctr">
              <a:lnSpc>
                <a:spcPts val="2400"/>
              </a:lnSpc>
            </a:pPr>
            <a:r>
              <a:rPr kumimoji="0" lang="en" sz="2000" b="1" i="0" u="none" strike="noStrike" kern="1200" normalizeH="0" baseline="0" noProof="0" dirty="0">
                <a:ln w="0"/>
                <a:solidFill>
                  <a:schemeClr val="accent6">
                    <a:lumMod val="75000"/>
                  </a:schemeClr>
                </a:solidFill>
                <a:effectLst/>
                <a:uLnTx/>
                <a:uFillTx/>
                <a:latin typeface="Aptos" panose="02110004020202020204"/>
                <a:ea typeface="+mn-ea"/>
                <a:cs typeface="+mn-cs"/>
              </a:rPr>
              <a:t>1 Qorontoos 10:1-13 (akeekkachiisa waaqa tolfamaa ilaalchisee)</a:t>
            </a:r>
          </a:p>
        </p:txBody>
      </p:sp>
      <p:sp>
        <p:nvSpPr>
          <p:cNvPr id="5" name="CuadroTexto 4">
            <a:extLst>
              <a:ext uri="{FF2B5EF4-FFF2-40B4-BE49-F238E27FC236}">
                <a16:creationId xmlns:a16="http://schemas.microsoft.com/office/drawing/2014/main" id="{5D7D34A2-564A-A89C-6BE3-3AA3FE779499}"/>
              </a:ext>
            </a:extLst>
          </p:cNvPr>
          <p:cNvSpPr txBox="1"/>
          <p:nvPr/>
        </p:nvSpPr>
        <p:spPr>
          <a:xfrm>
            <a:off x="2943474" y="930697"/>
            <a:ext cx="9058149" cy="923330"/>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 sz="1700" b="1" dirty="0">
                <a:solidFill>
                  <a:schemeClr val="accent5">
                    <a:lumMod val="50000"/>
                  </a:schemeClr>
                </a:solidFill>
                <a:latin typeface="Comic Sans MS" panose="030F0702030302020204" pitchFamily="66" charset="0"/>
              </a:rPr>
              <a:t>“</a:t>
            </a:r>
            <a:r>
              <a:rPr lang="en-US" sz="1700" b="1" dirty="0" err="1">
                <a:solidFill>
                  <a:schemeClr val="accent5">
                    <a:lumMod val="50000"/>
                  </a:schemeClr>
                </a:solidFill>
                <a:latin typeface="Comic Sans MS" panose="030F0702030302020204" pitchFamily="66" charset="0"/>
              </a:rPr>
              <a:t>Akka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isaan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keessaa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namoonni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tokko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tokko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godhan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sana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isin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waaqota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tolfamoo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hin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waaqeffatinaa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kunis</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akkuma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namoonni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nyaachuu</a:t>
            </a:r>
            <a:r>
              <a:rPr lang="en-US" sz="1700" b="1" dirty="0">
                <a:solidFill>
                  <a:schemeClr val="accent5">
                    <a:lumMod val="50000"/>
                  </a:schemeClr>
                </a:solidFill>
                <a:latin typeface="Comic Sans MS" panose="030F0702030302020204" pitchFamily="66" charset="0"/>
              </a:rPr>
              <a:t> fi </a:t>
            </a:r>
            <a:r>
              <a:rPr lang="en-US" sz="1700" b="1" dirty="0" err="1">
                <a:solidFill>
                  <a:schemeClr val="accent5">
                    <a:lumMod val="50000"/>
                  </a:schemeClr>
                </a:solidFill>
                <a:latin typeface="Comic Sans MS" panose="030F0702030302020204" pitchFamily="66" charset="0"/>
              </a:rPr>
              <a:t>dhuguuf</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tata’an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sirbuufis</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ka’an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jedhamee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barreeffamee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dha</a:t>
            </a:r>
            <a:r>
              <a:rPr lang="en-US" sz="1700" b="1" dirty="0">
                <a:solidFill>
                  <a:schemeClr val="accent5">
                    <a:lumMod val="50000"/>
                  </a:schemeClr>
                </a:solidFill>
                <a:latin typeface="Comic Sans MS" panose="030F0702030302020204" pitchFamily="66" charset="0"/>
              </a:rPr>
              <a:t>.</a:t>
            </a:r>
            <a:r>
              <a:rPr lang="en" sz="1700"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(1 Qoront. 10:7)</a:t>
            </a:r>
          </a:p>
        </p:txBody>
      </p:sp>
      <p:sp>
        <p:nvSpPr>
          <p:cNvPr id="6" name="CuadroTexto 5">
            <a:extLst>
              <a:ext uri="{FF2B5EF4-FFF2-40B4-BE49-F238E27FC236}">
                <a16:creationId xmlns:a16="http://schemas.microsoft.com/office/drawing/2014/main" id="{FB5A0980-A5B8-76C3-DCBE-FB309D0C7228}"/>
              </a:ext>
            </a:extLst>
          </p:cNvPr>
          <p:cNvSpPr txBox="1"/>
          <p:nvPr/>
        </p:nvSpPr>
        <p:spPr>
          <a:xfrm>
            <a:off x="108469" y="2350961"/>
            <a:ext cx="6578082" cy="1015663"/>
          </a:xfrm>
          <a:prstGeom prst="rect">
            <a:avLst/>
          </a:prstGeom>
          <a:noFill/>
        </p:spPr>
        <p:txBody>
          <a:bodyPr wrap="square" rtlCol="0">
            <a:spAutoFit/>
          </a:bodyPr>
          <a:lstStyle/>
          <a:p>
            <a:pPr>
              <a:spcBef>
                <a:spcPts val="600"/>
              </a:spcBef>
            </a:pPr>
            <a:r>
              <a:rPr lang="en" sz="2000" b="1" dirty="0"/>
              <a:t>Muuxannoon Gibxii ba’uu, yoo hafuuraan hubatame, kan keenyaa wajjin wal fakkaata. Galaana ce’uun akka kakuu cuuphaa keenyaati (1 Qor. 10:1-2).</a:t>
            </a:r>
          </a:p>
        </p:txBody>
      </p:sp>
      <p:pic>
        <p:nvPicPr>
          <p:cNvPr id="4" name="Imagen 3">
            <a:extLst>
              <a:ext uri="{FF2B5EF4-FFF2-40B4-BE49-F238E27FC236}">
                <a16:creationId xmlns:a16="http://schemas.microsoft.com/office/drawing/2014/main" id="{E8881F07-443D-96F5-A53F-9DA1E6558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1" y="123110"/>
            <a:ext cx="1568806"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id="{BCB17D26-920E-16EF-1B9D-F5E343E429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9815" y="1946871"/>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200CABF6-C766-B39E-0E16-AD21DE99C2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9313" y="1964742"/>
            <a:ext cx="1697247"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0153F6E-A0AD-F26A-00C8-130E52962F7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02382" y="123110"/>
            <a:ext cx="1567009" cy="2089998"/>
          </a:xfrm>
          <a:prstGeom prst="rect">
            <a:avLst/>
          </a:prstGeom>
          <a:ln>
            <a:noFill/>
          </a:ln>
          <a:effectLst>
            <a:outerShdw blurRad="50800" dist="38100" dir="2700000" algn="tl" rotWithShape="0">
              <a:prstClr val="black">
                <a:alpha val="40000"/>
              </a:prstClr>
            </a:outerShdw>
          </a:effectLst>
          <a:scene3d>
            <a:camera prst="perspectiveContrastingLeftFacing">
              <a:rot lat="300000" lon="19800000" rev="0"/>
            </a:camera>
            <a:lightRig rig="threePt" dir="t">
              <a:rot lat="0" lon="0" rev="2700000"/>
            </a:lightRig>
          </a:scene3d>
          <a:sp3d>
            <a:bevelT w="63500" h="50800"/>
          </a:sp3d>
        </p:spPr>
      </p:pic>
      <p:pic>
        <p:nvPicPr>
          <p:cNvPr id="14" name="Imagen 13">
            <a:extLst>
              <a:ext uri="{FF2B5EF4-FFF2-40B4-BE49-F238E27FC236}">
                <a16:creationId xmlns:a16="http://schemas.microsoft.com/office/drawing/2014/main" id="{9F422157-5E83-4776-1E94-B1D84A226C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58811" y="1964742"/>
            <a:ext cx="1697248" cy="2263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5309CC3-3BEC-81E5-D6FE-5FF4077ED9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8469"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18" name="Imagen 17">
            <a:extLst>
              <a:ext uri="{FF2B5EF4-FFF2-40B4-BE49-F238E27FC236}">
                <a16:creationId xmlns:a16="http://schemas.microsoft.com/office/drawing/2014/main" id="{ED1F3B04-19A8-DE47-D2FC-B5A7FAF39A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694046" y="4644576"/>
            <a:ext cx="1491732"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CD06546E-D6D1-255F-A8A4-1001F6B36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9623" y="4644575"/>
            <a:ext cx="1491732" cy="2089999"/>
          </a:xfrm>
          <a:prstGeom prst="rect">
            <a:avLst/>
          </a:prstGeom>
          <a:ln w="38100" cap="sq" cmpd="thickThin">
            <a:solidFill>
              <a:schemeClr val="accent5">
                <a:lumMod val="50000"/>
              </a:schemeClr>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5A13DE34-0BF1-98C7-C76D-F33EC620C3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4865199" y="4644576"/>
            <a:ext cx="1491733" cy="2089998"/>
          </a:xfrm>
          <a:prstGeom prst="rect">
            <a:avLst/>
          </a:prstGeom>
          <a:ln w="38100" cap="sq" cmpd="thickThin">
            <a:solidFill>
              <a:schemeClr val="accent5">
                <a:lumMod val="50000"/>
              </a:schemeClr>
            </a:solidFill>
            <a:prstDash val="solid"/>
            <a:miter lim="800000"/>
          </a:ln>
          <a:effectLst>
            <a:innerShdw blurRad="76200">
              <a:srgbClr val="000000"/>
            </a:innerShdw>
          </a:effectLst>
        </p:spPr>
      </p:pic>
      <p:sp>
        <p:nvSpPr>
          <p:cNvPr id="24" name="CuadroTexto 23">
            <a:extLst>
              <a:ext uri="{FF2B5EF4-FFF2-40B4-BE49-F238E27FC236}">
                <a16:creationId xmlns:a16="http://schemas.microsoft.com/office/drawing/2014/main" id="{22E0DDAF-EA10-F0AD-5542-0163836C0589}"/>
              </a:ext>
            </a:extLst>
          </p:cNvPr>
          <p:cNvSpPr txBox="1"/>
          <p:nvPr/>
        </p:nvSpPr>
        <p:spPr>
          <a:xfrm>
            <a:off x="6429375" y="4273863"/>
            <a:ext cx="5762625" cy="1477328"/>
          </a:xfrm>
          <a:prstGeom prst="rect">
            <a:avLst/>
          </a:prstGeom>
          <a:noFill/>
        </p:spPr>
        <p:txBody>
          <a:bodyPr wrap="square">
            <a:spAutoFit/>
          </a:bodyPr>
          <a:lstStyle/>
          <a:p>
            <a:pPr>
              <a:spcBef>
                <a:spcPts val="600"/>
              </a:spcBef>
            </a:pPr>
            <a:r>
              <a:rPr lang="en" b="1" dirty="0"/>
              <a:t>Hubadhaa! </a:t>
            </a:r>
            <a:r>
              <a:rPr lang="en-US" b="1" dirty="0"/>
              <a:t>U</a:t>
            </a:r>
            <a:r>
              <a:rPr lang="en" b="1" dirty="0"/>
              <a:t>tuma muuxannoo kana qabanii, Israa’eloonni cubbuu hamaa ta’e kan akka waaqa tolfamaa waaqessuu fi halalummaa keessa seenan. </a:t>
            </a:r>
            <a:r>
              <a:rPr lang="en-US" b="1" dirty="0"/>
              <a:t>W</a:t>
            </a:r>
            <a:r>
              <a:rPr lang="en" b="1" dirty="0"/>
              <a:t>aanti wal fakkaatu akka nurratti ta’u heyyamuu hin qabnu! (1 Qoront. 10:5-10).</a:t>
            </a:r>
          </a:p>
        </p:txBody>
      </p:sp>
      <p:sp>
        <p:nvSpPr>
          <p:cNvPr id="7" name="CuadroTexto 6">
            <a:extLst>
              <a:ext uri="{FF2B5EF4-FFF2-40B4-BE49-F238E27FC236}">
                <a16:creationId xmlns:a16="http://schemas.microsoft.com/office/drawing/2014/main" id="{5A4860A2-515A-0458-B737-AE6AFE1DCB28}"/>
              </a:ext>
            </a:extLst>
          </p:cNvPr>
          <p:cNvSpPr txBox="1"/>
          <p:nvPr/>
        </p:nvSpPr>
        <p:spPr>
          <a:xfrm>
            <a:off x="108469" y="3366624"/>
            <a:ext cx="65780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Nyaatii fi dhugaatiin isaanii akka isa nuy Irbaata Qulqulluutti hirmaannuuti,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isa nuy hafuuraan qaamaa fi dhiiga Yesuus nyaannee dhugnuuti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Qor. 10:3-4).</a:t>
            </a:r>
          </a:p>
        </p:txBody>
      </p:sp>
      <p:sp>
        <p:nvSpPr>
          <p:cNvPr id="11" name="CuadroTexto 10">
            <a:extLst>
              <a:ext uri="{FF2B5EF4-FFF2-40B4-BE49-F238E27FC236}">
                <a16:creationId xmlns:a16="http://schemas.microsoft.com/office/drawing/2014/main" id="{247FC34E-0BE6-D2FD-025A-CAAE25F83620}"/>
              </a:ext>
            </a:extLst>
          </p:cNvPr>
          <p:cNvSpPr txBox="1"/>
          <p:nvPr/>
        </p:nvSpPr>
        <p:spPr>
          <a:xfrm>
            <a:off x="6451828" y="5652046"/>
            <a:ext cx="5762625" cy="1200329"/>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Kanaaf ergamichi kutaa kana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gorsa humna qabeessa kennuudhaan xumura: dhaabadheen jira jettanii kan of yaaddan yoo ta’e, of eeggadhaa akka hin kufnetti” jedha </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(1 Qor. 10:12).</a:t>
            </a:r>
          </a:p>
        </p:txBody>
      </p:sp>
    </p:spTree>
    <p:extLst>
      <p:ext uri="{BB962C8B-B14F-4D97-AF65-F5344CB8AC3E}">
        <p14:creationId xmlns:p14="http://schemas.microsoft.com/office/powerpoint/2010/main" val="429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5"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25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800" decel="100000"/>
                                        <p:tgtEl>
                                          <p:spTgt spid="10"/>
                                        </p:tgtEl>
                                      </p:cBhvr>
                                    </p:animEffect>
                                    <p:anim calcmode="lin" valueType="num">
                                      <p:cBhvr>
                                        <p:cTn id="72" dur="800" decel="100000" fill="hold"/>
                                        <p:tgtEl>
                                          <p:spTgt spid="10"/>
                                        </p:tgtEl>
                                        <p:attrNameLst>
                                          <p:attrName>style.rotation</p:attrName>
                                        </p:attrNameLst>
                                      </p:cBhvr>
                                      <p:tavLst>
                                        <p:tav tm="0">
                                          <p:val>
                                            <p:fltVal val="-90"/>
                                          </p:val>
                                        </p:tav>
                                        <p:tav tm="100000">
                                          <p:val>
                                            <p:fltVal val="0"/>
                                          </p:val>
                                        </p:tav>
                                      </p:tavLst>
                                    </p:anim>
                                    <p:anim calcmode="lin" valueType="num">
                                      <p:cBhvr>
                                        <p:cTn id="73" dur="800" decel="100000" fill="hold"/>
                                        <p:tgtEl>
                                          <p:spTgt spid="10"/>
                                        </p:tgtEl>
                                        <p:attrNameLst>
                                          <p:attrName>ppt_x</p:attrName>
                                        </p:attrNameLst>
                                      </p:cBhvr>
                                      <p:tavLst>
                                        <p:tav tm="0">
                                          <p:val>
                                            <p:strVal val="#ppt_x+0.4"/>
                                          </p:val>
                                        </p:tav>
                                        <p:tav tm="100000">
                                          <p:val>
                                            <p:strVal val="#ppt_x-0.05"/>
                                          </p:val>
                                        </p:tav>
                                      </p:tavLst>
                                    </p:anim>
                                    <p:anim calcmode="lin" valueType="num">
                                      <p:cBhvr>
                                        <p:cTn id="74" dur="800" decel="100000" fill="hold"/>
                                        <p:tgtEl>
                                          <p:spTgt spid="1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0" decel="100000"/>
                                        <p:tgtEl>
                                          <p:spTgt spid="14"/>
                                        </p:tgtEl>
                                      </p:cBhvr>
                                    </p:animEffect>
                                    <p:anim calcmode="lin" valueType="num">
                                      <p:cBhvr>
                                        <p:cTn id="80" dur="800" decel="100000" fill="hold"/>
                                        <p:tgtEl>
                                          <p:spTgt spid="14"/>
                                        </p:tgtEl>
                                        <p:attrNameLst>
                                          <p:attrName>style.rotation</p:attrName>
                                        </p:attrNameLst>
                                      </p:cBhvr>
                                      <p:tavLst>
                                        <p:tav tm="0">
                                          <p:val>
                                            <p:fltVal val="-90"/>
                                          </p:val>
                                        </p:tav>
                                        <p:tav tm="100000">
                                          <p:val>
                                            <p:fltVal val="0"/>
                                          </p:val>
                                        </p:tav>
                                      </p:tavLst>
                                    </p:anim>
                                    <p:anim calcmode="lin" valueType="num">
                                      <p:cBhvr>
                                        <p:cTn id="81" dur="800" decel="100000" fill="hold"/>
                                        <p:tgtEl>
                                          <p:spTgt spid="14"/>
                                        </p:tgtEl>
                                        <p:attrNameLst>
                                          <p:attrName>ppt_x</p:attrName>
                                        </p:attrNameLst>
                                      </p:cBhvr>
                                      <p:tavLst>
                                        <p:tav tm="0">
                                          <p:val>
                                            <p:strVal val="#ppt_x+0.4"/>
                                          </p:val>
                                        </p:tav>
                                        <p:tav tm="100000">
                                          <p:val>
                                            <p:strVal val="#ppt_x-0.05"/>
                                          </p:val>
                                        </p:tav>
                                      </p:tavLst>
                                    </p:anim>
                                    <p:anim calcmode="lin" valueType="num">
                                      <p:cBhvr>
                                        <p:cTn id="82" dur="800" decel="100000" fill="hold"/>
                                        <p:tgtEl>
                                          <p:spTgt spid="1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800" decel="100000"/>
                                        <p:tgtEl>
                                          <p:spTgt spid="18"/>
                                        </p:tgtEl>
                                      </p:cBhvr>
                                    </p:animEffect>
                                    <p:anim calcmode="lin" valueType="num">
                                      <p:cBhvr>
                                        <p:cTn id="94" dur="800" decel="100000" fill="hold"/>
                                        <p:tgtEl>
                                          <p:spTgt spid="18"/>
                                        </p:tgtEl>
                                        <p:attrNameLst>
                                          <p:attrName>style.rotation</p:attrName>
                                        </p:attrNameLst>
                                      </p:cBhvr>
                                      <p:tavLst>
                                        <p:tav tm="0">
                                          <p:val>
                                            <p:fltVal val="-90"/>
                                          </p:val>
                                        </p:tav>
                                        <p:tav tm="100000">
                                          <p:val>
                                            <p:fltVal val="0"/>
                                          </p:val>
                                        </p:tav>
                                      </p:tavLst>
                                    </p:anim>
                                    <p:anim calcmode="lin" valueType="num">
                                      <p:cBhvr>
                                        <p:cTn id="95" dur="800" decel="100000" fill="hold"/>
                                        <p:tgtEl>
                                          <p:spTgt spid="18"/>
                                        </p:tgtEl>
                                        <p:attrNameLst>
                                          <p:attrName>ppt_x</p:attrName>
                                        </p:attrNameLst>
                                      </p:cBhvr>
                                      <p:tavLst>
                                        <p:tav tm="0">
                                          <p:val>
                                            <p:strVal val="#ppt_x+0.4"/>
                                          </p:val>
                                        </p:tav>
                                        <p:tav tm="100000">
                                          <p:val>
                                            <p:strVal val="#ppt_x-0.05"/>
                                          </p:val>
                                        </p:tav>
                                      </p:tavLst>
                                    </p:anim>
                                    <p:anim calcmode="lin" valueType="num">
                                      <p:cBhvr>
                                        <p:cTn id="96" dur="800" decel="100000" fill="hold"/>
                                        <p:tgtEl>
                                          <p:spTgt spid="18"/>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25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800" decel="100000"/>
                                        <p:tgtEl>
                                          <p:spTgt spid="20"/>
                                        </p:tgtEl>
                                      </p:cBhvr>
                                    </p:animEffect>
                                    <p:anim calcmode="lin" valueType="num">
                                      <p:cBhvr>
                                        <p:cTn id="102" dur="800" decel="100000" fill="hold"/>
                                        <p:tgtEl>
                                          <p:spTgt spid="20"/>
                                        </p:tgtEl>
                                        <p:attrNameLst>
                                          <p:attrName>style.rotation</p:attrName>
                                        </p:attrNameLst>
                                      </p:cBhvr>
                                      <p:tavLst>
                                        <p:tav tm="0">
                                          <p:val>
                                            <p:fltVal val="-90"/>
                                          </p:val>
                                        </p:tav>
                                        <p:tav tm="100000">
                                          <p:val>
                                            <p:fltVal val="0"/>
                                          </p:val>
                                        </p:tav>
                                      </p:tavLst>
                                    </p:anim>
                                    <p:anim calcmode="lin" valueType="num">
                                      <p:cBhvr>
                                        <p:cTn id="103" dur="800" decel="100000" fill="hold"/>
                                        <p:tgtEl>
                                          <p:spTgt spid="20"/>
                                        </p:tgtEl>
                                        <p:attrNameLst>
                                          <p:attrName>ppt_x</p:attrName>
                                        </p:attrNameLst>
                                      </p:cBhvr>
                                      <p:tavLst>
                                        <p:tav tm="0">
                                          <p:val>
                                            <p:strVal val="#ppt_x+0.4"/>
                                          </p:val>
                                        </p:tav>
                                        <p:tav tm="100000">
                                          <p:val>
                                            <p:strVal val="#ppt_x-0.05"/>
                                          </p:val>
                                        </p:tav>
                                      </p:tavLst>
                                    </p:anim>
                                    <p:anim calcmode="lin" valueType="num">
                                      <p:cBhvr>
                                        <p:cTn id="104" dur="800" decel="100000" fill="hold"/>
                                        <p:tgtEl>
                                          <p:spTgt spid="2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800" decel="100000"/>
                                        <p:tgtEl>
                                          <p:spTgt spid="22"/>
                                        </p:tgtEl>
                                      </p:cBhvr>
                                    </p:animEffect>
                                    <p:anim calcmode="lin" valueType="num">
                                      <p:cBhvr>
                                        <p:cTn id="110" dur="800" decel="100000" fill="hold"/>
                                        <p:tgtEl>
                                          <p:spTgt spid="22"/>
                                        </p:tgtEl>
                                        <p:attrNameLst>
                                          <p:attrName>style.rotation</p:attrName>
                                        </p:attrNameLst>
                                      </p:cBhvr>
                                      <p:tavLst>
                                        <p:tav tm="0">
                                          <p:val>
                                            <p:fltVal val="-90"/>
                                          </p:val>
                                        </p:tav>
                                        <p:tav tm="100000">
                                          <p:val>
                                            <p:fltVal val="0"/>
                                          </p:val>
                                        </p:tav>
                                      </p:tavLst>
                                    </p:anim>
                                    <p:anim calcmode="lin" valueType="num">
                                      <p:cBhvr>
                                        <p:cTn id="111" dur="800" decel="100000" fill="hold"/>
                                        <p:tgtEl>
                                          <p:spTgt spid="22"/>
                                        </p:tgtEl>
                                        <p:attrNameLst>
                                          <p:attrName>ppt_x</p:attrName>
                                        </p:attrNameLst>
                                      </p:cBhvr>
                                      <p:tavLst>
                                        <p:tav tm="0">
                                          <p:val>
                                            <p:strVal val="#ppt_x+0.4"/>
                                          </p:val>
                                        </p:tav>
                                        <p:tav tm="100000">
                                          <p:val>
                                            <p:strVal val="#ppt_x-0.05"/>
                                          </p:val>
                                        </p:tav>
                                      </p:tavLst>
                                    </p:anim>
                                    <p:anim calcmode="lin" valueType="num">
                                      <p:cBhvr>
                                        <p:cTn id="112" dur="800" decel="100000" fill="hold"/>
                                        <p:tgtEl>
                                          <p:spTgt spid="22"/>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left)">
                                      <p:cBhvr>
                                        <p:cTn id="1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F5AEB9-3B4B-4C37-CD81-AC1B44B6B451}"/>
              </a:ext>
            </a:extLst>
          </p:cNvPr>
          <p:cNvSpPr txBox="1"/>
          <p:nvPr/>
        </p:nvSpPr>
        <p:spPr>
          <a:xfrm>
            <a:off x="0" y="0"/>
            <a:ext cx="12192000" cy="1138773"/>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WAAQA TOLFAMAA DHIISAA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normalizeH="0" baseline="0" noProof="0" dirty="0">
                <a:ln w="12700" cmpd="sng">
                  <a:noFill/>
                  <a:prstDash val="solid"/>
                </a:ln>
                <a:solidFill>
                  <a:schemeClr val="bg2">
                    <a:lumMod val="60000"/>
                    <a:lumOff val="40000"/>
                  </a:schemeClr>
                </a:solidFill>
                <a:effectLst>
                  <a:outerShdw blurRad="50800" dist="50800" dir="5400000" algn="ctr" rotWithShape="0">
                    <a:schemeClr val="tx1"/>
                  </a:outerShdw>
                </a:effectLst>
                <a:uLnTx/>
                <a:uFillTx/>
                <a:latin typeface="Aptos" panose="02110004020202020204"/>
                <a:ea typeface="+mn-ea"/>
                <a:cs typeface="+mn-cs"/>
              </a:rPr>
              <a:t>1 Qorontoos 10:14-22 (Xoofoo Gooftaa fi xoofoo seexanaa)</a:t>
            </a:r>
          </a:p>
        </p:txBody>
      </p:sp>
      <p:sp>
        <p:nvSpPr>
          <p:cNvPr id="5" name="CuadroTexto 4">
            <a:extLst>
              <a:ext uri="{FF2B5EF4-FFF2-40B4-BE49-F238E27FC236}">
                <a16:creationId xmlns:a16="http://schemas.microsoft.com/office/drawing/2014/main" id="{571C56EF-0B5D-4654-5BF3-DBBDF949FD76}"/>
              </a:ext>
            </a:extLst>
          </p:cNvPr>
          <p:cNvSpPr txBox="1"/>
          <p:nvPr/>
        </p:nvSpPr>
        <p:spPr>
          <a:xfrm>
            <a:off x="480767" y="1138773"/>
            <a:ext cx="11227324" cy="369332"/>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Comic Sans MS" panose="030F0702030302020204" pitchFamily="66" charset="0"/>
              </a:rPr>
              <a:t>Kanaafuu</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yaa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michoota</a:t>
            </a:r>
            <a:r>
              <a:rPr lang="en-US" b="1" dirty="0">
                <a:solidFill>
                  <a:schemeClr val="accent4">
                    <a:lumMod val="50000"/>
                  </a:schemeClr>
                </a:solidFill>
                <a:latin typeface="Comic Sans MS" panose="030F0702030302020204" pitchFamily="66" charset="0"/>
              </a:rPr>
              <a:t> ko, </a:t>
            </a:r>
            <a:r>
              <a:rPr lang="en-US" b="1" dirty="0" err="1">
                <a:solidFill>
                  <a:schemeClr val="accent4">
                    <a:lumMod val="50000"/>
                  </a:schemeClr>
                </a:solidFill>
                <a:latin typeface="Comic Sans MS" panose="030F0702030302020204" pitchFamily="66" charset="0"/>
              </a:rPr>
              <a:t>isini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waaqota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tolfamoo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waaqeffachuu</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irraa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baqadhaa</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Qoront. 10:14)</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2E8F384-4E4D-A89E-6BBC-8DB9997649F5}"/>
              </a:ext>
            </a:extLst>
          </p:cNvPr>
          <p:cNvSpPr txBox="1"/>
          <p:nvPr/>
        </p:nvSpPr>
        <p:spPr>
          <a:xfrm>
            <a:off x="4890722" y="1718387"/>
            <a:ext cx="7301278" cy="923330"/>
          </a:xfrm>
          <a:prstGeom prst="rect">
            <a:avLst/>
          </a:prstGeom>
          <a:noFill/>
        </p:spPr>
        <p:txBody>
          <a:bodyPr wrap="square" rtlCol="0">
            <a:spAutoFit/>
          </a:bodyPr>
          <a:lstStyle/>
          <a:p>
            <a:pPr>
              <a:spcBef>
                <a:spcPts val="600"/>
              </a:spcBef>
            </a:pPr>
            <a:r>
              <a:rPr lang="en-US" b="1" dirty="0">
                <a:solidFill>
                  <a:schemeClr val="bg1"/>
                </a:solidFill>
                <a:effectLst>
                  <a:outerShdw blurRad="50800" dist="50800" dir="5400000" algn="ctr" rotWithShape="0">
                    <a:schemeClr val="tx1"/>
                  </a:outerShdw>
                </a:effectLst>
              </a:rPr>
              <a:t>Y</a:t>
            </a:r>
            <a:r>
              <a:rPr lang="en" b="1" dirty="0">
                <a:solidFill>
                  <a:schemeClr val="bg1"/>
                </a:solidFill>
                <a:effectLst>
                  <a:outerShdw blurRad="50800" dist="50800" dir="5400000" algn="ctr" rotWithShape="0">
                    <a:schemeClr val="tx1"/>
                  </a:outerShdw>
                </a:effectLst>
              </a:rPr>
              <a:t>aaddoo malee aarsaa waaqa tolfamaaf dhihaate nyaachuun ni danda’ama erga ta’ee, Phaawuloos maaliif sirrii miti jedhee barsiisa 1 Qorontoos 10:20 keessatti?</a:t>
            </a:r>
          </a:p>
        </p:txBody>
      </p:sp>
      <p:pic>
        <p:nvPicPr>
          <p:cNvPr id="4" name="Imagen 3">
            <a:extLst>
              <a:ext uri="{FF2B5EF4-FFF2-40B4-BE49-F238E27FC236}">
                <a16:creationId xmlns:a16="http://schemas.microsoft.com/office/drawing/2014/main" id="{128400FB-37F8-1E96-86DE-A903927BD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 y="1660505"/>
            <a:ext cx="4659923" cy="2667000"/>
          </a:xfrm>
          <a:prstGeom prst="roundRect">
            <a:avLst>
              <a:gd name="adj" fmla="val 28453"/>
            </a:avLst>
          </a:prstGeom>
          <a:ln w="57150">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C2EAE9-0CB2-4012-6222-507EA261173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389202" y="4265577"/>
            <a:ext cx="4659923" cy="2418323"/>
          </a:xfrm>
          <a:prstGeom prst="roundRect">
            <a:avLst>
              <a:gd name="adj" fmla="val 9184"/>
            </a:avLst>
          </a:prstGeom>
          <a:ln w="57150">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4DFDEDB5-858D-1542-883B-FD8AAFD06A6E}"/>
              </a:ext>
            </a:extLst>
          </p:cNvPr>
          <p:cNvSpPr txBox="1"/>
          <p:nvPr/>
        </p:nvSpPr>
        <p:spPr>
          <a:xfrm>
            <a:off x="142875" y="4427503"/>
            <a:ext cx="7103451" cy="1200329"/>
          </a:xfrm>
          <a:prstGeom prst="rect">
            <a:avLst/>
          </a:prstGeom>
          <a:noFill/>
        </p:spPr>
        <p:txBody>
          <a:bodyPr wrap="square">
            <a:spAutoFit/>
          </a:bodyPr>
          <a:lstStyle/>
          <a:p>
            <a:pPr>
              <a:spcBef>
                <a:spcPts val="600"/>
              </a:spcBef>
            </a:pPr>
            <a:r>
              <a:rPr lang="en" b="1" dirty="0">
                <a:solidFill>
                  <a:schemeClr val="bg1"/>
                </a:solidFill>
                <a:effectLst>
                  <a:outerShdw blurRad="50800" dist="50800" dir="5400000" algn="ctr" rotWithShape="0">
                    <a:schemeClr val="tx1"/>
                  </a:outerShdw>
                </a:effectLst>
              </a:rPr>
              <a:t>Irbaata Qulqulla’aatti hirmaachuudhaan, qaama Kiristoositti (waldaatti) hirmaattuu taana, garuu, ayyaaneffannaa waaqa tolfamaatti hirmaachuudhaan, diyaabiloosii wajjin hirmaattuu taana (1 Qor. 10:16-20).</a:t>
            </a:r>
          </a:p>
        </p:txBody>
      </p:sp>
      <p:sp>
        <p:nvSpPr>
          <p:cNvPr id="7" name="CuadroTexto 6">
            <a:extLst>
              <a:ext uri="{FF2B5EF4-FFF2-40B4-BE49-F238E27FC236}">
                <a16:creationId xmlns:a16="http://schemas.microsoft.com/office/drawing/2014/main" id="{A28F8B3B-C1AA-38EA-87B3-D7982F7AF6FC}"/>
              </a:ext>
            </a:extLst>
          </p:cNvPr>
          <p:cNvSpPr txBox="1"/>
          <p:nvPr/>
        </p:nvSpPr>
        <p:spPr>
          <a:xfrm>
            <a:off x="4890721" y="2628543"/>
            <a:ext cx="730127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M</a:t>
            </a:r>
            <a:r>
              <a:rPr kumimoji="0" lang="en"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anatti miira</a:t>
            </a:r>
            <a:r>
              <a:rPr kumimoji="0" lang="en" b="1" i="0" u="none" strike="noStrike" kern="1200" cap="none" spc="0" normalizeH="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 yakkaa tokko malee foon nyaachuun waan tokko, nama gidduu taa’anii, bakka waaqni tolfamaan waaqeffamutti, ayyaaneffannaa sana keessa taa’anii nyaachuun waan biraati. </a:t>
            </a:r>
            <a:r>
              <a:rPr kumimoji="0" lang="en-US" b="1" i="0" u="none" strike="noStrike" kern="1200" cap="none" spc="0" normalizeH="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A</a:t>
            </a:r>
            <a:r>
              <a:rPr kumimoji="0" lang="en" b="1" i="0" u="none" strike="noStrike" kern="1200" cap="none" spc="0" normalizeH="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yyaaneffannaa akkasii keessatti hirmaachuudhaan, amanaan tokko amantii isaa ganuu isaa fi waaqa tolfamaa fudhachuu isaa labsa.</a:t>
            </a:r>
            <a:endParaRPr kumimoji="0" lang="en"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7C89A8-0061-8B1C-5C45-7A1C2CD3347B}"/>
              </a:ext>
            </a:extLst>
          </p:cNvPr>
          <p:cNvSpPr txBox="1"/>
          <p:nvPr/>
        </p:nvSpPr>
        <p:spPr>
          <a:xfrm>
            <a:off x="142875" y="5788318"/>
            <a:ext cx="710345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ptos" panose="02110004020202020204"/>
                <a:ea typeface="+mn-ea"/>
                <a:cs typeface="+mn-cs"/>
              </a:rPr>
              <a:t>Irbaata Qulqulla’aa irraa hirmaannee, Yesuusiin jajannee, haaluma wal fakkaatuun immoo xoofoo diyaabiloosiin jaju irraa hirmaachuu hin dandeenyu (1 Qor. 10:21).</a:t>
            </a:r>
          </a:p>
        </p:txBody>
      </p:sp>
    </p:spTree>
    <p:extLst>
      <p:ext uri="{BB962C8B-B14F-4D97-AF65-F5344CB8AC3E}">
        <p14:creationId xmlns:p14="http://schemas.microsoft.com/office/powerpoint/2010/main" val="17028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8)">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8A9850-608D-54D7-4167-B0D2648BAE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4C12740-C5E4-91F0-0476-3EDC9881B199}"/>
              </a:ext>
            </a:extLst>
          </p:cNvPr>
          <p:cNvSpPr txBox="1"/>
          <p:nvPr/>
        </p:nvSpPr>
        <p:spPr>
          <a:xfrm>
            <a:off x="0" y="0"/>
            <a:ext cx="12192000" cy="830997"/>
          </a:xfrm>
          <a:prstGeom prst="rect">
            <a:avLst/>
          </a:prstGeom>
          <a:noFill/>
        </p:spPr>
        <p:txBody>
          <a:bodyPr wrap="square">
            <a:spAutoFit/>
          </a:bodyPr>
          <a:lstStyle/>
          <a:p>
            <a:pPr algn="ctr"/>
            <a:r>
              <a:rPr lang="en" sz="2800" b="1" spc="300" dirty="0">
                <a:ln w="13462">
                  <a:solidFill>
                    <a:schemeClr val="bg1"/>
                  </a:solidFill>
                  <a:prstDash val="solid"/>
                </a:ln>
                <a:solidFill>
                  <a:srgbClr val="337519"/>
                </a:solidFill>
                <a:effectLst>
                  <a:outerShdw dist="38100" dir="2700000" algn="bl" rotWithShape="0">
                    <a:schemeClr val="accent3">
                      <a:lumMod val="75000"/>
                    </a:schemeClr>
                  </a:outerShdw>
                </a:effectLst>
              </a:rPr>
              <a:t>WAANTA SEERA QABEESSA TA’EE FI WAANTA SIRRII TA’E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normalizeH="0" baseline="0" noProof="0" dirty="0">
                <a:ln w="13462">
                  <a:noFill/>
                  <a:prstDash val="solid"/>
                </a:ln>
                <a:solidFill>
                  <a:srgbClr val="105660"/>
                </a:solidFill>
                <a:effectLst>
                  <a:outerShdw dist="25400" dir="2700000" algn="bl" rotWithShape="0">
                    <a:schemeClr val="accent4">
                      <a:alpha val="43000"/>
                    </a:schemeClr>
                  </a:outerShdw>
                </a:effectLst>
                <a:uLnTx/>
                <a:uFillTx/>
                <a:latin typeface="Aptos" panose="02110004020202020204"/>
                <a:ea typeface="+mn-ea"/>
                <a:cs typeface="+mn-cs"/>
              </a:rPr>
              <a:t>1 Qorontoos 10:23-33 (Waan gootan hundumaa ulfina Waaqayyoof godhaa)</a:t>
            </a:r>
          </a:p>
        </p:txBody>
      </p:sp>
      <p:sp>
        <p:nvSpPr>
          <p:cNvPr id="5" name="CuadroTexto 4">
            <a:extLst>
              <a:ext uri="{FF2B5EF4-FFF2-40B4-BE49-F238E27FC236}">
                <a16:creationId xmlns:a16="http://schemas.microsoft.com/office/drawing/2014/main" id="{7DA90913-1AF9-78F2-C6F8-EE21FBE64D83}"/>
              </a:ext>
            </a:extLst>
          </p:cNvPr>
          <p:cNvSpPr txBox="1"/>
          <p:nvPr/>
        </p:nvSpPr>
        <p:spPr>
          <a:xfrm>
            <a:off x="457612" y="877195"/>
            <a:ext cx="11276774" cy="553998"/>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sz="1400" b="1" dirty="0">
                <a:solidFill>
                  <a:schemeClr val="accent6">
                    <a:lumMod val="50000"/>
                  </a:schemeClr>
                </a:solidFill>
                <a:latin typeface="Comic Sans MS" panose="030F0702030302020204" pitchFamily="66" charset="0"/>
              </a:rPr>
              <a:t>“</a:t>
            </a:r>
            <a:r>
              <a:rPr lang="en-US" sz="1400" b="1" dirty="0" err="1">
                <a:solidFill>
                  <a:schemeClr val="accent6">
                    <a:lumMod val="50000"/>
                  </a:schemeClr>
                </a:solidFill>
                <a:latin typeface="Comic Sans MS" panose="030F0702030302020204" pitchFamily="66" charset="0"/>
              </a:rPr>
              <a:t>Kanaafuu</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yoo</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nyaattan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ykn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yoo</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dhugdan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ykn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yoo</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waanuma</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fedhe</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illee</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hojjettan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waan</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hunda</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ulfina</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Waaqayyootiif</a:t>
            </a:r>
            <a:r>
              <a:rPr lang="en-US" sz="1400" b="1" dirty="0">
                <a:solidFill>
                  <a:schemeClr val="accent6">
                    <a:lumMod val="50000"/>
                  </a:schemeClr>
                </a:solidFill>
                <a:latin typeface="Comic Sans MS" panose="030F0702030302020204" pitchFamily="66" charset="0"/>
              </a:rPr>
              <a:t> </a:t>
            </a:r>
            <a:r>
              <a:rPr lang="en-US" sz="1400" b="1" dirty="0" err="1">
                <a:solidFill>
                  <a:schemeClr val="accent6">
                    <a:lumMod val="50000"/>
                  </a:schemeClr>
                </a:solidFill>
                <a:latin typeface="Comic Sans MS" panose="030F0702030302020204" pitchFamily="66" charset="0"/>
              </a:rPr>
              <a:t>hojjedhaa</a:t>
            </a:r>
            <a:r>
              <a:rPr lang="en-US" sz="1400" b="1" dirty="0">
                <a:solidFill>
                  <a:schemeClr val="accent6">
                    <a:lumMod val="50000"/>
                  </a:schemeClr>
                </a:solidFill>
                <a:latin typeface="Comic Sans MS" panose="030F0702030302020204" pitchFamily="66" charset="0"/>
              </a:rPr>
              <a:t>.</a:t>
            </a:r>
            <a:r>
              <a:rPr lang="en" sz="1400" b="1" dirty="0">
                <a:solidFill>
                  <a:schemeClr val="accent6">
                    <a:lumMod val="50000"/>
                  </a:schemeClr>
                </a:solidFill>
                <a:latin typeface="Comic Sans MS" panose="030F0702030302020204" pitchFamily="66" charset="0"/>
              </a:rPr>
              <a:t>”</a:t>
            </a:r>
            <a:r>
              <a:rPr lang="en" b="1" dirty="0">
                <a:solidFill>
                  <a:schemeClr val="accent6">
                    <a:lumMod val="50000"/>
                  </a:schemeClr>
                </a:solidFill>
                <a:latin typeface="Comic Sans MS" panose="030F0702030302020204" pitchFamily="66" charset="0"/>
              </a:rPr>
              <a:t> </a:t>
            </a:r>
            <a:r>
              <a:rPr lang="en" sz="1200" b="1" dirty="0">
                <a:solidFill>
                  <a:schemeClr val="accent6">
                    <a:lumMod val="50000"/>
                  </a:schemeClr>
                </a:solidFill>
                <a:latin typeface="Comic Sans MS" panose="030F0702030302020204" pitchFamily="66" charset="0"/>
              </a:rPr>
              <a:t>(1 Qoront. 10:31)</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D8FD9CF-9C2D-9074-1EE9-BA98C5E1EE2C}"/>
              </a:ext>
            </a:extLst>
          </p:cNvPr>
          <p:cNvSpPr txBox="1"/>
          <p:nvPr/>
        </p:nvSpPr>
        <p:spPr>
          <a:xfrm>
            <a:off x="0" y="1527956"/>
            <a:ext cx="12191999" cy="707886"/>
          </a:xfrm>
          <a:prstGeom prst="rect">
            <a:avLst/>
          </a:prstGeom>
          <a:noFill/>
        </p:spPr>
        <p:txBody>
          <a:bodyPr wrap="square" rtlCol="0">
            <a:spAutoFit/>
          </a:bodyPr>
          <a:lstStyle/>
          <a:p>
            <a:pPr algn="ctr">
              <a:spcBef>
                <a:spcPts val="600"/>
              </a:spcBef>
            </a:pPr>
            <a:r>
              <a:rPr lang="en" sz="2000" b="1" dirty="0"/>
              <a:t>“Waanti hundumtuu naaf heyyamamaa dha, garuu waanti hundinuu dhimma naaf hin baasu”</a:t>
            </a:r>
            <a:br>
              <a:rPr lang="en" sz="2000" b="1" dirty="0"/>
            </a:br>
            <a:r>
              <a:rPr lang="en" sz="2000" b="1" dirty="0"/>
              <a:t>(1 Qor. 10:23). Fakkeenyota jajjaboo lama:</a:t>
            </a:r>
          </a:p>
        </p:txBody>
      </p:sp>
      <p:graphicFrame>
        <p:nvGraphicFramePr>
          <p:cNvPr id="2" name="Diagrama 1">
            <a:extLst>
              <a:ext uri="{FF2B5EF4-FFF2-40B4-BE49-F238E27FC236}">
                <a16:creationId xmlns:a16="http://schemas.microsoft.com/office/drawing/2014/main" id="{8659AE6C-0EC6-B735-3E73-DC821EB2A1B1}"/>
              </a:ext>
            </a:extLst>
          </p:cNvPr>
          <p:cNvGraphicFramePr/>
          <p:nvPr>
            <p:extLst>
              <p:ext uri="{D42A27DB-BD31-4B8C-83A1-F6EECF244321}">
                <p14:modId xmlns:p14="http://schemas.microsoft.com/office/powerpoint/2010/main" val="2498448034"/>
              </p:ext>
            </p:extLst>
          </p:nvPr>
        </p:nvGraphicFramePr>
        <p:xfrm>
          <a:off x="180975" y="2276545"/>
          <a:ext cx="1183005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9790D64-078E-2E31-829C-BC24CA2AE196}"/>
              </a:ext>
            </a:extLst>
          </p:cNvPr>
          <p:cNvSpPr txBox="1"/>
          <p:nvPr/>
        </p:nvSpPr>
        <p:spPr>
          <a:xfrm>
            <a:off x="4591049" y="5060889"/>
            <a:ext cx="7600949" cy="923330"/>
          </a:xfrm>
          <a:prstGeom prst="rect">
            <a:avLst/>
          </a:prstGeom>
          <a:noFill/>
        </p:spPr>
        <p:txBody>
          <a:bodyPr wrap="square" rtlCol="0">
            <a:spAutoFit/>
          </a:bodyPr>
          <a:lstStyle/>
          <a:p>
            <a:pPr>
              <a:spcBef>
                <a:spcPts val="600"/>
              </a:spcBef>
            </a:pPr>
            <a:r>
              <a:rPr lang="en" b="1" dirty="0"/>
              <a:t>Qajeelfamni bu’uuraa as dudduuba jiru waan lama: innis waan hundumaan Waaqayyoon galateeffachuu (1 Qor. 10:31); fi faayidaa warra kaaniif waan oolu barbaadu (1 Qor. 10:24, 32).</a:t>
            </a:r>
          </a:p>
        </p:txBody>
      </p:sp>
      <p:pic>
        <p:nvPicPr>
          <p:cNvPr id="9" name="Imagen 8">
            <a:extLst>
              <a:ext uri="{FF2B5EF4-FFF2-40B4-BE49-F238E27FC236}">
                <a16:creationId xmlns:a16="http://schemas.microsoft.com/office/drawing/2014/main" id="{AAE9A871-DE2B-A9C4-D90E-258A3B767F2E}"/>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5286375"/>
            <a:ext cx="2587558" cy="1447800"/>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21CE8ED-11CF-7B73-82EE-5E54304961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38428" y="5286374"/>
            <a:ext cx="1464966" cy="1447799"/>
          </a:xfrm>
          <a:prstGeom prst="rect">
            <a:avLst/>
          </a:prstGeom>
          <a:solidFill>
            <a:srgbClr val="FFFFFF">
              <a:shade val="85000"/>
            </a:srgbClr>
          </a:solidFill>
          <a:ln w="88900" cap="sq">
            <a:solidFill>
              <a:schemeClr val="bg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6D269F3-E9BF-85D6-7DEC-D3A9FD902E3E}"/>
              </a:ext>
            </a:extLst>
          </p:cNvPr>
          <p:cNvSpPr txBox="1"/>
          <p:nvPr/>
        </p:nvSpPr>
        <p:spPr>
          <a:xfrm>
            <a:off x="4591049" y="5933516"/>
            <a:ext cx="760094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Innis, Waaqayyoon waan hundumaa olitti jaallachuu fi ollaa ofii akka mataa ofiitti jaallachuu (akkuma Yesuus dargaggeessa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sooressa sana gaafate jechuu dha).</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
                                            <p:graphicEl>
                                              <a:dgm id="{0E39B0EA-1CF8-4763-B1A5-529D112E96FB}"/>
                                            </p:graphicEl>
                                          </p:spTgt>
                                        </p:tgtEl>
                                        <p:attrNameLst>
                                          <p:attrName>style.visibility</p:attrName>
                                        </p:attrNameLst>
                                      </p:cBhvr>
                                      <p:to>
                                        <p:strVal val="visible"/>
                                      </p:to>
                                    </p:set>
                                    <p:animEffect transition="in" filter="wipe(right)">
                                      <p:cBhvr>
                                        <p:cTn id="33" dur="500"/>
                                        <p:tgtEl>
                                          <p:spTgt spid="2">
                                            <p:graphicEl>
                                              <a:dgm id="{0E39B0EA-1CF8-4763-B1A5-529D112E96FB}"/>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CE134132-FE13-4424-8622-70394E38BE37}"/>
                                            </p:graphicEl>
                                          </p:spTgt>
                                        </p:tgtEl>
                                        <p:attrNameLst>
                                          <p:attrName>style.visibility</p:attrName>
                                        </p:attrNameLst>
                                      </p:cBhvr>
                                      <p:to>
                                        <p:strVal val="visible"/>
                                      </p:to>
                                    </p:set>
                                    <p:animEffect transition="in" filter="wipe(left)">
                                      <p:cBhvr>
                                        <p:cTn id="36" dur="500"/>
                                        <p:tgtEl>
                                          <p:spTgt spid="2">
                                            <p:graphicEl>
                                              <a:dgm id="{CE134132-FE13-4424-8622-70394E38BE3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599A541C-F2D6-406B-8AAD-AE6417A2067B}"/>
                                            </p:graphicEl>
                                          </p:spTgt>
                                        </p:tgtEl>
                                        <p:attrNameLst>
                                          <p:attrName>style.visibility</p:attrName>
                                        </p:attrNameLst>
                                      </p:cBhvr>
                                      <p:to>
                                        <p:strVal val="visible"/>
                                      </p:to>
                                    </p:set>
                                    <p:animEffect transition="in" filter="wipe(left)">
                                      <p:cBhvr>
                                        <p:cTn id="41" dur="500"/>
                                        <p:tgtEl>
                                          <p:spTgt spid="2">
                                            <p:graphicEl>
                                              <a:dgm id="{599A541C-F2D6-406B-8AAD-AE6417A2067B}"/>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
                                            <p:graphicEl>
                                              <a:dgm id="{657811B2-F473-496A-9C98-072C8525BBFC}"/>
                                            </p:graphicEl>
                                          </p:spTgt>
                                        </p:tgtEl>
                                        <p:attrNameLst>
                                          <p:attrName>style.visibility</p:attrName>
                                        </p:attrNameLst>
                                      </p:cBhvr>
                                      <p:to>
                                        <p:strVal val="visible"/>
                                      </p:to>
                                    </p:set>
                                    <p:animEffect transition="in" filter="wipe(right)">
                                      <p:cBhvr>
                                        <p:cTn id="44" dur="500"/>
                                        <p:tgtEl>
                                          <p:spTgt spid="2">
                                            <p:graphicEl>
                                              <a:dgm id="{657811B2-F473-496A-9C98-072C8525BBF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5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9F5094-B2A5-0D17-598D-D098E11AD38A}"/>
              </a:ext>
            </a:extLst>
          </p:cNvPr>
          <p:cNvSpPr txBox="1"/>
          <p:nvPr/>
        </p:nvSpPr>
        <p:spPr>
          <a:xfrm>
            <a:off x="1224907" y="990958"/>
            <a:ext cx="9927099"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“Ergamichi akkas jedhee warra Qorontoosiin kadhata, “Dhaabadheen jira kan of se’u of haa eeggatu akka hin kufnetti.” Koormaa fi ofitti amanamummaa dhaan, of eeggachuu fi kadhachuu dagatanii, cubbuu hamaatti kufuudhaan, dheekkamsa Waaqayyoo ofitti fiduu danda’u</a:t>
            </a:r>
            <a:r>
              <a:rPr lang="en-US" sz="2400" b="1" dirty="0">
                <a:latin typeface="Constantia" panose="02030602050306030303" pitchFamily="18" charset="0"/>
              </a:rPr>
              <a:t>.</a:t>
            </a:r>
            <a:r>
              <a:rPr lang="en" sz="2400" b="1" dirty="0">
                <a:latin typeface="Constantia" panose="02030602050306030303" pitchFamily="18" charset="0"/>
              </a:rPr>
              <a:t> […]</a:t>
            </a:r>
          </a:p>
          <a:p>
            <a:pPr>
              <a:spcBef>
                <a:spcPts val="600"/>
              </a:spcBef>
            </a:pPr>
            <a:r>
              <a:rPr lang="en-US" sz="2400" b="1" dirty="0" err="1">
                <a:latin typeface="Constantia" panose="02030602050306030303" pitchFamily="18" charset="0"/>
              </a:rPr>
              <a:t>Phaauloos</a:t>
            </a:r>
            <a:r>
              <a:rPr lang="en-US" sz="2400" b="1" dirty="0">
                <a:latin typeface="Constantia" panose="02030602050306030303" pitchFamily="18" charset="0"/>
              </a:rPr>
              <a:t>, </a:t>
            </a:r>
            <a:r>
              <a:rPr lang="en-US" sz="2400" b="1" dirty="0" err="1">
                <a:latin typeface="Constantia" panose="02030602050306030303" pitchFamily="18" charset="0"/>
              </a:rPr>
              <a:t>dubbiinkoo</a:t>
            </a:r>
            <a:r>
              <a:rPr lang="en-US" sz="2400" b="1" dirty="0">
                <a:latin typeface="Constantia" panose="02030602050306030303" pitchFamily="18" charset="0"/>
              </a:rPr>
              <a:t> fi </a:t>
            </a:r>
            <a:r>
              <a:rPr lang="en-US" sz="2400" b="1" dirty="0" err="1">
                <a:latin typeface="Constantia" panose="02030602050306030303" pitchFamily="18" charset="0"/>
              </a:rPr>
              <a:t>gochaankoo</a:t>
            </a:r>
            <a:r>
              <a:rPr lang="en-US" sz="2400" b="1" dirty="0">
                <a:latin typeface="Constantia" panose="02030602050306030303" pitchFamily="18" charset="0"/>
              </a:rPr>
              <a:t> </a:t>
            </a:r>
            <a:r>
              <a:rPr lang="en-US" sz="2400" b="1" dirty="0" err="1">
                <a:latin typeface="Constantia" panose="02030602050306030303" pitchFamily="18" charset="0"/>
              </a:rPr>
              <a:t>obboloota</a:t>
            </a:r>
            <a:r>
              <a:rPr lang="en-US" sz="2400" b="1" dirty="0">
                <a:latin typeface="Constantia" panose="02030602050306030303" pitchFamily="18" charset="0"/>
              </a:rPr>
              <a:t> </a:t>
            </a:r>
            <a:r>
              <a:rPr lang="en-US" sz="2400" b="1" dirty="0" err="1">
                <a:latin typeface="Constantia" panose="02030602050306030303" pitchFamily="18" charset="0"/>
              </a:rPr>
              <a:t>irratti</a:t>
            </a:r>
            <a:r>
              <a:rPr lang="en-US" sz="2400" b="1" dirty="0">
                <a:latin typeface="Constantia" panose="02030602050306030303" pitchFamily="18" charset="0"/>
              </a:rPr>
              <a:t> </a:t>
            </a:r>
            <a:r>
              <a:rPr lang="en-US" sz="2400" b="1" dirty="0" err="1">
                <a:latin typeface="Constantia" panose="02030602050306030303" pitchFamily="18" charset="0"/>
              </a:rPr>
              <a:t>dhiibbaa</a:t>
            </a:r>
            <a:r>
              <a:rPr lang="en-US" sz="2400" b="1" dirty="0">
                <a:latin typeface="Constantia" panose="02030602050306030303" pitchFamily="18" charset="0"/>
              </a:rPr>
              <a:t> </a:t>
            </a:r>
            <a:r>
              <a:rPr lang="en-US" sz="2400" b="1" dirty="0" err="1">
                <a:latin typeface="Constantia" panose="02030602050306030303" pitchFamily="18" charset="0"/>
              </a:rPr>
              <a:t>akkamii</a:t>
            </a:r>
            <a:r>
              <a:rPr lang="en-US" sz="2400" b="1" dirty="0">
                <a:latin typeface="Constantia" panose="02030602050306030303" pitchFamily="18" charset="0"/>
              </a:rPr>
              <a:t> </a:t>
            </a:r>
            <a:r>
              <a:rPr lang="en-US" sz="2400" b="1" dirty="0" err="1">
                <a:latin typeface="Constantia" panose="02030602050306030303" pitchFamily="18" charset="0"/>
              </a:rPr>
              <a:t>geessisa</a:t>
            </a:r>
            <a:r>
              <a:rPr lang="en-US" sz="2400" b="1" dirty="0">
                <a:latin typeface="Constantia" panose="02030602050306030303" pitchFamily="18" charset="0"/>
              </a:rPr>
              <a:t> </a:t>
            </a:r>
            <a:r>
              <a:rPr lang="en-US" sz="2400" b="1" dirty="0" err="1">
                <a:latin typeface="Constantia" panose="02030602050306030303" pitchFamily="18" charset="0"/>
              </a:rPr>
              <a:t>gaaffii</a:t>
            </a:r>
            <a:r>
              <a:rPr lang="en-US" sz="2400" b="1" dirty="0">
                <a:latin typeface="Constantia" panose="02030602050306030303" pitchFamily="18" charset="0"/>
              </a:rPr>
              <a:t> </a:t>
            </a:r>
            <a:r>
              <a:rPr lang="en-US" sz="2400" b="1" dirty="0" err="1">
                <a:latin typeface="Constantia" panose="02030602050306030303" pitchFamily="18" charset="0"/>
              </a:rPr>
              <a:t>jedhu</a:t>
            </a:r>
            <a:r>
              <a:rPr lang="en-US" sz="2400" b="1" dirty="0">
                <a:latin typeface="Constantia" panose="02030602050306030303" pitchFamily="18" charset="0"/>
              </a:rPr>
              <a:t> of </a:t>
            </a:r>
            <a:r>
              <a:rPr lang="en-US" sz="2400" b="1" dirty="0" err="1">
                <a:latin typeface="Constantia" panose="02030602050306030303" pitchFamily="18" charset="0"/>
              </a:rPr>
              <a:t>gaafachuu</a:t>
            </a:r>
            <a:r>
              <a:rPr lang="en-US" sz="2400" b="1" dirty="0">
                <a:latin typeface="Constantia" panose="02030602050306030303" pitchFamily="18" charset="0"/>
              </a:rPr>
              <a:t> </a:t>
            </a:r>
            <a:r>
              <a:rPr lang="en-US" sz="2400" b="1" dirty="0" err="1">
                <a:latin typeface="Constantia" panose="02030602050306030303" pitchFamily="18" charset="0"/>
              </a:rPr>
              <a:t>qabu</a:t>
            </a:r>
            <a:r>
              <a:rPr lang="en-US" sz="2400" b="1" dirty="0">
                <a:latin typeface="Constantia" panose="02030602050306030303" pitchFamily="18" charset="0"/>
              </a:rPr>
              <a:t>, </a:t>
            </a:r>
            <a:r>
              <a:rPr lang="en-US" sz="2400" b="1" dirty="0" err="1">
                <a:latin typeface="Constantia" panose="02030602050306030303" pitchFamily="18" charset="0"/>
              </a:rPr>
              <a:t>yooma</a:t>
            </a:r>
            <a:r>
              <a:rPr lang="en-US" sz="2400" b="1" dirty="0">
                <a:latin typeface="Constantia" panose="02030602050306030303" pitchFamily="18" charset="0"/>
              </a:rPr>
              <a:t> </a:t>
            </a:r>
            <a:r>
              <a:rPr lang="en-US" sz="2400" b="1" dirty="0" err="1">
                <a:latin typeface="Constantia" panose="02030602050306030303" pitchFamily="18" charset="0"/>
              </a:rPr>
              <a:t>garraamummaa</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ka’e</a:t>
            </a:r>
            <a:r>
              <a:rPr lang="en-US" sz="2400" b="1" dirty="0">
                <a:latin typeface="Constantia" panose="02030602050306030303" pitchFamily="18" charset="0"/>
              </a:rPr>
              <a:t> </a:t>
            </a:r>
            <a:r>
              <a:rPr lang="en-US" sz="2400" b="1" dirty="0" err="1">
                <a:latin typeface="Constantia" panose="02030602050306030303" pitchFamily="18" charset="0"/>
              </a:rPr>
              <a:t>ta’ellee</a:t>
            </a:r>
            <a:r>
              <a:rPr lang="en-US" sz="2400" b="1" dirty="0">
                <a:latin typeface="Constantia" panose="02030602050306030303" pitchFamily="18" charset="0"/>
              </a:rPr>
              <a:t>, </a:t>
            </a:r>
            <a:r>
              <a:rPr lang="en-US" sz="2400" b="1" dirty="0" err="1">
                <a:latin typeface="Constantia" panose="02030602050306030303" pitchFamily="18" charset="0"/>
              </a:rPr>
              <a:t>waanta</a:t>
            </a:r>
            <a:r>
              <a:rPr lang="en-US" sz="2400" b="1" dirty="0">
                <a:latin typeface="Constantia" panose="02030602050306030303" pitchFamily="18" charset="0"/>
              </a:rPr>
              <a:t> </a:t>
            </a:r>
            <a:r>
              <a:rPr lang="en-US" sz="2400" b="1" dirty="0" err="1">
                <a:latin typeface="Constantia" panose="02030602050306030303" pitchFamily="18" charset="0"/>
              </a:rPr>
              <a:t>waaqa</a:t>
            </a:r>
            <a:r>
              <a:rPr lang="en-US" sz="2400" b="1" dirty="0">
                <a:latin typeface="Constantia" panose="02030602050306030303" pitchFamily="18" charset="0"/>
              </a:rPr>
              <a:t> </a:t>
            </a:r>
            <a:r>
              <a:rPr lang="en-US" sz="2400" b="1" dirty="0" err="1">
                <a:latin typeface="Constantia" panose="02030602050306030303" pitchFamily="18" charset="0"/>
              </a:rPr>
              <a:t>tolfamaadhaaf</a:t>
            </a:r>
            <a:r>
              <a:rPr lang="en-US" sz="2400" b="1" dirty="0">
                <a:latin typeface="Constantia" panose="02030602050306030303" pitchFamily="18" charset="0"/>
              </a:rPr>
              <a:t> </a:t>
            </a:r>
            <a:r>
              <a:rPr lang="en-US" sz="2400" b="1" dirty="0" err="1">
                <a:latin typeface="Constantia" panose="02030602050306030303" pitchFamily="18" charset="0"/>
              </a:rPr>
              <a:t>beekamtii</a:t>
            </a:r>
            <a:r>
              <a:rPr lang="en-US" sz="2400" b="1" dirty="0">
                <a:latin typeface="Constantia" panose="02030602050306030303" pitchFamily="18" charset="0"/>
              </a:rPr>
              <a:t> </a:t>
            </a:r>
            <a:r>
              <a:rPr lang="en-US" sz="2400" b="1" dirty="0" err="1">
                <a:latin typeface="Constantia" panose="02030602050306030303" pitchFamily="18" charset="0"/>
              </a:rPr>
              <a:t>kennu</a:t>
            </a:r>
            <a:r>
              <a:rPr lang="en-US" sz="2400" b="1" dirty="0">
                <a:latin typeface="Constantia" panose="02030602050306030303" pitchFamily="18" charset="0"/>
              </a:rPr>
              <a:t> </a:t>
            </a:r>
            <a:r>
              <a:rPr lang="en-US" sz="2400" b="1" dirty="0" err="1">
                <a:latin typeface="Constantia" panose="02030602050306030303" pitchFamily="18" charset="0"/>
              </a:rPr>
              <a:t>ykn</a:t>
            </a:r>
            <a:r>
              <a:rPr lang="en-US" sz="2400" b="1" dirty="0">
                <a:latin typeface="Constantia" panose="02030602050306030303" pitchFamily="18" charset="0"/>
              </a:rPr>
              <a:t> </a:t>
            </a:r>
            <a:r>
              <a:rPr lang="en-US" sz="2400" b="1" dirty="0" err="1">
                <a:latin typeface="Constantia" panose="02030602050306030303" pitchFamily="18" charset="0"/>
              </a:rPr>
              <a:t>warra</a:t>
            </a:r>
            <a:r>
              <a:rPr lang="en-US" sz="2400" b="1" dirty="0">
                <a:latin typeface="Constantia" panose="02030602050306030303" pitchFamily="18" charset="0"/>
              </a:rPr>
              <a:t> </a:t>
            </a:r>
            <a:r>
              <a:rPr lang="en-US" sz="2400" b="1" dirty="0" err="1">
                <a:latin typeface="Constantia" panose="02030602050306030303" pitchFamily="18" charset="0"/>
              </a:rPr>
              <a:t>amantii</a:t>
            </a:r>
            <a:r>
              <a:rPr lang="en-US" sz="2400" b="1" dirty="0">
                <a:latin typeface="Constantia" panose="02030602050306030303" pitchFamily="18" charset="0"/>
              </a:rPr>
              <a:t> </a:t>
            </a:r>
            <a:r>
              <a:rPr lang="en-US" sz="2400" b="1" dirty="0" err="1">
                <a:latin typeface="Constantia" panose="02030602050306030303" pitchFamily="18" charset="0"/>
              </a:rPr>
              <a:t>isaaniitti</a:t>
            </a:r>
            <a:r>
              <a:rPr lang="en-US" sz="2400" b="1" dirty="0">
                <a:latin typeface="Constantia" panose="02030602050306030303" pitchFamily="18" charset="0"/>
              </a:rPr>
              <a:t> </a:t>
            </a:r>
            <a:r>
              <a:rPr lang="en-US" sz="2400" b="1" dirty="0" err="1">
                <a:latin typeface="Constantia" panose="02030602050306030303" pitchFamily="18" charset="0"/>
              </a:rPr>
              <a:t>xobbee</a:t>
            </a:r>
            <a:r>
              <a:rPr lang="en-US" sz="2400" b="1" dirty="0">
                <a:latin typeface="Constantia" panose="02030602050306030303" pitchFamily="18" charset="0"/>
              </a:rPr>
              <a:t> </a:t>
            </a:r>
            <a:r>
              <a:rPr lang="en-US" sz="2400" b="1" dirty="0" err="1">
                <a:latin typeface="Constantia" panose="02030602050306030303" pitchFamily="18" charset="0"/>
              </a:rPr>
              <a:t>waanta</a:t>
            </a:r>
            <a:r>
              <a:rPr lang="en-US" sz="2400" b="1" dirty="0">
                <a:latin typeface="Constantia" panose="02030602050306030303" pitchFamily="18" charset="0"/>
              </a:rPr>
              <a:t> </a:t>
            </a:r>
            <a:r>
              <a:rPr lang="en-US" sz="2400" b="1" dirty="0" err="1">
                <a:latin typeface="Constantia" panose="02030602050306030303" pitchFamily="18" charset="0"/>
              </a:rPr>
              <a:t>miidhu</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of </a:t>
            </a:r>
            <a:r>
              <a:rPr lang="en-US" sz="2400" b="1" dirty="0" err="1">
                <a:latin typeface="Constantia" panose="02030602050306030303" pitchFamily="18" charset="0"/>
              </a:rPr>
              <a:t>eeggachuutu</a:t>
            </a:r>
            <a:r>
              <a:rPr lang="en-US" sz="2400" b="1" dirty="0">
                <a:latin typeface="Constantia" panose="02030602050306030303" pitchFamily="18" charset="0"/>
              </a:rPr>
              <a:t> </a:t>
            </a:r>
            <a:r>
              <a:rPr lang="en-US" sz="2400" b="1" dirty="0" err="1">
                <a:latin typeface="Constantia" panose="02030602050306030303" pitchFamily="18" charset="0"/>
              </a:rPr>
              <a:t>nurra</a:t>
            </a:r>
            <a:r>
              <a:rPr lang="en-US" sz="2400" b="1" dirty="0">
                <a:latin typeface="Constantia" panose="02030602050306030303" pitchFamily="18" charset="0"/>
              </a:rPr>
              <a:t> </a:t>
            </a:r>
            <a:r>
              <a:rPr lang="en-US" sz="2400" b="1" dirty="0" err="1">
                <a:latin typeface="Constantia" panose="02030602050306030303" pitchFamily="18" charset="0"/>
              </a:rPr>
              <a:t>jira</a:t>
            </a:r>
            <a:r>
              <a:rPr lang="en-US" sz="2400" b="1" dirty="0">
                <a:latin typeface="Constantia" panose="02030602050306030303" pitchFamily="18" charset="0"/>
              </a:rPr>
              <a:t> “</a:t>
            </a:r>
            <a:r>
              <a:rPr lang="en-US" sz="2400" b="1" dirty="0" err="1">
                <a:latin typeface="Constantia" panose="02030602050306030303" pitchFamily="18" charset="0"/>
              </a:rPr>
              <a:t>yeroo</a:t>
            </a:r>
            <a:r>
              <a:rPr lang="en-US" sz="2400" b="1" dirty="0">
                <a:latin typeface="Constantia" panose="02030602050306030303" pitchFamily="18" charset="0"/>
              </a:rPr>
              <a:t> </a:t>
            </a:r>
            <a:r>
              <a:rPr lang="en-US" sz="2400" b="1" dirty="0" err="1">
                <a:latin typeface="Constantia" panose="02030602050306030303" pitchFamily="18" charset="0"/>
              </a:rPr>
              <a:t>nyaattan</a:t>
            </a:r>
            <a:r>
              <a:rPr lang="en-US" sz="2400" b="1" dirty="0">
                <a:latin typeface="Constantia" panose="02030602050306030303" pitchFamily="18" charset="0"/>
              </a:rPr>
              <a:t> </a:t>
            </a:r>
            <a:r>
              <a:rPr lang="en-US" sz="2400" b="1" dirty="0" err="1">
                <a:latin typeface="Constantia" panose="02030602050306030303" pitchFamily="18" charset="0"/>
              </a:rPr>
              <a:t>ykn</a:t>
            </a:r>
            <a:r>
              <a:rPr lang="en-US" sz="2400" b="1" dirty="0">
                <a:latin typeface="Constantia" panose="02030602050306030303" pitchFamily="18" charset="0"/>
              </a:rPr>
              <a:t> </a:t>
            </a:r>
            <a:r>
              <a:rPr lang="en-US" sz="2400" b="1" dirty="0" err="1">
                <a:latin typeface="Constantia" panose="02030602050306030303" pitchFamily="18" charset="0"/>
              </a:rPr>
              <a:t>yeroo</a:t>
            </a:r>
            <a:r>
              <a:rPr lang="en-US" sz="2400" b="1" dirty="0">
                <a:latin typeface="Constantia" panose="02030602050306030303" pitchFamily="18" charset="0"/>
              </a:rPr>
              <a:t> </a:t>
            </a:r>
            <a:r>
              <a:rPr lang="en-US" sz="2400" b="1" dirty="0" err="1">
                <a:latin typeface="Constantia" panose="02030602050306030303" pitchFamily="18" charset="0"/>
              </a:rPr>
              <a:t>dhugdan</a:t>
            </a:r>
            <a:r>
              <a:rPr lang="en-US" sz="2400" b="1" dirty="0">
                <a:latin typeface="Constantia" panose="02030602050306030303" pitchFamily="18" charset="0"/>
              </a:rPr>
              <a:t>, </a:t>
            </a:r>
            <a:r>
              <a:rPr lang="en-US" sz="2400" b="1" dirty="0" err="1">
                <a:latin typeface="Constantia" panose="02030602050306030303" pitchFamily="18" charset="0"/>
              </a:rPr>
              <a:t>waanuma</a:t>
            </a:r>
            <a:r>
              <a:rPr lang="en-US" sz="2400" b="1" dirty="0">
                <a:latin typeface="Constantia" panose="02030602050306030303" pitchFamily="18" charset="0"/>
              </a:rPr>
              <a:t> </a:t>
            </a:r>
            <a:r>
              <a:rPr lang="en-US" sz="2400" b="1" dirty="0" err="1">
                <a:latin typeface="Constantia" panose="02030602050306030303" pitchFamily="18" charset="0"/>
              </a:rPr>
              <a:t>gootan</a:t>
            </a:r>
            <a:r>
              <a:rPr lang="en-US" sz="2400" b="1" dirty="0">
                <a:latin typeface="Constantia" panose="02030602050306030303" pitchFamily="18" charset="0"/>
              </a:rPr>
              <a:t> </a:t>
            </a:r>
            <a:r>
              <a:rPr lang="en-US" sz="2400" b="1" dirty="0" err="1">
                <a:latin typeface="Constantia" panose="02030602050306030303" pitchFamily="18" charset="0"/>
              </a:rPr>
              <a:t>hunduma</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ulfina</a:t>
            </a:r>
            <a:r>
              <a:rPr lang="en-US" sz="2400" b="1" dirty="0">
                <a:latin typeface="Constantia" panose="02030602050306030303" pitchFamily="18" charset="0"/>
              </a:rPr>
              <a:t> </a:t>
            </a:r>
            <a:r>
              <a:rPr lang="en-US" sz="2400" b="1" dirty="0" err="1">
                <a:latin typeface="Constantia" panose="02030602050306030303" pitchFamily="18" charset="0"/>
              </a:rPr>
              <a:t>Waaqayyootiif</a:t>
            </a:r>
            <a:r>
              <a:rPr lang="en-US" sz="2400" b="1" dirty="0">
                <a:latin typeface="Constantia" panose="02030602050306030303" pitchFamily="18" charset="0"/>
              </a:rPr>
              <a:t> </a:t>
            </a:r>
            <a:r>
              <a:rPr lang="en-US" sz="2400" b="1" dirty="0" err="1">
                <a:latin typeface="Constantia" panose="02030602050306030303" pitchFamily="18" charset="0"/>
              </a:rPr>
              <a:t>godhaa</a:t>
            </a:r>
            <a:r>
              <a:rPr lang="en-US" sz="2400" b="1" dirty="0">
                <a:latin typeface="Constantia" panose="02030602050306030303" pitchFamily="18" charset="0"/>
              </a:rPr>
              <a:t>. </a:t>
            </a:r>
            <a:r>
              <a:rPr lang="en-US" sz="2400" b="1" dirty="0" err="1">
                <a:latin typeface="Constantia" panose="02030602050306030303" pitchFamily="18" charset="0"/>
              </a:rPr>
              <a:t>Yihudoota</a:t>
            </a:r>
            <a:r>
              <a:rPr lang="en-US" sz="2400" b="1" dirty="0">
                <a:latin typeface="Constantia" panose="02030602050306030303" pitchFamily="18" charset="0"/>
              </a:rPr>
              <a:t> </a:t>
            </a:r>
            <a:r>
              <a:rPr lang="en-US" sz="2400" b="1" dirty="0" err="1">
                <a:latin typeface="Constantia" panose="02030602050306030303" pitchFamily="18" charset="0"/>
              </a:rPr>
              <a:t>ykn</a:t>
            </a:r>
            <a:r>
              <a:rPr lang="en-US" sz="2400" b="1" dirty="0">
                <a:latin typeface="Constantia" panose="02030602050306030303" pitchFamily="18" charset="0"/>
              </a:rPr>
              <a:t> </a:t>
            </a:r>
            <a:r>
              <a:rPr lang="en-US" sz="2400" b="1" dirty="0" err="1">
                <a:latin typeface="Constantia" panose="02030602050306030303" pitchFamily="18" charset="0"/>
              </a:rPr>
              <a:t>Giriikota</a:t>
            </a:r>
            <a:r>
              <a:rPr lang="en-US" sz="2400" b="1" dirty="0">
                <a:latin typeface="Constantia" panose="02030602050306030303" pitchFamily="18" charset="0"/>
              </a:rPr>
              <a:t> </a:t>
            </a:r>
            <a:r>
              <a:rPr lang="en-US" sz="2400" b="1" dirty="0" err="1">
                <a:latin typeface="Constantia" panose="02030602050306030303" pitchFamily="18" charset="0"/>
              </a:rPr>
              <a:t>ykn</a:t>
            </a:r>
            <a:r>
              <a:rPr lang="en-US" sz="2400" b="1" dirty="0">
                <a:latin typeface="Constantia" panose="02030602050306030303" pitchFamily="18" charset="0"/>
              </a:rPr>
              <a:t> </a:t>
            </a:r>
            <a:r>
              <a:rPr lang="en-US" sz="2400" b="1" dirty="0" err="1">
                <a:latin typeface="Constantia" panose="02030602050306030303" pitchFamily="18" charset="0"/>
              </a:rPr>
              <a:t>waldaa</a:t>
            </a:r>
            <a:r>
              <a:rPr lang="en-US" sz="2400" b="1" dirty="0">
                <a:latin typeface="Constantia" panose="02030602050306030303" pitchFamily="18" charset="0"/>
              </a:rPr>
              <a:t> </a:t>
            </a:r>
            <a:r>
              <a:rPr lang="en-US" sz="2400" b="1" dirty="0" err="1">
                <a:latin typeface="Constantia" panose="02030602050306030303" pitchFamily="18" charset="0"/>
              </a:rPr>
              <a:t>Kiristiyaanaa</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Waaqaa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gufachiisinaa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D16E60-1C48-E153-6092-24242D77882C}"/>
              </a:ext>
            </a:extLst>
          </p:cNvPr>
          <p:cNvSpPr txBox="1"/>
          <p:nvPr/>
        </p:nvSpPr>
        <p:spPr>
          <a:xfrm>
            <a:off x="7316000" y="5799266"/>
            <a:ext cx="3660617" cy="338554"/>
          </a:xfrm>
          <a:prstGeom prst="rect">
            <a:avLst/>
          </a:prstGeom>
          <a:noFill/>
        </p:spPr>
        <p:txBody>
          <a:bodyPr wrap="none" rtlCol="0">
            <a:spAutoFit/>
          </a:bodyPr>
          <a:lstStyle/>
          <a:p>
            <a:pPr algn="r"/>
            <a:r>
              <a:rPr lang="en" sz="1600" b="1" dirty="0"/>
              <a:t>EGW (The Acts of the Apostles, p. 316)</a:t>
            </a:r>
          </a:p>
        </p:txBody>
      </p:sp>
    </p:spTree>
    <p:extLst>
      <p:ext uri="{BB962C8B-B14F-4D97-AF65-F5344CB8AC3E}">
        <p14:creationId xmlns:p14="http://schemas.microsoft.com/office/powerpoint/2010/main" val="31953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1083</TotalTime>
  <Words>1257</Words>
  <Application>Microsoft Office PowerPoint</Application>
  <PresentationFormat>Panorámica</PresentationFormat>
  <Paragraphs>71</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Wingdings</vt: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2026-07-04T15:24:19Z</dcterms:created>
  <dcterms:modified xsi:type="dcterms:W3CDTF">2026-07-24T13:04:13Z</dcterms:modified>
</cp:coreProperties>
</file>