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1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7" qsCatId="simple" csTypeId="urn:microsoft.com/office/officeart/2005/8/colors/colorful2#3" csCatId="colorful" phldr="1"/>
      <dgm:spPr/>
      <dgm:t>
        <a:bodyPr/>
        <a:lstStyle/>
        <a:p>
          <a:endParaRPr lang="es-ES"/>
        </a:p>
      </dgm:t>
    </dgm:pt>
    <dgm:pt modelId="{AAD7E697-AFC1-45C9-8FB9-4E5D3A3406E4}">
      <dgm:prSet/>
      <dgm:spPr>
        <a:solidFill>
          <a:schemeClr val="accent4">
            <a:lumMod val="75000"/>
          </a:schemeClr>
        </a:solidFill>
      </dgm:spPr>
      <dgm:t>
        <a:bodyPr/>
        <a:lstStyle/>
        <a:p>
          <a:r>
            <a:rPr lang="en" b="1" dirty="0">
              <a:effectLst>
                <a:outerShdw blurRad="38100" dist="38100" dir="2700000" algn="tl">
                  <a:srgbClr val="000000">
                    <a:alpha val="43137"/>
                  </a:srgbClr>
                </a:outerShdw>
              </a:effectLst>
            </a:rPr>
            <a:t>Jajjabeessuu Waaqayyoo</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n" sz="2000" b="1" dirty="0">
              <a:effectLst>
                <a:outerShdw blurRad="38100" dist="38100" dir="2700000" algn="tl">
                  <a:srgbClr val="000000">
                    <a:alpha val="43137"/>
                  </a:srgbClr>
                </a:outerShdw>
              </a:effectLst>
            </a:rPr>
            <a:t>Sodaa irraa bilisa nu taasisa</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n" sz="2000" b="1" dirty="0">
              <a:effectLst>
                <a:outerShdw blurRad="38100" dist="38100" dir="2700000" algn="tl">
                  <a:srgbClr val="000000">
                    <a:alpha val="43137"/>
                  </a:srgbClr>
                </a:outerShdw>
              </a:effectLst>
            </a:rPr>
            <a:t>Yeroo Inni nu gargaare nu yaadachiisa</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n" sz="2000" b="1" dirty="0">
              <a:solidFill>
                <a:schemeClr val="tx1"/>
              </a:solidFill>
              <a:effectLst/>
            </a:rPr>
            <a:t>Dhiphina akka dandeenyuuf nu gargaara</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 sz="2000" b="1" dirty="0">
              <a:solidFill>
                <a:schemeClr val="tx1"/>
              </a:solidFill>
              <a:effectLst/>
            </a:rPr>
            <a:t>Gara bilchina hafuuraatti nu geessa</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n" sz="2000" b="1" dirty="0">
              <a:solidFill>
                <a:schemeClr val="tx1"/>
              </a:solidFill>
              <a:effectLst/>
            </a:rPr>
            <a:t>Akka nuy warra kaaniif kadhannu nu jajjabeessa</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 sz="1800" b="1" dirty="0">
              <a:effectLst>
                <a:outerShdw blurRad="38100" dist="38100" dir="2700000" algn="tl">
                  <a:srgbClr val="000000">
                    <a:alpha val="43137"/>
                  </a:srgbClr>
                </a:outerShdw>
              </a:effectLst>
            </a:rPr>
            <a:t>Akkuma Waaqayyo nu jajjabeesse nummoo warra kaan jajjabeessina</a:t>
          </a:r>
          <a:endParaRPr lang="es-ES" sz="18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ScaleY="122569"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8" qsCatId="simple" csTypeId="urn:microsoft.com/office/officeart/2005/8/colors/colorful1#5"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Efeesoon</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Maqedooniyaa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dirty="0">
              <a:effectLst>
                <a:outerShdw blurRad="38100" dist="38100" dir="2700000" algn="tl">
                  <a:srgbClr val="000000">
                    <a:alpha val="43137"/>
                  </a:srgbClr>
                </a:outerShdw>
              </a:effectLst>
            </a:rPr>
            <a:t>Yihudaa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9" qsCatId="simple" csTypeId="urn:microsoft.com/office/officeart/2005/8/colors/colorful1#6" csCatId="colorful" phldr="1"/>
      <dgm:spPr/>
      <dgm:t>
        <a:bodyPr/>
        <a:lstStyle/>
        <a:p>
          <a:endParaRPr lang="es-ES"/>
        </a:p>
      </dgm:t>
    </dgm:pt>
    <dgm:pt modelId="{059AA52C-810E-4892-9644-3CDFFB285065}">
      <dgm:prSet phldrT="[Texto]" phldr="0" custT="1"/>
      <dgm:spPr/>
      <dgm:t>
        <a:bodyPr/>
        <a:lstStyle/>
        <a:p>
          <a:r>
            <a:rPr lang="en" sz="2000" b="1" dirty="0"/>
            <a:t>Efeesoon</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Maqedoniyaa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Yihudaa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61636" y="706"/>
          <a:ext cx="4348714" cy="663173"/>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 sz="2900" b="1" kern="1200" dirty="0">
              <a:effectLst>
                <a:outerShdw blurRad="38100" dist="38100" dir="2700000" algn="tl">
                  <a:srgbClr val="000000">
                    <a:alpha val="43137"/>
                  </a:srgbClr>
                </a:outerShdw>
              </a:effectLst>
            </a:rPr>
            <a:t>Jajjabeessuu Waaqayyoo</a:t>
          </a:r>
          <a:endParaRPr lang="es-ES" sz="2900" kern="1200" dirty="0">
            <a:effectLst>
              <a:outerShdw blurRad="38100" dist="38100" dir="2700000" algn="tl">
                <a:srgbClr val="000000">
                  <a:alpha val="43137"/>
                </a:srgbClr>
              </a:outerShdw>
            </a:effectLst>
          </a:endParaRPr>
        </a:p>
      </dsp:txBody>
      <dsp:txXfrm>
        <a:off x="81060" y="20130"/>
        <a:ext cx="4309866" cy="624325"/>
      </dsp:txXfrm>
    </dsp:sp>
    <dsp:sp modelId="{702B2A40-EF80-4F27-BB52-24C74085D3DA}">
      <dsp:nvSpPr>
        <dsp:cNvPr id="0" name=""/>
        <dsp:cNvSpPr/>
      </dsp:nvSpPr>
      <dsp:spPr>
        <a:xfrm>
          <a:off x="0" y="783250"/>
          <a:ext cx="663173" cy="663173"/>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870165" y="783250"/>
          <a:ext cx="3601821" cy="663173"/>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Sodaa irraa bilisa nu taasisa</a:t>
          </a:r>
          <a:endParaRPr lang="es-ES" sz="2000" kern="1200" dirty="0">
            <a:effectLst>
              <a:outerShdw blurRad="38100" dist="38100" dir="2700000" algn="tl">
                <a:srgbClr val="000000">
                  <a:alpha val="43137"/>
                </a:srgbClr>
              </a:outerShdw>
            </a:effectLst>
          </a:endParaRPr>
        </a:p>
      </dsp:txBody>
      <dsp:txXfrm>
        <a:off x="902544" y="815629"/>
        <a:ext cx="3537063" cy="598415"/>
      </dsp:txXfrm>
    </dsp:sp>
    <dsp:sp modelId="{7DA5F745-1C74-4E02-BD4F-1919BAD9203F}">
      <dsp:nvSpPr>
        <dsp:cNvPr id="0" name=""/>
        <dsp:cNvSpPr/>
      </dsp:nvSpPr>
      <dsp:spPr>
        <a:xfrm>
          <a:off x="0" y="1526004"/>
          <a:ext cx="663173" cy="663173"/>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870165" y="1526004"/>
          <a:ext cx="3601821" cy="663173"/>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Yeroo Inni nu gargaare nu yaadachiisa</a:t>
          </a:r>
          <a:endParaRPr lang="es-ES" sz="2000" kern="1200" dirty="0">
            <a:effectLst>
              <a:outerShdw blurRad="38100" dist="38100" dir="2700000" algn="tl">
                <a:srgbClr val="000000">
                  <a:alpha val="43137"/>
                </a:srgbClr>
              </a:outerShdw>
            </a:effectLst>
          </a:endParaRPr>
        </a:p>
      </dsp:txBody>
      <dsp:txXfrm>
        <a:off x="902544" y="1558383"/>
        <a:ext cx="3537063" cy="598415"/>
      </dsp:txXfrm>
    </dsp:sp>
    <dsp:sp modelId="{BF34FDA3-FEDE-4654-B83A-BB6765AA32CA}">
      <dsp:nvSpPr>
        <dsp:cNvPr id="0" name=""/>
        <dsp:cNvSpPr/>
      </dsp:nvSpPr>
      <dsp:spPr>
        <a:xfrm>
          <a:off x="0" y="2268758"/>
          <a:ext cx="663173" cy="663173"/>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870165" y="2268758"/>
          <a:ext cx="3601821" cy="663173"/>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Dhiphina akka dandeenyuuf nu gargaara</a:t>
          </a:r>
          <a:endParaRPr lang="es-ES" sz="2000" kern="1200" dirty="0">
            <a:solidFill>
              <a:schemeClr val="tx1"/>
            </a:solidFill>
            <a:effectLst/>
          </a:endParaRPr>
        </a:p>
      </dsp:txBody>
      <dsp:txXfrm>
        <a:off x="902544" y="2301137"/>
        <a:ext cx="3537063" cy="598415"/>
      </dsp:txXfrm>
    </dsp:sp>
    <dsp:sp modelId="{EEC8F494-8BFB-4FF6-9CAA-4EE35282B786}">
      <dsp:nvSpPr>
        <dsp:cNvPr id="0" name=""/>
        <dsp:cNvSpPr/>
      </dsp:nvSpPr>
      <dsp:spPr>
        <a:xfrm>
          <a:off x="0" y="3011512"/>
          <a:ext cx="663173" cy="663173"/>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870165" y="3011512"/>
          <a:ext cx="3601821" cy="663173"/>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Gara bilchina hafuuraatti nu geessa</a:t>
          </a:r>
          <a:endParaRPr lang="es-ES" sz="2000" kern="1200" dirty="0">
            <a:solidFill>
              <a:schemeClr val="tx1"/>
            </a:solidFill>
            <a:effectLst/>
          </a:endParaRPr>
        </a:p>
      </dsp:txBody>
      <dsp:txXfrm>
        <a:off x="902544" y="3043891"/>
        <a:ext cx="3537063" cy="598415"/>
      </dsp:txXfrm>
    </dsp:sp>
    <dsp:sp modelId="{F0178A28-587B-4566-9F4C-42ACCB71AADD}">
      <dsp:nvSpPr>
        <dsp:cNvPr id="0" name=""/>
        <dsp:cNvSpPr/>
      </dsp:nvSpPr>
      <dsp:spPr>
        <a:xfrm>
          <a:off x="0" y="3754266"/>
          <a:ext cx="663173" cy="663173"/>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870165" y="3754266"/>
          <a:ext cx="3601821" cy="663173"/>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Akka nuy warra kaaniif kadhannu nu jajjabeessa</a:t>
          </a:r>
          <a:endParaRPr lang="es-ES" sz="2000" kern="1200" dirty="0">
            <a:solidFill>
              <a:schemeClr val="tx1"/>
            </a:solidFill>
            <a:effectLst/>
          </a:endParaRPr>
        </a:p>
      </dsp:txBody>
      <dsp:txXfrm>
        <a:off x="902544" y="3786645"/>
        <a:ext cx="3537063" cy="598415"/>
      </dsp:txXfrm>
    </dsp:sp>
    <dsp:sp modelId="{4870131D-BA17-429B-A251-A4FABFD6260C}">
      <dsp:nvSpPr>
        <dsp:cNvPr id="0" name=""/>
        <dsp:cNvSpPr/>
      </dsp:nvSpPr>
      <dsp:spPr>
        <a:xfrm>
          <a:off x="0" y="4571855"/>
          <a:ext cx="663173" cy="663173"/>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870165" y="4497020"/>
          <a:ext cx="3601821" cy="812844"/>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Akkuma Waaqayyo nu jajjabeesse nummoo warra kaan jajjabeessina</a:t>
          </a:r>
          <a:endParaRPr lang="es-ES" sz="1800" kern="1200" dirty="0">
            <a:effectLst>
              <a:outerShdw blurRad="38100" dist="38100" dir="2700000" algn="tl">
                <a:srgbClr val="000000">
                  <a:alpha val="43137"/>
                </a:srgbClr>
              </a:outerShdw>
            </a:effectLst>
          </a:endParaRPr>
        </a:p>
      </dsp:txBody>
      <dsp:txXfrm>
        <a:off x="909852" y="4536707"/>
        <a:ext cx="3522447" cy="733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3184" y="0"/>
          <a:ext cx="1654122"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Efeesoon</a:t>
          </a:r>
        </a:p>
      </dsp:txBody>
      <dsp:txXfrm>
        <a:off x="3184" y="0"/>
        <a:ext cx="1564122" cy="360000"/>
      </dsp:txXfrm>
    </dsp:sp>
    <dsp:sp modelId="{E43C1325-6628-438D-85B4-414782981C81}">
      <dsp:nvSpPr>
        <dsp:cNvPr id="0" name=""/>
        <dsp:cNvSpPr/>
      </dsp:nvSpPr>
      <dsp:spPr>
        <a:xfrm>
          <a:off x="1326482" y="0"/>
          <a:ext cx="2255859"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Maqedooniyaa</a:t>
          </a:r>
        </a:p>
      </dsp:txBody>
      <dsp:txXfrm>
        <a:off x="1506482" y="0"/>
        <a:ext cx="1895859" cy="360000"/>
      </dsp:txXfrm>
    </dsp:sp>
    <dsp:sp modelId="{DDBB88A2-37E8-4BD1-989A-89B36BE008DE}">
      <dsp:nvSpPr>
        <dsp:cNvPr id="0" name=""/>
        <dsp:cNvSpPr/>
      </dsp:nvSpPr>
      <dsp:spPr>
        <a:xfrm>
          <a:off x="3251517" y="0"/>
          <a:ext cx="181377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431517" y="0"/>
        <a:ext cx="1453778" cy="360000"/>
      </dsp:txXfrm>
    </dsp:sp>
    <dsp:sp modelId="{718914A1-0806-482B-8FF6-8AD86C4C3AAD}">
      <dsp:nvSpPr>
        <dsp:cNvPr id="0" name=""/>
        <dsp:cNvSpPr/>
      </dsp:nvSpPr>
      <dsp:spPr>
        <a:xfrm>
          <a:off x="4734471" y="0"/>
          <a:ext cx="1654122"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Yihudaa</a:t>
          </a:r>
          <a:endParaRPr lang="es-ES" sz="2000" b="1" kern="1200" dirty="0">
            <a:effectLst>
              <a:outerShdw blurRad="38100" dist="38100" dir="2700000" algn="tl">
                <a:srgbClr val="000000">
                  <a:alpha val="43137"/>
                </a:srgbClr>
              </a:outerShdw>
            </a:effectLst>
          </a:endParaRPr>
        </a:p>
      </dsp:txBody>
      <dsp:txXfrm>
        <a:off x="4914471" y="0"/>
        <a:ext cx="1294122"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374" y="0"/>
          <a:ext cx="1623417"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t>Efeesoon</a:t>
          </a:r>
        </a:p>
      </dsp:txBody>
      <dsp:txXfrm>
        <a:off x="1374" y="0"/>
        <a:ext cx="1533417" cy="360000"/>
      </dsp:txXfrm>
    </dsp:sp>
    <dsp:sp modelId="{0DA6EFD4-AE4A-4AF1-810B-7D3258FA5D03}">
      <dsp:nvSpPr>
        <dsp:cNvPr id="0" name=""/>
        <dsp:cNvSpPr/>
      </dsp:nvSpPr>
      <dsp:spPr>
        <a:xfrm>
          <a:off x="1300108" y="0"/>
          <a:ext cx="1832269"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80108" y="0"/>
        <a:ext cx="1472269" cy="360000"/>
      </dsp:txXfrm>
    </dsp:sp>
    <dsp:sp modelId="{E43C1325-6628-438D-85B4-414782981C81}">
      <dsp:nvSpPr>
        <dsp:cNvPr id="0" name=""/>
        <dsp:cNvSpPr/>
      </dsp:nvSpPr>
      <dsp:spPr>
        <a:xfrm>
          <a:off x="2807694" y="0"/>
          <a:ext cx="2213983"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Maqedoniyaa</a:t>
          </a:r>
        </a:p>
      </dsp:txBody>
      <dsp:txXfrm>
        <a:off x="2987694" y="0"/>
        <a:ext cx="1853983" cy="360000"/>
      </dsp:txXfrm>
    </dsp:sp>
    <dsp:sp modelId="{DDBB88A2-37E8-4BD1-989A-89B36BE008DE}">
      <dsp:nvSpPr>
        <dsp:cNvPr id="0" name=""/>
        <dsp:cNvSpPr/>
      </dsp:nvSpPr>
      <dsp:spPr>
        <a:xfrm>
          <a:off x="4696995" y="0"/>
          <a:ext cx="1780109"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Qorontoos</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876995" y="0"/>
        <a:ext cx="1420109" cy="360000"/>
      </dsp:txXfrm>
    </dsp:sp>
    <dsp:sp modelId="{718914A1-0806-482B-8FF6-8AD86C4C3AAD}">
      <dsp:nvSpPr>
        <dsp:cNvPr id="0" name=""/>
        <dsp:cNvSpPr/>
      </dsp:nvSpPr>
      <dsp:spPr>
        <a:xfrm>
          <a:off x="6152421" y="0"/>
          <a:ext cx="1623417"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Yihudaa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6332421" y="0"/>
        <a:ext cx="1263417"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7">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8">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9">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27/08/2026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163285"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U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TAJAAJILA JAALALAAN GEGGEEFFAMU</a:t>
            </a:r>
            <a:endPar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200667" y="6419850"/>
            <a:ext cx="2991333" cy="338554"/>
          </a:xfrm>
          <a:prstGeom prst="rect">
            <a:avLst/>
          </a:prstGeom>
          <a:noFill/>
        </p:spPr>
        <p:txBody>
          <a:bodyPr wrap="none" rtlCol="0">
            <a:spAutoFit/>
          </a:bodyPr>
          <a:lstStyle/>
          <a:p>
            <a:pPr algn="r"/>
            <a:r>
              <a:rPr lang="en-US" sz="1600" b="1" dirty="0" err="1">
                <a:solidFill>
                  <a:srgbClr val="D3C1AD"/>
                </a:solidFill>
                <a:effectLst>
                  <a:outerShdw blurRad="38100" dist="38100" dir="2700000" algn="tl">
                    <a:srgbClr val="000000">
                      <a:alpha val="43137"/>
                    </a:srgbClr>
                  </a:outerShdw>
                </a:effectLst>
              </a:rPr>
              <a:t>Barnoota</a:t>
            </a:r>
            <a:r>
              <a:rPr lang="en" sz="1600" b="1" dirty="0">
                <a:solidFill>
                  <a:srgbClr val="D3C1AD"/>
                </a:solidFill>
                <a:effectLst>
                  <a:outerShdw blurRad="38100" dist="38100" dir="2700000" algn="tl">
                    <a:srgbClr val="000000">
                      <a:alpha val="43137"/>
                    </a:srgbClr>
                  </a:outerShdw>
                </a:effectLst>
              </a:rPr>
              <a:t> 9</a:t>
            </a:r>
            <a:r>
              <a:rPr lang="en-US" sz="1600" b="1" dirty="0" err="1">
                <a:solidFill>
                  <a:srgbClr val="D3C1AD"/>
                </a:solidFill>
                <a:effectLst>
                  <a:outerShdw blurRad="38100" dist="38100" dir="2700000" algn="tl">
                    <a:srgbClr val="000000">
                      <a:alpha val="43137"/>
                    </a:srgbClr>
                  </a:outerShdw>
                </a:effectLst>
              </a:rPr>
              <a:t>ffaa</a:t>
            </a:r>
            <a:r>
              <a:rPr lang="en" sz="1600" b="1" dirty="0">
                <a:solidFill>
                  <a:srgbClr val="D3C1AD"/>
                </a:solidFill>
                <a:effectLst>
                  <a:outerShdw blurRad="38100" dist="38100" dir="2700000" algn="tl">
                    <a:srgbClr val="000000">
                      <a:alpha val="43137"/>
                    </a:srgbClr>
                  </a:outerShdw>
                </a:effectLst>
              </a:rPr>
              <a:t> </a:t>
            </a:r>
            <a:r>
              <a:rPr lang="en-US" sz="1600" b="1" dirty="0" err="1">
                <a:solidFill>
                  <a:srgbClr val="D3C1AD"/>
                </a:solidFill>
                <a:effectLst>
                  <a:outerShdw blurRad="38100" dist="38100" dir="2700000" algn="tl">
                    <a:srgbClr val="000000">
                      <a:alpha val="43137"/>
                    </a:srgbClr>
                  </a:outerShdw>
                </a:effectLst>
              </a:rPr>
              <a:t>Hagayya</a:t>
            </a:r>
            <a:r>
              <a:rPr lang="en" sz="1600" b="1" dirty="0">
                <a:solidFill>
                  <a:srgbClr val="D3C1AD"/>
                </a:solidFill>
                <a:effectLst>
                  <a:outerShdw blurRad="38100" dist="38100" dir="2700000" algn="tl">
                    <a:srgbClr val="000000">
                      <a:alpha val="43137"/>
                    </a:srgbClr>
                  </a:outerShdw>
                </a:effectLst>
              </a:rPr>
              <a:t>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1085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“Ani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dhiphina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guddaa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yaaddoo</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garaatii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fi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imimmaan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baay’eedhaan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isinii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barreesseetii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kunis</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jaalalli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ani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isiniif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qabu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hammam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guddaa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akka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ta’e</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akka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beektaniif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malee</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isin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gaddisiisuuf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miti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es-ES" sz="16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Qoront</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6528837" y="4203425"/>
            <a:ext cx="5663164" cy="2523768"/>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Dhiphina keessatti jajjabeessuu Waaqayyoo</a:t>
            </a:r>
          </a:p>
          <a:p>
            <a:pPr>
              <a:spcBef>
                <a:spcPts val="1800"/>
              </a:spcBef>
            </a:pPr>
            <a:r>
              <a:rPr lang="en" b="1" dirty="0">
                <a:solidFill>
                  <a:schemeClr val="bg1"/>
                </a:solidFill>
                <a:highlight>
                  <a:srgbClr val="6E20B5"/>
                </a:highlight>
              </a:rPr>
              <a:t>Qulqullummaa fi garraamummaa tajaajila keessatti</a:t>
            </a:r>
            <a:endParaRPr lang="en" sz="2000" b="1" dirty="0">
              <a:solidFill>
                <a:schemeClr val="bg1"/>
              </a:solidFill>
              <a:highlight>
                <a:srgbClr val="6E20B5"/>
              </a:highlight>
            </a:endParaRPr>
          </a:p>
          <a:p>
            <a:pPr>
              <a:spcBef>
                <a:spcPts val="1800"/>
              </a:spcBef>
            </a:pPr>
            <a:r>
              <a:rPr lang="en" sz="2000" b="1" dirty="0">
                <a:solidFill>
                  <a:schemeClr val="bg1"/>
                </a:solidFill>
                <a:highlight>
                  <a:srgbClr val="0975A4"/>
                </a:highlight>
              </a:rPr>
              <a:t> Ogummaan deddeebi’uu</a:t>
            </a:r>
          </a:p>
          <a:p>
            <a:pPr>
              <a:spcBef>
                <a:spcPts val="1800"/>
              </a:spcBef>
            </a:pPr>
            <a:r>
              <a:rPr lang="en" sz="2000" b="1" dirty="0">
                <a:solidFill>
                  <a:schemeClr val="bg1"/>
                </a:solidFill>
                <a:highlight>
                  <a:srgbClr val="099E3D"/>
                </a:highlight>
              </a:rPr>
              <a:t> Dhiifama gochuu fi bakkatti deebi’uu</a:t>
            </a:r>
          </a:p>
          <a:p>
            <a:pPr>
              <a:spcBef>
                <a:spcPts val="1800"/>
              </a:spcBef>
            </a:pPr>
            <a:r>
              <a:rPr lang="en" sz="2000" b="1" dirty="0">
                <a:solidFill>
                  <a:schemeClr val="bg1"/>
                </a:solidFill>
                <a:highlight>
                  <a:srgbClr val="CB7B2B"/>
                </a:highlight>
              </a:rPr>
              <a:t> Foolii Kiristoos</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249954" y="-25836"/>
            <a:ext cx="6619875" cy="1015663"/>
          </a:xfrm>
          <a:prstGeom prst="rect">
            <a:avLst/>
          </a:prstGeom>
          <a:noFill/>
        </p:spPr>
        <p:txBody>
          <a:bodyPr wrap="square" rtlCol="0">
            <a:spAutoFit/>
          </a:bodyPr>
          <a:lstStyle/>
          <a:p>
            <a:pPr>
              <a:spcBef>
                <a:spcPts val="600"/>
              </a:spcBef>
            </a:pPr>
            <a:r>
              <a:rPr lang="en" sz="2000" b="1" dirty="0"/>
              <a:t>Gara qayyabannaa xalayaa Phaawuloos warra Qorontoosiif barreesse isa lammataatti yeroo deebinu, ergamichi nageenya waldaatiif hammam dhimmamaa akka ta’e argina.</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153651"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152399"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47900"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447900"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447900"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447900"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447900"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47889"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249953" y="2364282"/>
            <a:ext cx="6894171" cy="1631216"/>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Phaawuloos rakkoo jabaa, keessaa fi bakkeedhaa dhufu kanaaf waldaa qopheessa, jaalala ofittummaa of keessaa hin qabneenis qaama tokko taa’anii akka tokkooman barsiisa. Gorsa kana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irraa, nus har’a “foolii jireenyaa gara jireenyaatti geessu” baruu dandeenya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Qor.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249954" y="1160610"/>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Biyya lafaa cubbuudhaan guute kana keessatti karaa Waaqayyoo hordofuun salphaa yoo ta’uu baate illee, jaarraa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tokkoffaa keessa ani Kiristiyaana jedhanii of waamuun rakkoo jabaa of keessatti hammata.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07886"/>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 sz="40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DHIPHINA KEESSATTI JAJJABEESSUU WAAQAYYOO</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Inni</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akka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nu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jajjabina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Waaqa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biraa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arganne</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sanaan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warra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dhiphina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adda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addaa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keessa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jiran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jajjabeessuu</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dandeenyuuf</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dhiphina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keenya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hunda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keessatti</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nu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jajjabeessa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Qoront. 1:</a:t>
            </a:r>
            <a:r>
              <a:rPr lang="en" sz="11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3" y="1317754"/>
            <a:ext cx="7347737" cy="1200329"/>
          </a:xfrm>
          <a:prstGeom prst="rect">
            <a:avLst/>
          </a:prstGeom>
          <a:noFill/>
        </p:spPr>
        <p:txBody>
          <a:bodyPr wrap="square" rtlCol="0">
            <a:spAutoFit/>
          </a:bodyPr>
          <a:lstStyle/>
          <a:p>
            <a:pPr>
              <a:spcBef>
                <a:spcPts val="600"/>
              </a:spcBef>
            </a:pPr>
            <a:r>
              <a:rPr lang="en" b="1" dirty="0"/>
              <a:t>Xalayaan Phaawuloos warra Qorontoosiif barreesse inni lammaffaan gadi fageenyaan waa’ee jajjabinaa dubbata. Waldaan yeroo ulfaataa keessa darbaa turte, xalayaa Phaawuloos duraan isaaniif barreesse immoo gadda keessa isaan buusee ture.</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213695381"/>
              </p:ext>
            </p:extLst>
          </p:nvPr>
        </p:nvGraphicFramePr>
        <p:xfrm>
          <a:off x="7643011" y="1462520"/>
          <a:ext cx="4471987" cy="5310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935428" cy="3170099"/>
          </a:xfrm>
          <a:prstGeom prst="rect">
            <a:avLst/>
          </a:prstGeom>
          <a:noFill/>
        </p:spPr>
        <p:txBody>
          <a:bodyPr wrap="square">
            <a:spAutoFit/>
          </a:bodyPr>
          <a:lstStyle/>
          <a:p>
            <a:pPr>
              <a:spcBef>
                <a:spcPts val="600"/>
              </a:spcBef>
            </a:pPr>
            <a:r>
              <a:rPr lang="en" sz="2000" b="1" dirty="0"/>
              <a:t>Inni mataan isaayyuu yeroo jireenyi isaa balaa keessa turee fi abdii kutatee ture qaba ture (2 Qor. 1:8-10). Garuu Waaqayyo isa jajjabeesse, innimmoo jajjabina sana gara waldaatti dabarsaa jira (2 Qor.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rPr>
              <a:t>Garuu gaddi sun, gadda “hafuuraa” isa gara qalbii jijjiirrannaatti geessu ture (2 Qor. 7:10). </a:t>
            </a:r>
            <a:r>
              <a:rPr lang="en" b="1" dirty="0">
                <a:solidFill>
                  <a:prstClr val="black"/>
                </a:solidFill>
                <a:latin typeface="Aptos" panose="02110004020202020204"/>
              </a:rPr>
              <a:t>Kanaaf Phaawuloos gaddi sun akka isaan liqimsu hin barbaanne, qooda isaa akka isaan jajjabaatan barbaade.</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61555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3400" b="1" dirty="0">
                <a:ln/>
                <a:solidFill>
                  <a:schemeClr val="accent3"/>
                </a:solidFill>
              </a:rPr>
              <a:t>QULQULLUMMAA FI GARRAAMUMMAA TAJAAJILA KEESSATTI</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37398"/>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Comic Sans MS" panose="030F0702030302020204" pitchFamily="66" charset="0"/>
              </a:rPr>
              <a:t>Egaa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wanti</a:t>
            </a:r>
            <a:r>
              <a:rPr lang="en-US" b="1" dirty="0">
                <a:solidFill>
                  <a:schemeClr val="accent1">
                    <a:lumMod val="75000"/>
                  </a:schemeClr>
                </a:solidFill>
                <a:latin typeface="Comic Sans MS" panose="030F0702030302020204" pitchFamily="66" charset="0"/>
              </a:rPr>
              <a:t> nu </a:t>
            </a:r>
            <a:r>
              <a:rPr lang="en-US" b="1" dirty="0" err="1">
                <a:solidFill>
                  <a:schemeClr val="accent1">
                    <a:lumMod val="75000"/>
                  </a:schemeClr>
                </a:solidFill>
                <a:latin typeface="Comic Sans MS" panose="030F0702030302020204" pitchFamily="66" charset="0"/>
              </a:rPr>
              <a:t>ittiin</a:t>
            </a:r>
            <a:r>
              <a:rPr lang="en-US" b="1" dirty="0">
                <a:solidFill>
                  <a:schemeClr val="accent1">
                    <a:lumMod val="75000"/>
                  </a:schemeClr>
                </a:solidFill>
                <a:latin typeface="Comic Sans MS" panose="030F0702030302020204" pitchFamily="66" charset="0"/>
              </a:rPr>
              <a:t> of </a:t>
            </a:r>
            <a:r>
              <a:rPr lang="en-US" b="1" dirty="0" err="1">
                <a:solidFill>
                  <a:schemeClr val="accent1">
                    <a:lumMod val="75000"/>
                  </a:schemeClr>
                </a:solidFill>
                <a:latin typeface="Comic Sans MS" panose="030F0702030302020204" pitchFamily="66" charset="0"/>
              </a:rPr>
              <a:t>jajnu</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kanaa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dha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akka</a:t>
            </a:r>
            <a:r>
              <a:rPr lang="en-US" b="1" dirty="0">
                <a:solidFill>
                  <a:schemeClr val="accent1">
                    <a:lumMod val="75000"/>
                  </a:schemeClr>
                </a:solidFill>
                <a:latin typeface="Comic Sans MS" panose="030F0702030302020204" pitchFamily="66" charset="0"/>
              </a:rPr>
              <a:t> nu </a:t>
            </a:r>
            <a:r>
              <a:rPr lang="en-US" b="1" dirty="0" err="1">
                <a:solidFill>
                  <a:schemeClr val="accent1">
                    <a:lumMod val="75000"/>
                  </a:schemeClr>
                </a:solidFill>
                <a:latin typeface="Comic Sans MS" panose="030F0702030302020204" pitchFamily="66" charset="0"/>
              </a:rPr>
              <a:t>qulqullummaa</a:t>
            </a:r>
            <a:r>
              <a:rPr lang="en-US" b="1" dirty="0">
                <a:solidFill>
                  <a:schemeClr val="accent1">
                    <a:lumMod val="75000"/>
                  </a:schemeClr>
                </a:solidFill>
                <a:latin typeface="Comic Sans MS" panose="030F0702030302020204" pitchFamily="66" charset="0"/>
              </a:rPr>
              <a:t> fi </a:t>
            </a:r>
            <a:r>
              <a:rPr lang="en-US" b="1" dirty="0" err="1">
                <a:solidFill>
                  <a:schemeClr val="accent1">
                    <a:lumMod val="75000"/>
                  </a:schemeClr>
                </a:solidFill>
                <a:latin typeface="Comic Sans MS" panose="030F0702030302020204" pitchFamily="66" charset="0"/>
              </a:rPr>
              <a:t>amanamummaa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Waaqa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biraa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argameen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fooniin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keessumattuu</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hariiroo</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isin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wajjin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qabnuun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jiraachaa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turre</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yaadni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garaa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keenyaa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dhugaa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nuuf</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ba’a</a:t>
            </a:r>
            <a:r>
              <a:rPr lang="en-US" b="1" dirty="0">
                <a:solidFill>
                  <a:schemeClr val="accent1">
                    <a:lumMod val="75000"/>
                  </a:schemeClr>
                </a:solidFill>
                <a:latin typeface="Comic Sans MS" panose="030F0702030302020204" pitchFamily="66" charset="0"/>
              </a:rPr>
              <a:t>. kanas </a:t>
            </a:r>
            <a:r>
              <a:rPr lang="en-US" b="1" dirty="0" err="1">
                <a:solidFill>
                  <a:schemeClr val="accent1">
                    <a:lumMod val="75000"/>
                  </a:schemeClr>
                </a:solidFill>
                <a:latin typeface="Comic Sans MS" panose="030F0702030302020204" pitchFamily="66" charset="0"/>
              </a:rPr>
              <a:t>akka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ayyaana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Waaqaatti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goone</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malee</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akka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ogummaa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addnyaatti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miti</a:t>
            </a:r>
            <a:r>
              <a:rPr lang="en-US" b="1" dirty="0">
                <a:solidFill>
                  <a:schemeClr val="accent1">
                    <a:lumMod val="75000"/>
                  </a:schemeClr>
                </a:solidFill>
                <a:latin typeface="Comic Sans MS" panose="030F0702030302020204" pitchFamily="66"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(2 Qoront. 1:12</a:t>
            </a:r>
            <a:r>
              <a:rPr lang="en" sz="1100"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spcBef>
                <a:spcPts val="600"/>
              </a:spcBef>
            </a:pPr>
            <a:r>
              <a:rPr lang="en" sz="2000" b="1" dirty="0"/>
              <a:t>Namoonni tokko tokko, Phaawuloosiin nama dadhabaa fi murteessuu hin dandeenye dha jedhanii tuffatu (2 Qor. 10:10). Sababa kanaa, gorsi isaa akka fudhatamuuf, himata akkasii ofirraa faccisuun ergamichaaf barbaachisaa ture.</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35669" y="3954930"/>
            <a:ext cx="2275400" cy="2431435"/>
          </a:xfrm>
          <a:prstGeom prst="rect">
            <a:avLst/>
          </a:prstGeom>
          <a:noFill/>
        </p:spPr>
        <p:txBody>
          <a:bodyPr wrap="square">
            <a:spAutoFit/>
          </a:bodyPr>
          <a:lstStyle/>
          <a:p>
            <a:pPr>
              <a:spcBef>
                <a:spcPts val="600"/>
              </a:spcBef>
            </a:pPr>
            <a:r>
              <a:rPr lang="en" sz="1900" b="1" dirty="0"/>
              <a:t>Innii fi hidhattootni isaa, garaa guutuudhaan amalli isaa waldaa keessattis alattis qulqulluu fi garraamii dha jechuu ni danda’u.</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7" y="4360604"/>
            <a:ext cx="4758813" cy="2431435"/>
          </a:xfrm>
          <a:prstGeom prst="rect">
            <a:avLst/>
          </a:prstGeom>
          <a:noFill/>
        </p:spPr>
        <p:txBody>
          <a:bodyPr wrap="square">
            <a:spAutoFit/>
          </a:bodyPr>
          <a:lstStyle/>
          <a:p>
            <a:pPr>
              <a:spcBef>
                <a:spcPts val="600"/>
              </a:spcBef>
            </a:pPr>
            <a:r>
              <a:rPr lang="en" sz="1900" b="1" dirty="0"/>
              <a:t>Sababa kanaa, barreeffamoonni Phaawuloos kaayyoo dhokataa irraa bilisa. Xalayoonni kun qulqullummaa fi garraamummaadhaan akka hubataman abdachuudhaan, akka dubbifaman jedha, sababni isaa jaalala irraa kan ka’ee fi gaarummaa isaanii hawwuu irraa kan ka’e barreeffaman (2 Qor.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Akka namaatti, xinnaatti of lakkaa’a (Efees. 3:8). Garuu ayyaana Waaqayyootiin, sammuu qulqulluu qabaachuu isaatti of jaja (2 Qor.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646331"/>
          </a:xfrm>
          <a:prstGeom prst="rect">
            <a:avLst/>
          </a:prstGeom>
          <a:noFill/>
        </p:spPr>
        <p:txBody>
          <a:bodyPr wrap="square">
            <a:spAutoFit/>
          </a:bodyPr>
          <a:lstStyle/>
          <a:p>
            <a:pPr algn="ctr"/>
            <a:r>
              <a:rPr lang="en" sz="36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OGUMMAADHAAN DEDDEEBI’UU</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Ani </a:t>
            </a:r>
            <a:r>
              <a:rPr lang="en-US" b="1" dirty="0" err="1">
                <a:solidFill>
                  <a:schemeClr val="accent4">
                    <a:lumMod val="50000"/>
                  </a:schemeClr>
                </a:solidFill>
                <a:latin typeface="Comic Sans MS" panose="030F0702030302020204" pitchFamily="66" charset="0"/>
              </a:rPr>
              <a:t>garuu</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isin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qusachuudhaaf</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jecha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Qorontositti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hin</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deebine</a:t>
            </a:r>
            <a:r>
              <a:rPr lang="en-US" b="1" dirty="0">
                <a:solidFill>
                  <a:schemeClr val="accent4">
                    <a:lumMod val="50000"/>
                  </a:schemeClr>
                </a:solidFill>
                <a:latin typeface="Comic Sans MS" panose="030F0702030302020204" pitchFamily="66" charset="0"/>
              </a:rPr>
              <a:t>; anis </a:t>
            </a:r>
            <a:r>
              <a:rPr lang="en-US" b="1" dirty="0" err="1">
                <a:solidFill>
                  <a:schemeClr val="accent4">
                    <a:lumMod val="50000"/>
                  </a:schemeClr>
                </a:solidFill>
                <a:latin typeface="Comic Sans MS" panose="030F0702030302020204" pitchFamily="66" charset="0"/>
              </a:rPr>
              <a:t>akka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inni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dhugaa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natti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ba’uuf</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Waaqa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ofitti</a:t>
            </a:r>
            <a:r>
              <a:rPr lang="en-US" b="1" dirty="0">
                <a:solidFill>
                  <a:schemeClr val="accent4">
                    <a:lumMod val="50000"/>
                  </a:schemeClr>
                </a:solidFill>
                <a:latin typeface="Comic Sans MS" panose="030F0702030302020204" pitchFamily="66" charset="0"/>
              </a:rPr>
              <a:t> nan </a:t>
            </a:r>
            <a:r>
              <a:rPr lang="en-US" b="1" dirty="0" err="1">
                <a:solidFill>
                  <a:schemeClr val="accent4">
                    <a:lumMod val="50000"/>
                  </a:schemeClr>
                </a:solidFill>
                <a:latin typeface="Comic Sans MS" panose="030F0702030302020204" pitchFamily="66" charset="0"/>
              </a:rPr>
              <a:t>waama</a:t>
            </a:r>
            <a:r>
              <a:rPr lang="en-US" b="1" dirty="0">
                <a:solidFill>
                  <a:schemeClr val="accent4">
                    <a:lumMod val="50000"/>
                  </a:schemeClr>
                </a:solidFill>
                <a:latin typeface="Comic Sans MS" panose="030F0702030302020204" pitchFamily="66" charset="0"/>
              </a:rPr>
              <a: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(2 Qoron.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106154" cy="677108"/>
          </a:xfrm>
          <a:prstGeom prst="rect">
            <a:avLst/>
          </a:prstGeom>
          <a:noFill/>
        </p:spPr>
        <p:txBody>
          <a:bodyPr wrap="square" rtlCol="0">
            <a:spAutoFit/>
          </a:bodyPr>
          <a:lstStyle/>
          <a:p>
            <a:pPr>
              <a:spcBef>
                <a:spcPts val="600"/>
              </a:spcBef>
            </a:pPr>
            <a:r>
              <a:rPr lang="en" sz="1900" b="1" dirty="0"/>
              <a:t>Xalayaa isaa jalqabaa keessatti, Phaawuloos daandii irra deemuu yaada warra Qorontoositti himee ture (1 Qor.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4093645691"/>
              </p:ext>
            </p:extLst>
          </p:nvPr>
        </p:nvGraphicFramePr>
        <p:xfrm>
          <a:off x="558264" y="2623969"/>
          <a:ext cx="6391779"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369332"/>
          </a:xfrm>
          <a:prstGeom prst="rect">
            <a:avLst/>
          </a:prstGeom>
          <a:noFill/>
        </p:spPr>
        <p:txBody>
          <a:bodyPr wrap="square" rtlCol="0">
            <a:spAutoFit/>
          </a:bodyPr>
          <a:lstStyle/>
          <a:p>
            <a:pPr>
              <a:spcBef>
                <a:spcPts val="600"/>
              </a:spcBef>
            </a:pPr>
            <a:r>
              <a:rPr lang="en" b="1" dirty="0"/>
              <a:t>Xalayaa isa booddee keessatti (badeera, 2 Qor. 7:8) si’a lama akka isaan daawwatu itti hime (2 Qor.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4232485563"/>
              </p:ext>
            </p:extLst>
          </p:nvPr>
        </p:nvGraphicFramePr>
        <p:xfrm>
          <a:off x="875897" y="3562219"/>
          <a:ext cx="7777213"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70022"/>
            <a:ext cx="6677025" cy="1554272"/>
          </a:xfrm>
          <a:prstGeom prst="rect">
            <a:avLst/>
          </a:prstGeom>
          <a:noFill/>
        </p:spPr>
        <p:txBody>
          <a:bodyPr wrap="square" rtlCol="0">
            <a:spAutoFit/>
          </a:bodyPr>
          <a:lstStyle/>
          <a:p>
            <a:pPr>
              <a:spcBef>
                <a:spcPts val="600"/>
              </a:spcBef>
            </a:pPr>
            <a:r>
              <a:rPr lang="en" sz="1900" b="1" dirty="0"/>
              <a:t>Garuu, karoora isaa jijjiiruudhaan, daawwannaa isa jalqabaa sana gochuu dhiisuuf murteesse (2 Qor. 1:23). Jijjiiramni kun, akka namoonni tokko tokko, nama dhaabbannaa hin qabnee fi murteeffataa hin taane jedhanii ceepha’an taasiseera. Maaliif yaada isaa jijjiire?</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968793" y="4088290"/>
            <a:ext cx="3842407" cy="2254757"/>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2" y="5524294"/>
            <a:ext cx="8116123"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Sababa rakkina achi jiruuf jecha achitti</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argamuun Phaawuloos barbaachisaa fakkaata ture. </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Garuu morkiin isa mudachuuf adeemu, sababa jaalala guddaa isaaniif</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qabuuf jecha </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mormii inni hin barbaanne isa ka’uuf adeemu sana hambisuuf jecha hafe (2 Qor.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bg2">
                    <a:lumMod val="75000"/>
                  </a:schemeClr>
                </a:solidFill>
              </a:rPr>
              <a:t>DHIIFAMAA FI BAKKATTI DEEBI’UU</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Nama </a:t>
            </a:r>
            <a:r>
              <a:rPr lang="en-US" b="1" dirty="0" err="1">
                <a:solidFill>
                  <a:schemeClr val="accent3">
                    <a:lumMod val="75000"/>
                  </a:schemeClr>
                </a:solidFill>
                <a:latin typeface="Comic Sans MS" panose="030F0702030302020204" pitchFamily="66" charset="0"/>
              </a:rPr>
              <a:t>isin</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dhiifama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gootaniif</a:t>
            </a:r>
            <a:r>
              <a:rPr lang="en-US" b="1" dirty="0">
                <a:solidFill>
                  <a:schemeClr val="accent3">
                    <a:lumMod val="75000"/>
                  </a:schemeClr>
                </a:solidFill>
                <a:latin typeface="Comic Sans MS" panose="030F0702030302020204" pitchFamily="66" charset="0"/>
              </a:rPr>
              <a:t>, anis </a:t>
            </a:r>
            <a:r>
              <a:rPr lang="en-US" b="1" dirty="0" err="1">
                <a:solidFill>
                  <a:schemeClr val="accent3">
                    <a:lumMod val="75000"/>
                  </a:schemeClr>
                </a:solidFill>
                <a:latin typeface="Comic Sans MS" panose="030F0702030302020204" pitchFamily="66" charset="0"/>
              </a:rPr>
              <a:t>dhiifama</a:t>
            </a:r>
            <a:r>
              <a:rPr lang="en-US" b="1" dirty="0">
                <a:solidFill>
                  <a:schemeClr val="accent3">
                    <a:lumMod val="75000"/>
                  </a:schemeClr>
                </a:solidFill>
                <a:latin typeface="Comic Sans MS" panose="030F0702030302020204" pitchFamily="66" charset="0"/>
              </a:rPr>
              <a:t> nan </a:t>
            </a:r>
            <a:r>
              <a:rPr lang="en-US" b="1" dirty="0" err="1">
                <a:solidFill>
                  <a:schemeClr val="accent3">
                    <a:lumMod val="75000"/>
                  </a:schemeClr>
                </a:solidFill>
                <a:latin typeface="Comic Sans MS" panose="030F0702030302020204" pitchFamily="66" charset="0"/>
              </a:rPr>
              <a:t>godha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Yoo</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wanti</a:t>
            </a:r>
            <a:r>
              <a:rPr lang="en-US" b="1" dirty="0">
                <a:solidFill>
                  <a:schemeClr val="accent3">
                    <a:lumMod val="75000"/>
                  </a:schemeClr>
                </a:solidFill>
                <a:latin typeface="Comic Sans MS" panose="030F0702030302020204" pitchFamily="66" charset="0"/>
              </a:rPr>
              <a:t> ani </a:t>
            </a:r>
            <a:r>
              <a:rPr lang="en-US" b="1" dirty="0" err="1">
                <a:solidFill>
                  <a:schemeClr val="accent3">
                    <a:lumMod val="75000"/>
                  </a:schemeClr>
                </a:solidFill>
                <a:latin typeface="Comic Sans MS" panose="030F0702030302020204" pitchFamily="66" charset="0"/>
              </a:rPr>
              <a:t>dhiifama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godhe</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tokko</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iyyuu</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jiraates</a:t>
            </a:r>
            <a:r>
              <a:rPr lang="en-US" b="1" dirty="0">
                <a:solidFill>
                  <a:schemeClr val="accent3">
                    <a:lumMod val="75000"/>
                  </a:schemeClr>
                </a:solidFill>
                <a:latin typeface="Comic Sans MS" panose="030F0702030302020204" pitchFamily="66" charset="0"/>
              </a:rPr>
              <a:t> ani </a:t>
            </a:r>
            <a:r>
              <a:rPr lang="en-US" b="1" dirty="0" err="1">
                <a:solidFill>
                  <a:schemeClr val="accent3">
                    <a:lumMod val="75000"/>
                  </a:schemeClr>
                </a:solidFill>
                <a:latin typeface="Comic Sans MS" panose="030F0702030302020204" pitchFamily="66" charset="0"/>
              </a:rPr>
              <a:t>isiniif</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jedhee</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fuula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Kiristoos</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duratti</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dhiifama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godheera</a:t>
            </a:r>
            <a:r>
              <a:rPr lang="en-US" b="1" dirty="0">
                <a:solidFill>
                  <a:schemeClr val="accent3">
                    <a:lumMod val="75000"/>
                  </a:schemeClr>
                </a:solidFill>
                <a:latin typeface="Comic Sans MS" panose="030F0702030302020204" pitchFamily="66" charset="0"/>
              </a:rPr>
              <a:t>.</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Qoron.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347618" cy="1631216"/>
          </a:xfrm>
          <a:prstGeom prst="rect">
            <a:avLst/>
          </a:prstGeom>
          <a:noFill/>
        </p:spPr>
        <p:txBody>
          <a:bodyPr wrap="square" rtlCol="0">
            <a:spAutoFit/>
          </a:bodyPr>
          <a:lstStyle/>
          <a:p>
            <a:pPr>
              <a:spcBef>
                <a:spcPts val="600"/>
              </a:spcBef>
            </a:pPr>
            <a:r>
              <a:rPr lang="en" sz="2000" b="1" dirty="0"/>
              <a:t>Phaawuloos utuu gara Xiro’aasiin dhaquutti jiruu, Tiitoos gara Qorontoosiin dhaqe. Xiro’aasiimmoo Phaawuloos gara Maqedooniyaa dhaqe. Garuu, Tiitoos oduu waldaa Qorontoosiin jiru utuu inni Xiro’aasiin jiruu argee waan itti hin himneef baay’ee dhiphate (2 Qor.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668709"/>
            <a:ext cx="6096000" cy="1938992"/>
          </a:xfrm>
          <a:prstGeom prst="rect">
            <a:avLst/>
          </a:prstGeom>
          <a:noFill/>
        </p:spPr>
        <p:txBody>
          <a:bodyPr wrap="square">
            <a:spAutoFit/>
          </a:bodyPr>
          <a:lstStyle/>
          <a:p>
            <a:pPr>
              <a:spcBef>
                <a:spcPts val="600"/>
              </a:spcBef>
            </a:pPr>
            <a:r>
              <a:rPr lang="en" sz="2000" b="1" dirty="0"/>
              <a:t>Dhimmi isaan furuu barbaadan tokko dhimma naamusa waldaati. Phaawuloosiif abboomamuudhaan, warri balleessaa qaban ifatamaniiru, ifata sanas fudhataniiru. Amma Phaawuloos, tarkaanfii itti aanu akka isaan fudhatan itti hima, innis dhiifamaa fi bakkatti deebi’uu dha (2 Qor.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76024" y="4488915"/>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81075" y="3172511"/>
            <a:ext cx="585396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Yeroo gabaabaa booda, Tiitoos</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Phaawuloosin Maqedoniyaatti arge.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Ifata Phaawuloosiin waldaan gammachuudhaan akka fudhatte itti hime (2 Qor.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FOOLII KIRISTOOS</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861774"/>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Nu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warra</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fayyifamaa</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jiranii</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fi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warra</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baduutti</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jiran</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gidduutti</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Waaqaaf</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urgaa</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Kiristoos</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(2 Qoront.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754326"/>
          </a:xfrm>
          <a:prstGeom prst="rect">
            <a:avLst/>
          </a:prstGeom>
          <a:noFill/>
        </p:spPr>
        <p:txBody>
          <a:bodyPr wrap="square" rtlCol="0">
            <a:spAutoFit/>
          </a:bodyPr>
          <a:lstStyle/>
          <a:p>
            <a:pPr>
              <a:spcBef>
                <a:spcPts val="600"/>
              </a:spcBef>
            </a:pPr>
            <a:r>
              <a:rPr lang="en" b="1" dirty="0"/>
              <a:t>Xiro’aasitti milkaa’inaan wangeelli akka lallabamuuf, Waaqayyo akkamitti akka Inni “balbala bane” yaada kennuudhaan, jajannaa fi mo’icha ol kaasee dubbachuutti ce’a: “</a:t>
            </a:r>
            <a:r>
              <a:rPr lang="en-US" b="1" dirty="0" err="1"/>
              <a:t>Waaqa</a:t>
            </a:r>
            <a:r>
              <a:rPr lang="en-US" b="1" dirty="0"/>
              <a:t> </a:t>
            </a:r>
            <a:r>
              <a:rPr lang="en-US" b="1" dirty="0" err="1"/>
              <a:t>yeroo</a:t>
            </a:r>
            <a:r>
              <a:rPr lang="en-US" b="1" dirty="0"/>
              <a:t> </a:t>
            </a:r>
            <a:r>
              <a:rPr lang="en-US" b="1" dirty="0" err="1"/>
              <a:t>hunda</a:t>
            </a:r>
            <a:r>
              <a:rPr lang="en-US" b="1" dirty="0"/>
              <a:t> </a:t>
            </a:r>
            <a:r>
              <a:rPr lang="en-US" b="1" dirty="0" err="1"/>
              <a:t>akka</a:t>
            </a:r>
            <a:r>
              <a:rPr lang="en-US" b="1" dirty="0"/>
              <a:t> nu </a:t>
            </a:r>
            <a:r>
              <a:rPr lang="en-US" b="1" dirty="0" err="1"/>
              <a:t>Kiristoosiin</a:t>
            </a:r>
            <a:r>
              <a:rPr lang="en-US" b="1" dirty="0"/>
              <a:t> </a:t>
            </a:r>
            <a:r>
              <a:rPr lang="en-US" b="1" dirty="0" err="1"/>
              <a:t>mo’annoo</a:t>
            </a:r>
            <a:r>
              <a:rPr lang="en-US" b="1" dirty="0"/>
              <a:t> </a:t>
            </a:r>
            <a:r>
              <a:rPr lang="en-US" b="1" dirty="0" err="1"/>
              <a:t>qabaannu</a:t>
            </a:r>
            <a:r>
              <a:rPr lang="en-US" b="1" dirty="0"/>
              <a:t> nu </a:t>
            </a:r>
            <a:r>
              <a:rPr lang="en-US" b="1" dirty="0" err="1"/>
              <a:t>taasisee</a:t>
            </a:r>
            <a:r>
              <a:rPr lang="en-US" b="1" dirty="0"/>
              <a:t> </a:t>
            </a:r>
            <a:r>
              <a:rPr lang="en-US" b="1" dirty="0" err="1"/>
              <a:t>urgaa</a:t>
            </a:r>
            <a:r>
              <a:rPr lang="en-US" b="1" dirty="0"/>
              <a:t> </a:t>
            </a:r>
            <a:r>
              <a:rPr lang="en-US" b="1" dirty="0" err="1"/>
              <a:t>beekumsa</a:t>
            </a:r>
            <a:r>
              <a:rPr lang="en-US" b="1" dirty="0"/>
              <a:t> </a:t>
            </a:r>
            <a:r>
              <a:rPr lang="en-US" b="1" dirty="0" err="1"/>
              <a:t>Isaa</a:t>
            </a:r>
            <a:r>
              <a:rPr lang="en-US" b="1" dirty="0"/>
              <a:t> </a:t>
            </a:r>
            <a:r>
              <a:rPr lang="en-US" b="1" dirty="0" err="1"/>
              <a:t>karaa</a:t>
            </a:r>
            <a:r>
              <a:rPr lang="en-US" b="1" dirty="0"/>
              <a:t> </a:t>
            </a:r>
            <a:r>
              <a:rPr lang="en-US" b="1" dirty="0" err="1"/>
              <a:t>keenyaan</a:t>
            </a:r>
            <a:r>
              <a:rPr lang="en-US" b="1" dirty="0"/>
              <a:t> </a:t>
            </a:r>
            <a:r>
              <a:rPr lang="en-US" b="1" dirty="0" err="1"/>
              <a:t>iddoo</a:t>
            </a:r>
            <a:r>
              <a:rPr lang="en-US" b="1" dirty="0"/>
              <a:t> </a:t>
            </a:r>
            <a:r>
              <a:rPr lang="en-US" b="1" dirty="0" err="1"/>
              <a:t>hundatti</a:t>
            </a:r>
            <a:r>
              <a:rPr lang="en-US" b="1" dirty="0"/>
              <a:t> </a:t>
            </a:r>
            <a:r>
              <a:rPr lang="en-US" b="1" dirty="0" err="1"/>
              <a:t>facaasuuf</a:t>
            </a:r>
            <a:r>
              <a:rPr lang="en-US" b="1" dirty="0"/>
              <a:t> </a:t>
            </a:r>
            <a:r>
              <a:rPr lang="en-US" b="1" dirty="0" err="1"/>
              <a:t>galanni</a:t>
            </a:r>
            <a:r>
              <a:rPr lang="en-US" b="1" dirty="0"/>
              <a:t> </a:t>
            </a:r>
            <a:r>
              <a:rPr lang="en-US" b="1" dirty="0" err="1"/>
              <a:t>haa</a:t>
            </a:r>
            <a:r>
              <a:rPr lang="en-US" b="1" dirty="0"/>
              <a:t> </a:t>
            </a:r>
            <a:r>
              <a:rPr lang="en-US" b="1" dirty="0" err="1"/>
              <a:t>ta’u</a:t>
            </a:r>
            <a:r>
              <a:rPr lang="en" b="1" dirty="0"/>
              <a:t>” (2 Qor.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554272"/>
          </a:xfrm>
          <a:prstGeom prst="rect">
            <a:avLst/>
          </a:prstGeom>
          <a:noFill/>
        </p:spPr>
        <p:txBody>
          <a:bodyPr wrap="square">
            <a:spAutoFit/>
          </a:bodyPr>
          <a:lstStyle/>
          <a:p>
            <a:pPr>
              <a:spcBef>
                <a:spcPts val="600"/>
              </a:spcBef>
            </a:pPr>
            <a:r>
              <a:rPr lang="en" sz="1900" b="1" dirty="0"/>
              <a:t>Akkuma urgooftuu bakka hundaatti dhagahamuutti, beekumsi waa’ee Kiristoos lubbuu hundaa bira gaa’a. Akkuma keenya, warra Qorontoosiifis, urgaan kun urgaa jireenya bara baraati. Garuu, warra waamicha kana tuffataniif, foolii du’aa kenna (2 Qor.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788811"/>
            <a:ext cx="4432165" cy="2139047"/>
          </a:xfrm>
          <a:prstGeom prst="rect">
            <a:avLst/>
          </a:prstGeom>
          <a:noFill/>
        </p:spPr>
        <p:txBody>
          <a:bodyPr wrap="square">
            <a:spAutoFit/>
          </a:bodyPr>
          <a:lstStyle/>
          <a:p>
            <a:pPr>
              <a:spcBef>
                <a:spcPts val="600"/>
              </a:spcBef>
            </a:pPr>
            <a:r>
              <a:rPr lang="en-US" sz="1900" b="1" dirty="0"/>
              <a:t>I</a:t>
            </a:r>
            <a:r>
              <a:rPr lang="en" sz="1900" b="1" dirty="0"/>
              <a:t>tti gaafatamummaa kun of keessaa qabu irratti xiyyeeffachuudhaan, ergaan kun garraamummaadhaan, faayidaa dhuunfaa barbaaduu tokko malee, fayyina warra dhaggeeffatanii barbaaduudhaan dubbatamuu qaba jedhee Phaawuloos ibsa (2 Qor.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739759"/>
          </a:xfrm>
          <a:prstGeom prst="rect">
            <a:avLst/>
          </a:prstGeom>
          <a:noFill/>
        </p:spPr>
        <p:txBody>
          <a:bodyPr wrap="square">
            <a:spAutoFit/>
          </a:bodyPr>
          <a:lstStyle/>
          <a:p>
            <a:pPr>
              <a:spcBef>
                <a:spcPts val="600"/>
              </a:spcBef>
            </a:pPr>
            <a:r>
              <a:rPr lang="en" sz="2700" b="1" dirty="0">
                <a:latin typeface="Constantia" panose="02030602050306030303" pitchFamily="18" charset="0"/>
              </a:rPr>
              <a:t>“Ergamaa amanamaan kun, amantoota Qorontoos keessatti jijjiirama dinqisiisaatu dhufe jechuudhaan oduu gammachiisaa fide. </a:t>
            </a:r>
            <a:r>
              <a:rPr lang="en-US" sz="2700" b="1" dirty="0" err="1">
                <a:latin typeface="Constantia" panose="02030602050306030303" pitchFamily="18" charset="0"/>
              </a:rPr>
              <a:t>Namoonni</a:t>
            </a:r>
            <a:r>
              <a:rPr lang="en-US" sz="2700" b="1" dirty="0">
                <a:latin typeface="Constantia" panose="02030602050306030303" pitchFamily="18" charset="0"/>
              </a:rPr>
              <a:t> </a:t>
            </a:r>
            <a:r>
              <a:rPr lang="en-US" sz="2700" b="1" dirty="0" err="1">
                <a:latin typeface="Constantia" panose="02030602050306030303" pitchFamily="18" charset="0"/>
              </a:rPr>
              <a:t>baay’een</a:t>
            </a:r>
            <a:r>
              <a:rPr lang="en-US" sz="2700" b="1" dirty="0">
                <a:latin typeface="Constantia" panose="02030602050306030303" pitchFamily="18" charset="0"/>
              </a:rPr>
              <a:t> </a:t>
            </a:r>
            <a:r>
              <a:rPr lang="en-US" sz="2700" b="1" dirty="0" err="1">
                <a:latin typeface="Constantia" panose="02030602050306030303" pitchFamily="18" charset="0"/>
              </a:rPr>
              <a:t>qajeelfama</a:t>
            </a:r>
            <a:r>
              <a:rPr lang="en-US" sz="2700" b="1" dirty="0">
                <a:latin typeface="Constantia" panose="02030602050306030303" pitchFamily="18" charset="0"/>
              </a:rPr>
              <a:t> </a:t>
            </a:r>
            <a:r>
              <a:rPr lang="en-US" sz="2700" b="1" dirty="0" err="1">
                <a:latin typeface="Constantia" panose="02030602050306030303" pitchFamily="18" charset="0"/>
              </a:rPr>
              <a:t>Phaawuloos</a:t>
            </a:r>
            <a:r>
              <a:rPr lang="en-US" sz="2700" b="1" dirty="0">
                <a:latin typeface="Constantia" panose="02030602050306030303" pitchFamily="18" charset="0"/>
              </a:rPr>
              <a:t> </a:t>
            </a:r>
            <a:r>
              <a:rPr lang="en-US" sz="2700" b="1" dirty="0" err="1">
                <a:latin typeface="Constantia" panose="02030602050306030303" pitchFamily="18" charset="0"/>
              </a:rPr>
              <a:t>xalayaa</a:t>
            </a:r>
            <a:r>
              <a:rPr lang="en-US" sz="2700" b="1" dirty="0">
                <a:latin typeface="Constantia" panose="02030602050306030303" pitchFamily="18" charset="0"/>
              </a:rPr>
              <a:t> </a:t>
            </a:r>
            <a:r>
              <a:rPr lang="en-US" sz="2700" b="1" dirty="0" err="1">
                <a:latin typeface="Constantia" panose="02030602050306030303" pitchFamily="18" charset="0"/>
              </a:rPr>
              <a:t>isaa</a:t>
            </a:r>
            <a:r>
              <a:rPr lang="en-US" sz="2700" b="1" dirty="0">
                <a:latin typeface="Constantia" panose="02030602050306030303" pitchFamily="18" charset="0"/>
              </a:rPr>
              <a:t> </a:t>
            </a:r>
            <a:r>
              <a:rPr lang="en-US" sz="2700" b="1" dirty="0" err="1">
                <a:latin typeface="Constantia" panose="02030602050306030303" pitchFamily="18" charset="0"/>
              </a:rPr>
              <a:t>keessatti</a:t>
            </a:r>
            <a:r>
              <a:rPr lang="en-US" sz="2700" b="1" dirty="0">
                <a:latin typeface="Constantia" panose="02030602050306030303" pitchFamily="18" charset="0"/>
              </a:rPr>
              <a:t> </a:t>
            </a:r>
            <a:r>
              <a:rPr lang="en-US" sz="2700" b="1" dirty="0" err="1">
                <a:latin typeface="Constantia" panose="02030602050306030303" pitchFamily="18" charset="0"/>
              </a:rPr>
              <a:t>barreesse</a:t>
            </a:r>
            <a:r>
              <a:rPr lang="en-US" sz="2700" b="1" dirty="0">
                <a:latin typeface="Constantia" panose="02030602050306030303" pitchFamily="18" charset="0"/>
              </a:rPr>
              <a:t> </a:t>
            </a:r>
            <a:r>
              <a:rPr lang="en-US" sz="2700" b="1" dirty="0" err="1">
                <a:latin typeface="Constantia" panose="02030602050306030303" pitchFamily="18" charset="0"/>
              </a:rPr>
              <a:t>fudhachuudhaan</a:t>
            </a:r>
            <a:r>
              <a:rPr lang="en-US" sz="2700" b="1" dirty="0">
                <a:latin typeface="Constantia" panose="02030602050306030303" pitchFamily="18" charset="0"/>
              </a:rPr>
              <a:t> </a:t>
            </a:r>
            <a:r>
              <a:rPr lang="en-US" sz="2700" b="1" dirty="0" err="1">
                <a:latin typeface="Constantia" panose="02030602050306030303" pitchFamily="18" charset="0"/>
              </a:rPr>
              <a:t>cubbuu</a:t>
            </a:r>
            <a:r>
              <a:rPr lang="en-US" sz="2700" b="1" dirty="0">
                <a:latin typeface="Constantia" panose="02030602050306030303" pitchFamily="18" charset="0"/>
              </a:rPr>
              <a:t> </a:t>
            </a:r>
            <a:r>
              <a:rPr lang="en-US" sz="2700" b="1" dirty="0" err="1">
                <a:latin typeface="Constantia" panose="02030602050306030303" pitchFamily="18" charset="0"/>
              </a:rPr>
              <a:t>isaanii</a:t>
            </a:r>
            <a:r>
              <a:rPr lang="en-US" sz="2700" b="1" dirty="0">
                <a:latin typeface="Constantia" panose="02030602050306030303" pitchFamily="18" charset="0"/>
              </a:rPr>
              <a:t> </a:t>
            </a:r>
            <a:r>
              <a:rPr lang="en-US" sz="2700" b="1" dirty="0" err="1">
                <a:latin typeface="Constantia" panose="02030602050306030303" pitchFamily="18" charset="0"/>
              </a:rPr>
              <a:t>irra</a:t>
            </a:r>
            <a:r>
              <a:rPr lang="en-US" sz="2700" b="1" dirty="0">
                <a:latin typeface="Constantia" panose="02030602050306030303" pitchFamily="18" charset="0"/>
              </a:rPr>
              <a:t> </a:t>
            </a:r>
            <a:r>
              <a:rPr lang="en-US" sz="2700" b="1" dirty="0" err="1">
                <a:latin typeface="Constantia" panose="02030602050306030303" pitchFamily="18" charset="0"/>
              </a:rPr>
              <a:t>qalbii</a:t>
            </a:r>
            <a:r>
              <a:rPr lang="en-US" sz="2700" b="1" dirty="0">
                <a:latin typeface="Constantia" panose="02030602050306030303" pitchFamily="18" charset="0"/>
              </a:rPr>
              <a:t> </a:t>
            </a:r>
            <a:r>
              <a:rPr lang="en-US" sz="2700" b="1" dirty="0" err="1">
                <a:latin typeface="Constantia" panose="02030602050306030303" pitchFamily="18" charset="0"/>
              </a:rPr>
              <a:t>jijjiirrataniiru</a:t>
            </a:r>
            <a:r>
              <a:rPr lang="en-US" sz="2700" b="1" dirty="0">
                <a:latin typeface="Constantia" panose="02030602050306030303" pitchFamily="18" charset="0"/>
              </a:rPr>
              <a:t>. </a:t>
            </a:r>
            <a:r>
              <a:rPr lang="en-US" sz="2700" b="1" dirty="0" err="1">
                <a:latin typeface="Constantia" panose="02030602050306030303" pitchFamily="18" charset="0"/>
              </a:rPr>
              <a:t>Jireenyi</a:t>
            </a:r>
            <a:r>
              <a:rPr lang="en-US" sz="2700" b="1" dirty="0">
                <a:latin typeface="Constantia" panose="02030602050306030303" pitchFamily="18" charset="0"/>
              </a:rPr>
              <a:t> </a:t>
            </a:r>
            <a:r>
              <a:rPr lang="en-US" sz="2700" b="1" dirty="0" err="1">
                <a:latin typeface="Constantia" panose="02030602050306030303" pitchFamily="18" charset="0"/>
              </a:rPr>
              <a:t>isaanii</a:t>
            </a:r>
            <a:r>
              <a:rPr lang="en-US" sz="2700" b="1" dirty="0">
                <a:latin typeface="Constantia" panose="02030602050306030303" pitchFamily="18" charset="0"/>
              </a:rPr>
              <a:t> </a:t>
            </a:r>
            <a:r>
              <a:rPr lang="en-US" sz="2700" b="1" dirty="0" err="1">
                <a:latin typeface="Constantia" panose="02030602050306030303" pitchFamily="18" charset="0"/>
              </a:rPr>
              <a:t>Kiristiyaanotaaf</a:t>
            </a:r>
            <a:r>
              <a:rPr lang="en-US" sz="2700" b="1" dirty="0">
                <a:latin typeface="Constantia" panose="02030602050306030303" pitchFamily="18" charset="0"/>
              </a:rPr>
              <a:t> </a:t>
            </a:r>
            <a:r>
              <a:rPr lang="en-US" sz="2700" b="1" dirty="0" err="1">
                <a:latin typeface="Constantia" panose="02030602050306030303" pitchFamily="18" charset="0"/>
              </a:rPr>
              <a:t>qaanii</a:t>
            </a:r>
            <a:r>
              <a:rPr lang="en-US" sz="2700" b="1" dirty="0">
                <a:latin typeface="Constantia" panose="02030602050306030303" pitchFamily="18" charset="0"/>
              </a:rPr>
              <a:t> </a:t>
            </a:r>
            <a:r>
              <a:rPr lang="en-US" sz="2700" b="1" dirty="0" err="1">
                <a:latin typeface="Constantia" panose="02030602050306030303" pitchFamily="18" charset="0"/>
              </a:rPr>
              <a:t>ta’uun</a:t>
            </a:r>
            <a:r>
              <a:rPr lang="en-US" sz="2700" b="1" dirty="0">
                <a:latin typeface="Constantia" panose="02030602050306030303" pitchFamily="18" charset="0"/>
              </a:rPr>
              <a:t> </a:t>
            </a:r>
            <a:r>
              <a:rPr lang="en-US" sz="2700" b="1" dirty="0" err="1">
                <a:latin typeface="Constantia" panose="02030602050306030303" pitchFamily="18" charset="0"/>
              </a:rPr>
              <a:t>isaa</a:t>
            </a:r>
            <a:r>
              <a:rPr lang="en-US" sz="2700" b="1" dirty="0">
                <a:latin typeface="Constantia" panose="02030602050306030303" pitchFamily="18" charset="0"/>
              </a:rPr>
              <a:t> </a:t>
            </a:r>
            <a:r>
              <a:rPr lang="en-US" sz="2700" b="1" dirty="0" err="1">
                <a:latin typeface="Constantia" panose="02030602050306030303" pitchFamily="18" charset="0"/>
              </a:rPr>
              <a:t>hafee</a:t>
            </a:r>
            <a:r>
              <a:rPr lang="en-US" sz="2700" b="1" dirty="0">
                <a:latin typeface="Constantia" panose="02030602050306030303" pitchFamily="18" charset="0"/>
              </a:rPr>
              <a:t>, </a:t>
            </a:r>
            <a:r>
              <a:rPr lang="en-US" sz="2700" b="1" dirty="0" err="1">
                <a:latin typeface="Constantia" panose="02030602050306030303" pitchFamily="18" charset="0"/>
              </a:rPr>
              <a:t>nama</a:t>
            </a:r>
            <a:r>
              <a:rPr lang="en-US" sz="2700" b="1" dirty="0">
                <a:latin typeface="Constantia" panose="02030602050306030303" pitchFamily="18" charset="0"/>
              </a:rPr>
              <a:t> </a:t>
            </a:r>
            <a:r>
              <a:rPr lang="en-US" sz="2700" b="1" dirty="0" err="1">
                <a:latin typeface="Constantia" panose="02030602050306030303" pitchFamily="18" charset="0"/>
              </a:rPr>
              <a:t>Waaqaa</a:t>
            </a:r>
            <a:r>
              <a:rPr lang="en-US" sz="2700" b="1" dirty="0">
                <a:latin typeface="Constantia" panose="02030602050306030303" pitchFamily="18" charset="0"/>
              </a:rPr>
              <a:t> </a:t>
            </a:r>
            <a:r>
              <a:rPr lang="en-US" sz="2700" b="1" dirty="0" err="1">
                <a:latin typeface="Constantia" panose="02030602050306030303" pitchFamily="18" charset="0"/>
              </a:rPr>
              <a:t>ta’uun</a:t>
            </a:r>
            <a:r>
              <a:rPr lang="en-US" sz="2700" b="1" dirty="0">
                <a:latin typeface="Constantia" panose="02030602050306030303" pitchFamily="18" charset="0"/>
              </a:rPr>
              <a:t> </a:t>
            </a:r>
            <a:r>
              <a:rPr lang="en-US" sz="2700" b="1" dirty="0" err="1">
                <a:latin typeface="Constantia" panose="02030602050306030303" pitchFamily="18" charset="0"/>
              </a:rPr>
              <a:t>isaanii</a:t>
            </a:r>
            <a:r>
              <a:rPr lang="en-US" sz="2700" b="1" dirty="0">
                <a:latin typeface="Constantia" panose="02030602050306030303" pitchFamily="18" charset="0"/>
              </a:rPr>
              <a:t> </a:t>
            </a:r>
            <a:r>
              <a:rPr lang="en-US" sz="2700" b="1" dirty="0" err="1">
                <a:latin typeface="Constantia" panose="02030602050306030303" pitchFamily="18" charset="0"/>
              </a:rPr>
              <a:t>qabatamaadhaan</a:t>
            </a:r>
            <a:r>
              <a:rPr lang="en-US" sz="2700" b="1" dirty="0">
                <a:latin typeface="Constantia" panose="02030602050306030303" pitchFamily="18" charset="0"/>
              </a:rPr>
              <a:t> </a:t>
            </a:r>
            <a:r>
              <a:rPr lang="en-US" sz="2700" b="1" dirty="0" err="1">
                <a:latin typeface="Constantia" panose="02030602050306030303" pitchFamily="18" charset="0"/>
              </a:rPr>
              <a:t>dhiibbaa</a:t>
            </a:r>
            <a:r>
              <a:rPr lang="en-US" sz="2700" b="1" dirty="0">
                <a:latin typeface="Constantia" panose="02030602050306030303" pitchFamily="18" charset="0"/>
              </a:rPr>
              <a:t> </a:t>
            </a:r>
            <a:r>
              <a:rPr lang="en-US" sz="2700" b="1" dirty="0" err="1">
                <a:latin typeface="Constantia" panose="02030602050306030303" pitchFamily="18" charset="0"/>
              </a:rPr>
              <a:t>humna</a:t>
            </a:r>
            <a:r>
              <a:rPr lang="en-US" sz="2700" b="1" dirty="0">
                <a:latin typeface="Constantia" panose="02030602050306030303" pitchFamily="18" charset="0"/>
              </a:rPr>
              <a:t> </a:t>
            </a:r>
            <a:r>
              <a:rPr lang="en-US" sz="2700" b="1" dirty="0" err="1">
                <a:latin typeface="Constantia" panose="02030602050306030303" pitchFamily="18" charset="0"/>
              </a:rPr>
              <a:t>qabeessa</a:t>
            </a:r>
            <a:r>
              <a:rPr lang="en-US" sz="2700" b="1" dirty="0">
                <a:latin typeface="Constantia" panose="02030602050306030303" pitchFamily="18" charset="0"/>
              </a:rPr>
              <a:t> </a:t>
            </a:r>
            <a:r>
              <a:rPr lang="en-US" sz="2700" b="1" dirty="0" err="1">
                <a:latin typeface="Constantia" panose="02030602050306030303" pitchFamily="18" charset="0"/>
              </a:rPr>
              <a:t>geessise</a:t>
            </a:r>
            <a:r>
              <a:rPr lang="en-US" sz="2700" b="1" dirty="0">
                <a:latin typeface="Constantia" panose="02030602050306030303" pitchFamily="18" charset="0"/>
              </a:rPr>
              <a:t>. </a:t>
            </a:r>
            <a:r>
              <a:rPr lang="en" sz="2700" b="1" dirty="0">
                <a:latin typeface="Constantia" panose="02030602050306030303" pitchFamily="18" charset="0"/>
              </a:rPr>
              <a:t>[…]</a:t>
            </a:r>
          </a:p>
          <a:p>
            <a:pPr>
              <a:spcBef>
                <a:spcPts val="600"/>
              </a:spcBef>
            </a:pPr>
            <a:r>
              <a:rPr lang="en-US" sz="2700" b="1" dirty="0" err="1">
                <a:latin typeface="Constantia" panose="02030602050306030303" pitchFamily="18" charset="0"/>
              </a:rPr>
              <a:t>Qalbii</a:t>
            </a:r>
            <a:r>
              <a:rPr lang="en-US" sz="2700" b="1" dirty="0">
                <a:latin typeface="Constantia" panose="02030602050306030303" pitchFamily="18" charset="0"/>
              </a:rPr>
              <a:t> </a:t>
            </a:r>
            <a:r>
              <a:rPr lang="en-US" sz="2700" b="1" dirty="0" err="1">
                <a:latin typeface="Constantia" panose="02030602050306030303" pitchFamily="18" charset="0"/>
              </a:rPr>
              <a:t>jijjiirrannaan</a:t>
            </a:r>
            <a:r>
              <a:rPr lang="en-US" sz="2700" b="1" dirty="0">
                <a:latin typeface="Constantia" panose="02030602050306030303" pitchFamily="18" charset="0"/>
              </a:rPr>
              <a:t> </a:t>
            </a:r>
            <a:r>
              <a:rPr lang="en-US" sz="2700" b="1" dirty="0" err="1">
                <a:latin typeface="Constantia" panose="02030602050306030303" pitchFamily="18" charset="0"/>
              </a:rPr>
              <a:t>dhiibbaa</a:t>
            </a:r>
            <a:r>
              <a:rPr lang="en-US" sz="2700" b="1" dirty="0">
                <a:latin typeface="Constantia" panose="02030602050306030303" pitchFamily="18" charset="0"/>
              </a:rPr>
              <a:t> </a:t>
            </a:r>
            <a:r>
              <a:rPr lang="en-US" sz="2700" b="1" dirty="0" err="1">
                <a:latin typeface="Constantia" panose="02030602050306030303" pitchFamily="18" charset="0"/>
              </a:rPr>
              <a:t>ayyaana</a:t>
            </a:r>
            <a:r>
              <a:rPr lang="en-US" sz="2700" b="1" dirty="0">
                <a:latin typeface="Constantia" panose="02030602050306030303" pitchFamily="18" charset="0"/>
              </a:rPr>
              <a:t> </a:t>
            </a:r>
            <a:r>
              <a:rPr lang="en-US" sz="2700" b="1" dirty="0" err="1">
                <a:latin typeface="Constantia" panose="02030602050306030303" pitchFamily="18" charset="0"/>
              </a:rPr>
              <a:t>Waaqaatiin</a:t>
            </a:r>
            <a:r>
              <a:rPr lang="en-US" sz="2700" b="1" dirty="0">
                <a:latin typeface="Constantia" panose="02030602050306030303" pitchFamily="18" charset="0"/>
              </a:rPr>
              <a:t> </a:t>
            </a:r>
            <a:r>
              <a:rPr lang="en-US" sz="2700" b="1" dirty="0" err="1">
                <a:latin typeface="Constantia" panose="02030602050306030303" pitchFamily="18" charset="0"/>
              </a:rPr>
              <a:t>onnee</a:t>
            </a:r>
            <a:r>
              <a:rPr lang="en-US" sz="2700" b="1" dirty="0">
                <a:latin typeface="Constantia" panose="02030602050306030303" pitchFamily="18" charset="0"/>
              </a:rPr>
              <a:t> </a:t>
            </a:r>
            <a:r>
              <a:rPr lang="en-US" sz="2700" b="1" dirty="0" err="1">
                <a:latin typeface="Constantia" panose="02030602050306030303" pitchFamily="18" charset="0"/>
              </a:rPr>
              <a:t>irratti</a:t>
            </a:r>
            <a:r>
              <a:rPr lang="en-US" sz="2700" b="1" dirty="0">
                <a:latin typeface="Constantia" panose="02030602050306030303" pitchFamily="18" charset="0"/>
              </a:rPr>
              <a:t> </a:t>
            </a:r>
            <a:r>
              <a:rPr lang="en-US" sz="2700" b="1" dirty="0" err="1">
                <a:latin typeface="Constantia" panose="02030602050306030303" pitchFamily="18" charset="0"/>
              </a:rPr>
              <a:t>argame</a:t>
            </a:r>
            <a:r>
              <a:rPr lang="en-US" sz="2700" b="1" dirty="0">
                <a:latin typeface="Constantia" panose="02030602050306030303" pitchFamily="18" charset="0"/>
              </a:rPr>
              <a:t> sun </a:t>
            </a:r>
            <a:r>
              <a:rPr lang="en-US" sz="2700" b="1" dirty="0" err="1">
                <a:latin typeface="Constantia" panose="02030602050306030303" pitchFamily="18" charset="0"/>
              </a:rPr>
              <a:t>gara</a:t>
            </a:r>
            <a:r>
              <a:rPr lang="en-US" sz="2700" b="1" dirty="0">
                <a:latin typeface="Constantia" panose="02030602050306030303" pitchFamily="18" charset="0"/>
              </a:rPr>
              <a:t> </a:t>
            </a:r>
            <a:r>
              <a:rPr lang="en-US" sz="2700" b="1" dirty="0" err="1">
                <a:latin typeface="Constantia" panose="02030602050306030303" pitchFamily="18" charset="0"/>
              </a:rPr>
              <a:t>cubbuu</a:t>
            </a:r>
            <a:r>
              <a:rPr lang="en-US" sz="2700" b="1" dirty="0">
                <a:latin typeface="Constantia" panose="02030602050306030303" pitchFamily="18" charset="0"/>
              </a:rPr>
              <a:t> </a:t>
            </a:r>
            <a:r>
              <a:rPr lang="en-US" sz="2700" b="1" dirty="0" err="1">
                <a:latin typeface="Constantia" panose="02030602050306030303" pitchFamily="18" charset="0"/>
              </a:rPr>
              <a:t>himachuu</a:t>
            </a:r>
            <a:r>
              <a:rPr lang="en-US" sz="2700" b="1" dirty="0">
                <a:latin typeface="Constantia" panose="02030602050306030303" pitchFamily="18" charset="0"/>
              </a:rPr>
              <a:t> fi </a:t>
            </a:r>
            <a:r>
              <a:rPr lang="en-US" sz="2700" b="1" dirty="0" err="1">
                <a:latin typeface="Constantia" panose="02030602050306030303" pitchFamily="18" charset="0"/>
              </a:rPr>
              <a:t>dhiisuutti</a:t>
            </a:r>
            <a:r>
              <a:rPr lang="en-US" sz="2700" b="1" dirty="0">
                <a:latin typeface="Constantia" panose="02030602050306030303" pitchFamily="18" charset="0"/>
              </a:rPr>
              <a:t> </a:t>
            </a:r>
            <a:r>
              <a:rPr lang="en-US" sz="2700" b="1" dirty="0" err="1">
                <a:latin typeface="Constantia" panose="02030602050306030303" pitchFamily="18" charset="0"/>
              </a:rPr>
              <a:t>geessa</a:t>
            </a:r>
            <a:r>
              <a:rPr lang="en-US" sz="2700" b="1" dirty="0">
                <a:latin typeface="Constantia" panose="02030602050306030303" pitchFamily="18" charset="0"/>
              </a:rPr>
              <a:t>. </a:t>
            </a:r>
            <a:r>
              <a:rPr lang="en-US" sz="2700" b="1" dirty="0" err="1">
                <a:latin typeface="Constantia" panose="02030602050306030303" pitchFamily="18" charset="0"/>
              </a:rPr>
              <a:t>Ija</a:t>
            </a:r>
            <a:r>
              <a:rPr lang="en-US" sz="2700" b="1" dirty="0">
                <a:latin typeface="Constantia" panose="02030602050306030303" pitchFamily="18" charset="0"/>
              </a:rPr>
              <a:t> </a:t>
            </a:r>
            <a:r>
              <a:rPr lang="en-US" sz="2700" b="1" dirty="0" err="1">
                <a:latin typeface="Constantia" panose="02030602050306030303" pitchFamily="18" charset="0"/>
              </a:rPr>
              <a:t>akkasii</a:t>
            </a:r>
            <a:r>
              <a:rPr lang="en-US" sz="2700" b="1" dirty="0">
                <a:latin typeface="Constantia" panose="02030602050306030303" pitchFamily="18" charset="0"/>
              </a:rPr>
              <a:t> kana </a:t>
            </a:r>
            <a:r>
              <a:rPr lang="en-US" sz="2700" b="1" dirty="0" err="1">
                <a:latin typeface="Constantia" panose="02030602050306030303" pitchFamily="18" charset="0"/>
              </a:rPr>
              <a:t>dha</a:t>
            </a:r>
            <a:r>
              <a:rPr lang="en-US" sz="2700" b="1" dirty="0">
                <a:latin typeface="Constantia" panose="02030602050306030303" pitchFamily="18" charset="0"/>
              </a:rPr>
              <a:t> </a:t>
            </a:r>
            <a:r>
              <a:rPr lang="en-US" sz="2700" b="1" dirty="0" err="1">
                <a:latin typeface="Constantia" panose="02030602050306030303" pitchFamily="18" charset="0"/>
              </a:rPr>
              <a:t>kan</a:t>
            </a:r>
            <a:r>
              <a:rPr lang="en-US" sz="2700" b="1" dirty="0">
                <a:latin typeface="Constantia" panose="02030602050306030303" pitchFamily="18" charset="0"/>
              </a:rPr>
              <a:t> </a:t>
            </a:r>
            <a:r>
              <a:rPr lang="en-US" sz="2700" b="1" dirty="0" err="1">
                <a:latin typeface="Constantia" panose="02030602050306030303" pitchFamily="18" charset="0"/>
              </a:rPr>
              <a:t>ergamichi</a:t>
            </a:r>
            <a:r>
              <a:rPr lang="en-US" sz="2700" b="1" dirty="0">
                <a:latin typeface="Constantia" panose="02030602050306030303" pitchFamily="18" charset="0"/>
              </a:rPr>
              <a:t> </a:t>
            </a:r>
            <a:r>
              <a:rPr lang="en-US" sz="2700" b="1" dirty="0" err="1">
                <a:latin typeface="Constantia" panose="02030602050306030303" pitchFamily="18" charset="0"/>
              </a:rPr>
              <a:t>Phaawuloos</a:t>
            </a:r>
            <a:r>
              <a:rPr lang="en-US" sz="2700" b="1" dirty="0">
                <a:latin typeface="Constantia" panose="02030602050306030303" pitchFamily="18" charset="0"/>
              </a:rPr>
              <a:t> </a:t>
            </a:r>
            <a:r>
              <a:rPr lang="en-US" sz="2700" b="1" dirty="0" err="1">
                <a:latin typeface="Constantia" panose="02030602050306030303" pitchFamily="18" charset="0"/>
              </a:rPr>
              <a:t>jireenya</a:t>
            </a:r>
            <a:r>
              <a:rPr lang="en-US" sz="2700" b="1" dirty="0">
                <a:latin typeface="Constantia" panose="02030602050306030303" pitchFamily="18" charset="0"/>
              </a:rPr>
              <a:t> </a:t>
            </a:r>
            <a:r>
              <a:rPr lang="en-US" sz="2700" b="1" dirty="0" err="1">
                <a:latin typeface="Constantia" panose="02030602050306030303" pitchFamily="18" charset="0"/>
              </a:rPr>
              <a:t>amantoota</a:t>
            </a:r>
            <a:r>
              <a:rPr lang="en-US" sz="2700" b="1" dirty="0">
                <a:latin typeface="Constantia" panose="02030602050306030303" pitchFamily="18" charset="0"/>
              </a:rPr>
              <a:t> </a:t>
            </a:r>
            <a:r>
              <a:rPr lang="en-US" sz="2700" b="1" dirty="0" err="1">
                <a:latin typeface="Constantia" panose="02030602050306030303" pitchFamily="18" charset="0"/>
              </a:rPr>
              <a:t>Qorontoos</a:t>
            </a:r>
            <a:r>
              <a:rPr lang="en-US" sz="2700" b="1" dirty="0">
                <a:latin typeface="Constantia" panose="02030602050306030303" pitchFamily="18" charset="0"/>
              </a:rPr>
              <a:t> </a:t>
            </a:r>
            <a:r>
              <a:rPr lang="en-US" sz="2700" b="1" dirty="0" err="1">
                <a:latin typeface="Constantia" panose="02030602050306030303" pitchFamily="18" charset="0"/>
              </a:rPr>
              <a:t>keessatti</a:t>
            </a:r>
            <a:r>
              <a:rPr lang="en-US" sz="2700" b="1" dirty="0">
                <a:latin typeface="Constantia" panose="02030602050306030303" pitchFamily="18" charset="0"/>
              </a:rPr>
              <a:t> </a:t>
            </a:r>
            <a:r>
              <a:rPr lang="en-US" sz="2700" b="1" dirty="0" err="1">
                <a:latin typeface="Constantia" panose="02030602050306030303" pitchFamily="18" charset="0"/>
              </a:rPr>
              <a:t>mul’ate</a:t>
            </a:r>
            <a:r>
              <a:rPr lang="en-US" sz="2700" b="1" dirty="0">
                <a:latin typeface="Constantia" panose="02030602050306030303" pitchFamily="18" charset="0"/>
              </a:rPr>
              <a:t> </a:t>
            </a:r>
            <a:r>
              <a:rPr lang="en-US" sz="2700" b="1" dirty="0" err="1">
                <a:latin typeface="Constantia" panose="02030602050306030303" pitchFamily="18" charset="0"/>
              </a:rPr>
              <a:t>jedhee</a:t>
            </a:r>
            <a:r>
              <a:rPr lang="en-US" sz="2700" b="1" dirty="0">
                <a:latin typeface="Constantia" panose="02030602050306030303" pitchFamily="18" charset="0"/>
              </a:rPr>
              <a:t> </a:t>
            </a:r>
            <a:r>
              <a:rPr lang="en-US" sz="2700" b="1" dirty="0" err="1">
                <a:latin typeface="Constantia" panose="02030602050306030303" pitchFamily="18" charset="0"/>
              </a:rPr>
              <a:t>labsu</a:t>
            </a:r>
            <a:r>
              <a:rPr lang="en-US" sz="2700" b="1" dirty="0">
                <a:latin typeface="Constantia" panose="02030602050306030303" pitchFamily="18" charset="0"/>
              </a:rPr>
              <a:t>.”</a:t>
            </a:r>
            <a:endParaRPr lang="en" sz="27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974</TotalTime>
  <Words>1094</Words>
  <Application>Microsoft Office PowerPoint</Application>
  <PresentationFormat>Panorámica</PresentationFormat>
  <Paragraphs>58</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Constantia</vt:lpstr>
      <vt:lpstr>Arial</vt:lpstr>
      <vt:lpstr>Aptos</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100</cp:revision>
  <dcterms:created xsi:type="dcterms:W3CDTF">2026-07-22T06:08:40Z</dcterms:created>
  <dcterms:modified xsi:type="dcterms:W3CDTF">2026-08-27T16:52:05Z</dcterms:modified>
</cp:coreProperties>
</file>