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94" r:id="rId3"/>
    <p:sldId id="295" r:id="rId4"/>
    <p:sldId id="257" r:id="rId5"/>
    <p:sldId id="258" r:id="rId6"/>
    <p:sldId id="292" r:id="rId7"/>
    <p:sldId id="259" r:id="rId8"/>
    <p:sldId id="260" r:id="rId9"/>
    <p:sldId id="293" r:id="rId10"/>
    <p:sldId id="261" r:id="rId11"/>
    <p:sldId id="262" r:id="rId12"/>
    <p:sldId id="289" r:id="rId13"/>
    <p:sldId id="264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2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8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Yeroo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sanatti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aarsaa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keessaan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Waaqayyo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Abramii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wajjin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kakuutti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gale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Uum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15:7-21)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Waaqayyo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maqaa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fi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maqaa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Saray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in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jijjiire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sanyiin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isaas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karaa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ilma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Saaraay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akka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lakkaa’amuuf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mirkaneesseef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Uum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17:1-8, 15-16)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Waaqayyo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Abrahamitti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karaa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ergamoota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lamaa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qaamaan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mul’atee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waa’ee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dhalachuu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Yisaaqiin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labse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Uum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18:1-2, 10)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 custT="1"/>
      <dgm:spPr>
        <a:solidFill>
          <a:srgbClr val="98465F"/>
        </a:solidFill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Waaqayyo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akka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Abraham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ilma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Yisihaaqiin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aarsuufiif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gaafate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Aarsaa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bakka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bu’iinsaa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dhiheessuudhaan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karoorri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fayyinaa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guddichi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itti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mul’ifame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Uum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22:1-3, 9-13).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2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 custT="1"/>
      <dgm:spPr>
        <a:solidFill>
          <a:srgbClr val="9F7919"/>
        </a:solidFill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Shekemitti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sanyiin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isaa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lafa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Kana’aaniin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akka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dhaalan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waadaan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galameeraaf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Uum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12:6-7)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Beetelitti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Waaqayyo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sanyiin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kee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“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akka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biyyoo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lafaa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ta’u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jedhee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waadaa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Isaa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haaresseera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Uum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13:14-18)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Mamreetti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immoo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sanyiin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isaa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akka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urjootaa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akka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baay’atan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mirkanaa’eef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“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Abraam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Waaqayyotti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amane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innis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qajeelumaatti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lakkaa’ameef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Uum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15:1-6)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 custScaleY="126197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 err="1"/>
            <a:t>Waamichi</a:t>
          </a:r>
          <a:r>
            <a:rPr lang="en-US" sz="1800" b="1" noProof="0" dirty="0"/>
            <a:t> </a:t>
          </a:r>
          <a:r>
            <a:rPr lang="en-US" sz="1800" b="1" noProof="0" dirty="0" err="1"/>
            <a:t>Isaa</a:t>
          </a:r>
          <a:r>
            <a:rPr lang="en-US" sz="1800" b="1" noProof="0" dirty="0"/>
            <a:t> </a:t>
          </a:r>
          <a:r>
            <a:rPr lang="en-US" sz="1800" b="1" noProof="0" dirty="0" err="1"/>
            <a:t>kan</a:t>
          </a:r>
          <a:r>
            <a:rPr lang="en-US" sz="1800" b="1" noProof="0" dirty="0"/>
            <a:t> </a:t>
          </a:r>
          <a:r>
            <a:rPr lang="en-US" sz="1800" b="1" noProof="0" dirty="0" err="1"/>
            <a:t>hafuuraati</a:t>
          </a:r>
          <a:r>
            <a:rPr lang="en-US" sz="1800" b="1" noProof="0" dirty="0"/>
            <a:t> </a:t>
          </a:r>
          <a:r>
            <a:rPr lang="en-US" sz="1800" b="1" noProof="0" dirty="0" err="1"/>
            <a:t>malee</a:t>
          </a:r>
          <a:r>
            <a:rPr lang="en-US" sz="1800" b="1" noProof="0" dirty="0"/>
            <a:t> </a:t>
          </a:r>
          <a:r>
            <a:rPr lang="en-US" sz="1800" b="1" noProof="0" dirty="0" err="1"/>
            <a:t>kan</a:t>
          </a:r>
          <a:r>
            <a:rPr lang="en-US" sz="1800" b="1" noProof="0" dirty="0"/>
            <a:t> </a:t>
          </a:r>
          <a:r>
            <a:rPr lang="en-US" sz="1800" b="1" noProof="0" dirty="0" err="1"/>
            <a:t>foonii</a:t>
          </a:r>
          <a:r>
            <a:rPr lang="en-US" sz="1800" b="1" noProof="0" dirty="0"/>
            <a:t> </a:t>
          </a:r>
          <a:r>
            <a:rPr lang="en-US" sz="1800" b="1" noProof="0" dirty="0" err="1"/>
            <a:t>miti</a:t>
          </a:r>
          <a:r>
            <a:rPr lang="en-US" sz="1800" b="1" noProof="0" dirty="0"/>
            <a:t> (</a:t>
          </a:r>
          <a:r>
            <a:rPr lang="en-US" sz="1800" b="1" noProof="0" dirty="0" err="1"/>
            <a:t>lak</a:t>
          </a:r>
          <a:r>
            <a:rPr lang="en-US" sz="1800" b="1" noProof="0" dirty="0"/>
            <a:t>. 2)</a:t>
          </a:r>
          <a:endParaRPr lang="en-US" sz="1800" noProof="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Gad </a:t>
          </a:r>
          <a:r>
            <a:rPr lang="en-US" sz="1800" b="1" noProof="0" dirty="0" err="1"/>
            <a:t>qabame</a:t>
          </a:r>
          <a:r>
            <a:rPr lang="en-US" sz="1800" b="1" noProof="0" dirty="0"/>
            <a:t>, in </a:t>
          </a:r>
          <a:r>
            <a:rPr lang="en-US" sz="1800" b="1" noProof="0" dirty="0" err="1"/>
            <a:t>dhiitame</a:t>
          </a:r>
          <a:r>
            <a:rPr lang="en-US" sz="1800" b="1" noProof="0" dirty="0"/>
            <a:t>, in </a:t>
          </a:r>
          <a:r>
            <a:rPr lang="en-US" sz="1800" b="1" noProof="0" dirty="0" err="1"/>
            <a:t>tuffatame</a:t>
          </a:r>
          <a:r>
            <a:rPr lang="en-US" sz="1800" b="1" noProof="0" dirty="0"/>
            <a:t> (</a:t>
          </a:r>
          <a:r>
            <a:rPr lang="en-US" sz="1800" b="1" noProof="0" dirty="0" err="1"/>
            <a:t>lak</a:t>
          </a:r>
          <a:r>
            <a:rPr lang="en-US" sz="1800" b="1" noProof="0" dirty="0"/>
            <a:t>. 3)</a:t>
          </a:r>
          <a:endParaRPr lang="en-US" sz="1800" noProof="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 err="1"/>
            <a:t>Yooma</a:t>
          </a:r>
          <a:r>
            <a:rPr lang="en-US" sz="1800" b="1" noProof="0" dirty="0"/>
            <a:t> </a:t>
          </a:r>
          <a:r>
            <a:rPr lang="en-US" sz="1800" b="1" noProof="0" dirty="0" err="1"/>
            <a:t>namoota</a:t>
          </a:r>
          <a:r>
            <a:rPr lang="en-US" sz="1800" b="1" noProof="0" dirty="0"/>
            <a:t> </a:t>
          </a:r>
          <a:r>
            <a:rPr lang="en-US" sz="1800" b="1" noProof="0" dirty="0" err="1"/>
            <a:t>danuu</a:t>
          </a:r>
          <a:r>
            <a:rPr lang="en-US" sz="1800" b="1" noProof="0" dirty="0"/>
            <a:t> </a:t>
          </a:r>
          <a:r>
            <a:rPr lang="en-US" sz="1800" b="1" noProof="0" dirty="0" err="1"/>
            <a:t>fayyise</a:t>
          </a:r>
          <a:r>
            <a:rPr lang="en-US" sz="1800" b="1" noProof="0" dirty="0"/>
            <a:t> </a:t>
          </a:r>
          <a:r>
            <a:rPr lang="en-US" sz="1800" b="1" noProof="0" dirty="0" err="1"/>
            <a:t>illee</a:t>
          </a:r>
          <a:r>
            <a:rPr lang="en-US" sz="1800" b="1" noProof="0" dirty="0"/>
            <a:t> Isa </a:t>
          </a:r>
          <a:r>
            <a:rPr lang="en-US" sz="1800" b="1" noProof="0" dirty="0" err="1"/>
            <a:t>hin</a:t>
          </a:r>
          <a:r>
            <a:rPr lang="en-US" sz="1800" b="1" noProof="0" dirty="0"/>
            <a:t> </a:t>
          </a:r>
          <a:r>
            <a:rPr lang="en-US" sz="1800" b="1" noProof="0" dirty="0" err="1"/>
            <a:t>fudhanne</a:t>
          </a:r>
          <a:br>
            <a:rPr lang="en-US" sz="1800" b="1" noProof="0" dirty="0"/>
          </a:br>
          <a:r>
            <a:rPr lang="en-US" sz="1800" b="1" noProof="0" dirty="0"/>
            <a:t>(</a:t>
          </a:r>
          <a:r>
            <a:rPr lang="en-US" sz="1800" b="1" noProof="0" dirty="0" err="1"/>
            <a:t>lak</a:t>
          </a:r>
          <a:r>
            <a:rPr lang="en-US" sz="1800" b="1" noProof="0" dirty="0"/>
            <a:t>. 4)</a:t>
          </a:r>
          <a:endParaRPr lang="en-US" sz="1800" noProof="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 err="1"/>
            <a:t>Fannoo</a:t>
          </a:r>
          <a:r>
            <a:rPr lang="en-US" sz="1800" b="1" noProof="0" dirty="0"/>
            <a:t> </a:t>
          </a:r>
          <a:r>
            <a:rPr lang="en-US" sz="1800" b="1" noProof="0" dirty="0" err="1"/>
            <a:t>irratti</a:t>
          </a:r>
          <a:r>
            <a:rPr lang="en-US" sz="1800" b="1" noProof="0" dirty="0"/>
            <a:t> </a:t>
          </a:r>
          <a:r>
            <a:rPr lang="en-US" sz="1800" b="1" noProof="0" dirty="0" err="1"/>
            <a:t>du’uu</a:t>
          </a:r>
          <a:r>
            <a:rPr lang="en-US" sz="1800" b="1" noProof="0" dirty="0"/>
            <a:t> </a:t>
          </a:r>
          <a:r>
            <a:rPr lang="en-US" sz="1800" b="1" noProof="0" dirty="0" err="1"/>
            <a:t>isaatiin</a:t>
          </a:r>
          <a:r>
            <a:rPr lang="en-US" sz="1800" b="1" noProof="0" dirty="0"/>
            <a:t> </a:t>
          </a:r>
          <a:r>
            <a:rPr lang="en-US" sz="1800" b="1" noProof="0" dirty="0" err="1"/>
            <a:t>fayyina</a:t>
          </a:r>
          <a:r>
            <a:rPr lang="en-US" sz="1800" b="1" noProof="0" dirty="0"/>
            <a:t> </a:t>
          </a:r>
          <a:r>
            <a:rPr lang="en-US" sz="1800" b="1" noProof="0" dirty="0" err="1"/>
            <a:t>nuuf</a:t>
          </a:r>
          <a:r>
            <a:rPr lang="en-US" sz="1800" b="1" noProof="0" dirty="0"/>
            <a:t> </a:t>
          </a:r>
          <a:r>
            <a:rPr lang="en-US" sz="1800" b="1" noProof="0" dirty="0" err="1"/>
            <a:t>kenne</a:t>
          </a:r>
          <a:r>
            <a:rPr lang="en-US" sz="1800" b="1" noProof="0" dirty="0"/>
            <a:t> (</a:t>
          </a:r>
          <a:r>
            <a:rPr lang="en-US" sz="1800" b="1" noProof="0" dirty="0" err="1"/>
            <a:t>lak</a:t>
          </a:r>
          <a:r>
            <a:rPr lang="en-US" sz="1800" b="1" noProof="0" dirty="0"/>
            <a:t>. 5)</a:t>
          </a:r>
          <a:endParaRPr lang="en-US" sz="1800" noProof="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 err="1"/>
            <a:t>Waaqayyo</a:t>
          </a:r>
          <a:r>
            <a:rPr lang="en-US" sz="1800" b="1" noProof="0" dirty="0"/>
            <a:t> </a:t>
          </a:r>
          <a:r>
            <a:rPr lang="en-US" sz="1800" b="1" noProof="0" dirty="0" err="1"/>
            <a:t>cubbuu</a:t>
          </a:r>
          <a:r>
            <a:rPr lang="en-US" sz="1800" b="1" noProof="0" dirty="0"/>
            <a:t> </a:t>
          </a:r>
          <a:r>
            <a:rPr lang="en-US" sz="1800" b="1" noProof="0" dirty="0" err="1"/>
            <a:t>keenya</a:t>
          </a:r>
          <a:r>
            <a:rPr lang="en-US" sz="1800" b="1" noProof="0" dirty="0"/>
            <a:t> </a:t>
          </a:r>
          <a:r>
            <a:rPr lang="en-US" sz="1800" b="1" noProof="0" dirty="0" err="1"/>
            <a:t>hunda</a:t>
          </a:r>
          <a:r>
            <a:rPr lang="en-US" sz="1800" b="1" noProof="0" dirty="0"/>
            <a:t> </a:t>
          </a:r>
          <a:r>
            <a:rPr lang="en-US" sz="1800" b="1" noProof="0" dirty="0" err="1"/>
            <a:t>isaa</a:t>
          </a:r>
          <a:r>
            <a:rPr lang="en-US" sz="1800" b="1" noProof="0" dirty="0"/>
            <a:t> </a:t>
          </a:r>
          <a:r>
            <a:rPr lang="en-US" sz="1800" b="1" noProof="0" dirty="0" err="1"/>
            <a:t>Isarra</a:t>
          </a:r>
          <a:r>
            <a:rPr lang="en-US" sz="1800" b="1" noProof="0" dirty="0"/>
            <a:t> </a:t>
          </a:r>
          <a:r>
            <a:rPr lang="en-US" sz="1800" b="1" noProof="0" dirty="0" err="1"/>
            <a:t>kaa’e</a:t>
          </a:r>
          <a:r>
            <a:rPr lang="en-US" sz="1800" b="1" noProof="0" dirty="0"/>
            <a:t> (</a:t>
          </a:r>
          <a:r>
            <a:rPr lang="en-US" sz="1800" b="1" noProof="0" dirty="0" err="1"/>
            <a:t>lak</a:t>
          </a:r>
          <a:r>
            <a:rPr lang="en-US" sz="1800" b="1" noProof="0" dirty="0"/>
            <a:t>. 6)</a:t>
          </a:r>
          <a:endParaRPr lang="en-US" sz="1800" noProof="0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en-US" sz="1800" b="1" noProof="0" dirty="0" err="1"/>
            <a:t>Warra</a:t>
          </a:r>
          <a:r>
            <a:rPr lang="en-US" sz="1800" b="1" noProof="0" dirty="0"/>
            <a:t> Isa </a:t>
          </a:r>
          <a:r>
            <a:rPr lang="en-US" sz="1800" b="1" noProof="0" dirty="0" err="1"/>
            <a:t>himatan</a:t>
          </a:r>
          <a:r>
            <a:rPr lang="en-US" sz="1800" b="1" noProof="0" dirty="0"/>
            <a:t> </a:t>
          </a:r>
          <a:r>
            <a:rPr lang="en-US" sz="1800" b="1" noProof="0" dirty="0" err="1"/>
            <a:t>duratti</a:t>
          </a:r>
          <a:r>
            <a:rPr lang="en-US" sz="1800" b="1" noProof="0" dirty="0"/>
            <a:t> </a:t>
          </a:r>
          <a:r>
            <a:rPr lang="en-US" sz="1800" b="1" noProof="0" dirty="0" err="1"/>
            <a:t>hin</a:t>
          </a:r>
          <a:r>
            <a:rPr lang="en-US" sz="1800" b="1" noProof="0" dirty="0"/>
            <a:t> </a:t>
          </a:r>
          <a:r>
            <a:rPr lang="en-US" sz="1800" b="1" noProof="0" dirty="0" err="1"/>
            <a:t>falmanne</a:t>
          </a:r>
          <a:r>
            <a:rPr lang="en-US" sz="1800" b="1" noProof="0" dirty="0"/>
            <a:t> (</a:t>
          </a:r>
          <a:r>
            <a:rPr lang="en-US" sz="1800" b="1" noProof="0" dirty="0" err="1"/>
            <a:t>lak</a:t>
          </a:r>
          <a:r>
            <a:rPr lang="en-US" sz="1800" b="1" noProof="0" dirty="0"/>
            <a:t>. 7)</a:t>
          </a:r>
          <a:endParaRPr lang="en-US" sz="1800" noProof="0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800" b="1" noProof="0" dirty="0" err="1"/>
            <a:t>Himatamee</a:t>
          </a:r>
          <a:r>
            <a:rPr lang="en-US" sz="1800" b="1" noProof="0" dirty="0"/>
            <a:t> </a:t>
          </a:r>
          <a:r>
            <a:rPr lang="en-US" sz="1800" b="1" noProof="0" dirty="0" err="1"/>
            <a:t>du’aaf</a:t>
          </a:r>
          <a:r>
            <a:rPr lang="en-US" sz="1800" b="1" noProof="0" dirty="0"/>
            <a:t> </a:t>
          </a:r>
          <a:r>
            <a:rPr lang="en-US" sz="1800" b="1" noProof="0" dirty="0" err="1"/>
            <a:t>dabarfamee</a:t>
          </a:r>
          <a:r>
            <a:rPr lang="en-US" sz="1800" b="1" noProof="0" dirty="0"/>
            <a:t> </a:t>
          </a:r>
          <a:r>
            <a:rPr lang="en-US" sz="1800" b="1" noProof="0" dirty="0" err="1"/>
            <a:t>kenname</a:t>
          </a:r>
          <a:r>
            <a:rPr lang="en-US" sz="1800" b="1" noProof="0" dirty="0"/>
            <a:t> (</a:t>
          </a:r>
          <a:r>
            <a:rPr lang="en-US" sz="1800" b="1" noProof="0" dirty="0" err="1"/>
            <a:t>lak</a:t>
          </a:r>
          <a:r>
            <a:rPr lang="en-US" sz="1800" b="1" noProof="0" dirty="0"/>
            <a:t>. 8)</a:t>
          </a:r>
          <a:endParaRPr lang="en-US" sz="1800" noProof="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en-US" sz="1800" b="1" noProof="0" dirty="0" err="1"/>
            <a:t>Sooressootaa</a:t>
          </a:r>
          <a:r>
            <a:rPr lang="en-US" sz="1800" b="1" noProof="0" dirty="0"/>
            <a:t> </a:t>
          </a:r>
          <a:r>
            <a:rPr lang="en-US" sz="1800" b="1" noProof="0" dirty="0" err="1"/>
            <a:t>wajjin</a:t>
          </a:r>
          <a:r>
            <a:rPr lang="en-US" sz="1800" b="1" noProof="0" dirty="0"/>
            <a:t> </a:t>
          </a:r>
          <a:r>
            <a:rPr lang="en-US" sz="1800" b="1" noProof="0" dirty="0" err="1"/>
            <a:t>awwaalame</a:t>
          </a:r>
          <a:r>
            <a:rPr lang="en-US" sz="1800" b="1" noProof="0" dirty="0"/>
            <a:t> (</a:t>
          </a:r>
          <a:r>
            <a:rPr lang="en-US" sz="1800" b="1" noProof="0" dirty="0" err="1"/>
            <a:t>lak</a:t>
          </a:r>
          <a:r>
            <a:rPr lang="en-US" sz="1800" b="1" noProof="0" dirty="0"/>
            <a:t>. 9a)</a:t>
          </a:r>
          <a:endParaRPr lang="en-US" sz="1800" noProof="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en-US" sz="1800" b="1" noProof="0" dirty="0" err="1"/>
            <a:t>Takkaa</a:t>
          </a:r>
          <a:r>
            <a:rPr lang="en-US" sz="1800" b="1" noProof="0" dirty="0"/>
            <a:t> </a:t>
          </a:r>
          <a:r>
            <a:rPr lang="en-US" sz="1800" b="1" noProof="0" dirty="0" err="1"/>
            <a:t>cubbuu</a:t>
          </a:r>
          <a:r>
            <a:rPr lang="en-US" sz="1800" b="1" noProof="0" dirty="0"/>
            <a:t> </a:t>
          </a:r>
          <a:r>
            <a:rPr lang="en-US" sz="1800" b="1" noProof="0" dirty="0" err="1"/>
            <a:t>hin</a:t>
          </a:r>
          <a:r>
            <a:rPr lang="en-US" sz="1800" b="1" noProof="0" dirty="0"/>
            <a:t> </a:t>
          </a:r>
          <a:r>
            <a:rPr lang="en-US" sz="1800" b="1" noProof="0" dirty="0" err="1"/>
            <a:t>hojjenne</a:t>
          </a:r>
          <a:r>
            <a:rPr lang="en-US" sz="1800" b="1" noProof="0" dirty="0"/>
            <a:t> (</a:t>
          </a:r>
          <a:r>
            <a:rPr lang="en-US" sz="1800" b="1" noProof="0" dirty="0" err="1"/>
            <a:t>lak</a:t>
          </a:r>
          <a:r>
            <a:rPr lang="en-US" sz="1800" b="1" noProof="0" dirty="0"/>
            <a:t>. 9b)</a:t>
          </a:r>
          <a:endParaRPr lang="en-US" sz="1800" noProof="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en-US" sz="1800" b="1" noProof="0" dirty="0" err="1"/>
            <a:t>Du’a</a:t>
          </a:r>
          <a:r>
            <a:rPr lang="en-US" sz="1800" b="1" noProof="0" dirty="0"/>
            <a:t> </a:t>
          </a:r>
          <a:r>
            <a:rPr lang="en-US" sz="1800" b="1" noProof="0" dirty="0" err="1"/>
            <a:t>aarsaa</a:t>
          </a:r>
          <a:r>
            <a:rPr lang="en-US" sz="1800" b="1" noProof="0" dirty="0"/>
            <a:t> </a:t>
          </a:r>
          <a:r>
            <a:rPr lang="en-US" sz="1800" b="1" noProof="0" dirty="0" err="1"/>
            <a:t>erga</a:t>
          </a:r>
          <a:r>
            <a:rPr lang="en-US" sz="1800" b="1" noProof="0" dirty="0"/>
            <a:t> </a:t>
          </a:r>
          <a:r>
            <a:rPr lang="en-US" sz="1800" b="1" noProof="0" dirty="0" err="1"/>
            <a:t>du’ee</a:t>
          </a:r>
          <a:r>
            <a:rPr lang="en-US" sz="1800" b="1" noProof="0" dirty="0"/>
            <a:t> </a:t>
          </a:r>
          <a:r>
            <a:rPr lang="en-US" sz="1800" b="1" noProof="0" dirty="0" err="1"/>
            <a:t>booda</a:t>
          </a:r>
          <a:r>
            <a:rPr lang="en-US" sz="1800" b="1" noProof="0" dirty="0"/>
            <a:t> </a:t>
          </a:r>
          <a:r>
            <a:rPr lang="en-US" sz="1800" b="1" noProof="0" dirty="0" err="1"/>
            <a:t>deebi’ee</a:t>
          </a:r>
          <a:r>
            <a:rPr lang="en-US" sz="1800" b="1" noProof="0" dirty="0"/>
            <a:t> </a:t>
          </a:r>
          <a:r>
            <a:rPr lang="en-US" sz="1800" b="1" noProof="0" dirty="0" err="1"/>
            <a:t>ka’e</a:t>
          </a:r>
          <a:r>
            <a:rPr lang="en-US" sz="1800" b="1" noProof="0" dirty="0"/>
            <a:t> (</a:t>
          </a:r>
          <a:r>
            <a:rPr lang="en-US" sz="1800" b="1" noProof="0" dirty="0" err="1"/>
            <a:t>lak</a:t>
          </a:r>
          <a:r>
            <a:rPr lang="en-US" sz="1800" b="1" noProof="0" dirty="0"/>
            <a:t>. 10)</a:t>
          </a:r>
          <a:endParaRPr lang="en-US" sz="1800" noProof="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en-US" sz="1800" b="1" noProof="0" dirty="0" err="1"/>
            <a:t>Gaaf</a:t>
          </a:r>
          <a:r>
            <a:rPr lang="en-US" sz="1800" b="1" noProof="0" dirty="0"/>
            <a:t> </a:t>
          </a:r>
          <a:r>
            <a:rPr lang="en-US" sz="1800" b="1" noProof="0" dirty="0" err="1"/>
            <a:t>tokko</a:t>
          </a:r>
          <a:r>
            <a:rPr lang="en-US" sz="1800" b="1" noProof="0" dirty="0"/>
            <a:t> </a:t>
          </a:r>
          <a:r>
            <a:rPr lang="en-US" sz="1800" b="1" noProof="0" dirty="0" err="1"/>
            <a:t>warra</a:t>
          </a:r>
          <a:r>
            <a:rPr lang="en-US" sz="1800" b="1" noProof="0" dirty="0"/>
            <a:t> </a:t>
          </a:r>
          <a:r>
            <a:rPr lang="en-US" sz="1800" b="1" noProof="0" dirty="0" err="1"/>
            <a:t>fayyisee</a:t>
          </a:r>
          <a:r>
            <a:rPr lang="en-US" sz="1800" b="1" noProof="0" dirty="0"/>
            <a:t> </a:t>
          </a:r>
          <a:r>
            <a:rPr lang="en-US" sz="1800" b="1" noProof="0" dirty="0" err="1"/>
            <a:t>wajjin</a:t>
          </a:r>
          <a:r>
            <a:rPr lang="en-US" sz="1800" b="1" noProof="0" dirty="0"/>
            <a:t> </a:t>
          </a:r>
          <a:r>
            <a:rPr lang="en-US" sz="1800" b="1" noProof="0" dirty="0" err="1"/>
            <a:t>ni</a:t>
          </a:r>
          <a:r>
            <a:rPr lang="en-US" sz="1800" b="1" noProof="0" dirty="0"/>
            <a:t> </a:t>
          </a:r>
          <a:r>
            <a:rPr lang="en-US" sz="1800" b="1" noProof="0" dirty="0" err="1"/>
            <a:t>jiraata</a:t>
          </a:r>
          <a:r>
            <a:rPr lang="en-US" sz="1800" b="1" noProof="0" dirty="0"/>
            <a:t> (</a:t>
          </a:r>
          <a:r>
            <a:rPr lang="en-US" sz="1800" b="1" noProof="0" dirty="0" err="1"/>
            <a:t>lak</a:t>
          </a:r>
          <a:r>
            <a:rPr lang="en-US" sz="1800" b="1" noProof="0" dirty="0"/>
            <a:t>. 11)</a:t>
          </a:r>
          <a:endParaRPr lang="en-US" sz="1800" noProof="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en-US" sz="1800" b="1" noProof="0" dirty="0"/>
            <a:t>Amma </a:t>
          </a:r>
          <a:r>
            <a:rPr lang="en-US" sz="1800" b="1" noProof="0" dirty="0" err="1"/>
            <a:t>immoo</a:t>
          </a:r>
          <a:r>
            <a:rPr lang="en-US" sz="1800" b="1" noProof="0" dirty="0"/>
            <a:t>, </a:t>
          </a:r>
          <a:r>
            <a:rPr lang="en-US" sz="1800" b="1" noProof="0" dirty="0" err="1"/>
            <a:t>nuuf</a:t>
          </a:r>
          <a:r>
            <a:rPr lang="en-US" sz="1800" b="1" noProof="0" dirty="0"/>
            <a:t> </a:t>
          </a:r>
          <a:r>
            <a:rPr lang="en-US" sz="1800" b="1" noProof="0" dirty="0" err="1"/>
            <a:t>araarsaa</a:t>
          </a:r>
          <a:r>
            <a:rPr lang="en-US" sz="1800" b="1" noProof="0" dirty="0"/>
            <a:t> </a:t>
          </a:r>
          <a:r>
            <a:rPr lang="en-US" sz="1800" b="1" noProof="0" dirty="0" err="1"/>
            <a:t>jira</a:t>
          </a:r>
          <a:r>
            <a:rPr lang="en-US" sz="1800" b="1" noProof="0" dirty="0"/>
            <a:t> (</a:t>
          </a:r>
          <a:r>
            <a:rPr lang="en-US" sz="1800" b="1" noProof="0" dirty="0" err="1"/>
            <a:t>lak</a:t>
          </a:r>
          <a:r>
            <a:rPr lang="en-US" sz="1800" b="1" noProof="0" dirty="0"/>
            <a:t>. 12)</a:t>
          </a:r>
          <a:endParaRPr lang="en-US" sz="1800" noProof="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Yeroo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sanatti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aarsaa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keessaan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Waaqayyo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Abramii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wajjin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kakuutti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gale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Uum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15:7-21)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Waaqayyo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maqaa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fi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maqaa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Saray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in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jijjiire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sanyiin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isaas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karaa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ilma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Saaraay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akka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lakkaa’amuuf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mirkaneesseef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Uum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17:1-8, 15-16)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Waaqayyo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Abrahamitti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karaa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ergamoota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lamaa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qaamaan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mul’atee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waa’ee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dhalachuu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Yisaaqiin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labse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Uum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18:1-2, 10)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Waaqayyo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akka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Abraham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ilma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Yisihaaqiin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aarsuufiif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gaafate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Aarsaa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bakka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bu’iinsaa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dhiheessuudhaan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karoorri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fayyinaa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guddichi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itti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mul’ifame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Uum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22:1-3, 9-13).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158186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Shekemitti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sanyiin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isaa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lafa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Kana’aaniin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akka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dhaalan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waadaan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galameeraaf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Uum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12:6-7)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0"/>
        <a:ext cx="4334262" cy="1158186"/>
      </dsp:txXfrm>
    </dsp:sp>
    <dsp:sp modelId="{FDBE7BA9-F2C9-492E-83BA-2EED7B3E52A1}">
      <dsp:nvSpPr>
        <dsp:cNvPr id="0" name=""/>
        <dsp:cNvSpPr/>
      </dsp:nvSpPr>
      <dsp:spPr>
        <a:xfrm>
          <a:off x="115818" y="115818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274004"/>
          <a:ext cx="5562602" cy="115818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Beetelitti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Waaqayyo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sanyiin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kee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“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akka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biyyoo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lafaa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ta’u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jedhee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waadaa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Isaa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haaresseera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Uum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13:14-18)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1274004"/>
        <a:ext cx="4334262" cy="1158186"/>
      </dsp:txXfrm>
    </dsp:sp>
    <dsp:sp modelId="{64766CB8-A1C6-464D-9FA2-A493A09185E9}">
      <dsp:nvSpPr>
        <dsp:cNvPr id="0" name=""/>
        <dsp:cNvSpPr/>
      </dsp:nvSpPr>
      <dsp:spPr>
        <a:xfrm>
          <a:off x="115818" y="1389823"/>
          <a:ext cx="1112520" cy="9265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548009"/>
          <a:ext cx="5562602" cy="146159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Mamreetti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immoo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sanyiin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isaa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akka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urjootaa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akka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baay’atan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mirkanaa’eef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“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Abraam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Waaqayyotti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amane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innis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qajeelumaatti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lakkaa’ameef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Uum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15:1-6)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2548009"/>
        <a:ext cx="4334262" cy="1461596"/>
      </dsp:txXfrm>
    </dsp:sp>
    <dsp:sp modelId="{EB2C40E9-8ADC-4E8F-B069-5B0EF8221EA8}">
      <dsp:nvSpPr>
        <dsp:cNvPr id="0" name=""/>
        <dsp:cNvSpPr/>
      </dsp:nvSpPr>
      <dsp:spPr>
        <a:xfrm>
          <a:off x="115818" y="2815533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Waamichi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Isaa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kan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hafuuraati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malee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kan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foonii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miti</a:t>
          </a:r>
          <a:r>
            <a:rPr lang="en-US" sz="1800" b="1" kern="1200" noProof="0" dirty="0"/>
            <a:t> (</a:t>
          </a:r>
          <a:r>
            <a:rPr lang="en-US" sz="1800" b="1" kern="1200" noProof="0" dirty="0" err="1"/>
            <a:t>lak</a:t>
          </a:r>
          <a:r>
            <a:rPr lang="en-US" sz="1800" b="1" kern="1200" noProof="0" dirty="0"/>
            <a:t>. 2)</a:t>
          </a:r>
          <a:endParaRPr lang="en-US" sz="1800" kern="1200" noProof="0" dirty="0"/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79167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Gad </a:t>
          </a:r>
          <a:r>
            <a:rPr lang="en-US" sz="1800" b="1" kern="1200" noProof="0" dirty="0" err="1"/>
            <a:t>qabame</a:t>
          </a:r>
          <a:r>
            <a:rPr lang="en-US" sz="1800" b="1" kern="1200" noProof="0" dirty="0"/>
            <a:t>, in </a:t>
          </a:r>
          <a:r>
            <a:rPr lang="en-US" sz="1800" b="1" kern="1200" noProof="0" dirty="0" err="1"/>
            <a:t>dhiitame</a:t>
          </a:r>
          <a:r>
            <a:rPr lang="en-US" sz="1800" b="1" kern="1200" noProof="0" dirty="0"/>
            <a:t>, in </a:t>
          </a:r>
          <a:r>
            <a:rPr lang="en-US" sz="1800" b="1" kern="1200" noProof="0" dirty="0" err="1"/>
            <a:t>tuffatame</a:t>
          </a:r>
          <a:r>
            <a:rPr lang="en-US" sz="1800" b="1" kern="1200" noProof="0" dirty="0"/>
            <a:t> (</a:t>
          </a:r>
          <a:r>
            <a:rPr lang="en-US" sz="1800" b="1" kern="1200" noProof="0" dirty="0" err="1"/>
            <a:t>lak</a:t>
          </a:r>
          <a:r>
            <a:rPr lang="en-US" sz="1800" b="1" kern="1200" noProof="0" dirty="0"/>
            <a:t>. 3)</a:t>
          </a:r>
          <a:endParaRPr lang="en-US" sz="1800" kern="1200" noProof="0" dirty="0"/>
        </a:p>
      </dsp:txBody>
      <dsp:txXfrm>
        <a:off x="4879167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Yooma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namoota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danuu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fayyise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illee</a:t>
          </a:r>
          <a:r>
            <a:rPr lang="en-US" sz="1800" b="1" kern="1200" noProof="0" dirty="0"/>
            <a:t> Isa </a:t>
          </a:r>
          <a:r>
            <a:rPr lang="en-US" sz="1800" b="1" kern="1200" noProof="0" dirty="0" err="1"/>
            <a:t>hin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fudhanne</a:t>
          </a:r>
          <a:br>
            <a:rPr lang="en-US" sz="1800" b="1" kern="1200" noProof="0" dirty="0"/>
          </a:br>
          <a:r>
            <a:rPr lang="en-US" sz="1800" b="1" kern="1200" noProof="0" dirty="0"/>
            <a:t>(</a:t>
          </a:r>
          <a:r>
            <a:rPr lang="en-US" sz="1800" b="1" kern="1200" noProof="0" dirty="0" err="1"/>
            <a:t>lak</a:t>
          </a:r>
          <a:r>
            <a:rPr lang="en-US" sz="1800" b="1" kern="1200" noProof="0" dirty="0"/>
            <a:t>. 4)</a:t>
          </a:r>
          <a:endParaRPr lang="en-US" sz="1800" kern="1200" noProof="0" dirty="0"/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Fannoo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irratti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du’uu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isaatiin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fayyina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nuuf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kenne</a:t>
          </a:r>
          <a:r>
            <a:rPr lang="en-US" sz="1800" b="1" kern="1200" noProof="0" dirty="0"/>
            <a:t> (</a:t>
          </a:r>
          <a:r>
            <a:rPr lang="en-US" sz="1800" b="1" kern="1200" noProof="0" dirty="0" err="1"/>
            <a:t>lak</a:t>
          </a:r>
          <a:r>
            <a:rPr lang="en-US" sz="1800" b="1" kern="1200" noProof="0" dirty="0"/>
            <a:t>. 5)</a:t>
          </a:r>
          <a:endParaRPr lang="en-US" sz="1800" kern="1200" noProof="0" dirty="0"/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Waaqayyo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cubbuu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keenya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hunda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isaa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Isarra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kaa’e</a:t>
          </a:r>
          <a:r>
            <a:rPr lang="en-US" sz="1800" b="1" kern="1200" noProof="0" dirty="0"/>
            <a:t> (</a:t>
          </a:r>
          <a:r>
            <a:rPr lang="en-US" sz="1800" b="1" kern="1200" noProof="0" dirty="0" err="1"/>
            <a:t>lak</a:t>
          </a:r>
          <a:r>
            <a:rPr lang="en-US" sz="1800" b="1" kern="1200" noProof="0" dirty="0"/>
            <a:t>. 6)</a:t>
          </a:r>
          <a:endParaRPr lang="en-US" sz="1800" kern="1200" noProof="0" dirty="0"/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Warra</a:t>
          </a:r>
          <a:r>
            <a:rPr lang="en-US" sz="1800" b="1" kern="1200" noProof="0" dirty="0"/>
            <a:t> Isa </a:t>
          </a:r>
          <a:r>
            <a:rPr lang="en-US" sz="1800" b="1" kern="1200" noProof="0" dirty="0" err="1"/>
            <a:t>himatan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duratti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hin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falmanne</a:t>
          </a:r>
          <a:r>
            <a:rPr lang="en-US" sz="1800" b="1" kern="1200" noProof="0" dirty="0"/>
            <a:t> (</a:t>
          </a:r>
          <a:r>
            <a:rPr lang="en-US" sz="1800" b="1" kern="1200" noProof="0" dirty="0" err="1"/>
            <a:t>lak</a:t>
          </a:r>
          <a:r>
            <a:rPr lang="en-US" sz="1800" b="1" kern="1200" noProof="0" dirty="0"/>
            <a:t>. 7)</a:t>
          </a:r>
          <a:endParaRPr lang="en-US" sz="1800" kern="1200" noProof="0" dirty="0"/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Himatamee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du’aaf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dabarfamee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kenname</a:t>
          </a:r>
          <a:r>
            <a:rPr lang="en-US" sz="1800" b="1" kern="1200" noProof="0" dirty="0"/>
            <a:t> (</a:t>
          </a:r>
          <a:r>
            <a:rPr lang="en-US" sz="1800" b="1" kern="1200" noProof="0" dirty="0" err="1"/>
            <a:t>lak</a:t>
          </a:r>
          <a:r>
            <a:rPr lang="en-US" sz="1800" b="1" kern="1200" noProof="0" dirty="0"/>
            <a:t>. 8)</a:t>
          </a:r>
          <a:endParaRPr lang="en-US" sz="1800" kern="1200" noProof="0" dirty="0"/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Sooressootaa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wajjin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awwaalame</a:t>
          </a:r>
          <a:r>
            <a:rPr lang="en-US" sz="1800" b="1" kern="1200" noProof="0" dirty="0"/>
            <a:t> (</a:t>
          </a:r>
          <a:r>
            <a:rPr lang="en-US" sz="1800" b="1" kern="1200" noProof="0" dirty="0" err="1"/>
            <a:t>lak</a:t>
          </a:r>
          <a:r>
            <a:rPr lang="en-US" sz="1800" b="1" kern="1200" noProof="0" dirty="0"/>
            <a:t>. 9a)</a:t>
          </a:r>
          <a:endParaRPr lang="en-US" sz="1800" kern="1200" noProof="0" dirty="0"/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Takkaa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cubbuu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hin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hojjenne</a:t>
          </a:r>
          <a:r>
            <a:rPr lang="en-US" sz="1800" b="1" kern="1200" noProof="0" dirty="0"/>
            <a:t> (</a:t>
          </a:r>
          <a:r>
            <a:rPr lang="en-US" sz="1800" b="1" kern="1200" noProof="0" dirty="0" err="1"/>
            <a:t>lak</a:t>
          </a:r>
          <a:r>
            <a:rPr lang="en-US" sz="1800" b="1" kern="1200" noProof="0" dirty="0"/>
            <a:t>. 9b)</a:t>
          </a:r>
          <a:endParaRPr lang="en-US" sz="1800" kern="1200" noProof="0" dirty="0"/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Du’a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aarsaa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erga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du’ee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booda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deebi’ee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ka’e</a:t>
          </a:r>
          <a:r>
            <a:rPr lang="en-US" sz="1800" b="1" kern="1200" noProof="0" dirty="0"/>
            <a:t> (</a:t>
          </a:r>
          <a:r>
            <a:rPr lang="en-US" sz="1800" b="1" kern="1200" noProof="0" dirty="0" err="1"/>
            <a:t>lak</a:t>
          </a:r>
          <a:r>
            <a:rPr lang="en-US" sz="1800" b="1" kern="1200" noProof="0" dirty="0"/>
            <a:t>. 10)</a:t>
          </a:r>
          <a:endParaRPr lang="en-US" sz="1800" kern="1200" noProof="0" dirty="0"/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Gaaf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tokko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warra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fayyisee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wajjin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jiraata</a:t>
          </a:r>
          <a:r>
            <a:rPr lang="en-US" sz="1800" b="1" kern="1200" noProof="0" dirty="0"/>
            <a:t> (</a:t>
          </a:r>
          <a:r>
            <a:rPr lang="en-US" sz="1800" b="1" kern="1200" noProof="0" dirty="0" err="1"/>
            <a:t>lak</a:t>
          </a:r>
          <a:r>
            <a:rPr lang="en-US" sz="1800" b="1" kern="1200" noProof="0" dirty="0"/>
            <a:t>. 11)</a:t>
          </a:r>
          <a:endParaRPr lang="en-US" sz="1800" kern="1200" noProof="0" dirty="0"/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Amma </a:t>
          </a:r>
          <a:r>
            <a:rPr lang="en-US" sz="1800" b="1" kern="1200" noProof="0" dirty="0" err="1"/>
            <a:t>immoo</a:t>
          </a:r>
          <a:r>
            <a:rPr lang="en-US" sz="1800" b="1" kern="1200" noProof="0" dirty="0"/>
            <a:t>, </a:t>
          </a:r>
          <a:r>
            <a:rPr lang="en-US" sz="1800" b="1" kern="1200" noProof="0" dirty="0" err="1"/>
            <a:t>nuuf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araarsaa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jira</a:t>
          </a:r>
          <a:r>
            <a:rPr lang="en-US" sz="1800" b="1" kern="1200" noProof="0" dirty="0"/>
            <a:t> (</a:t>
          </a:r>
          <a:r>
            <a:rPr lang="en-US" sz="1800" b="1" kern="1200" noProof="0" dirty="0" err="1"/>
            <a:t>lak</a:t>
          </a:r>
          <a:r>
            <a:rPr lang="en-US" sz="1800" b="1" kern="1200" noProof="0" dirty="0"/>
            <a:t>. 12)</a:t>
          </a:r>
          <a:endParaRPr lang="en-US" sz="1800" kern="1200" noProof="0" dirty="0"/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82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668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458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2941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2161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307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685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172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575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758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55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16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g"/><Relationship Id="rId7" Type="http://schemas.microsoft.com/office/2007/relationships/hdphoto" Target="../media/hdphoto9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g"/><Relationship Id="rId5" Type="http://schemas.microsoft.com/office/2007/relationships/hdphoto" Target="../media/hdphoto11.wdp"/><Relationship Id="rId10" Type="http://schemas.openxmlformats.org/officeDocument/2006/relationships/image" Target="../media/image38.jp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0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1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12" Type="http://schemas.openxmlformats.org/officeDocument/2006/relationships/image" Target="../media/image63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5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68" b="2268"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7" b="47"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510" r="4510"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46" r="8846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411742" y="3751908"/>
            <a:ext cx="45726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56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WAAMICHA RAAJII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80" y="6370222"/>
            <a:ext cx="4562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 err="1">
                <a:solidFill>
                  <a:srgbClr val="145423"/>
                </a:solidFill>
              </a:rPr>
              <a:t>Barnoota</a:t>
            </a:r>
            <a:r>
              <a:rPr lang="en-US" sz="1600" b="1" noProof="0" dirty="0">
                <a:solidFill>
                  <a:srgbClr val="145423"/>
                </a:solidFill>
              </a:rPr>
              <a:t> 2ffaa </a:t>
            </a:r>
            <a:r>
              <a:rPr lang="en-US" sz="1600" b="1" noProof="0" dirty="0" err="1">
                <a:solidFill>
                  <a:srgbClr val="145423"/>
                </a:solidFill>
              </a:rPr>
              <a:t>Onkoloolessa</a:t>
            </a:r>
            <a:r>
              <a:rPr lang="en-US" sz="1600" b="1" noProof="0" dirty="0">
                <a:solidFill>
                  <a:srgbClr val="145423"/>
                </a:solidFill>
              </a:rPr>
              <a:t> 10, 2026</a:t>
            </a:r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64219" y="1510747"/>
            <a:ext cx="3432312" cy="3323987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«Anis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sagalee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Gooftaa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“Ani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eenyunan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ergadha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?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Eenyutu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nuuf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deema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?”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jedhu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nan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dhaga’e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kana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irratti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ani, “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Kunoo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anuu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jira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Na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ergi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!” nan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jedhe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.»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Isaay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6:8)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25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7181850" y="3962400"/>
            <a:ext cx="5010150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373574"/>
                </a:solidFill>
              </a:rPr>
              <a:t>Abraham</a:t>
            </a:r>
            <a:r>
              <a:rPr lang="en-US" sz="2000" b="1" noProof="0" dirty="0"/>
              <a:t>: </a:t>
            </a:r>
            <a:r>
              <a:rPr lang="en-US" sz="2000" b="1" noProof="0" dirty="0" err="1"/>
              <a:t>Raajii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Kakuchaa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 err="1">
                <a:solidFill>
                  <a:srgbClr val="723574"/>
                </a:solidFill>
              </a:rPr>
              <a:t>Eliyaas</a:t>
            </a:r>
            <a:r>
              <a:rPr lang="en-US" sz="2000" b="1" noProof="0" dirty="0"/>
              <a:t>: </a:t>
            </a:r>
            <a:r>
              <a:rPr lang="en-US" sz="2000" b="1" noProof="0" dirty="0" err="1"/>
              <a:t>Raajii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bakkatti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deebisu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 err="1">
                <a:solidFill>
                  <a:srgbClr val="98465F"/>
                </a:solidFill>
              </a:rPr>
              <a:t>Isaayaas</a:t>
            </a:r>
            <a:r>
              <a:rPr lang="en-US" sz="2000" b="1" noProof="0" dirty="0"/>
              <a:t>: </a:t>
            </a:r>
            <a:r>
              <a:rPr lang="en-US" sz="2000" b="1" noProof="0" dirty="0" err="1"/>
              <a:t>Raajii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Masihichaa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 err="1">
                <a:solidFill>
                  <a:srgbClr val="744235"/>
                </a:solidFill>
              </a:rPr>
              <a:t>Daani’el</a:t>
            </a:r>
            <a:r>
              <a:rPr lang="en-US" sz="2000" b="1" noProof="0" dirty="0"/>
              <a:t>: </a:t>
            </a:r>
            <a:r>
              <a:rPr lang="en-US" sz="2000" b="1" noProof="0" dirty="0" err="1"/>
              <a:t>Raajii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waa’ee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gara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fuulduraa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 err="1">
                <a:solidFill>
                  <a:srgbClr val="746435"/>
                </a:solidFill>
              </a:rPr>
              <a:t>Yohaannis</a:t>
            </a:r>
            <a:r>
              <a:rPr lang="en-US" sz="2000" b="1" noProof="0" dirty="0">
                <a:solidFill>
                  <a:srgbClr val="746435"/>
                </a:solidFill>
              </a:rPr>
              <a:t> </a:t>
            </a:r>
            <a:r>
              <a:rPr lang="en-US" sz="2000" b="1" noProof="0" dirty="0" err="1">
                <a:solidFill>
                  <a:srgbClr val="746435"/>
                </a:solidFill>
              </a:rPr>
              <a:t>cuuuphaa</a:t>
            </a:r>
            <a:r>
              <a:rPr lang="en-US" sz="2000" b="1" noProof="0" dirty="0"/>
              <a:t>: </a:t>
            </a:r>
            <a:r>
              <a:rPr lang="en-US" sz="2000" b="1" noProof="0" dirty="0" err="1"/>
              <a:t>Raajii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isa</a:t>
            </a:r>
            <a:r>
              <a:rPr lang="en-US" sz="2000" b="1" noProof="0" dirty="0"/>
              <a:t> dura </a:t>
            </a:r>
            <a:r>
              <a:rPr lang="en-US" sz="2000" b="1" noProof="0" dirty="0" err="1"/>
              <a:t>deemaa</a:t>
            </a:r>
            <a:endParaRPr lang="en-US" sz="2000" b="1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33349" y="28813"/>
            <a:ext cx="88011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Abraham (</a:t>
            </a:r>
            <a:r>
              <a:rPr lang="en-US" sz="2000" b="1" dirty="0" err="1"/>
              <a:t>raajii</a:t>
            </a:r>
            <a:r>
              <a:rPr lang="en-US" sz="2000" b="1" dirty="0"/>
              <a:t> </a:t>
            </a:r>
            <a:r>
              <a:rPr lang="en-US" sz="2000" b="1" dirty="0" err="1"/>
              <a:t>Kakuu</a:t>
            </a:r>
            <a:r>
              <a:rPr lang="en-US" sz="2000" b="1" dirty="0"/>
              <a:t> </a:t>
            </a:r>
            <a:r>
              <a:rPr lang="en-US" sz="2000" b="1" dirty="0" err="1"/>
              <a:t>Moofaa</a:t>
            </a:r>
            <a:r>
              <a:rPr lang="en-US" sz="2000" b="1" dirty="0"/>
              <a:t> </a:t>
            </a:r>
            <a:r>
              <a:rPr lang="en-US" sz="2000" b="1" dirty="0" err="1"/>
              <a:t>isa</a:t>
            </a:r>
            <a:r>
              <a:rPr lang="en-US" sz="2000" b="1" dirty="0"/>
              <a:t> </a:t>
            </a:r>
            <a:r>
              <a:rPr lang="en-US" sz="2000" b="1" dirty="0" err="1"/>
              <a:t>jalqabaa</a:t>
            </a:r>
            <a:r>
              <a:rPr lang="en-US" sz="2000" b="1" dirty="0"/>
              <a:t>) fi </a:t>
            </a:r>
            <a:r>
              <a:rPr lang="en-US" sz="2000" b="1" dirty="0" err="1"/>
              <a:t>Yohaannis</a:t>
            </a:r>
            <a:r>
              <a:rPr lang="en-US" sz="2000" b="1" dirty="0"/>
              <a:t> </a:t>
            </a:r>
            <a:r>
              <a:rPr lang="en-US" sz="2000" b="1" dirty="0" err="1"/>
              <a:t>cuuphaa</a:t>
            </a:r>
            <a:r>
              <a:rPr lang="en-US" sz="2000" b="1" dirty="0"/>
              <a:t> (</a:t>
            </a:r>
            <a:r>
              <a:rPr lang="en-US" sz="2000" b="1" dirty="0" err="1"/>
              <a:t>raajii</a:t>
            </a:r>
            <a:r>
              <a:rPr lang="en-US" sz="2000" b="1" dirty="0"/>
              <a:t> </a:t>
            </a:r>
            <a:r>
              <a:rPr lang="en-US" sz="2000" b="1" dirty="0" err="1"/>
              <a:t>Kakuu</a:t>
            </a:r>
            <a:r>
              <a:rPr lang="en-US" sz="2000" b="1" dirty="0"/>
              <a:t> </a:t>
            </a:r>
            <a:r>
              <a:rPr lang="en-US" sz="2000" b="1" dirty="0" err="1"/>
              <a:t>Haaraa</a:t>
            </a:r>
            <a:r>
              <a:rPr lang="en-US" sz="2000" b="1" dirty="0"/>
              <a:t> </a:t>
            </a:r>
            <a:r>
              <a:rPr lang="en-US" sz="2000" b="1" dirty="0" err="1"/>
              <a:t>isa</a:t>
            </a:r>
            <a:r>
              <a:rPr lang="en-US" sz="2000" b="1" dirty="0"/>
              <a:t> </a:t>
            </a:r>
            <a:r>
              <a:rPr lang="en-US" sz="2000" b="1" dirty="0" err="1"/>
              <a:t>jalqabaa</a:t>
            </a:r>
            <a:r>
              <a:rPr lang="en-US" sz="2000" b="1" dirty="0"/>
              <a:t>) </a:t>
            </a:r>
            <a:r>
              <a:rPr lang="en-US" sz="2000" b="1" dirty="0" err="1"/>
              <a:t>gidduu</a:t>
            </a:r>
            <a:r>
              <a:rPr lang="en-US" sz="2000" b="1" dirty="0"/>
              <a:t> </a:t>
            </a:r>
            <a:r>
              <a:rPr lang="en-US" sz="2000" b="1" dirty="0" err="1"/>
              <a:t>gara</a:t>
            </a:r>
            <a:r>
              <a:rPr lang="en-US" sz="2000" b="1" dirty="0"/>
              <a:t> </a:t>
            </a:r>
            <a:r>
              <a:rPr lang="en-US" sz="2000" b="1" dirty="0" err="1"/>
              <a:t>waggoota</a:t>
            </a:r>
            <a:r>
              <a:rPr lang="en-US" sz="2000" b="1" dirty="0"/>
              <a:t> 1,900 </a:t>
            </a:r>
            <a:r>
              <a:rPr lang="en-US" sz="2000" b="1" dirty="0" err="1"/>
              <a:t>tu</a:t>
            </a:r>
            <a:r>
              <a:rPr lang="en-US" sz="2000" b="1" dirty="0"/>
              <a:t> </a:t>
            </a:r>
            <a:r>
              <a:rPr lang="en-US" sz="2000" b="1" dirty="0" err="1"/>
              <a:t>jira</a:t>
            </a:r>
            <a:r>
              <a:rPr lang="en-US" sz="2000" b="1" dirty="0"/>
              <a:t>. </a:t>
            </a:r>
            <a:endParaRPr lang="en-US" sz="2000" b="1" noProof="0" dirty="0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228600" y="3469601"/>
            <a:ext cx="5838825" cy="3284339"/>
            <a:chOff x="228600" y="3334850"/>
            <a:chExt cx="5838825" cy="328433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538412" y="5043694"/>
              <a:ext cx="1123950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300" b="1" dirty="0" err="1"/>
                <a:t>Waggoota</a:t>
              </a:r>
              <a:r>
                <a:rPr lang="en-US" sz="1300" b="1" dirty="0"/>
                <a:t> 1,900 ±</a:t>
              </a:r>
              <a:endParaRPr lang="en-US" sz="1300" b="1" noProof="0" dirty="0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542924" y="5838825"/>
              <a:ext cx="12477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ABRAHAM</a:t>
              </a:r>
            </a:p>
            <a:p>
              <a:pPr algn="ctr"/>
              <a:r>
                <a:rPr lang="en-US" sz="12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Dh. K.D. </a:t>
              </a:r>
              <a:r>
                <a:rPr lang="en-US" sz="12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jaarraa</a:t>
              </a:r>
              <a:r>
                <a:rPr lang="en-US" sz="12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19ffaa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3930977" y="5857875"/>
              <a:ext cx="17533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YOHAANNIS CUUPHAA</a:t>
              </a:r>
            </a:p>
            <a:p>
              <a:pPr algn="ctr"/>
              <a:r>
                <a:rPr lang="en-U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Dh. K.B. </a:t>
              </a:r>
              <a:r>
                <a:rPr lang="en-US" sz="12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jaarraa</a:t>
              </a:r>
              <a:r>
                <a:rPr lang="en-U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1ffaa</a:t>
              </a:r>
              <a:endParaRPr lang="en-US" sz="12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28" r="2728"/>
          <a:stretch>
            <a:fillRect/>
          </a:stretch>
        </p:blipFill>
        <p:spPr>
          <a:xfrm>
            <a:off x="8953502" y="115083"/>
            <a:ext cx="3105149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006586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542033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077480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612927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6148374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147636" y="2696170"/>
            <a:ext cx="87868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</a:rPr>
              <a:t>Raajonni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kun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akkamitti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filaman</a:t>
            </a:r>
            <a:r>
              <a:rPr lang="en-US" sz="2000" b="1" noProof="0" dirty="0">
                <a:solidFill>
                  <a:prstClr val="black"/>
                </a:solidFill>
              </a:rPr>
              <a:t>? </a:t>
            </a:r>
            <a:r>
              <a:rPr lang="en-US" sz="2000" b="1" noProof="0" dirty="0" err="1">
                <a:solidFill>
                  <a:prstClr val="black"/>
                </a:solidFill>
              </a:rPr>
              <a:t>Waamicha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raajummaa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isaaniitiif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akkamitti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deebii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kennan</a:t>
            </a:r>
            <a:r>
              <a:rPr lang="en-US" sz="2000" b="1" noProof="0" dirty="0">
                <a:solidFill>
                  <a:prstClr val="black"/>
                </a:solidFill>
              </a:rPr>
              <a:t>?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147636" y="1704458"/>
            <a:ext cx="87868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</a:rPr>
              <a:t>Gidduutti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immoo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</a:rPr>
              <a:t>raajonni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biroon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walitti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dhufeenya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sabni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Waaqaa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wajjin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qabuu</a:t>
            </a:r>
            <a:r>
              <a:rPr lang="en-US" sz="2000" b="1" dirty="0">
                <a:solidFill>
                  <a:prstClr val="black"/>
                </a:solidFill>
              </a:rPr>
              <a:t> fi </a:t>
            </a:r>
            <a:r>
              <a:rPr lang="en-US" sz="2000" b="1" dirty="0" err="1">
                <a:solidFill>
                  <a:prstClr val="black"/>
                </a:solidFill>
              </a:rPr>
              <a:t>Masihii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eeguu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itti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fufan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bakkatti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deebisuuf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waamamaniiru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Kaan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immoo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yeroo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itti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Masihiin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dhufu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keessumaa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baasanii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dubbataniiru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147636" y="712747"/>
            <a:ext cx="88011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</a:rPr>
              <a:t>Inni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jalqabaa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kakuu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karaa</a:t>
            </a:r>
            <a:r>
              <a:rPr lang="en-US" sz="2000" b="1" noProof="0" dirty="0">
                <a:solidFill>
                  <a:prstClr val="black"/>
                </a:solidFill>
              </a:rPr>
              <a:t> “</a:t>
            </a:r>
            <a:r>
              <a:rPr lang="en-US" sz="2000" b="1" noProof="0" dirty="0" err="1">
                <a:solidFill>
                  <a:prstClr val="black"/>
                </a:solidFill>
              </a:rPr>
              <a:t>sanyii</a:t>
            </a:r>
            <a:r>
              <a:rPr lang="en-US" sz="2000" b="1" noProof="0" dirty="0">
                <a:solidFill>
                  <a:prstClr val="black"/>
                </a:solidFill>
              </a:rPr>
              <a:t>” </a:t>
            </a:r>
            <a:r>
              <a:rPr lang="en-US" sz="2000" b="1" noProof="0" dirty="0" err="1">
                <a:solidFill>
                  <a:prstClr val="black"/>
                </a:solidFill>
              </a:rPr>
              <a:t>raawwatamu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labse</a:t>
            </a:r>
            <a:r>
              <a:rPr lang="en-US" sz="2000" b="1" noProof="0" dirty="0">
                <a:solidFill>
                  <a:prstClr val="black"/>
                </a:solidFill>
              </a:rPr>
              <a:t>. </a:t>
            </a:r>
            <a:r>
              <a:rPr lang="en-US" sz="2000" b="1" noProof="0" dirty="0" err="1">
                <a:solidFill>
                  <a:prstClr val="black"/>
                </a:solidFill>
              </a:rPr>
              <a:t>Inni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lammataa</a:t>
            </a:r>
            <a:r>
              <a:rPr lang="en-US" sz="2000" b="1" noProof="0" dirty="0">
                <a:solidFill>
                  <a:prstClr val="black"/>
                </a:solidFill>
              </a:rPr>
              <a:t> ammo </a:t>
            </a:r>
            <a:r>
              <a:rPr lang="en-US" sz="2000" b="1" noProof="0" dirty="0" err="1">
                <a:solidFill>
                  <a:prstClr val="black"/>
                </a:solidFill>
              </a:rPr>
              <a:t>dhufaatii</a:t>
            </a:r>
            <a:r>
              <a:rPr lang="en-US" sz="2000" b="1" noProof="0" dirty="0">
                <a:solidFill>
                  <a:prstClr val="black"/>
                </a:solidFill>
              </a:rPr>
              <a:t> “</a:t>
            </a:r>
            <a:r>
              <a:rPr lang="en-US" sz="2000" b="1" noProof="0" dirty="0" err="1">
                <a:solidFill>
                  <a:prstClr val="black"/>
                </a:solidFill>
              </a:rPr>
              <a:t>sanyichaa</a:t>
            </a:r>
            <a:r>
              <a:rPr lang="en-US" sz="2000" b="1" noProof="0" dirty="0">
                <a:solidFill>
                  <a:prstClr val="black"/>
                </a:solidFill>
              </a:rPr>
              <a:t>” (</a:t>
            </a:r>
            <a:r>
              <a:rPr lang="en-US" sz="2000" b="1" noProof="0" dirty="0" err="1">
                <a:solidFill>
                  <a:prstClr val="black"/>
                </a:solidFill>
              </a:rPr>
              <a:t>Yesuus</a:t>
            </a:r>
            <a:r>
              <a:rPr lang="en-US" sz="2000" b="1" noProof="0" dirty="0">
                <a:solidFill>
                  <a:prstClr val="black"/>
                </a:solidFill>
              </a:rPr>
              <a:t>), </a:t>
            </a:r>
            <a:r>
              <a:rPr lang="en-US" sz="2000" b="1" noProof="0" dirty="0" err="1">
                <a:solidFill>
                  <a:prstClr val="black"/>
                </a:solidFill>
              </a:rPr>
              <a:t>isa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raawwatamuu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kakuu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abdachiifame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sanaa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labse</a:t>
            </a:r>
            <a:r>
              <a:rPr lang="en-US" sz="2000" b="1" noProof="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ABRAHAM: RAAJII KAKUCHAA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Waaqayyo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Abraamiin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akkana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jedhe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; “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Biyya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kee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saba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keetii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fi mana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abbaa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keetii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dhiisiitii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gara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biyya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ani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si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argisiisuu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dhaqi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Uumam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12:1)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1" y="1462682"/>
            <a:ext cx="666068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Abraham </a:t>
            </a:r>
            <a:r>
              <a:rPr lang="en-US" sz="2000" b="1" noProof="0" dirty="0" err="1"/>
              <a:t>nama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yeroo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jalqabaaf</a:t>
            </a:r>
            <a:r>
              <a:rPr lang="en-US" sz="2000" b="1" noProof="0" dirty="0"/>
              <a:t> </a:t>
            </a:r>
            <a:r>
              <a:rPr lang="en-US" sz="2000" b="1" dirty="0"/>
              <a:t>“</a:t>
            </a:r>
            <a:r>
              <a:rPr lang="en-US" sz="2000" b="1" dirty="0" err="1"/>
              <a:t>raajii</a:t>
            </a:r>
            <a:r>
              <a:rPr lang="en-US" sz="2000" b="1" dirty="0"/>
              <a:t>” </a:t>
            </a:r>
            <a:r>
              <a:rPr lang="en-US" sz="2000" b="1" dirty="0" err="1"/>
              <a:t>jedhame</a:t>
            </a:r>
            <a:r>
              <a:rPr lang="en-US" sz="2000" b="1" dirty="0"/>
              <a:t> </a:t>
            </a:r>
            <a:r>
              <a:rPr lang="en-US" sz="2000" b="1" dirty="0" err="1"/>
              <a:t>dha</a:t>
            </a:r>
            <a:r>
              <a:rPr lang="en-US" sz="2000" b="1" noProof="0" dirty="0"/>
              <a:t> (</a:t>
            </a:r>
            <a:r>
              <a:rPr lang="en-US" sz="2000" b="1" noProof="0" dirty="0" err="1"/>
              <a:t>Uum</a:t>
            </a:r>
            <a:r>
              <a:rPr lang="en-US" sz="2000" b="1" noProof="0" dirty="0"/>
              <a:t>. 20:7). </a:t>
            </a:r>
            <a:r>
              <a:rPr lang="en-US" sz="2000" b="1" noProof="0" dirty="0" err="1"/>
              <a:t>Kallattiidhumaan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Waaqayyo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isa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waamee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waaqolii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tolfamoo</a:t>
            </a:r>
            <a:r>
              <a:rPr lang="en-US" sz="2000" b="1" noProof="0" dirty="0"/>
              <a:t> fi </a:t>
            </a:r>
            <a:r>
              <a:rPr lang="en-US" sz="2000" b="1" noProof="0" dirty="0" err="1"/>
              <a:t>xuraa’ummaa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isa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marsee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jiruu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dhiisee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gara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biyya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hin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beekneetti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akka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deemuuf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gaafate</a:t>
            </a:r>
            <a:r>
              <a:rPr lang="en-US" sz="2000" b="1" noProof="0" dirty="0"/>
              <a:t> (</a:t>
            </a:r>
            <a:r>
              <a:rPr lang="en-US" sz="2000" b="1" noProof="0" dirty="0" err="1"/>
              <a:t>Uum</a:t>
            </a:r>
            <a:r>
              <a:rPr lang="en-US" sz="2000" b="1" noProof="0" dirty="0"/>
              <a:t>. 12:1).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8" r="3078"/>
          <a:stretch>
            <a:fillRect/>
          </a:stretch>
        </p:blipFill>
        <p:spPr>
          <a:xfrm>
            <a:off x="6660682" y="1482560"/>
            <a:ext cx="5380522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4400550" y="4742936"/>
            <a:ext cx="779145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Waamicha</a:t>
            </a:r>
            <a:r>
              <a:rPr lang="en-US" sz="2000" b="1" dirty="0"/>
              <a:t> </a:t>
            </a:r>
            <a:r>
              <a:rPr lang="en-US" sz="2000" b="1" dirty="0" err="1"/>
              <a:t>sanaaf</a:t>
            </a:r>
            <a:r>
              <a:rPr lang="en-US" sz="2000" b="1" dirty="0"/>
              <a:t> </a:t>
            </a:r>
            <a:r>
              <a:rPr lang="en-US" sz="2000" b="1" dirty="0" err="1"/>
              <a:t>akkamitti</a:t>
            </a:r>
            <a:r>
              <a:rPr lang="en-US" sz="2000" b="1" dirty="0"/>
              <a:t> </a:t>
            </a:r>
            <a:r>
              <a:rPr lang="en-US" sz="2000" b="1" dirty="0" err="1"/>
              <a:t>deebii</a:t>
            </a:r>
            <a:r>
              <a:rPr lang="en-US" sz="2000" b="1" dirty="0"/>
              <a:t> </a:t>
            </a:r>
            <a:r>
              <a:rPr lang="en-US" sz="2000" b="1" dirty="0" err="1"/>
              <a:t>kenne</a:t>
            </a:r>
            <a:r>
              <a:rPr lang="en-US" sz="2000" b="1" dirty="0"/>
              <a:t>? “Abraham </a:t>
            </a:r>
            <a:r>
              <a:rPr lang="en-US" sz="2000" b="1" dirty="0" err="1"/>
              <a:t>gara</a:t>
            </a:r>
            <a:r>
              <a:rPr lang="en-US" sz="2000" b="1" dirty="0"/>
              <a:t> </a:t>
            </a:r>
            <a:r>
              <a:rPr lang="en-US" sz="2000" b="1" dirty="0" err="1"/>
              <a:t>iddoo</a:t>
            </a:r>
            <a:r>
              <a:rPr lang="en-US" sz="2000" b="1" dirty="0"/>
              <a:t> </a:t>
            </a:r>
            <a:r>
              <a:rPr lang="en-US" sz="2000" b="1" dirty="0" err="1"/>
              <a:t>dhaaluuf</a:t>
            </a:r>
            <a:r>
              <a:rPr lang="en-US" sz="2000" b="1" dirty="0"/>
              <a:t> </a:t>
            </a:r>
            <a:r>
              <a:rPr lang="en-US" sz="2000" b="1" dirty="0" err="1"/>
              <a:t>jiruu</a:t>
            </a:r>
            <a:r>
              <a:rPr lang="en-US" sz="2000" b="1" dirty="0"/>
              <a:t> </a:t>
            </a:r>
            <a:r>
              <a:rPr lang="en-US" sz="2000" b="1" dirty="0" err="1"/>
              <a:t>akka</a:t>
            </a:r>
            <a:r>
              <a:rPr lang="en-US" sz="2000" b="1" dirty="0"/>
              <a:t> </a:t>
            </a:r>
            <a:r>
              <a:rPr lang="en-US" sz="2000" b="1" dirty="0" err="1"/>
              <a:t>dhaqu</a:t>
            </a:r>
            <a:r>
              <a:rPr lang="en-US" sz="2000" b="1" dirty="0"/>
              <a:t> </a:t>
            </a:r>
            <a:r>
              <a:rPr lang="en-US" sz="2000" b="1" dirty="0" err="1"/>
              <a:t>yommuu</a:t>
            </a:r>
            <a:r>
              <a:rPr lang="en-US" sz="2000" b="1" dirty="0"/>
              <a:t> </a:t>
            </a:r>
            <a:r>
              <a:rPr lang="en-US" sz="2000" b="1" dirty="0" err="1"/>
              <a:t>waamametti</a:t>
            </a:r>
            <a:r>
              <a:rPr lang="en-US" sz="2000" b="1" dirty="0"/>
              <a:t>, </a:t>
            </a:r>
            <a:r>
              <a:rPr lang="en-US" sz="2000" b="1" dirty="0" err="1"/>
              <a:t>amantiidhaan</a:t>
            </a:r>
            <a:r>
              <a:rPr lang="en-US" sz="2000" b="1" dirty="0"/>
              <a:t> </a:t>
            </a:r>
            <a:r>
              <a:rPr lang="en-US" sz="2000" b="1" dirty="0" err="1"/>
              <a:t>ajajame</a:t>
            </a:r>
            <a:r>
              <a:rPr lang="en-US" sz="2000" b="1" dirty="0"/>
              <a:t>; </a:t>
            </a:r>
            <a:r>
              <a:rPr lang="en-US" sz="2000" b="1" dirty="0" err="1"/>
              <a:t>eessa</a:t>
            </a:r>
            <a:r>
              <a:rPr lang="en-US" sz="2000" b="1" dirty="0"/>
              <a:t> </a:t>
            </a:r>
            <a:r>
              <a:rPr lang="en-US" sz="2000" b="1" dirty="0" err="1"/>
              <a:t>akka</a:t>
            </a:r>
            <a:r>
              <a:rPr lang="en-US" sz="2000" b="1" dirty="0"/>
              <a:t> </a:t>
            </a:r>
            <a:r>
              <a:rPr lang="en-US" sz="2000" b="1" dirty="0" err="1"/>
              <a:t>dhaqu</a:t>
            </a:r>
            <a:r>
              <a:rPr lang="en-US" sz="2000" b="1" dirty="0"/>
              <a:t> </a:t>
            </a:r>
            <a:r>
              <a:rPr lang="en-US" sz="2000" b="1" dirty="0" err="1"/>
              <a:t>iyyuu</a:t>
            </a:r>
            <a:r>
              <a:rPr lang="en-US" sz="2000" b="1" dirty="0"/>
              <a:t> </a:t>
            </a:r>
            <a:r>
              <a:rPr lang="en-US" sz="2000" b="1" dirty="0" err="1"/>
              <a:t>utuu</a:t>
            </a:r>
            <a:r>
              <a:rPr lang="en-US" sz="2000" b="1" dirty="0"/>
              <a:t> </a:t>
            </a:r>
            <a:r>
              <a:rPr lang="en-US" sz="2000" b="1" dirty="0" err="1"/>
              <a:t>hin</a:t>
            </a:r>
            <a:r>
              <a:rPr lang="en-US" sz="2000" b="1" dirty="0"/>
              <a:t> </a:t>
            </a:r>
            <a:r>
              <a:rPr lang="en-US" sz="2000" b="1" dirty="0" err="1"/>
              <a:t>beekin</a:t>
            </a:r>
            <a:r>
              <a:rPr lang="en-US" sz="2000" b="1" dirty="0"/>
              <a:t> </a:t>
            </a:r>
            <a:r>
              <a:rPr lang="en-US" sz="2000" b="1" dirty="0" err="1"/>
              <a:t>ka’ee</a:t>
            </a:r>
            <a:r>
              <a:rPr lang="en-US" sz="2000" b="1" dirty="0"/>
              <a:t> </a:t>
            </a:r>
            <a:r>
              <a:rPr lang="en-US" sz="2000" b="1" dirty="0" err="1"/>
              <a:t>deeme</a:t>
            </a:r>
            <a:r>
              <a:rPr lang="en-US" sz="2000" b="1" dirty="0"/>
              <a:t>” </a:t>
            </a:r>
            <a:r>
              <a:rPr lang="en-US" sz="1400" b="1" noProof="0" dirty="0"/>
              <a:t>(</a:t>
            </a:r>
            <a:r>
              <a:rPr lang="en-US" sz="1400" b="1" noProof="0" dirty="0" err="1"/>
              <a:t>Ibr</a:t>
            </a:r>
            <a:r>
              <a:rPr lang="en-US" sz="1400" b="1" noProof="0" dirty="0"/>
              <a:t>. 11:8).</a:t>
            </a:r>
            <a:endParaRPr lang="en-US" sz="2000" b="1" noProof="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509" y="4420590"/>
            <a:ext cx="3802816" cy="2139084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9" t="7602" r="369" b="13648"/>
          <a:stretch>
            <a:fillRect/>
          </a:stretch>
        </p:blipFill>
        <p:spPr>
          <a:xfrm>
            <a:off x="4781551" y="3943350"/>
            <a:ext cx="1676400" cy="856736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28574" y="2951787"/>
            <a:ext cx="657224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</a:rPr>
              <a:t>Waamicha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sanaa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wajjin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kakuu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baay’eetu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galameef</a:t>
            </a:r>
            <a:r>
              <a:rPr lang="en-US" sz="2000" b="1" noProof="0" dirty="0">
                <a:solidFill>
                  <a:prstClr val="black"/>
                </a:solidFill>
              </a:rPr>
              <a:t>. </a:t>
            </a:r>
            <a:r>
              <a:rPr lang="en-US" sz="2000" b="1" noProof="0" dirty="0" err="1">
                <a:solidFill>
                  <a:prstClr val="black"/>
                </a:solidFill>
              </a:rPr>
              <a:t>Eebba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Waaqayyoo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akka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argatu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</a:rPr>
              <a:t>akka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guddatu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</a:rPr>
              <a:t>karaa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isaa</a:t>
            </a:r>
            <a:r>
              <a:rPr lang="en-US" sz="2000" b="1" noProof="0" dirty="0">
                <a:solidFill>
                  <a:prstClr val="black"/>
                </a:solidFill>
              </a:rPr>
              <a:t> “</a:t>
            </a:r>
            <a:r>
              <a:rPr lang="en-US" sz="2000" b="1" noProof="0" dirty="0" err="1">
                <a:solidFill>
                  <a:prstClr val="black"/>
                </a:solidFill>
              </a:rPr>
              <a:t>maatii</a:t>
            </a:r>
            <a:r>
              <a:rPr lang="en-US" sz="2000" b="1" dirty="0">
                <a:solidFill>
                  <a:prstClr val="black"/>
                </a:solidFill>
              </a:rPr>
              <a:t>n </a:t>
            </a:r>
            <a:r>
              <a:rPr lang="en-US" sz="2000" b="1" dirty="0" err="1">
                <a:solidFill>
                  <a:prstClr val="black"/>
                </a:solidFill>
              </a:rPr>
              <a:t>lafa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jiru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hundinuu</a:t>
            </a:r>
            <a:r>
              <a:rPr lang="en-US" sz="2000" b="1" dirty="0">
                <a:solidFill>
                  <a:prstClr val="black"/>
                </a:solidFill>
              </a:rPr>
              <a:t>” </a:t>
            </a:r>
            <a:r>
              <a:rPr lang="en-US" sz="2000" b="1" dirty="0" err="1">
                <a:solidFill>
                  <a:prstClr val="black"/>
                </a:solidFill>
              </a:rPr>
              <a:t>eebbi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isaan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ga’u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itti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hime</a:t>
            </a:r>
            <a:r>
              <a:rPr lang="en-US" sz="2000" b="1" noProof="0" dirty="0">
                <a:solidFill>
                  <a:prstClr val="black"/>
                </a:solidFill>
              </a:rPr>
              <a:t> (</a:t>
            </a:r>
            <a:r>
              <a:rPr lang="en-US" sz="2000" b="1" noProof="0" dirty="0" err="1">
                <a:solidFill>
                  <a:prstClr val="black"/>
                </a:solidFill>
              </a:rPr>
              <a:t>Uum</a:t>
            </a:r>
            <a:r>
              <a:rPr lang="en-US" sz="2000" b="1" noProof="0" dirty="0">
                <a:solidFill>
                  <a:prstClr val="black"/>
                </a:solidFill>
              </a:rPr>
              <a:t>. 12:2-3).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4612070" y="5882424"/>
            <a:ext cx="75799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</a:rPr>
              <a:t>Akka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raajiitti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</a:rPr>
              <a:t>balaa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ta’uu</a:t>
            </a:r>
            <a:r>
              <a:rPr lang="en-US" sz="2000" b="1" dirty="0">
                <a:solidFill>
                  <a:prstClr val="black"/>
                </a:solidFill>
              </a:rPr>
              <a:t>f </a:t>
            </a:r>
            <a:r>
              <a:rPr lang="en-US" sz="2000" b="1" dirty="0" err="1">
                <a:solidFill>
                  <a:prstClr val="black"/>
                </a:solidFill>
              </a:rPr>
              <a:t>jedhu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labsine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garuu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Waaqayyoon</a:t>
            </a:r>
            <a:r>
              <a:rPr lang="en-US" sz="2000" b="1" dirty="0">
                <a:solidFill>
                  <a:prstClr val="black"/>
                </a:solidFill>
              </a:rPr>
              <a:t> Isa </a:t>
            </a:r>
            <a:r>
              <a:rPr lang="en-US" sz="2000" b="1" dirty="0" err="1">
                <a:solidFill>
                  <a:prstClr val="black"/>
                </a:solidFill>
              </a:rPr>
              <a:t>dhugaa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beeksisuuf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akkasumas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waadaa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fayyinaa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karaa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Masihii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dhufuuf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jedhu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mul’ise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ABRAHAM: RAAJII KAKUCHAA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Waaqayyo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Abraamiin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akkan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jedhe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; “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Biyya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kee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saba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keetii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fi mana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abbaa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keetii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dhiisiitii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gara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biyya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ani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argisiisuu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dhaqi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Uumama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12:1)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4249959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7028205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295274" y="1415057"/>
            <a:ext cx="540067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Turtii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isaa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Kana’aan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keessatti</a:t>
            </a:r>
            <a:r>
              <a:rPr lang="en-US" sz="2000" b="1" noProof="0" dirty="0"/>
              <a:t>, </a:t>
            </a:r>
            <a:r>
              <a:rPr lang="en-US" sz="2000" b="1" dirty="0"/>
              <a:t>Abraham (</a:t>
            </a:r>
            <a:r>
              <a:rPr lang="en-US" sz="2000" b="1" dirty="0" err="1"/>
              <a:t>inni</a:t>
            </a:r>
            <a:r>
              <a:rPr lang="en-US" sz="2000" b="1" dirty="0"/>
              <a:t> dura </a:t>
            </a:r>
            <a:r>
              <a:rPr lang="en-US" sz="2000" b="1" dirty="0" err="1"/>
              <a:t>maqaan</a:t>
            </a:r>
            <a:r>
              <a:rPr lang="en-US" sz="2000" b="1" dirty="0"/>
              <a:t> </a:t>
            </a:r>
            <a:r>
              <a:rPr lang="en-US" sz="2000" b="1" dirty="0" err="1"/>
              <a:t>isaa</a:t>
            </a:r>
            <a:r>
              <a:rPr lang="en-US" sz="2000" b="1" dirty="0"/>
              <a:t> Abram </a:t>
            </a:r>
            <a:r>
              <a:rPr lang="en-US" sz="2000" b="1" dirty="0" err="1"/>
              <a:t>ture</a:t>
            </a:r>
            <a:r>
              <a:rPr lang="en-US" sz="2000" b="1" dirty="0"/>
              <a:t>) </a:t>
            </a:r>
            <a:r>
              <a:rPr lang="en-US" sz="2000" b="1" dirty="0" err="1"/>
              <a:t>Waaqayyoo</a:t>
            </a:r>
            <a:r>
              <a:rPr lang="en-US" sz="2000" b="1" dirty="0"/>
              <a:t> </a:t>
            </a:r>
            <a:r>
              <a:rPr lang="en-US" sz="2000" b="1" dirty="0" err="1"/>
              <a:t>wajjin</a:t>
            </a:r>
            <a:r>
              <a:rPr lang="en-US" sz="2000" b="1" dirty="0"/>
              <a:t> </a:t>
            </a:r>
            <a:r>
              <a:rPr lang="en-US" sz="2000" b="1" dirty="0" err="1"/>
              <a:t>walitti</a:t>
            </a:r>
            <a:r>
              <a:rPr lang="en-US" sz="2000" b="1" dirty="0"/>
              <a:t> </a:t>
            </a:r>
            <a:r>
              <a:rPr lang="en-US" sz="2000" b="1" dirty="0" err="1"/>
              <a:t>dhufeenya</a:t>
            </a:r>
            <a:r>
              <a:rPr lang="en-US" sz="2000" b="1" dirty="0"/>
              <a:t> </a:t>
            </a:r>
            <a:r>
              <a:rPr lang="en-US" sz="2000" b="1" dirty="0" err="1"/>
              <a:t>baay’ee</a:t>
            </a:r>
            <a:r>
              <a:rPr lang="en-US" sz="2000" b="1" dirty="0"/>
              <a:t> </a:t>
            </a:r>
            <a:r>
              <a:rPr lang="en-US" sz="2000" b="1" dirty="0" err="1"/>
              <a:t>qabaateera</a:t>
            </a:r>
            <a:r>
              <a:rPr lang="en-US" sz="2000" b="1" dirty="0"/>
              <a:t>, </a:t>
            </a:r>
            <a:r>
              <a:rPr lang="en-US" sz="2000" b="1" dirty="0" err="1"/>
              <a:t>yeroo</a:t>
            </a:r>
            <a:r>
              <a:rPr lang="en-US" sz="2000" b="1" dirty="0"/>
              <a:t> </a:t>
            </a:r>
            <a:r>
              <a:rPr lang="en-US" sz="2000" b="1" dirty="0" err="1"/>
              <a:t>sanas</a:t>
            </a:r>
            <a:r>
              <a:rPr lang="en-US" sz="2000" b="1" dirty="0"/>
              <a:t> </a:t>
            </a:r>
            <a:r>
              <a:rPr lang="en-US" sz="2000" b="1" dirty="0" err="1"/>
              <a:t>ergaa</a:t>
            </a:r>
            <a:r>
              <a:rPr lang="en-US" sz="2000" b="1" dirty="0"/>
              <a:t> </a:t>
            </a:r>
            <a:r>
              <a:rPr lang="en-US" sz="2000" b="1" dirty="0" err="1"/>
              <a:t>baayyee</a:t>
            </a:r>
            <a:r>
              <a:rPr lang="en-US" sz="2000" b="1" dirty="0"/>
              <a:t> </a:t>
            </a:r>
            <a:r>
              <a:rPr lang="en-US" sz="2000" b="1" dirty="0" err="1"/>
              <a:t>fudhateera</a:t>
            </a:r>
            <a:r>
              <a:rPr lang="en-US" sz="2000" b="1" dirty="0"/>
              <a:t>.</a:t>
            </a:r>
            <a:endParaRPr lang="en-US" sz="2000" b="1" noProof="0" dirty="0"/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en-US" sz="4400" b="1" spc="300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ELIYAAS: RAAJII BAKKATTI DEEBISU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0" y="633737"/>
            <a:ext cx="12191999" cy="630942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7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sz="17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Eliyaasis</a:t>
            </a:r>
            <a:r>
              <a:rPr lang="en-US" sz="17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7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fuula</a:t>
            </a:r>
            <a:r>
              <a:rPr lang="en-US" sz="17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7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sabaa</a:t>
            </a:r>
            <a:r>
              <a:rPr lang="en-US" sz="17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7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duratti</a:t>
            </a:r>
            <a:r>
              <a:rPr lang="en-US" sz="17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gad </a:t>
            </a:r>
            <a:r>
              <a:rPr lang="en-US" sz="17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ba’ee</a:t>
            </a:r>
            <a:r>
              <a:rPr lang="en-US" sz="17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“</a:t>
            </a:r>
            <a:r>
              <a:rPr lang="en-US" sz="17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Isin</a:t>
            </a:r>
            <a:r>
              <a:rPr lang="en-US" sz="17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7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hamma</a:t>
            </a:r>
            <a:r>
              <a:rPr lang="en-US" sz="17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7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yoomiitti</a:t>
            </a:r>
            <a:r>
              <a:rPr lang="en-US" sz="17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7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yaada</a:t>
            </a:r>
            <a:r>
              <a:rPr lang="en-US" sz="17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lama </a:t>
            </a:r>
            <a:r>
              <a:rPr lang="en-US" sz="17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gidduu</a:t>
            </a:r>
            <a:r>
              <a:rPr lang="en-US" sz="17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7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deddeeitu</a:t>
            </a:r>
            <a:r>
              <a:rPr lang="en-US" sz="17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? </a:t>
            </a:r>
            <a:r>
              <a:rPr lang="en-US" sz="17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Yoo</a:t>
            </a:r>
            <a:r>
              <a:rPr lang="en-US" sz="17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7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Waaqayyo</a:t>
            </a:r>
            <a:r>
              <a:rPr lang="en-US" sz="17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7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Waaqa</a:t>
            </a:r>
            <a:r>
              <a:rPr lang="en-US" sz="17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7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ta’e</a:t>
            </a:r>
            <a:r>
              <a:rPr lang="en-US" sz="17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Isa </a:t>
            </a:r>
            <a:r>
              <a:rPr lang="en-US" sz="17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faana</a:t>
            </a:r>
            <a:r>
              <a:rPr lang="en-US" sz="17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7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deemaa</a:t>
            </a:r>
            <a:r>
              <a:rPr lang="en-US" sz="17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; </a:t>
            </a:r>
            <a:r>
              <a:rPr lang="en-US" sz="17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yoo</a:t>
            </a:r>
            <a:r>
              <a:rPr lang="en-US" sz="17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7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Ba’aal</a:t>
            </a:r>
            <a:r>
              <a:rPr lang="en-US" sz="17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7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waaqa</a:t>
            </a:r>
            <a:r>
              <a:rPr lang="en-US" sz="17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7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ta’e</a:t>
            </a:r>
            <a:r>
              <a:rPr lang="en-US" sz="17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7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immoo</a:t>
            </a:r>
            <a:r>
              <a:rPr lang="en-US" sz="17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7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isa</a:t>
            </a:r>
            <a:r>
              <a:rPr lang="en-US" sz="17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7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faana</a:t>
            </a:r>
            <a:r>
              <a:rPr lang="en-US" sz="17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7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deemaa</a:t>
            </a:r>
            <a:r>
              <a:rPr lang="en-US" sz="17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7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jedhe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(1 Moot. 18:21)</a:t>
            </a:r>
            <a:endParaRPr lang="en-US" b="1" noProof="0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1916140" y="1273220"/>
            <a:ext cx="679964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noProof="0" dirty="0" err="1"/>
              <a:t>Ahaabii</a:t>
            </a:r>
            <a:r>
              <a:rPr lang="en-US" sz="1900" b="1" noProof="0" dirty="0"/>
              <a:t> fi </a:t>
            </a:r>
            <a:r>
              <a:rPr lang="en-US" sz="1900" b="1" noProof="0" dirty="0" err="1"/>
              <a:t>Izaabeel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saba</a:t>
            </a:r>
            <a:r>
              <a:rPr lang="en-US" sz="1900" b="1" noProof="0" dirty="0"/>
              <a:t> </a:t>
            </a:r>
            <a:r>
              <a:rPr lang="en-US" sz="1900" b="1" dirty="0" err="1"/>
              <a:t>Israa’eliin</a:t>
            </a:r>
            <a:r>
              <a:rPr lang="en-US" sz="1900" b="1" dirty="0"/>
              <a:t> </a:t>
            </a:r>
            <a:r>
              <a:rPr lang="en-US" sz="1900" b="1" dirty="0" err="1"/>
              <a:t>gara</a:t>
            </a:r>
            <a:r>
              <a:rPr lang="en-US" sz="1900" b="1" dirty="0"/>
              <a:t> </a:t>
            </a:r>
            <a:r>
              <a:rPr lang="en-US" sz="1900" b="1" dirty="0" err="1"/>
              <a:t>gantummaa</a:t>
            </a:r>
            <a:r>
              <a:rPr lang="en-US" sz="1900" b="1" dirty="0"/>
              <a:t> </a:t>
            </a:r>
            <a:r>
              <a:rPr lang="en-US" sz="1900" b="1" dirty="0" err="1"/>
              <a:t>hamaatti</a:t>
            </a:r>
            <a:r>
              <a:rPr lang="en-US" sz="1900" b="1" dirty="0"/>
              <a:t> </a:t>
            </a:r>
            <a:r>
              <a:rPr lang="en-US" sz="1900" b="1" dirty="0" err="1"/>
              <a:t>oofan</a:t>
            </a:r>
            <a:r>
              <a:rPr lang="en-US" sz="1900" b="1" dirty="0"/>
              <a:t>. </a:t>
            </a:r>
            <a:r>
              <a:rPr lang="en-US" sz="1900" b="1" noProof="0" dirty="0" err="1"/>
              <a:t>Namoota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muraasa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qofatu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Waaqayyoon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waaqessa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ture</a:t>
            </a:r>
            <a:r>
              <a:rPr lang="en-US" sz="1900" b="1" noProof="0" dirty="0"/>
              <a:t>; </a:t>
            </a:r>
            <a:r>
              <a:rPr lang="en-US" sz="1900" b="1" noProof="0" dirty="0" err="1"/>
              <a:t>kanaa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achi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kaan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isaanii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Ba’aal</a:t>
            </a:r>
            <a:r>
              <a:rPr lang="en-US" sz="1900" b="1" noProof="0" dirty="0"/>
              <a:t>, </a:t>
            </a:r>
            <a:r>
              <a:rPr lang="en-US" sz="1900" b="1" noProof="0" dirty="0" err="1"/>
              <a:t>Asheeraa</a:t>
            </a:r>
            <a:r>
              <a:rPr lang="en-US" sz="1900" b="1" noProof="0" dirty="0"/>
              <a:t>, fi </a:t>
            </a:r>
            <a:r>
              <a:rPr lang="en-US" sz="1900" b="1" noProof="0" dirty="0" err="1"/>
              <a:t>waaqota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biroof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sagadu</a:t>
            </a:r>
            <a:r>
              <a:rPr lang="en-US" sz="1900" b="1" noProof="0" dirty="0"/>
              <a:t>. </a:t>
            </a:r>
            <a:r>
              <a:rPr lang="en-US" sz="1900" b="1" noProof="0" dirty="0" err="1"/>
              <a:t>Haala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sana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keessatti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Waaqayyo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raajicha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Eliyaasiin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waame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walitti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dhufeenya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saba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filatee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wajjin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qabu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bakkatti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deebisuuf</a:t>
            </a:r>
            <a:r>
              <a:rPr lang="en-US" sz="1900" b="1" noProof="0" dirty="0"/>
              <a:t> (1 Moot. 17:1).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5" r="10926"/>
          <a:stretch>
            <a:fillRect/>
          </a:stretch>
        </p:blipFill>
        <p:spPr>
          <a:xfrm>
            <a:off x="8505825" y="1531899"/>
            <a:ext cx="3587461" cy="508729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1" t="11944" r="14068" b="7333"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1916140" y="4621589"/>
            <a:ext cx="6799654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noProof="0" dirty="0" err="1"/>
              <a:t>Ergaan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raajicha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Eliyaas</a:t>
            </a:r>
            <a:r>
              <a:rPr lang="en-US" sz="1900" b="1" noProof="0" dirty="0"/>
              <a:t> – </a:t>
            </a:r>
            <a:r>
              <a:rPr lang="en-US" sz="1900" b="1" noProof="0" dirty="0" err="1"/>
              <a:t>waaqa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tolfamaa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dhiisaa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gara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Waaqaatti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deebi’aa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jedhu</a:t>
            </a:r>
            <a:r>
              <a:rPr lang="en-US" sz="1900" b="1" noProof="0" dirty="0"/>
              <a:t> – </a:t>
            </a:r>
            <a:r>
              <a:rPr lang="en-US" sz="1900" b="1" noProof="0" dirty="0" err="1"/>
              <a:t>dhufaatii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Yesuus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lammataa</a:t>
            </a:r>
            <a:r>
              <a:rPr lang="en-US" sz="1900" b="1" noProof="0" dirty="0"/>
              <a:t> dura </a:t>
            </a:r>
            <a:r>
              <a:rPr lang="en-US" sz="1900" b="1" noProof="0" dirty="0" err="1"/>
              <a:t>humnaan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ammas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ni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lallabama</a:t>
            </a:r>
            <a:r>
              <a:rPr lang="en-US" sz="1900" b="1" noProof="0" dirty="0"/>
              <a:t>. </a:t>
            </a:r>
            <a:r>
              <a:rPr lang="en-US" sz="1900" b="1" noProof="0" dirty="0" err="1"/>
              <a:t>Kaayyoon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isaa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guddaan</a:t>
            </a:r>
            <a:r>
              <a:rPr lang="en-US" sz="1900" b="1" noProof="0" dirty="0"/>
              <a:t>: </a:t>
            </a:r>
            <a:r>
              <a:rPr lang="en-US" sz="1900" b="1" noProof="0" dirty="0" err="1"/>
              <a:t>iddoo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aarsaa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maatii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bakkatti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deebisuu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dha</a:t>
            </a:r>
            <a:r>
              <a:rPr lang="en-US" sz="1900" b="1" noProof="0" dirty="0"/>
              <a:t> (Milk. 4:5-6).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1916138" y="3093598"/>
            <a:ext cx="6789711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900" b="1" noProof="0" dirty="0" err="1">
                <a:solidFill>
                  <a:prstClr val="black"/>
                </a:solidFill>
              </a:rPr>
              <a:t>Gogii</a:t>
            </a:r>
            <a:r>
              <a:rPr lang="en-US" sz="1900" b="1" noProof="0" dirty="0">
                <a:solidFill>
                  <a:prstClr val="black"/>
                </a:solidFill>
              </a:rPr>
              <a:t> </a:t>
            </a:r>
            <a:r>
              <a:rPr lang="en-US" sz="1900" b="1" noProof="0" dirty="0" err="1">
                <a:solidFill>
                  <a:prstClr val="black"/>
                </a:solidFill>
              </a:rPr>
              <a:t>waggootaa</a:t>
            </a:r>
            <a:r>
              <a:rPr lang="en-US" sz="1900" b="1" noProof="0" dirty="0">
                <a:solidFill>
                  <a:prstClr val="black"/>
                </a:solidFill>
              </a:rPr>
              <a:t> </a:t>
            </a:r>
            <a:r>
              <a:rPr lang="en-US" sz="1900" b="1" noProof="0" dirty="0" err="1">
                <a:solidFill>
                  <a:prstClr val="black"/>
                </a:solidFill>
              </a:rPr>
              <a:t>booda</a:t>
            </a:r>
            <a:r>
              <a:rPr lang="en-US" sz="1900" b="1" noProof="0" dirty="0">
                <a:solidFill>
                  <a:prstClr val="black"/>
                </a:solidFill>
              </a:rPr>
              <a:t>, </a:t>
            </a:r>
            <a:r>
              <a:rPr lang="en-US" sz="1900" b="1" noProof="0" dirty="0" err="1">
                <a:solidFill>
                  <a:prstClr val="black"/>
                </a:solidFill>
              </a:rPr>
              <a:t>Eliyaas</a:t>
            </a:r>
            <a:r>
              <a:rPr lang="en-US" sz="1900" b="1" noProof="0" dirty="0">
                <a:solidFill>
                  <a:prstClr val="black"/>
                </a:solidFill>
              </a:rPr>
              <a:t> </a:t>
            </a:r>
            <a:r>
              <a:rPr lang="en-US" sz="1900" b="1" noProof="0" dirty="0" err="1">
                <a:solidFill>
                  <a:prstClr val="black"/>
                </a:solidFill>
              </a:rPr>
              <a:t>saba</a:t>
            </a:r>
            <a:r>
              <a:rPr lang="en-US" sz="1900" b="1" noProof="0" dirty="0">
                <a:solidFill>
                  <a:prstClr val="black"/>
                </a:solidFill>
              </a:rPr>
              <a:t> </a:t>
            </a:r>
            <a:r>
              <a:rPr lang="en-US" sz="1900" b="1" noProof="0" dirty="0" err="1">
                <a:solidFill>
                  <a:prstClr val="black"/>
                </a:solidFill>
              </a:rPr>
              <a:t>Israa’eliin</a:t>
            </a:r>
            <a:r>
              <a:rPr lang="en-US" sz="1900" b="1" noProof="0" dirty="0">
                <a:solidFill>
                  <a:prstClr val="black"/>
                </a:solidFill>
              </a:rPr>
              <a:t> </a:t>
            </a:r>
            <a:r>
              <a:rPr lang="en-US" sz="1900" b="1" noProof="0" dirty="0" err="1">
                <a:solidFill>
                  <a:prstClr val="black"/>
                </a:solidFill>
              </a:rPr>
              <a:t>gaara</a:t>
            </a:r>
            <a:r>
              <a:rPr lang="en-US" sz="1900" b="1" noProof="0" dirty="0">
                <a:solidFill>
                  <a:prstClr val="black"/>
                </a:solidFill>
              </a:rPr>
              <a:t> </a:t>
            </a:r>
            <a:r>
              <a:rPr lang="en-US" sz="1900" b="1" noProof="0" dirty="0" err="1">
                <a:solidFill>
                  <a:prstClr val="black"/>
                </a:solidFill>
              </a:rPr>
              <a:t>Qarmeeliyos</a:t>
            </a:r>
            <a:r>
              <a:rPr lang="en-US" sz="1900" b="1" noProof="0" dirty="0">
                <a:solidFill>
                  <a:prstClr val="black"/>
                </a:solidFill>
              </a:rPr>
              <a:t> </a:t>
            </a:r>
            <a:r>
              <a:rPr lang="en-US" sz="1900" b="1" noProof="0" dirty="0" err="1">
                <a:solidFill>
                  <a:prstClr val="black"/>
                </a:solidFill>
              </a:rPr>
              <a:t>irratti</a:t>
            </a:r>
            <a:r>
              <a:rPr lang="en-US" sz="1900" b="1" noProof="0" dirty="0">
                <a:solidFill>
                  <a:prstClr val="black"/>
                </a:solidFill>
              </a:rPr>
              <a:t> </a:t>
            </a:r>
            <a:r>
              <a:rPr lang="en-US" sz="1900" b="1" noProof="0" dirty="0" err="1">
                <a:solidFill>
                  <a:prstClr val="black"/>
                </a:solidFill>
              </a:rPr>
              <a:t>walitti</a:t>
            </a:r>
            <a:r>
              <a:rPr lang="en-US" sz="1900" b="1" noProof="0" dirty="0">
                <a:solidFill>
                  <a:prstClr val="black"/>
                </a:solidFill>
              </a:rPr>
              <a:t> </a:t>
            </a:r>
            <a:r>
              <a:rPr lang="en-US" sz="1900" b="1" noProof="0" dirty="0" err="1">
                <a:solidFill>
                  <a:prstClr val="black"/>
                </a:solidFill>
              </a:rPr>
              <a:t>qabee</a:t>
            </a:r>
            <a:r>
              <a:rPr lang="en-US" sz="1900" b="1" noProof="0" dirty="0">
                <a:solidFill>
                  <a:prstClr val="black"/>
                </a:solidFill>
              </a:rPr>
              <a:t> </a:t>
            </a:r>
            <a:r>
              <a:rPr lang="en-US" sz="1900" b="1" noProof="0" dirty="0" err="1">
                <a:solidFill>
                  <a:prstClr val="black"/>
                </a:solidFill>
              </a:rPr>
              <a:t>gara</a:t>
            </a:r>
            <a:r>
              <a:rPr lang="en-US" sz="1900" b="1" noProof="0" dirty="0">
                <a:solidFill>
                  <a:prstClr val="black"/>
                </a:solidFill>
              </a:rPr>
              <a:t> </a:t>
            </a:r>
            <a:r>
              <a:rPr lang="en-US" sz="1900" b="1" noProof="0" dirty="0" err="1">
                <a:solidFill>
                  <a:prstClr val="black"/>
                </a:solidFill>
              </a:rPr>
              <a:t>Waaqaatti</a:t>
            </a:r>
            <a:r>
              <a:rPr lang="en-US" sz="1900" b="1" noProof="0" dirty="0">
                <a:solidFill>
                  <a:prstClr val="black"/>
                </a:solidFill>
              </a:rPr>
              <a:t> </a:t>
            </a:r>
            <a:r>
              <a:rPr lang="en-US" sz="1900" b="1" noProof="0" dirty="0" err="1">
                <a:solidFill>
                  <a:prstClr val="black"/>
                </a:solidFill>
              </a:rPr>
              <a:t>akka</a:t>
            </a:r>
            <a:r>
              <a:rPr lang="en-US" sz="1900" b="1" noProof="0" dirty="0">
                <a:solidFill>
                  <a:prstClr val="black"/>
                </a:solidFill>
              </a:rPr>
              <a:t> </a:t>
            </a:r>
            <a:r>
              <a:rPr lang="en-US" sz="1900" b="1" noProof="0" dirty="0" err="1">
                <a:solidFill>
                  <a:prstClr val="black"/>
                </a:solidFill>
              </a:rPr>
              <a:t>deebi’aniif</a:t>
            </a:r>
            <a:r>
              <a:rPr lang="en-US" sz="1900" b="1" noProof="0" dirty="0">
                <a:solidFill>
                  <a:prstClr val="black"/>
                </a:solidFill>
              </a:rPr>
              <a:t> </a:t>
            </a:r>
            <a:r>
              <a:rPr lang="en-US" sz="1900" b="1" noProof="0" dirty="0" err="1">
                <a:solidFill>
                  <a:prstClr val="black"/>
                </a:solidFill>
              </a:rPr>
              <a:t>jajjabeessu</a:t>
            </a:r>
            <a:r>
              <a:rPr lang="en-US" sz="1900" b="1" noProof="0" dirty="0">
                <a:solidFill>
                  <a:prstClr val="black"/>
                </a:solidFill>
              </a:rPr>
              <a:t> </a:t>
            </a:r>
            <a:r>
              <a:rPr lang="en-US" sz="1900" b="1" noProof="0" dirty="0" err="1">
                <a:solidFill>
                  <a:prstClr val="black"/>
                </a:solidFill>
              </a:rPr>
              <a:t>iyyuu</a:t>
            </a:r>
            <a:r>
              <a:rPr lang="en-US" sz="1900" b="1" noProof="0" dirty="0">
                <a:solidFill>
                  <a:prstClr val="black"/>
                </a:solidFill>
              </a:rPr>
              <a:t> </a:t>
            </a:r>
            <a:r>
              <a:rPr lang="en-US" sz="1900" b="1" noProof="0" dirty="0" err="1">
                <a:solidFill>
                  <a:prstClr val="black"/>
                </a:solidFill>
              </a:rPr>
              <a:t>isaan</a:t>
            </a:r>
            <a:r>
              <a:rPr lang="en-US" sz="1900" b="1" noProof="0" dirty="0">
                <a:solidFill>
                  <a:prstClr val="black"/>
                </a:solidFill>
              </a:rPr>
              <a:t> </a:t>
            </a:r>
            <a:r>
              <a:rPr lang="en-US" sz="1900" b="1" noProof="0" dirty="0" err="1">
                <a:solidFill>
                  <a:prstClr val="black"/>
                </a:solidFill>
              </a:rPr>
              <a:t>deebii</a:t>
            </a:r>
            <a:r>
              <a:rPr lang="en-US" sz="1900" b="1" noProof="0" dirty="0">
                <a:solidFill>
                  <a:prstClr val="black"/>
                </a:solidFill>
              </a:rPr>
              <a:t> </a:t>
            </a:r>
            <a:r>
              <a:rPr lang="en-US" sz="1900" b="1" noProof="0" dirty="0" err="1">
                <a:solidFill>
                  <a:prstClr val="black"/>
                </a:solidFill>
              </a:rPr>
              <a:t>hin</a:t>
            </a:r>
            <a:r>
              <a:rPr lang="en-US" sz="1900" b="1" noProof="0" dirty="0">
                <a:solidFill>
                  <a:prstClr val="black"/>
                </a:solidFill>
              </a:rPr>
              <a:t> </a:t>
            </a:r>
            <a:r>
              <a:rPr lang="en-US" sz="1900" b="1" noProof="0" dirty="0" err="1">
                <a:solidFill>
                  <a:prstClr val="black"/>
                </a:solidFill>
              </a:rPr>
              <a:t>laanne</a:t>
            </a:r>
            <a:r>
              <a:rPr lang="en-US" sz="1900" b="1" noProof="0" dirty="0">
                <a:solidFill>
                  <a:prstClr val="black"/>
                </a:solidFill>
              </a:rPr>
              <a:t> (1 Moot. 18:21). </a:t>
            </a:r>
            <a:r>
              <a:rPr lang="en-US" sz="1900" b="1" noProof="0" dirty="0" err="1">
                <a:solidFill>
                  <a:prstClr val="black"/>
                </a:solidFill>
              </a:rPr>
              <a:t>Waaqa</a:t>
            </a:r>
            <a:r>
              <a:rPr lang="en-US" sz="1900" b="1" noProof="0" dirty="0">
                <a:solidFill>
                  <a:prstClr val="black"/>
                </a:solidFill>
              </a:rPr>
              <a:t> Isa </a:t>
            </a:r>
            <a:r>
              <a:rPr lang="en-US" sz="1900" b="1" noProof="0" dirty="0" err="1">
                <a:solidFill>
                  <a:prstClr val="black"/>
                </a:solidFill>
              </a:rPr>
              <a:t>dhugaa</a:t>
            </a:r>
            <a:r>
              <a:rPr lang="en-US" sz="1900" b="1" noProof="0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hubachuuf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dinqii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arguu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isaan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barbaachisee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ture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noProof="0" dirty="0">
                <a:solidFill>
                  <a:prstClr val="black"/>
                </a:solidFill>
              </a:rPr>
              <a:t>(1 Moot. 18:30-39).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1906196" y="5857192"/>
            <a:ext cx="6799654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900" b="1" noProof="0" dirty="0" err="1">
                <a:solidFill>
                  <a:prstClr val="black"/>
                </a:solidFill>
              </a:rPr>
              <a:t>Karaa</a:t>
            </a:r>
            <a:r>
              <a:rPr lang="en-US" sz="1900" b="1" noProof="0" dirty="0">
                <a:solidFill>
                  <a:prstClr val="black"/>
                </a:solidFill>
              </a:rPr>
              <a:t> </a:t>
            </a:r>
            <a:r>
              <a:rPr lang="en-US" sz="1900" b="1" noProof="0" dirty="0" err="1">
                <a:solidFill>
                  <a:prstClr val="black"/>
                </a:solidFill>
              </a:rPr>
              <a:t>maatiidhaa</a:t>
            </a:r>
            <a:r>
              <a:rPr lang="en-US" sz="1900" b="1" noProof="0" dirty="0">
                <a:solidFill>
                  <a:prstClr val="black"/>
                </a:solidFill>
              </a:rPr>
              <a:t>, </a:t>
            </a:r>
            <a:r>
              <a:rPr lang="en-US" sz="1900" b="1" noProof="0" dirty="0" err="1">
                <a:solidFill>
                  <a:prstClr val="black"/>
                </a:solidFill>
              </a:rPr>
              <a:t>waaqeffannaan</a:t>
            </a:r>
            <a:r>
              <a:rPr lang="en-US" sz="1900" b="1" noProof="0" dirty="0">
                <a:solidFill>
                  <a:prstClr val="black"/>
                </a:solidFill>
              </a:rPr>
              <a:t> </a:t>
            </a:r>
            <a:r>
              <a:rPr lang="en-US" sz="1900" b="1" noProof="0" dirty="0" err="1">
                <a:solidFill>
                  <a:prstClr val="black"/>
                </a:solidFill>
              </a:rPr>
              <a:t>maatii</a:t>
            </a:r>
            <a:r>
              <a:rPr lang="en-US" sz="1900" b="1" dirty="0">
                <a:solidFill>
                  <a:prstClr val="black"/>
                </a:solidFill>
              </a:rPr>
              <a:t>, </a:t>
            </a:r>
            <a:r>
              <a:rPr lang="en-US" sz="1900" b="1" dirty="0" err="1">
                <a:solidFill>
                  <a:prstClr val="black"/>
                </a:solidFill>
              </a:rPr>
              <a:t>hawaasaa</a:t>
            </a:r>
            <a:r>
              <a:rPr lang="en-US" sz="1900" b="1" dirty="0">
                <a:solidFill>
                  <a:prstClr val="black"/>
                </a:solidFill>
              </a:rPr>
              <a:t>, fi </a:t>
            </a:r>
            <a:r>
              <a:rPr lang="en-US" sz="1900" b="1" dirty="0" err="1">
                <a:solidFill>
                  <a:prstClr val="black"/>
                </a:solidFill>
              </a:rPr>
              <a:t>saba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keessatti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bakkatti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deebi’a</a:t>
            </a:r>
            <a:r>
              <a:rPr lang="en-US" sz="1900" b="1" dirty="0">
                <a:solidFill>
                  <a:prstClr val="black"/>
                </a:solidFill>
              </a:rPr>
              <a:t>. </a:t>
            </a:r>
            <a:r>
              <a:rPr lang="en-US" sz="1900" b="1" noProof="0" dirty="0" err="1">
                <a:solidFill>
                  <a:prstClr val="black"/>
                </a:solidFill>
              </a:rPr>
              <a:t>Eenyutu</a:t>
            </a:r>
            <a:r>
              <a:rPr lang="en-US" sz="1900" b="1" noProof="0" dirty="0">
                <a:solidFill>
                  <a:prstClr val="black"/>
                </a:solidFill>
              </a:rPr>
              <a:t> </a:t>
            </a:r>
            <a:r>
              <a:rPr lang="en-US" sz="1900" b="1" noProof="0" dirty="0" err="1">
                <a:solidFill>
                  <a:prstClr val="black"/>
                </a:solidFill>
              </a:rPr>
              <a:t>hojii</a:t>
            </a:r>
            <a:r>
              <a:rPr lang="en-US" sz="1900" b="1" noProof="0" dirty="0">
                <a:solidFill>
                  <a:prstClr val="black"/>
                </a:solidFill>
              </a:rPr>
              <a:t> kana </a:t>
            </a:r>
            <a:r>
              <a:rPr lang="en-US" sz="1900" b="1" noProof="0" dirty="0" err="1">
                <a:solidFill>
                  <a:prstClr val="black"/>
                </a:solidFill>
              </a:rPr>
              <a:t>raawwata</a:t>
            </a:r>
            <a:r>
              <a:rPr lang="en-US" sz="1900" b="1" noProof="0" dirty="0">
                <a:solidFill>
                  <a:prstClr val="black"/>
                </a:solidFill>
              </a:rPr>
              <a:t>? </a:t>
            </a:r>
            <a:r>
              <a:rPr lang="en-US" sz="1900" b="1" noProof="0" dirty="0" err="1">
                <a:solidFill>
                  <a:prstClr val="black"/>
                </a:solidFill>
              </a:rPr>
              <a:t>Anii</a:t>
            </a:r>
            <a:r>
              <a:rPr lang="en-US" sz="1900" b="1" noProof="0" dirty="0">
                <a:solidFill>
                  <a:prstClr val="black"/>
                </a:solidFill>
              </a:rPr>
              <a:t> fi </a:t>
            </a:r>
            <a:r>
              <a:rPr lang="en-US" sz="1900" b="1" noProof="0" dirty="0" err="1">
                <a:solidFill>
                  <a:prstClr val="black"/>
                </a:solidFill>
              </a:rPr>
              <a:t>isin</a:t>
            </a:r>
            <a:r>
              <a:rPr lang="en-US" sz="1900" b="1" noProof="0" dirty="0">
                <a:solidFill>
                  <a:prstClr val="black"/>
                </a:solidFill>
              </a:rPr>
              <a:t> </a:t>
            </a:r>
            <a:r>
              <a:rPr lang="en-US" sz="1900" b="1" noProof="0" dirty="0" err="1">
                <a:solidFill>
                  <a:prstClr val="black"/>
                </a:solidFill>
              </a:rPr>
              <a:t>Eliyaas</a:t>
            </a:r>
            <a:r>
              <a:rPr lang="en-US" sz="1900" b="1" noProof="0" dirty="0">
                <a:solidFill>
                  <a:prstClr val="black"/>
                </a:solidFill>
              </a:rPr>
              <a:t> </a:t>
            </a:r>
            <a:r>
              <a:rPr lang="en-US" sz="1900" b="1" noProof="0" dirty="0" err="1">
                <a:solidFill>
                  <a:prstClr val="black"/>
                </a:solidFill>
              </a:rPr>
              <a:t>warra</a:t>
            </a:r>
            <a:r>
              <a:rPr lang="en-US" sz="1900" b="1" noProof="0" dirty="0">
                <a:solidFill>
                  <a:prstClr val="black"/>
                </a:solidFill>
              </a:rPr>
              <a:t> </a:t>
            </a:r>
            <a:r>
              <a:rPr lang="en-US" sz="1900" b="1" noProof="0" dirty="0" err="1">
                <a:solidFill>
                  <a:prstClr val="black"/>
                </a:solidFill>
              </a:rPr>
              <a:t>hawaasni</a:t>
            </a:r>
            <a:r>
              <a:rPr lang="en-US" sz="1900" b="1" noProof="0" dirty="0">
                <a:solidFill>
                  <a:prstClr val="black"/>
                </a:solidFill>
              </a:rPr>
              <a:t> </a:t>
            </a:r>
            <a:r>
              <a:rPr lang="en-US" sz="1900" b="1" noProof="0" dirty="0" err="1">
                <a:solidFill>
                  <a:prstClr val="black"/>
                </a:solidFill>
              </a:rPr>
              <a:t>barbaadu</a:t>
            </a:r>
            <a:r>
              <a:rPr lang="en-US" sz="1900" b="1" noProof="0" dirty="0">
                <a:solidFill>
                  <a:prstClr val="black"/>
                </a:solidFill>
              </a:rPr>
              <a:t> </a:t>
            </a:r>
            <a:r>
              <a:rPr lang="en-US" sz="1900" b="1" noProof="0" dirty="0" err="1">
                <a:solidFill>
                  <a:prstClr val="black"/>
                </a:solidFill>
              </a:rPr>
              <a:t>dha</a:t>
            </a:r>
            <a:r>
              <a:rPr lang="en-US" sz="1900" b="1" noProof="0" dirty="0">
                <a:solidFill>
                  <a:prstClr val="black"/>
                </a:solidFill>
              </a:rPr>
              <a:t> </a:t>
            </a:r>
            <a:r>
              <a:rPr lang="en-US" sz="1900" b="1" noProof="0" dirty="0" err="1">
                <a:solidFill>
                  <a:prstClr val="black"/>
                </a:solidFill>
              </a:rPr>
              <a:t>har’a</a:t>
            </a:r>
            <a:r>
              <a:rPr lang="en-US" sz="1900" b="1" noProof="0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08" r="14608"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ISAAYAAS: RAAJII MASIHICHAA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-3518" y="667047"/>
            <a:ext cx="102127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“Hundi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keenya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akka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hoolaa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karaa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irraa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badnee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turre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tokkoon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tokkoon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keenya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gara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karaa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keenyaatti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gore;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Waaqayyos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balleessaa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hunda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keenyaa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irra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kaa’e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Isaa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53:6)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3144725" y="1403928"/>
            <a:ext cx="692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Isaayaas</a:t>
            </a:r>
            <a:r>
              <a:rPr lang="en-US" sz="2000" b="1" noProof="0" dirty="0"/>
              <a:t>, </a:t>
            </a:r>
            <a:r>
              <a:rPr lang="en-US" sz="2000" b="1" dirty="0" err="1"/>
              <a:t>sabni</a:t>
            </a:r>
            <a:r>
              <a:rPr lang="en-US" sz="2000" b="1" dirty="0"/>
              <a:t> </a:t>
            </a:r>
            <a:r>
              <a:rPr lang="en-US" sz="2000" b="1" dirty="0" err="1"/>
              <a:t>cubbuu</a:t>
            </a:r>
            <a:r>
              <a:rPr lang="en-US" sz="2000" b="1" dirty="0"/>
              <a:t> </a:t>
            </a:r>
            <a:r>
              <a:rPr lang="en-US" sz="2000" b="1" dirty="0" err="1"/>
              <a:t>isaa</a:t>
            </a:r>
            <a:r>
              <a:rPr lang="en-US" sz="2000" b="1" dirty="0"/>
              <a:t> </a:t>
            </a:r>
            <a:r>
              <a:rPr lang="en-US" sz="2000" b="1" dirty="0" err="1"/>
              <a:t>beekee</a:t>
            </a:r>
            <a:r>
              <a:rPr lang="en-US" sz="2000" b="1" dirty="0"/>
              <a:t> </a:t>
            </a:r>
            <a:r>
              <a:rPr lang="en-US" sz="2000" b="1" dirty="0" err="1"/>
              <a:t>dhiifama</a:t>
            </a:r>
            <a:r>
              <a:rPr lang="en-US" sz="2000" b="1" dirty="0"/>
              <a:t> </a:t>
            </a:r>
            <a:r>
              <a:rPr lang="en-US" sz="2000" b="1" dirty="0" err="1"/>
              <a:t>Waaqaa</a:t>
            </a:r>
            <a:r>
              <a:rPr lang="en-US" sz="2000" b="1" dirty="0"/>
              <a:t> </a:t>
            </a:r>
            <a:r>
              <a:rPr lang="en-US" sz="2000" b="1" dirty="0" err="1"/>
              <a:t>akka</a:t>
            </a:r>
            <a:r>
              <a:rPr lang="en-US" sz="2000" b="1" dirty="0"/>
              <a:t> </a:t>
            </a:r>
            <a:r>
              <a:rPr lang="en-US" sz="2000" b="1" dirty="0" err="1"/>
              <a:t>fudhatuuf</a:t>
            </a:r>
            <a:r>
              <a:rPr lang="en-US" sz="2000" b="1" dirty="0"/>
              <a:t> </a:t>
            </a:r>
            <a:r>
              <a:rPr lang="en-US" sz="2000" b="1" dirty="0" err="1"/>
              <a:t>waamicha</a:t>
            </a:r>
            <a:r>
              <a:rPr lang="en-US" sz="2000" b="1" dirty="0"/>
              <a:t> </a:t>
            </a:r>
            <a:r>
              <a:rPr lang="en-US" sz="2000" b="1" dirty="0" err="1"/>
              <a:t>gochuuf</a:t>
            </a:r>
            <a:r>
              <a:rPr lang="en-US" sz="2000" b="1" dirty="0"/>
              <a:t> </a:t>
            </a:r>
            <a:r>
              <a:rPr lang="en-US" sz="2000" b="1" dirty="0" err="1"/>
              <a:t>waamame</a:t>
            </a:r>
            <a:r>
              <a:rPr lang="en-US" sz="2000" b="1" dirty="0"/>
              <a:t> </a:t>
            </a:r>
            <a:r>
              <a:rPr lang="en-US" sz="2000" b="1" noProof="0" dirty="0"/>
              <a:t>(</a:t>
            </a:r>
            <a:r>
              <a:rPr lang="en-US" sz="2000" b="1" noProof="0" dirty="0" err="1"/>
              <a:t>Isaay</a:t>
            </a:r>
            <a:r>
              <a:rPr lang="en-US" sz="2000" b="1" noProof="0" dirty="0"/>
              <a:t>. 1:18).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" b="2112"/>
          <a:stretch>
            <a:fillRect/>
          </a:stretch>
        </p:blipFill>
        <p:spPr>
          <a:xfrm>
            <a:off x="2794035" y="4783830"/>
            <a:ext cx="3613585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23"/>
          <a:stretch>
            <a:fillRect/>
          </a:stretch>
        </p:blipFill>
        <p:spPr>
          <a:xfrm>
            <a:off x="10042452" y="1104619"/>
            <a:ext cx="2059075" cy="9579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3144726" y="2062586"/>
            <a:ext cx="88995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Yeroo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mootichi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Uuziyaan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du’etti</a:t>
            </a:r>
            <a:r>
              <a:rPr lang="en-US" sz="2000" b="1" dirty="0"/>
              <a:t>, </a:t>
            </a:r>
            <a:r>
              <a:rPr lang="en-US" sz="2000" b="1" dirty="0" err="1"/>
              <a:t>mul’ata</a:t>
            </a:r>
            <a:r>
              <a:rPr lang="en-US" sz="2000" b="1" dirty="0"/>
              <a:t> </a:t>
            </a:r>
            <a:r>
              <a:rPr lang="en-US" sz="2000" b="1" dirty="0" err="1"/>
              <a:t>guutummaa</a:t>
            </a:r>
            <a:r>
              <a:rPr lang="en-US" sz="2000" b="1" dirty="0"/>
              <a:t> bara </a:t>
            </a:r>
            <a:r>
              <a:rPr lang="en-US" sz="2000" b="1" dirty="0" err="1"/>
              <a:t>tajaajila</a:t>
            </a:r>
            <a:r>
              <a:rPr lang="en-US" sz="2000" b="1" dirty="0"/>
              <a:t> </a:t>
            </a:r>
            <a:r>
              <a:rPr lang="en-US" sz="2000" b="1" dirty="0" err="1"/>
              <a:t>isaatii</a:t>
            </a:r>
            <a:r>
              <a:rPr lang="en-US" sz="2000" b="1" dirty="0"/>
              <a:t> </a:t>
            </a:r>
            <a:r>
              <a:rPr lang="en-US" sz="2000" b="1" dirty="0" err="1"/>
              <a:t>hundumaa</a:t>
            </a:r>
            <a:r>
              <a:rPr lang="en-US" sz="2000" b="1" dirty="0"/>
              <a:t> </a:t>
            </a:r>
            <a:r>
              <a:rPr lang="en-US" sz="2000" b="1" dirty="0" err="1"/>
              <a:t>keessa</a:t>
            </a:r>
            <a:r>
              <a:rPr lang="en-US" sz="2000" b="1" dirty="0"/>
              <a:t> </a:t>
            </a:r>
            <a:r>
              <a:rPr lang="en-US" sz="2000" b="1" dirty="0" err="1"/>
              <a:t>yaadatu</a:t>
            </a:r>
            <a:r>
              <a:rPr lang="en-US" sz="2000" b="1" dirty="0"/>
              <a:t> </a:t>
            </a:r>
            <a:r>
              <a:rPr lang="en-US" sz="2000" b="1" dirty="0" err="1"/>
              <a:t>fudhate</a:t>
            </a:r>
            <a:r>
              <a:rPr lang="en-US" sz="2000" b="1" dirty="0"/>
              <a:t>, </a:t>
            </a:r>
            <a:r>
              <a:rPr lang="en-US" sz="2000" b="1" dirty="0" err="1"/>
              <a:t>innis</a:t>
            </a:r>
            <a:r>
              <a:rPr lang="en-US" sz="2000" b="1" dirty="0"/>
              <a:t>: </a:t>
            </a:r>
            <a:r>
              <a:rPr lang="en-US" sz="2000" b="1" dirty="0" err="1"/>
              <a:t>Waaqayyo</a:t>
            </a:r>
            <a:r>
              <a:rPr lang="en-US" sz="2000" b="1" dirty="0"/>
              <a:t> mana </a:t>
            </a:r>
            <a:r>
              <a:rPr lang="en-US" sz="2000" b="1" dirty="0" err="1"/>
              <a:t>Qulqullummaa</a:t>
            </a:r>
            <a:r>
              <a:rPr lang="en-US" sz="2000" b="1" dirty="0"/>
              <a:t> </a:t>
            </a:r>
            <a:r>
              <a:rPr lang="en-US" sz="2000" b="1" dirty="0" err="1"/>
              <a:t>Isaa</a:t>
            </a:r>
            <a:r>
              <a:rPr lang="en-US" sz="2000" b="1" dirty="0"/>
              <a:t> </a:t>
            </a:r>
            <a:r>
              <a:rPr lang="en-US" sz="2000" b="1" dirty="0" err="1"/>
              <a:t>keessa</a:t>
            </a:r>
            <a:r>
              <a:rPr lang="en-US" sz="2000" b="1" dirty="0"/>
              <a:t> </a:t>
            </a:r>
            <a:r>
              <a:rPr lang="en-US" sz="2000" b="1" dirty="0" err="1"/>
              <a:t>ture</a:t>
            </a:r>
            <a:r>
              <a:rPr lang="en-US" sz="2000" b="1" dirty="0"/>
              <a:t>, </a:t>
            </a:r>
            <a:r>
              <a:rPr lang="en-US" sz="2000" b="1" dirty="0" err="1"/>
              <a:t>yeroo</a:t>
            </a:r>
            <a:r>
              <a:rPr lang="en-US" sz="2000" b="1" dirty="0"/>
              <a:t> </a:t>
            </a:r>
            <a:r>
              <a:rPr lang="en-US" sz="2000" b="1" dirty="0" err="1"/>
              <a:t>buusaan</a:t>
            </a:r>
            <a:r>
              <a:rPr lang="en-US" sz="2000" b="1" dirty="0"/>
              <a:t> </a:t>
            </a:r>
            <a:r>
              <a:rPr lang="en-US" sz="2000" b="1" dirty="0" err="1"/>
              <a:t>balbalaa</a:t>
            </a:r>
            <a:r>
              <a:rPr lang="en-US" sz="2000" b="1" dirty="0"/>
              <a:t> </a:t>
            </a:r>
            <a:r>
              <a:rPr lang="en-US" sz="2000" b="1" dirty="0" err="1"/>
              <a:t>raafame</a:t>
            </a:r>
            <a:r>
              <a:rPr lang="en-US" sz="2000" b="1" dirty="0"/>
              <a:t>, </a:t>
            </a:r>
            <a:r>
              <a:rPr lang="en-US" sz="2000" b="1" noProof="0" dirty="0" err="1"/>
              <a:t>onneen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raajichaas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ni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raafame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sababa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waa’ee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baasuu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dadhabuu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isaatii</a:t>
            </a:r>
            <a:r>
              <a:rPr lang="en-US" sz="2000" b="1" noProof="0" dirty="0"/>
              <a:t> (</a:t>
            </a:r>
            <a:r>
              <a:rPr lang="en-US" sz="2000" b="1" noProof="0" dirty="0" err="1"/>
              <a:t>Isaay</a:t>
            </a:r>
            <a:r>
              <a:rPr lang="en-US" sz="2000" b="1" noProof="0" dirty="0"/>
              <a:t>. 6:1-5).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6482000" y="4777708"/>
            <a:ext cx="267443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Akka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ajaa’ibaa</a:t>
            </a:r>
            <a:r>
              <a:rPr lang="en-US" sz="2000" b="1" dirty="0"/>
              <a:t>, </a:t>
            </a:r>
            <a:r>
              <a:rPr lang="en-US" sz="2000" b="1" dirty="0" err="1"/>
              <a:t>kitaabni</a:t>
            </a:r>
            <a:r>
              <a:rPr lang="en-US" sz="2000" b="1" dirty="0"/>
              <a:t> </a:t>
            </a:r>
            <a:r>
              <a:rPr lang="en-US" sz="2000" b="1" dirty="0" err="1"/>
              <a:t>Isaayaas</a:t>
            </a:r>
            <a:r>
              <a:rPr lang="en-US" sz="2000" b="1" dirty="0"/>
              <a:t>, “</a:t>
            </a:r>
            <a:r>
              <a:rPr lang="en-US" sz="2000" b="1" dirty="0" err="1"/>
              <a:t>Wangeela</a:t>
            </a:r>
            <a:r>
              <a:rPr lang="en-US" sz="2000" b="1" dirty="0"/>
              <a:t>, </a:t>
            </a:r>
            <a:r>
              <a:rPr lang="en-US" sz="2000" b="1" dirty="0" err="1"/>
              <a:t>Wangeela</a:t>
            </a:r>
            <a:r>
              <a:rPr lang="en-US" sz="2000" b="1" dirty="0"/>
              <a:t> </a:t>
            </a:r>
            <a:r>
              <a:rPr lang="en-US" sz="2000" b="1" dirty="0" err="1"/>
              <a:t>duraa</a:t>
            </a:r>
            <a:r>
              <a:rPr lang="en-US" sz="2000" b="1" dirty="0"/>
              <a:t>” </a:t>
            </a:r>
            <a:r>
              <a:rPr lang="en-US" sz="2000" b="1" dirty="0" err="1"/>
              <a:t>jedhama</a:t>
            </a:r>
            <a:endParaRPr lang="en-US" sz="2000" b="1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3144726" y="3995456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Tajaajilli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isaa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yeroo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dheeraa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waamicha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qalbii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jijjiirrannaa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gochuu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qofaa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hin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turre</a:t>
            </a:r>
            <a:r>
              <a:rPr lang="en-US" sz="2000" b="1" noProof="0" dirty="0"/>
              <a:t>,  </a:t>
            </a:r>
            <a:r>
              <a:rPr lang="en-US" sz="2000" b="1" noProof="0" dirty="0" err="1"/>
              <a:t>keessumaa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hojii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Yesuus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Masihichaa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lallabeera</a:t>
            </a:r>
            <a:r>
              <a:rPr lang="en-US" sz="2000" b="1" noProof="0" dirty="0"/>
              <a:t>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144726" y="3336797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</a:rPr>
              <a:t>Erga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isaaf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dhiifamee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booddee</a:t>
            </a:r>
            <a:r>
              <a:rPr lang="en-US" sz="2000" b="1" noProof="0" dirty="0">
                <a:solidFill>
                  <a:prstClr val="black"/>
                </a:solidFill>
              </a:rPr>
              <a:t>, soda </a:t>
            </a:r>
            <a:r>
              <a:rPr lang="en-US" sz="2000" b="1" noProof="0" dirty="0" err="1">
                <a:solidFill>
                  <a:prstClr val="black"/>
                </a:solidFill>
              </a:rPr>
              <a:t>malee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ergaa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Waaqayyoo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lallabuu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danda’e</a:t>
            </a:r>
            <a:r>
              <a:rPr lang="en-US" sz="2000" b="1" noProof="0" dirty="0">
                <a:solidFill>
                  <a:prstClr val="black"/>
                </a:solidFill>
              </a:rPr>
              <a:t>: “</a:t>
            </a:r>
            <a:r>
              <a:rPr lang="en-US" sz="2000" b="1" noProof="0" dirty="0" err="1">
                <a:solidFill>
                  <a:prstClr val="black"/>
                </a:solidFill>
              </a:rPr>
              <a:t>Asan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jiraa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</a:rPr>
              <a:t>na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ergi</a:t>
            </a:r>
            <a:r>
              <a:rPr lang="en-US" sz="2000" b="1" noProof="0" dirty="0">
                <a:solidFill>
                  <a:prstClr val="black"/>
                </a:solidFill>
              </a:rPr>
              <a:t>” </a:t>
            </a:r>
            <a:r>
              <a:rPr lang="en-US" sz="2000" b="1" noProof="0" dirty="0" err="1">
                <a:solidFill>
                  <a:prstClr val="black"/>
                </a:solidFill>
              </a:rPr>
              <a:t>jedhe</a:t>
            </a:r>
            <a:r>
              <a:rPr lang="en-US" sz="2000" b="1" noProof="0" dirty="0">
                <a:solidFill>
                  <a:prstClr val="black"/>
                </a:solidFill>
              </a:rPr>
              <a:t> (</a:t>
            </a:r>
            <a:r>
              <a:rPr lang="en-US" sz="2000" b="1" noProof="0" dirty="0" err="1">
                <a:solidFill>
                  <a:prstClr val="black"/>
                </a:solidFill>
              </a:rPr>
              <a:t>Isaay</a:t>
            </a:r>
            <a:r>
              <a:rPr lang="en-US" sz="2000" b="1" noProof="0" dirty="0">
                <a:solidFill>
                  <a:prstClr val="black"/>
                </a:solidFill>
              </a:rPr>
              <a:t>. 6:6-8).</a:t>
            </a: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0"/>
            <a:ext cx="1049163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ISAAYAAS: RAAJII MASIHICHAA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0" y="630942"/>
            <a:ext cx="100559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“Hundi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keenya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akka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hoolaa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karaa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irraa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badnee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turre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tokkoon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tokkoon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keenya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gara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karaa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keenyaatti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gore;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Waaqayyos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balleessaa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hunda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keenyaa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irra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kaa’e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Isaay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53:6)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5574349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368936" y="1406991"/>
            <a:ext cx="7753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noProof="0" dirty="0" err="1"/>
              <a:t>Isaayaas</a:t>
            </a:r>
            <a:r>
              <a:rPr lang="en-US" sz="2000" b="1" noProof="0" dirty="0"/>
              <a:t> 53 </a:t>
            </a:r>
            <a:r>
              <a:rPr lang="en-US" sz="2000" b="1" noProof="0" dirty="0" err="1"/>
              <a:t>ibsa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gadi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fagoo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karoora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fayyinaa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Yesuus</a:t>
            </a:r>
            <a:r>
              <a:rPr lang="en-US" sz="2000" b="1" noProof="0" dirty="0"/>
              <a:t> </a:t>
            </a:r>
            <a:r>
              <a:rPr lang="en-US" sz="2000" b="1" dirty="0" err="1"/>
              <a:t>fiixaan</a:t>
            </a:r>
            <a:r>
              <a:rPr lang="en-US" sz="2000" b="1" dirty="0"/>
              <a:t> </a:t>
            </a:r>
            <a:r>
              <a:rPr lang="en-US" sz="2000" b="1" dirty="0" err="1"/>
              <a:t>baase</a:t>
            </a:r>
            <a:r>
              <a:rPr lang="en-US" sz="2000" b="1" dirty="0"/>
              <a:t> of </a:t>
            </a:r>
            <a:r>
              <a:rPr lang="en-US" sz="2000" b="1" dirty="0" err="1"/>
              <a:t>keessaa</a:t>
            </a:r>
            <a:r>
              <a:rPr lang="en-US" sz="2000" b="1" dirty="0"/>
              <a:t> </a:t>
            </a:r>
            <a:r>
              <a:rPr lang="en-US" sz="2000" b="1" dirty="0" err="1"/>
              <a:t>qaba</a:t>
            </a:r>
            <a:r>
              <a:rPr lang="en-US" sz="2000" b="1" dirty="0"/>
              <a:t>:</a:t>
            </a:r>
            <a:endParaRPr lang="en-US" sz="2000" b="1" noProof="0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7620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DAANI’EL: RAAJII WAA’EE GARA FUULDURAA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5" y="550366"/>
            <a:ext cx="1171575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Garuu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Waaqni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iccitii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mul’isu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tokko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samii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irra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jira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. Innis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wantoota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baroota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dhufan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keessa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ta’an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Nebukadnezar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mootichatti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argisiiseera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Daan</a:t>
            </a:r>
            <a:r>
              <a:rPr lang="en-US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. 2:28a)</a:t>
            </a:r>
            <a:endParaRPr lang="en-US" b="1" noProof="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905625" y="1262026"/>
            <a:ext cx="528637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700" b="1" noProof="0" dirty="0" err="1"/>
              <a:t>Jalqabumaa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ka’ee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Daani’el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amanamummaa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isaatiin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beekama</a:t>
            </a:r>
            <a:r>
              <a:rPr lang="en-US" sz="1700" b="1" noProof="0" dirty="0"/>
              <a:t>. </a:t>
            </a:r>
            <a:r>
              <a:rPr lang="en-US" sz="1700" b="1" noProof="0" dirty="0" err="1"/>
              <a:t>Nyaachuu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isaatiin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amanamaa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ture</a:t>
            </a:r>
            <a:r>
              <a:rPr lang="en-US" sz="1700" b="1" noProof="0" dirty="0"/>
              <a:t> (Dan. 1:8); </a:t>
            </a:r>
            <a:r>
              <a:rPr lang="en-US" sz="1700" b="1" noProof="0" dirty="0" err="1"/>
              <a:t>Waaqayyoon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galateeffachuutti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amanamaa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ture</a:t>
            </a:r>
            <a:r>
              <a:rPr lang="en-US" sz="1700" b="1" noProof="0" dirty="0"/>
              <a:t> (Dan. 2:27-30); </a:t>
            </a:r>
            <a:r>
              <a:rPr lang="en-US" sz="1700" b="1" noProof="0" dirty="0" err="1"/>
              <a:t>hamaa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Nabukadinezeritti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dhufu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dursee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dubbachuutti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amanamaa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ture</a:t>
            </a:r>
            <a:r>
              <a:rPr lang="en-US" sz="1700" b="1" noProof="0" dirty="0"/>
              <a:t> (Dan. 4:19); </a:t>
            </a:r>
            <a:r>
              <a:rPr lang="en-US" sz="1700" b="1" noProof="0" dirty="0" err="1"/>
              <a:t>cubbuu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Belxishaazaariin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dubbachuutti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amanamaa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ture</a:t>
            </a:r>
            <a:r>
              <a:rPr lang="en-US" sz="1700" b="1" noProof="0" dirty="0"/>
              <a:t> (Dan. 5:22-23); </a:t>
            </a:r>
            <a:r>
              <a:rPr lang="en-US" sz="1700" b="1" noProof="0" dirty="0" err="1"/>
              <a:t>jireenya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kadhataa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isaatti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amanamaa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ture</a:t>
            </a:r>
            <a:r>
              <a:rPr lang="en-US" sz="1700" b="1" noProof="0" dirty="0"/>
              <a:t> (Dan. 6:10).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9260" y="4274250"/>
            <a:ext cx="1752600" cy="245745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316" y="4278296"/>
            <a:ext cx="1607881" cy="2453404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035" y="1368147"/>
            <a:ext cx="1392336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7"/>
          <a:stretch>
            <a:fillRect/>
          </a:stretch>
        </p:blipFill>
        <p:spPr>
          <a:xfrm>
            <a:off x="4425030" y="1366801"/>
            <a:ext cx="1274323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012" y="1366801"/>
            <a:ext cx="118201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33" b="7933"/>
          <a:stretch>
            <a:fillRect/>
          </a:stretch>
        </p:blipFill>
        <p:spPr>
          <a:xfrm>
            <a:off x="85725" y="3326796"/>
            <a:ext cx="2161711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3326796"/>
            <a:ext cx="2426765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4770312" y="3493912"/>
            <a:ext cx="7421687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700" b="1" noProof="0" dirty="0" err="1"/>
              <a:t>Ergaa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jireenya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isaa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keessatti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kenne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malee</a:t>
            </a:r>
            <a:r>
              <a:rPr lang="en-US" sz="1700" b="1" noProof="0" dirty="0"/>
              <a:t>, </a:t>
            </a:r>
            <a:r>
              <a:rPr lang="en-US" sz="1700" b="1" noProof="0" dirty="0" err="1"/>
              <a:t>ka’umsaa</a:t>
            </a:r>
            <a:r>
              <a:rPr lang="en-US" sz="1700" b="1" noProof="0" dirty="0"/>
              <a:t> fi </a:t>
            </a:r>
            <a:r>
              <a:rPr lang="en-US" sz="1700" b="1" noProof="0" dirty="0" err="1"/>
              <a:t>kufaatii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impaayerota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addunyaa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labsuufis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waamameera</a:t>
            </a:r>
            <a:r>
              <a:rPr lang="en-US" sz="1700" b="1" noProof="0" dirty="0"/>
              <a:t>: </a:t>
            </a:r>
            <a:r>
              <a:rPr lang="en-US" sz="1700" b="1" noProof="0" dirty="0" err="1"/>
              <a:t>Baabiloon</a:t>
            </a:r>
            <a:r>
              <a:rPr lang="en-US" sz="1700" b="1" noProof="0" dirty="0"/>
              <a:t>, </a:t>
            </a:r>
            <a:r>
              <a:rPr lang="en-US" sz="1700" b="1" noProof="0" dirty="0" err="1"/>
              <a:t>Faares</a:t>
            </a:r>
            <a:r>
              <a:rPr lang="en-US" sz="1700" b="1" noProof="0" dirty="0"/>
              <a:t>, </a:t>
            </a:r>
            <a:r>
              <a:rPr lang="en-US" sz="1700" b="1" noProof="0" dirty="0" err="1"/>
              <a:t>Giriik</a:t>
            </a:r>
            <a:r>
              <a:rPr lang="en-US" sz="1700" b="1" noProof="0" dirty="0"/>
              <a:t>, </a:t>
            </a:r>
            <a:r>
              <a:rPr lang="en-US" sz="1700" b="1" noProof="0" dirty="0" err="1"/>
              <a:t>Roomaa</a:t>
            </a:r>
            <a:r>
              <a:rPr lang="en-US" sz="1700" b="1" noProof="0" dirty="0"/>
              <a:t> fi </a:t>
            </a:r>
            <a:r>
              <a:rPr lang="en-US" sz="1700" b="1" noProof="0" dirty="0" err="1"/>
              <a:t>Awurooppaa</a:t>
            </a:r>
            <a:r>
              <a:rPr lang="en-US" sz="1700" b="1" noProof="0" dirty="0"/>
              <a:t> (Dn. 2, 7-12).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785884" y="4471902"/>
            <a:ext cx="3710842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700" b="1" noProof="0" dirty="0" err="1"/>
              <a:t>Raajii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waa’ee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impaayerotaa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waan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argeef</a:t>
            </a:r>
            <a:r>
              <a:rPr lang="en-US" sz="1700" b="1" noProof="0" dirty="0"/>
              <a:t>, </a:t>
            </a:r>
            <a:r>
              <a:rPr lang="en-US" sz="1700" b="1" noProof="0" dirty="0" err="1"/>
              <a:t>Daani’el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firdiin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akka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jirus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dubbateera</a:t>
            </a:r>
            <a:r>
              <a:rPr lang="en-US" sz="1700" b="1" noProof="0" dirty="0"/>
              <a:t> (Dan. 7:9-10) </a:t>
            </a:r>
            <a:r>
              <a:rPr lang="en-US" sz="1700" b="1" noProof="0" dirty="0" err="1"/>
              <a:t>dhufaatiin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Yesuus</a:t>
            </a:r>
            <a:r>
              <a:rPr lang="en-US" sz="1700" b="1" noProof="0" dirty="0"/>
              <a:t> </a:t>
            </a:r>
            <a:r>
              <a:rPr lang="en-US" sz="1700" b="1" dirty="0" err="1"/>
              <a:t>inni</a:t>
            </a:r>
            <a:r>
              <a:rPr lang="en-US" sz="1700" b="1" dirty="0"/>
              <a:t> </a:t>
            </a:r>
            <a:r>
              <a:rPr lang="en-US" sz="1700" b="1" dirty="0" err="1"/>
              <a:t>jalqabaas</a:t>
            </a:r>
            <a:r>
              <a:rPr lang="en-US" sz="1700" b="1" dirty="0"/>
              <a:t> </a:t>
            </a:r>
            <a:r>
              <a:rPr lang="en-US" sz="1700" b="1" dirty="0" err="1"/>
              <a:t>yoom</a:t>
            </a:r>
            <a:r>
              <a:rPr lang="en-US" sz="1700" b="1" dirty="0"/>
              <a:t> </a:t>
            </a:r>
            <a:r>
              <a:rPr lang="en-US" sz="1700" b="1" dirty="0" err="1"/>
              <a:t>akka</a:t>
            </a:r>
            <a:r>
              <a:rPr lang="en-US" sz="1700" b="1" dirty="0"/>
              <a:t> </a:t>
            </a:r>
            <a:r>
              <a:rPr lang="en-US" sz="1700" b="1" dirty="0" err="1"/>
              <a:t>ta’e</a:t>
            </a:r>
            <a:r>
              <a:rPr lang="en-US" sz="1700" b="1" dirty="0"/>
              <a:t> </a:t>
            </a:r>
            <a:r>
              <a:rPr lang="en-US" sz="1700" b="1" dirty="0" err="1"/>
              <a:t>dubbateera</a:t>
            </a:r>
            <a:r>
              <a:rPr lang="en-US" sz="1700" b="1" dirty="0"/>
              <a:t> </a:t>
            </a:r>
            <a:r>
              <a:rPr lang="en-US" sz="1700" b="1" noProof="0" dirty="0"/>
              <a:t>(Dan. 9:24-27).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862436" y="5916919"/>
            <a:ext cx="5600700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700" b="1" noProof="0" dirty="0" err="1"/>
              <a:t>Raajiin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isaa</a:t>
            </a:r>
            <a:r>
              <a:rPr lang="en-US" sz="1700" b="1" noProof="0" dirty="0"/>
              <a:t>, </a:t>
            </a:r>
            <a:r>
              <a:rPr lang="en-US" sz="1700" b="1" noProof="0" dirty="0" err="1"/>
              <a:t>har’a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iyyuu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raajii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hin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raawwatamin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jiran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akka</a:t>
            </a:r>
            <a:r>
              <a:rPr lang="en-US" sz="1700" b="1" noProof="0" dirty="0"/>
              <a:t> </a:t>
            </a:r>
            <a:r>
              <a:rPr lang="en-US" sz="1700" b="1" noProof="0" dirty="0" err="1"/>
              <a:t>labsinuuf</a:t>
            </a:r>
            <a:r>
              <a:rPr lang="en-US" sz="1700" b="1" noProof="0" dirty="0"/>
              <a:t> nu </a:t>
            </a:r>
            <a:r>
              <a:rPr lang="en-US" sz="1700" b="1" dirty="0" err="1"/>
              <a:t>gargaara</a:t>
            </a:r>
            <a:r>
              <a:rPr lang="en-US" sz="1700" b="1" dirty="0"/>
              <a:t>: </a:t>
            </a:r>
            <a:r>
              <a:rPr lang="en-US" sz="1700" b="1" dirty="0" err="1"/>
              <a:t>innis</a:t>
            </a:r>
            <a:r>
              <a:rPr lang="en-US" sz="1700" b="1" dirty="0"/>
              <a:t> </a:t>
            </a:r>
            <a:r>
              <a:rPr lang="en-US" sz="1700" b="1" dirty="0" err="1"/>
              <a:t>dhufaatii</a:t>
            </a:r>
            <a:r>
              <a:rPr lang="en-US" sz="1700" b="1" dirty="0"/>
              <a:t> </a:t>
            </a:r>
            <a:r>
              <a:rPr lang="en-US" sz="1700" b="1" dirty="0" err="1"/>
              <a:t>Mootummaa</a:t>
            </a:r>
            <a:r>
              <a:rPr lang="en-US" sz="1700" b="1" dirty="0"/>
              <a:t> </a:t>
            </a:r>
            <a:r>
              <a:rPr lang="en-US" sz="1700" b="1" dirty="0" err="1"/>
              <a:t>Waaqaati</a:t>
            </a:r>
            <a:r>
              <a:rPr lang="en-US" sz="1700" b="1" noProof="0" dirty="0"/>
              <a:t> (Dan. 2:44; 7:27).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2" r="3022"/>
          <a:stretch>
            <a:fillRect/>
          </a:stretch>
        </p:blipFill>
        <p:spPr>
          <a:xfrm>
            <a:off x="85725" y="5284099"/>
            <a:ext cx="2595648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4772025" y="2011451"/>
            <a:ext cx="457200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Jireenyi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isaa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inni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cichoomaanii</a:t>
            </a:r>
            <a:r>
              <a:rPr lang="en-US" sz="2000" b="1" noProof="0" dirty="0"/>
              <a:t> fi </a:t>
            </a:r>
            <a:r>
              <a:rPr lang="en-US" sz="2000" b="1" noProof="0" dirty="0" err="1"/>
              <a:t>cubbuu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irraa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akka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deebi’aniif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waamicha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qalbii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jijjiirrannaa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hatattamaa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gochuun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isaa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namoonni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baay’een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akka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cuuphaman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godheera</a:t>
            </a:r>
            <a:r>
              <a:rPr lang="en-US" sz="2000" b="1" noProof="0" dirty="0"/>
              <a:t> (Maar. 1:4-6). </a:t>
            </a:r>
            <a:r>
              <a:rPr lang="en-US" sz="2000" b="1" noProof="0" dirty="0" err="1"/>
              <a:t>Tajaajilli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isaa</a:t>
            </a:r>
            <a:r>
              <a:rPr lang="en-US" sz="2000" b="1" noProof="0" dirty="0"/>
              <a:t> </a:t>
            </a:r>
            <a:r>
              <a:rPr lang="en-US" sz="2000" b="1" dirty="0" err="1"/>
              <a:t>Israa’el</a:t>
            </a:r>
            <a:r>
              <a:rPr lang="en-US" sz="2000" b="1" dirty="0"/>
              <a:t> </a:t>
            </a:r>
            <a:r>
              <a:rPr lang="en-US" sz="2000" b="1" dirty="0" err="1"/>
              <a:t>keessatti</a:t>
            </a:r>
            <a:r>
              <a:rPr lang="en-US" sz="2000" b="1" dirty="0"/>
              <a:t> </a:t>
            </a:r>
            <a:r>
              <a:rPr lang="en-US" sz="2000" b="1" dirty="0" err="1"/>
              <a:t>jijjiirama</a:t>
            </a:r>
            <a:r>
              <a:rPr lang="en-US" sz="2000" b="1" dirty="0"/>
              <a:t> </a:t>
            </a:r>
            <a:r>
              <a:rPr lang="en-US" sz="2000" b="1" dirty="0" err="1"/>
              <a:t>finnaan</a:t>
            </a:r>
            <a:r>
              <a:rPr lang="en-US" sz="2000" b="1" dirty="0"/>
              <a:t> </a:t>
            </a:r>
            <a:r>
              <a:rPr lang="en-US" sz="2000" b="1" dirty="0" err="1"/>
              <a:t>diyaabiloos</a:t>
            </a:r>
            <a:r>
              <a:rPr lang="en-US" sz="2000" b="1" dirty="0"/>
              <a:t> </a:t>
            </a:r>
            <a:r>
              <a:rPr lang="en-US" sz="2000" b="1" dirty="0" err="1"/>
              <a:t>aaree</a:t>
            </a:r>
            <a:r>
              <a:rPr lang="en-US" sz="2000" b="1" dirty="0"/>
              <a:t> </a:t>
            </a:r>
            <a:r>
              <a:rPr lang="en-US" sz="2000" b="1" dirty="0" err="1"/>
              <a:t>raajicha</a:t>
            </a:r>
            <a:r>
              <a:rPr lang="en-US" sz="2000" b="1" dirty="0"/>
              <a:t> </a:t>
            </a:r>
            <a:r>
              <a:rPr lang="en-US" sz="2000" b="1" dirty="0" err="1"/>
              <a:t>ajjeesuudhaan</a:t>
            </a:r>
            <a:r>
              <a:rPr lang="en-US" sz="2000" b="1" dirty="0"/>
              <a:t> </a:t>
            </a:r>
            <a:r>
              <a:rPr lang="en-US" sz="2000" b="1" dirty="0" err="1"/>
              <a:t>ijaa</a:t>
            </a:r>
            <a:r>
              <a:rPr lang="en-US" sz="2000" b="1" dirty="0"/>
              <a:t> </a:t>
            </a:r>
            <a:r>
              <a:rPr lang="en-US" sz="2000" b="1" dirty="0" err="1"/>
              <a:t>baafate</a:t>
            </a:r>
            <a:r>
              <a:rPr lang="en-US" sz="2000" b="1" noProof="0" dirty="0"/>
              <a:t> (</a:t>
            </a:r>
            <a:r>
              <a:rPr lang="en-US" sz="2000" b="1" noProof="0" dirty="0" err="1"/>
              <a:t>Luq</a:t>
            </a:r>
            <a:r>
              <a:rPr lang="en-US" sz="2000" b="1" noProof="0" dirty="0"/>
              <a:t>. 9:9).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0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600" b="1" noProof="0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YOHAANNIS CUUPHAA: </a:t>
            </a:r>
            <a:r>
              <a:rPr lang="en-US" sz="36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RAAJII ISA DURA DEEMAA</a:t>
            </a:r>
            <a:endParaRPr lang="en-US" sz="3600" b="1" noProof="0" dirty="0">
              <a:ln w="22225">
                <a:noFill/>
                <a:prstDash val="solid"/>
              </a:ln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50800" dist="38100" dir="4200000" algn="ctr" rotWithShape="0">
                  <a:srgbClr val="FF0000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0" y="689087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Yohaannis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dubbii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Isaayaas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raajichi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dubbate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sanaan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deebisee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“Ani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sagalee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gammoojjii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keessaa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‘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Gooftaaf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karaa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qajeelchaa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’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jedhee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iyyu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sanaa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dha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jedheen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Yohaan</a:t>
            </a:r>
            <a:r>
              <a:rPr 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1:23)</a:t>
            </a:r>
            <a:endParaRPr lang="en-US" b="1" noProof="0" dirty="0">
              <a:solidFill>
                <a:srgbClr val="B9F5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1" y="1357907"/>
            <a:ext cx="1059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noProof="0" dirty="0" err="1"/>
              <a:t>Akkuma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raajota</a:t>
            </a:r>
            <a:r>
              <a:rPr lang="en-US" sz="1900" b="1" noProof="0" dirty="0"/>
              <a:t> biro – </a:t>
            </a:r>
            <a:r>
              <a:rPr lang="en-US" sz="1900" b="1" noProof="0" dirty="0" err="1"/>
              <a:t>kan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akka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Saamu’elii</a:t>
            </a:r>
            <a:r>
              <a:rPr lang="en-US" sz="1900" b="1" noProof="0" dirty="0"/>
              <a:t> fi </a:t>
            </a:r>
            <a:r>
              <a:rPr lang="en-US" sz="1900" b="1" noProof="0" dirty="0" err="1"/>
              <a:t>Ermiyaas</a:t>
            </a:r>
            <a:r>
              <a:rPr lang="en-US" sz="1900" b="1" noProof="0" dirty="0"/>
              <a:t> – </a:t>
            </a:r>
            <a:r>
              <a:rPr lang="en-US" sz="1900" b="1" noProof="0" dirty="0" err="1"/>
              <a:t>Yohaannisis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utuu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hin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dhalatin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dursee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addaan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baafame</a:t>
            </a:r>
            <a:r>
              <a:rPr lang="en-US" sz="1900" b="1" noProof="0" dirty="0"/>
              <a:t>. Akka dura </a:t>
            </a:r>
            <a:r>
              <a:rPr lang="en-US" sz="1900" b="1" noProof="0" dirty="0" err="1"/>
              <a:t>deemaa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Masihiitti</a:t>
            </a:r>
            <a:r>
              <a:rPr lang="en-US" sz="1900" b="1" noProof="0" dirty="0"/>
              <a:t>, </a:t>
            </a:r>
            <a:r>
              <a:rPr lang="en-US" sz="1900" b="1" noProof="0" dirty="0" err="1"/>
              <a:t>hojii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Eliyaasiin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akka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hojjetuuf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waamame</a:t>
            </a:r>
            <a:br>
              <a:rPr lang="en-US" sz="2000" b="1" noProof="0" dirty="0"/>
            </a:br>
            <a:r>
              <a:rPr lang="en-US" sz="1600" b="1" noProof="0" dirty="0"/>
              <a:t>(</a:t>
            </a:r>
            <a:r>
              <a:rPr lang="en-US" sz="1600" b="1" noProof="0" dirty="0" err="1"/>
              <a:t>Luq</a:t>
            </a:r>
            <a:r>
              <a:rPr lang="en-US" sz="1600" b="1" noProof="0" dirty="0"/>
              <a:t>. 1:13-17).</a:t>
            </a:r>
            <a:endParaRPr lang="en-US" sz="2000" b="1" noProof="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27" b="1327"/>
          <a:stretch>
            <a:fillRect/>
          </a:stretch>
        </p:blipFill>
        <p:spPr>
          <a:xfrm>
            <a:off x="184911" y="2218302"/>
            <a:ext cx="4310889" cy="2575604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0" y="5835640"/>
            <a:ext cx="121919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Hojichi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salphaa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ykn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mijataa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miti</a:t>
            </a:r>
            <a:r>
              <a:rPr lang="en-US" sz="2000" b="1" noProof="0" dirty="0"/>
              <a:t>. </a:t>
            </a:r>
            <a:r>
              <a:rPr lang="en-US" sz="2000" b="1" noProof="0" dirty="0" err="1"/>
              <a:t>amanamummaa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itti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amanuu</a:t>
            </a:r>
            <a:r>
              <a:rPr lang="en-US" sz="2000" b="1" noProof="0" dirty="0"/>
              <a:t> fi of </a:t>
            </a:r>
            <a:r>
              <a:rPr lang="en-US" sz="2000" b="1" noProof="0" dirty="0" err="1"/>
              <a:t>kennuu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gaafata</a:t>
            </a:r>
            <a:r>
              <a:rPr lang="en-US" sz="2000" b="1" noProof="0" dirty="0"/>
              <a:t>. </a:t>
            </a:r>
            <a:r>
              <a:rPr lang="en-US" sz="2000" b="1" noProof="0" dirty="0" err="1"/>
              <a:t>Wabiin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rakkina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irraa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bilisa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ta’uu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nuu</a:t>
            </a:r>
            <a:r>
              <a:rPr lang="en-US" sz="2000" b="1" dirty="0"/>
              <a:t>f </a:t>
            </a:r>
            <a:r>
              <a:rPr lang="en-US" sz="2000" b="1" dirty="0" err="1"/>
              <a:t>hin</a:t>
            </a:r>
            <a:r>
              <a:rPr lang="en-US" sz="2000" b="1" dirty="0"/>
              <a:t> </a:t>
            </a:r>
            <a:r>
              <a:rPr lang="en-US" sz="2000" b="1" dirty="0" err="1"/>
              <a:t>kennamne</a:t>
            </a:r>
            <a:r>
              <a:rPr lang="en-US" sz="2000" b="1" dirty="0"/>
              <a:t>, </a:t>
            </a:r>
            <a:r>
              <a:rPr lang="en-US" sz="2000" b="1" dirty="0" err="1"/>
              <a:t>jireenyi</a:t>
            </a:r>
            <a:r>
              <a:rPr lang="en-US" sz="2000" b="1" dirty="0"/>
              <a:t> bara </a:t>
            </a:r>
            <a:r>
              <a:rPr lang="en-US" sz="2000" b="1" dirty="0" err="1"/>
              <a:t>baraa</a:t>
            </a:r>
            <a:r>
              <a:rPr lang="en-US" sz="2000" b="1" dirty="0"/>
              <a:t> </a:t>
            </a:r>
            <a:r>
              <a:rPr lang="en-US" sz="2000" b="1" dirty="0" err="1"/>
              <a:t>garuu</a:t>
            </a:r>
            <a:r>
              <a:rPr lang="en-US" sz="2000" b="1" dirty="0"/>
              <a:t> </a:t>
            </a:r>
            <a:r>
              <a:rPr lang="en-US" sz="2000" b="1" dirty="0" err="1"/>
              <a:t>wabii</a:t>
            </a:r>
            <a:r>
              <a:rPr lang="en-US" sz="2000" b="1" dirty="0"/>
              <a:t> </a:t>
            </a:r>
            <a:r>
              <a:rPr lang="en-US" sz="2000" b="1" dirty="0" err="1"/>
              <a:t>keenya</a:t>
            </a:r>
            <a:r>
              <a:rPr lang="en-US" sz="2000" b="1" dirty="0"/>
              <a:t> (</a:t>
            </a:r>
            <a:r>
              <a:rPr lang="en-US" sz="2000" b="1" dirty="0" err="1"/>
              <a:t>kan</a:t>
            </a:r>
            <a:r>
              <a:rPr lang="en-US" sz="2000" b="1" dirty="0"/>
              <a:t> </a:t>
            </a:r>
            <a:r>
              <a:rPr lang="en-US" sz="2000" b="1" dirty="0" err="1"/>
              <a:t>warra</a:t>
            </a:r>
            <a:r>
              <a:rPr lang="en-US" sz="2000" b="1" dirty="0"/>
              <a:t> </a:t>
            </a:r>
            <a:r>
              <a:rPr lang="en-US" sz="2000" b="1" dirty="0" err="1"/>
              <a:t>har’a</a:t>
            </a:r>
            <a:r>
              <a:rPr lang="en-US" sz="2000" b="1" dirty="0"/>
              <a:t> </a:t>
            </a:r>
            <a:r>
              <a:rPr lang="en-US" sz="2000" b="1" dirty="0" err="1"/>
              <a:t>ergicha</a:t>
            </a:r>
            <a:r>
              <a:rPr lang="en-US" sz="2000" b="1" dirty="0"/>
              <a:t> </a:t>
            </a:r>
            <a:r>
              <a:rPr lang="en-US" sz="2000" b="1" dirty="0" err="1"/>
              <a:t>fudhataniitis</a:t>
            </a:r>
            <a:r>
              <a:rPr lang="en-US" sz="2000" b="1" dirty="0"/>
              <a:t>).</a:t>
            </a:r>
            <a:endParaRPr lang="en-US" sz="2000" b="1" noProof="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0" y="4846875"/>
            <a:ext cx="92487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Hojiin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Yohaannis</a:t>
            </a:r>
            <a:r>
              <a:rPr lang="en-US" sz="2000" b="1" noProof="0" dirty="0"/>
              <a:t> (</a:t>
            </a:r>
            <a:r>
              <a:rPr lang="en-US" sz="2000" b="1" noProof="0" dirty="0" err="1"/>
              <a:t>inni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hojii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Eliyaasis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ture</a:t>
            </a:r>
            <a:r>
              <a:rPr lang="en-US" sz="2000" b="1" noProof="0" dirty="0"/>
              <a:t>) </a:t>
            </a:r>
            <a:r>
              <a:rPr lang="en-US" sz="2000" b="1" noProof="0" dirty="0" err="1"/>
              <a:t>har’a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immoo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hojii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keenya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dha</a:t>
            </a:r>
            <a:r>
              <a:rPr lang="en-US" sz="2000" b="1" noProof="0" dirty="0"/>
              <a:t>. </a:t>
            </a:r>
            <a:r>
              <a:rPr lang="en-US" sz="2000" b="1" noProof="0" dirty="0" err="1"/>
              <a:t>Wangeela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qalbii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jijjiirrannaa</a:t>
            </a:r>
            <a:r>
              <a:rPr lang="en-US" sz="2000" b="1" noProof="0" dirty="0"/>
              <a:t> fi </a:t>
            </a:r>
            <a:r>
              <a:rPr lang="en-US" sz="2000" b="1" noProof="0" dirty="0" err="1"/>
              <a:t>fayyina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karaa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aarfamee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du’uu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Yesuus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dhufu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labsaa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dhufaatii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Yesuusiif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akka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qaophoofnuuf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waamamne</a:t>
            </a:r>
            <a:r>
              <a:rPr lang="en-US" sz="2000" b="1" dirty="0"/>
              <a:t>.</a:t>
            </a:r>
            <a:endParaRPr lang="en-US" sz="2000" b="1" noProof="0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8195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4027" y="2233324"/>
            <a:ext cx="2721910" cy="36292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282045" y="884948"/>
            <a:ext cx="10539167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“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Har’a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biyya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lafaa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kana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irratti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waldaa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Waaqaatiif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waanti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gatii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addaa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qabu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–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eegdonni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maasii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Isaatii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–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ergaa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gorsaa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fi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akeekkachiisaa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karaa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raajota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warra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sanyii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namaa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bakka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bu’anii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kaayyoo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Isaa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isa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bara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baraa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ifaa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godhaniiti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Barsiisa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raajotaa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keessatti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jaalalli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Inni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sanyii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badaniif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akkasumas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karoorri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fayyinaa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Inni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qopheesse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ifaatti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mul’ateera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[…]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Har’a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ergaa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Waaqayyo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waldaa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Isaaf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qabu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–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warra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maasii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Isaa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keessa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amanamummaan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hojjetaniif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–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raajota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duriitiin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kan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dubbatame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irraa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adda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miti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: “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Bara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sana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akkana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jedhama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; “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Waa’ee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iddoo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dhaabaa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wayinii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kan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namatti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tolu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sanaa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faarfadhaa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; Ani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Waaqayyo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isa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nan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eega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; Ani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yeroo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hunda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bishaan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nan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obaasa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;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akka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namni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tokko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iyyuu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isa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hin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miineef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Ani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halkanii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fi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guyyaa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isa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nan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eega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.” (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Isaay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27:2-3)”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8289533" y="5634498"/>
            <a:ext cx="3130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 err="1">
                <a:solidFill>
                  <a:schemeClr val="accent5">
                    <a:lumMod val="50000"/>
                  </a:schemeClr>
                </a:solidFill>
              </a:rPr>
              <a:t>EGW</a:t>
            </a: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 (Prophets and Kings, p. 22)</a:t>
            </a: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28"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" t="3284" r="-49" b="16441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noProof="0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DABALATA:</a:t>
            </a:r>
            <a:r>
              <a:rPr lang="en-US" sz="36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3600" b="1" noProof="0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WAAMICHA RAAJUMMAA ELEN G. </a:t>
            </a:r>
            <a:r>
              <a:rPr lang="en-US" sz="3600" b="1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WAAYIT</a:t>
            </a:r>
            <a:endParaRPr lang="en-US" sz="3600" b="1" noProof="0" dirty="0">
              <a:ln w="6600">
                <a:solidFill>
                  <a:schemeClr val="bg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bg2">
                    <a:lumMod val="40000"/>
                    <a:lumOff val="6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66699" y="742950"/>
            <a:ext cx="11660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Ellen Gould Harmon </a:t>
            </a:r>
            <a:r>
              <a:rPr lang="en-US" sz="2000" b="1" noProof="0" dirty="0" err="1"/>
              <a:t>ifa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ishee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isa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jalqabaa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Mudde</a:t>
            </a:r>
            <a:r>
              <a:rPr lang="en-US" sz="2000" b="1" noProof="0" dirty="0"/>
              <a:t> 1844, </a:t>
            </a:r>
            <a:r>
              <a:rPr lang="en-US" sz="2000" b="1" noProof="0" dirty="0" err="1"/>
              <a:t>umurii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ishee</a:t>
            </a:r>
            <a:r>
              <a:rPr lang="en-US" sz="2000" b="1" noProof="0" dirty="0"/>
              <a:t> 17tti </a:t>
            </a:r>
            <a:r>
              <a:rPr lang="en-US" sz="2000" b="1" noProof="0" dirty="0" err="1"/>
              <a:t>fudhatte</a:t>
            </a:r>
            <a:r>
              <a:rPr lang="en-US" sz="2000" b="1" noProof="0" dirty="0"/>
              <a:t>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252554" y="3108199"/>
            <a:ext cx="1167440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</a:rPr>
              <a:t>Mul’ata</a:t>
            </a:r>
            <a:r>
              <a:rPr lang="en-US" sz="2000" b="1" noProof="0" dirty="0">
                <a:solidFill>
                  <a:prstClr val="black"/>
                </a:solidFill>
              </a:rPr>
              <a:t> Kanaan, </a:t>
            </a:r>
            <a:r>
              <a:rPr lang="en-US" sz="2000" b="1" noProof="0" dirty="0" err="1">
                <a:solidFill>
                  <a:prstClr val="black"/>
                </a:solidFill>
              </a:rPr>
              <a:t>Waaqayyo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amantootaaf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daandii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sirrii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irra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jiraachuu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isaanii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mirkaneesseef</a:t>
            </a:r>
            <a:r>
              <a:rPr lang="en-US" sz="2000" b="1" noProof="0" dirty="0">
                <a:solidFill>
                  <a:prstClr val="black"/>
                </a:solidFill>
              </a:rPr>
              <a:t>. </a:t>
            </a:r>
            <a:r>
              <a:rPr lang="en-US" sz="2000" b="1" noProof="0" dirty="0" err="1">
                <a:solidFill>
                  <a:prstClr val="black"/>
                </a:solidFill>
              </a:rPr>
              <a:t>Jalqaba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Elleniin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kan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amanan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namoota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muraasa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yoo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taa’an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illee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</a:rPr>
              <a:t>booda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garuu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akka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raajiitti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fudhatamteetti</a:t>
            </a:r>
            <a:r>
              <a:rPr lang="en-US" sz="2000" b="1" noProof="0" dirty="0">
                <a:solidFill>
                  <a:prstClr val="black"/>
                </a:solidFill>
              </a:rPr>
              <a:t>. </a:t>
            </a:r>
            <a:r>
              <a:rPr lang="en-US" sz="2000" b="1" noProof="0" dirty="0" err="1">
                <a:solidFill>
                  <a:prstClr val="black"/>
                </a:solidFill>
              </a:rPr>
              <a:t>Ergaan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ishee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Adiveentistoota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jalqabaa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kaasee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geggeessaa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ture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</a:rPr>
              <a:t>har’as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itti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fufee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ni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geggeessa</a:t>
            </a:r>
            <a:r>
              <a:rPr lang="en-US" sz="2000" b="1" noProof="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72431" y="1835255"/>
            <a:ext cx="116528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</a:rPr>
              <a:t>Haala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sana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keessatti</a:t>
            </a:r>
            <a:r>
              <a:rPr lang="en-US" sz="2000" b="1" dirty="0">
                <a:solidFill>
                  <a:prstClr val="black"/>
                </a:solidFill>
              </a:rPr>
              <a:t>, Ellen, </a:t>
            </a:r>
            <a:r>
              <a:rPr lang="en-US" sz="2000" b="1" dirty="0" err="1">
                <a:solidFill>
                  <a:prstClr val="black"/>
                </a:solidFill>
              </a:rPr>
              <a:t>daandiin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biyya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lafaa</a:t>
            </a:r>
            <a:r>
              <a:rPr lang="en-US" sz="2000" b="1" dirty="0">
                <a:solidFill>
                  <a:prstClr val="black"/>
                </a:solidFill>
              </a:rPr>
              <a:t> kana </a:t>
            </a:r>
            <a:r>
              <a:rPr lang="en-US" sz="2000" b="1" dirty="0" err="1">
                <a:solidFill>
                  <a:prstClr val="black"/>
                </a:solidFill>
              </a:rPr>
              <a:t>irraa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Yerusaalem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ishee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samii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irraatti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geessu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itti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agarsiifame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amantootni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dhufaatii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Isaa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lammataa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eeggatan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immoo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Yesuusii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wajjin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Magaalaa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Qulqullooftuu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sanaatti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adeemu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turan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Yoo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iji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isaanii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Yesuus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irraa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hin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buqqa’u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ta’ee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</a:rPr>
              <a:t>karicha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ni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xumuru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Yoo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bakka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biraa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ilaalan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immoo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karicha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irraa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kaatu</a:t>
            </a:r>
            <a:r>
              <a:rPr lang="en-US" sz="2000" b="1" noProof="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72430" y="1143060"/>
            <a:ext cx="116619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William Miller </a:t>
            </a:r>
            <a:r>
              <a:rPr lang="en-US" sz="2000" b="1" noProof="0" dirty="0" err="1">
                <a:solidFill>
                  <a:prstClr val="black"/>
                </a:solidFill>
              </a:rPr>
              <a:t>raajii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Daani’el</a:t>
            </a:r>
            <a:r>
              <a:rPr lang="en-US" sz="2000" b="1" noProof="0" dirty="0">
                <a:solidFill>
                  <a:prstClr val="black"/>
                </a:solidFill>
              </a:rPr>
              <a:t> 8:14 </a:t>
            </a:r>
            <a:r>
              <a:rPr lang="en-US" sz="2000" b="1" noProof="0" dirty="0" err="1">
                <a:solidFill>
                  <a:prstClr val="black"/>
                </a:solidFill>
              </a:rPr>
              <a:t>akka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dhufaatiin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Yesuus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noProof="0" dirty="0">
                <a:solidFill>
                  <a:prstClr val="black"/>
                </a:solidFill>
              </a:rPr>
              <a:t>1843 </a:t>
            </a:r>
            <a:r>
              <a:rPr lang="en-US" sz="2000" b="1" noProof="0" dirty="0" err="1">
                <a:solidFill>
                  <a:prstClr val="black"/>
                </a:solidFill>
              </a:rPr>
              <a:t>ta’utti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hiike</a:t>
            </a:r>
            <a:r>
              <a:rPr lang="en-US" sz="2000" b="1" noProof="0" dirty="0">
                <a:solidFill>
                  <a:prstClr val="black"/>
                </a:solidFill>
              </a:rPr>
              <a:t>. </a:t>
            </a:r>
            <a:r>
              <a:rPr lang="en-US" sz="2000" b="1" noProof="0" dirty="0" err="1">
                <a:solidFill>
                  <a:prstClr val="black"/>
                </a:solidFill>
              </a:rPr>
              <a:t>Booda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guyyaan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Onkoloolessa</a:t>
            </a:r>
            <a:r>
              <a:rPr lang="en-US" sz="2000" b="1" noProof="0" dirty="0">
                <a:solidFill>
                  <a:prstClr val="black"/>
                </a:solidFill>
              </a:rPr>
              <a:t> 22, 1844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hojjetame</a:t>
            </a:r>
            <a:r>
              <a:rPr lang="en-US" sz="2000" b="1" noProof="0" dirty="0">
                <a:solidFill>
                  <a:prstClr val="black"/>
                </a:solidFill>
              </a:rPr>
              <a:t>. </a:t>
            </a:r>
            <a:r>
              <a:rPr lang="en-US" sz="2000" b="1" noProof="0" dirty="0" err="1">
                <a:solidFill>
                  <a:prstClr val="black"/>
                </a:solidFill>
              </a:rPr>
              <a:t>Garuu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Yesuus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hin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dhufne</a:t>
            </a:r>
            <a:r>
              <a:rPr lang="en-US" sz="2000" b="1" noProof="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1803</TotalTime>
  <Words>1747</Words>
  <Application>Microsoft Office PowerPoint</Application>
  <PresentationFormat>Panorámica</PresentationFormat>
  <Paragraphs>80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Comic Sans MS</vt:lpstr>
      <vt:lpstr>Arial</vt:lpstr>
      <vt:lpstr>Aptos</vt:lpstr>
      <vt:lpstr>Constantia</vt:lpstr>
      <vt:lpstr>Aptos Display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Sergio</dc:creator>
  <cp:lastModifiedBy>Sergio</cp:lastModifiedBy>
  <cp:revision>160</cp:revision>
  <dcterms:created xsi:type="dcterms:W3CDTF">2026-09-11T15:58:36Z</dcterms:created>
  <dcterms:modified xsi:type="dcterms:W3CDTF">2026-10-09T18:43:29Z</dcterms:modified>
</cp:coreProperties>
</file>