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Tajaajila raajiitti eenyufaatu waamame?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Amalli raajotaa akkam ture?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Raajonni hojii akkamii hojjetu?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Dubartoota kamfaatu kennaa raajii qaba ture?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Raajonni amala akkamii qabu turan?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Moototaa wajjin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Isaan diban</a:t>
          </a:r>
          <a:br>
            <a:rPr lang="en" sz="2000" b="1" dirty="0"/>
          </a:br>
          <a:r>
            <a:rPr lang="en" sz="2000" b="1" dirty="0"/>
            <a:t>(1 Moot. 19:16)</a:t>
          </a:r>
          <a:endParaRPr lang="es-ES" sz="20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Lubootaa wajjin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Yeroo isaan hamaa hojjetan ittiin mormaniiru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(Milk.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Namootaa wajjin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Karaa Waaqaa irra qajeelchaniiru (Mikiy. 6:8)</a:t>
          </a:r>
          <a:endParaRPr lang="es-ES" sz="20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Nu wajjin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Ergaa isaanii barreeffamaan kaa’aniiru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(2S/baraa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Yeroo isaan gaarii hojjetan jajjabeessaniiru</a:t>
          </a:r>
          <a:br>
            <a:rPr lang="en" sz="2000" b="1" dirty="0"/>
          </a:br>
          <a:r>
            <a:rPr lang="en" sz="2000" b="1" dirty="0"/>
            <a:t>(2S/baraa 15:8)</a:t>
          </a:r>
          <a:endParaRPr lang="es-ES" sz="200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Yeroo isaan hamaa hojjetan ittiin mormaniiru</a:t>
          </a:r>
          <a:br>
            <a:rPr lang="en" sz="2000" b="1" dirty="0"/>
          </a:br>
          <a:r>
            <a:rPr lang="en" sz="2000" b="1" dirty="0"/>
            <a:t>(1 Moot. 21:20)</a:t>
          </a:r>
          <a:endParaRPr lang="es-ES" sz="200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Cubbuu isaanii itti himaniiru (Isaay. 58:1)</a:t>
          </a:r>
          <a:endParaRPr lang="es-ES" sz="200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Gara qalbii jijjiirrannaatti waamicha godhaniiru (Hisq. 18:32)</a:t>
          </a:r>
          <a:endParaRPr lang="es-ES" sz="200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Raajii ofii isaanii uuman (Hisq. 13:2, 17)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Waan sabni dhaga’uu barbaadu dubbatan (Hisq. 13:16)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Cubbuu irratti homaayyuu hin dubbanne (Hisq. 13:22)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Faayidaa dhuunfaa barbaadaa turan (Hisq. 13:19)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Tajaajila raajiitti eenyufaatu waamame?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Amalli raajotaa akkam ture?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Raajonni hojii akkamii hojjetu?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Dubartoota kamfaatu kennaa raajii qaba ture?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Raajonni amala akkamii qabu turan?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90108"/>
          <a:ext cx="2641948" cy="405281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Moototaa wajjin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90108"/>
        <a:ext cx="2641948" cy="405281"/>
      </dsp:txXfrm>
    </dsp:sp>
    <dsp:sp modelId="{DE916DB0-9BB6-48A9-BFF3-35B5FFCB431D}">
      <dsp:nvSpPr>
        <dsp:cNvPr id="0" name=""/>
        <dsp:cNvSpPr/>
      </dsp:nvSpPr>
      <dsp:spPr>
        <a:xfrm>
          <a:off x="14517" y="317220"/>
          <a:ext cx="2641948" cy="3482718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Isaan diban</a:t>
          </a:r>
          <a:br>
            <a:rPr lang="en" sz="2000" b="1" kern="1200" dirty="0"/>
          </a:br>
          <a:r>
            <a:rPr lang="en" sz="2000" b="1" kern="1200" dirty="0"/>
            <a:t>(1 Moot. 19:16)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Yeroo isaan gaarii hojjetan jajjabeessaniiru</a:t>
          </a:r>
          <a:br>
            <a:rPr lang="en" sz="2000" b="1" kern="1200" dirty="0"/>
          </a:br>
          <a:r>
            <a:rPr lang="en" sz="2000" b="1" kern="1200" dirty="0"/>
            <a:t>(2S/baraa 15:8)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Yeroo isaan hamaa hojjetan ittiin mormaniiru</a:t>
          </a:r>
          <a:br>
            <a:rPr lang="en" sz="2000" b="1" kern="1200" dirty="0"/>
          </a:br>
          <a:r>
            <a:rPr lang="en" sz="2000" b="1" kern="1200" dirty="0"/>
            <a:t>(1 Moot. 21:20)</a:t>
          </a:r>
          <a:endParaRPr lang="es-ES" sz="2000" kern="1200" dirty="0"/>
        </a:p>
      </dsp:txBody>
      <dsp:txXfrm>
        <a:off x="14517" y="317220"/>
        <a:ext cx="2641948" cy="3482718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409375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Lubootaa wajjin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409375"/>
      </dsp:txXfrm>
    </dsp:sp>
    <dsp:sp modelId="{04C60BD0-E465-45DD-864B-0D8C1C3C4F09}">
      <dsp:nvSpPr>
        <dsp:cNvPr id="0" name=""/>
        <dsp:cNvSpPr/>
      </dsp:nvSpPr>
      <dsp:spPr>
        <a:xfrm>
          <a:off x="3025977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Yeroo isaan hamaa hojjetan ittiin mormaniiru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(Milk.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409375"/>
        <a:ext cx="2639368" cy="3300455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409375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Namootaa wajjin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409375"/>
      </dsp:txXfrm>
    </dsp:sp>
    <dsp:sp modelId="{1C67A4CD-D8D9-4790-9FCB-FE35047E44B9}">
      <dsp:nvSpPr>
        <dsp:cNvPr id="0" name=""/>
        <dsp:cNvSpPr/>
      </dsp:nvSpPr>
      <dsp:spPr>
        <a:xfrm>
          <a:off x="6034856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Karaa Waaqaa irra qajeelchaniiru (Mikiy. 6:8)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Cubbuu isaanii itti himaniiru (Isaay. 58:1)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Gara qalbii jijjiirrannaatti waamicha godhaniiru (Hisq. 18:32)</a:t>
          </a:r>
          <a:endParaRPr lang="es-ES" sz="2000" kern="1200" dirty="0"/>
        </a:p>
      </dsp:txBody>
      <dsp:txXfrm>
        <a:off x="6034856" y="409375"/>
        <a:ext cx="2639368" cy="3300455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409375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Nu wajjin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409375"/>
      </dsp:txXfrm>
    </dsp:sp>
    <dsp:sp modelId="{7C107A4B-B9C0-4C78-B580-4E5C3CAE4211}">
      <dsp:nvSpPr>
        <dsp:cNvPr id="0" name=""/>
        <dsp:cNvSpPr/>
      </dsp:nvSpPr>
      <dsp:spPr>
        <a:xfrm>
          <a:off x="9043736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Ergaa isaanii barreeffamaan kaa’aniiru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(2S/baraa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409375"/>
        <a:ext cx="2639368" cy="33004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70017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Raajii ofii isaanii uuman (Hisq. 13:2, 17)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9610" y="9610"/>
        <a:ext cx="6619965" cy="308882"/>
      </dsp:txXfrm>
    </dsp:sp>
    <dsp:sp modelId="{9EED3436-14B9-4328-AE94-23419D8B7768}">
      <dsp:nvSpPr>
        <dsp:cNvPr id="0" name=""/>
        <dsp:cNvSpPr/>
      </dsp:nvSpPr>
      <dsp:spPr>
        <a:xfrm>
          <a:off x="442264" y="387758"/>
          <a:ext cx="729000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Waan sabni dhaga’uu barbaadu dubbatan (Hisq. 13:16)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451874" y="397368"/>
        <a:ext cx="6438196" cy="308882"/>
      </dsp:txXfrm>
    </dsp:sp>
    <dsp:sp modelId="{644D4322-20C0-4BC5-B361-96DEF3A3933E}">
      <dsp:nvSpPr>
        <dsp:cNvPr id="0" name=""/>
        <dsp:cNvSpPr/>
      </dsp:nvSpPr>
      <dsp:spPr>
        <a:xfrm>
          <a:off x="1066434" y="775516"/>
          <a:ext cx="7196947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Cubbuu irratti homaayyuu hin dubbanne (Hisq. 13:22)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076044" y="785126"/>
        <a:ext cx="6364766" cy="308882"/>
      </dsp:txXfrm>
    </dsp:sp>
    <dsp:sp modelId="{646086EF-A582-43F2-A0F8-BDACD0A14D75}">
      <dsp:nvSpPr>
        <dsp:cNvPr id="0" name=""/>
        <dsp:cNvSpPr/>
      </dsp:nvSpPr>
      <dsp:spPr>
        <a:xfrm>
          <a:off x="1750434" y="1163274"/>
          <a:ext cx="70017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Faayidaa dhuunfaa barbaadaa turan (Hisq. 13:19)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760044" y="1172884"/>
        <a:ext cx="6182856" cy="308882"/>
      </dsp:txXfrm>
    </dsp:sp>
    <dsp:sp modelId="{78472FAB-D2AC-4A01-9250-D3424753C9CC}">
      <dsp:nvSpPr>
        <dsp:cNvPr id="0" name=""/>
        <dsp:cNvSpPr/>
      </dsp:nvSpPr>
      <dsp:spPr>
        <a:xfrm>
          <a:off x="67884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8364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374867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422852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952511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8000496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RAAJOTA KAKUU MOOFAA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2600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Barnoota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3ffaa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Onkoloolessa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256505"/>
            <a:ext cx="3641070" cy="60631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Isaanis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guyyaa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itti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aanu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ganamaan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ka’anii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gammoojjii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Teqoo’aatti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qajeelan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Yehooshaafaaxis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akkuma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isaan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ba’aniin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dhaabatee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Namoonni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Yihudaa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Yerusaalem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dhaggeeffadhaa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!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Isin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jabaattuutii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Waaqayyo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Waaqa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keessan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amanadhaa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raajota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illee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amanaa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isin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milkooftuutii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jedhe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S/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Baraa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4582606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0998" y="152399"/>
            <a:ext cx="80200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Bara </a:t>
            </a:r>
            <a:r>
              <a:rPr lang="en-US" sz="2000" b="1" dirty="0" err="1"/>
              <a:t>Kakuu</a:t>
            </a:r>
            <a:r>
              <a:rPr lang="en-US" sz="2000" b="1" dirty="0"/>
              <a:t> </a:t>
            </a:r>
            <a:r>
              <a:rPr lang="en-US" sz="2000" b="1" dirty="0" err="1"/>
              <a:t>Moofaa</a:t>
            </a:r>
            <a:r>
              <a:rPr lang="en-US" sz="2000" b="1" dirty="0"/>
              <a:t> </a:t>
            </a:r>
            <a:r>
              <a:rPr lang="en-US" sz="2000" b="1" dirty="0" err="1"/>
              <a:t>keessa</a:t>
            </a:r>
            <a:r>
              <a:rPr lang="en-US" sz="2000" b="1" dirty="0"/>
              <a:t>, </a:t>
            </a:r>
            <a:r>
              <a:rPr lang="en-US" sz="2000" b="1" dirty="0" err="1"/>
              <a:t>namoonni</a:t>
            </a:r>
            <a:r>
              <a:rPr lang="en-US" sz="2000" b="1" dirty="0"/>
              <a:t> </a:t>
            </a:r>
            <a:r>
              <a:rPr lang="en-US" sz="2000" b="1" dirty="0" err="1"/>
              <a:t>Waaqayyo</a:t>
            </a:r>
            <a:r>
              <a:rPr lang="en-US" sz="2000" b="1" dirty="0"/>
              <a:t> </a:t>
            </a:r>
            <a:r>
              <a:rPr lang="en-US" sz="2000" b="1" dirty="0" err="1"/>
              <a:t>irraa</a:t>
            </a:r>
            <a:r>
              <a:rPr lang="en-US" sz="2000" b="1" dirty="0"/>
              <a:t> </a:t>
            </a:r>
            <a:r>
              <a:rPr lang="en-US" sz="2000" b="1" dirty="0" err="1"/>
              <a:t>ergaa</a:t>
            </a:r>
            <a:r>
              <a:rPr lang="en-US" sz="2000" b="1" dirty="0"/>
              <a:t> </a:t>
            </a:r>
            <a:r>
              <a:rPr lang="en-US" sz="2000" b="1" dirty="0" err="1"/>
              <a:t>fuudhanii</a:t>
            </a:r>
            <a:r>
              <a:rPr lang="en-US" sz="2000" b="1" dirty="0"/>
              <a:t> </a:t>
            </a:r>
            <a:r>
              <a:rPr lang="en-US" sz="2000" b="1" dirty="0" err="1"/>
              <a:t>nama</a:t>
            </a:r>
            <a:r>
              <a:rPr lang="en-US" sz="2000" b="1" dirty="0"/>
              <a:t> </a:t>
            </a:r>
            <a:r>
              <a:rPr lang="en-US" sz="2000" b="1" dirty="0" err="1"/>
              <a:t>biraatti</a:t>
            </a:r>
            <a:r>
              <a:rPr lang="en-US" sz="2000" b="1" dirty="0"/>
              <a:t> </a:t>
            </a:r>
            <a:r>
              <a:rPr lang="en-US" sz="2000" b="1" dirty="0" err="1"/>
              <a:t>himan</a:t>
            </a:r>
            <a:r>
              <a:rPr lang="en-US" sz="2000" b="1" dirty="0"/>
              <a:t>, </a:t>
            </a:r>
            <a:r>
              <a:rPr lang="en-US" sz="2000" b="1" dirty="0" err="1"/>
              <a:t>nama</a:t>
            </a:r>
            <a:r>
              <a:rPr lang="en-US" sz="2000" b="1" dirty="0"/>
              <a:t> </a:t>
            </a:r>
            <a:r>
              <a:rPr lang="en-US" sz="2000" b="1" dirty="0" err="1"/>
              <a:t>mul’ata</a:t>
            </a:r>
            <a:r>
              <a:rPr lang="en-US" sz="2000" b="1" dirty="0"/>
              <a:t> </a:t>
            </a:r>
            <a:r>
              <a:rPr lang="en-US" sz="2000" b="1" dirty="0" err="1"/>
              <a:t>argu</a:t>
            </a:r>
            <a:r>
              <a:rPr lang="en-US" sz="2000" b="1" dirty="0"/>
              <a:t> </a:t>
            </a:r>
            <a:r>
              <a:rPr lang="en-US" sz="2000" b="1" dirty="0" err="1"/>
              <a:t>ykn</a:t>
            </a:r>
            <a:r>
              <a:rPr lang="en-US" sz="2000" b="1" dirty="0"/>
              <a:t> </a:t>
            </a:r>
            <a:r>
              <a:rPr lang="en-US" sz="2000" b="1" dirty="0" err="1"/>
              <a:t>raajii</a:t>
            </a:r>
            <a:r>
              <a:rPr lang="en-US" sz="2000" b="1" dirty="0"/>
              <a:t> </a:t>
            </a:r>
            <a:r>
              <a:rPr lang="en-US" sz="2000" b="1" dirty="0" err="1"/>
              <a:t>jedhama</a:t>
            </a:r>
            <a:r>
              <a:rPr lang="en-US" sz="2000" b="1" dirty="0"/>
              <a:t> </a:t>
            </a:r>
            <a:r>
              <a:rPr lang="en-US" sz="2000" b="1" dirty="0" err="1"/>
              <a:t>ture</a:t>
            </a:r>
            <a:r>
              <a:rPr lang="en-US" sz="2000" b="1" dirty="0"/>
              <a:t> (1 </a:t>
            </a:r>
            <a:r>
              <a:rPr lang="en-US" sz="2000" b="1" dirty="0" err="1"/>
              <a:t>Saam</a:t>
            </a:r>
            <a:r>
              <a:rPr lang="en-US" sz="2000" b="1" dirty="0"/>
              <a:t>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Garuu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raajonni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sobduun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mul’ata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garaa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isaanii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keessaa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fuudhanii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dubbatanis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turaniiru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Ermiy</a:t>
            </a:r>
            <a:r>
              <a:rPr lang="en-US" sz="2000" b="1" dirty="0">
                <a:solidFill>
                  <a:prstClr val="black"/>
                </a:solidFill>
              </a:rPr>
              <a:t>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188943"/>
            <a:ext cx="7896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Isaan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dandeettii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dhokataa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beekuu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qabu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waan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dhufuuf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jedhu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illee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beeku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Saam</a:t>
            </a:r>
            <a:r>
              <a:rPr lang="en-US" sz="2000" b="1" dirty="0">
                <a:solidFill>
                  <a:prstClr val="black"/>
                </a:solidFill>
              </a:rPr>
              <a:t>. 9:6), </a:t>
            </a:r>
            <a:r>
              <a:rPr lang="en-US" sz="2000" b="1" dirty="0" err="1">
                <a:solidFill>
                  <a:prstClr val="black"/>
                </a:solidFill>
              </a:rPr>
              <a:t>garuu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hojiin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isaanii</a:t>
            </a:r>
            <a:r>
              <a:rPr lang="en-US" sz="2000" b="1" dirty="0">
                <a:solidFill>
                  <a:prstClr val="black"/>
                </a:solidFill>
              </a:rPr>
              <a:t> kana </a:t>
            </a:r>
            <a:r>
              <a:rPr lang="en-US" sz="2000" b="1" dirty="0" err="1">
                <a:solidFill>
                  <a:prstClr val="black"/>
                </a:solidFill>
              </a:rPr>
              <a:t>qofaatti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daangeffamu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waan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baay’ee</a:t>
            </a:r>
            <a:r>
              <a:rPr lang="en-US" sz="2000" b="1" dirty="0">
                <a:solidFill>
                  <a:prstClr val="black"/>
                </a:solidFill>
              </a:rPr>
              <a:t> of </a:t>
            </a:r>
            <a:r>
              <a:rPr lang="en-US" sz="2000" b="1" dirty="0" err="1">
                <a:solidFill>
                  <a:prstClr val="black"/>
                </a:solidFill>
              </a:rPr>
              <a:t>keessaa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qaba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Dandeettiin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biraa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utuu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taane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Waaqayyo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biraa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kennamaaf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TAJAAJILA RAAJIITTI EENYUFAATU WAAMAME?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Eliyaas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namuma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akka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keenyaa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ture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Innis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akka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bokkaan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roobneef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jabeessee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kadhate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bokkaanis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wagga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sadii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fi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ji’a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ja’a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lafa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irratti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roobne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Yaaqoob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5:17)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5" y="1328232"/>
            <a:ext cx="613170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Raajonni</a:t>
            </a:r>
            <a:r>
              <a:rPr lang="en-US" sz="1900" b="1" dirty="0"/>
              <a:t> “</a:t>
            </a:r>
            <a:r>
              <a:rPr lang="en-US" sz="1900" b="1" dirty="0" err="1"/>
              <a:t>namoota</a:t>
            </a:r>
            <a:r>
              <a:rPr lang="en-US" sz="1900" b="1" dirty="0"/>
              <a:t> </a:t>
            </a:r>
            <a:r>
              <a:rPr lang="en-US" sz="1900" b="1" dirty="0" err="1"/>
              <a:t>hunumaa</a:t>
            </a:r>
            <a:r>
              <a:rPr lang="en-US" sz="1900" b="1" dirty="0"/>
              <a:t> </a:t>
            </a:r>
            <a:r>
              <a:rPr lang="en-US" sz="1900" b="1" dirty="0" err="1"/>
              <a:t>caalan</a:t>
            </a:r>
            <a:r>
              <a:rPr lang="en-US" sz="1900" b="1" dirty="0"/>
              <a:t>” </a:t>
            </a:r>
            <a:r>
              <a:rPr lang="en-US" sz="1900" b="1" dirty="0" err="1"/>
              <a:t>jennee</a:t>
            </a:r>
            <a:r>
              <a:rPr lang="en-US" sz="1900" b="1" dirty="0"/>
              <a:t> </a:t>
            </a:r>
            <a:r>
              <a:rPr lang="en-US" sz="1900" b="1" dirty="0" err="1"/>
              <a:t>dogoggora</a:t>
            </a:r>
            <a:r>
              <a:rPr lang="en-US" sz="1900" b="1" dirty="0"/>
              <a:t> </a:t>
            </a:r>
            <a:r>
              <a:rPr lang="en-US" sz="1900" b="1" dirty="0" err="1"/>
              <a:t>amanuutti</a:t>
            </a:r>
            <a:r>
              <a:rPr lang="en-US" sz="1900" b="1" dirty="0"/>
              <a:t> </a:t>
            </a:r>
            <a:r>
              <a:rPr lang="en-US" sz="1900" b="1" dirty="0" err="1"/>
              <a:t>kufuu</a:t>
            </a:r>
            <a:r>
              <a:rPr lang="en-US" sz="1900" b="1" dirty="0"/>
              <a:t> </a:t>
            </a:r>
            <a:r>
              <a:rPr lang="en-US" sz="1900" b="1" dirty="0" err="1"/>
              <a:t>ni</a:t>
            </a:r>
            <a:r>
              <a:rPr lang="en-US" sz="1900" b="1" dirty="0"/>
              <a:t> </a:t>
            </a:r>
            <a:r>
              <a:rPr lang="en-US" sz="1900" b="1" dirty="0" err="1"/>
              <a:t>dandeenya</a:t>
            </a:r>
            <a:r>
              <a:rPr lang="en-US" sz="1900" b="1" dirty="0"/>
              <a:t>. </a:t>
            </a:r>
            <a:r>
              <a:rPr lang="en-US" sz="1900" b="1" dirty="0" err="1"/>
              <a:t>Garuu</a:t>
            </a:r>
            <a:r>
              <a:rPr lang="en-US" sz="1900" b="1" dirty="0"/>
              <a:t> </a:t>
            </a:r>
            <a:r>
              <a:rPr lang="en-US" sz="1900" b="1" dirty="0" err="1"/>
              <a:t>Museen</a:t>
            </a:r>
            <a:r>
              <a:rPr lang="en-US" sz="1900" b="1" dirty="0"/>
              <a:t> </a:t>
            </a:r>
            <a:r>
              <a:rPr lang="en-US" sz="1900" b="1" dirty="0" err="1"/>
              <a:t>giingee</a:t>
            </a:r>
            <a:r>
              <a:rPr lang="en-US" sz="1900" b="1" dirty="0"/>
              <a:t> </a:t>
            </a:r>
            <a:r>
              <a:rPr lang="en-US" sz="1900" b="1" dirty="0" err="1"/>
              <a:t>waan</a:t>
            </a:r>
            <a:r>
              <a:rPr lang="en-US" sz="1900" b="1" dirty="0"/>
              <a:t> </a:t>
            </a:r>
            <a:r>
              <a:rPr lang="en-US" sz="1900" b="1" dirty="0" err="1"/>
              <a:t>ta’eef</a:t>
            </a:r>
            <a:r>
              <a:rPr lang="en-US" sz="1900" b="1" dirty="0"/>
              <a:t> </a:t>
            </a:r>
            <a:r>
              <a:rPr lang="en-US" sz="1900" b="1" dirty="0" err="1"/>
              <a:t>sababa</a:t>
            </a:r>
            <a:r>
              <a:rPr lang="en-US" sz="1900" b="1" dirty="0"/>
              <a:t> </a:t>
            </a:r>
            <a:r>
              <a:rPr lang="en-US" sz="1900" b="1" dirty="0" err="1"/>
              <a:t>kanaaf</a:t>
            </a:r>
            <a:r>
              <a:rPr lang="en-US" sz="1900" b="1" dirty="0"/>
              <a:t> </a:t>
            </a:r>
            <a:r>
              <a:rPr lang="en-US" sz="1900" b="1" dirty="0" err="1"/>
              <a:t>diduu</a:t>
            </a:r>
            <a:r>
              <a:rPr lang="en-US" sz="1900" b="1" dirty="0"/>
              <a:t> </a:t>
            </a:r>
            <a:r>
              <a:rPr lang="en-US" sz="1900" b="1" dirty="0" err="1"/>
              <a:t>yaalee</a:t>
            </a:r>
            <a:r>
              <a:rPr lang="en-US" sz="1900" b="1" dirty="0"/>
              <a:t> </a:t>
            </a:r>
            <a:r>
              <a:rPr lang="en-US" sz="1900" b="1" dirty="0" err="1"/>
              <a:t>ture</a:t>
            </a:r>
            <a:r>
              <a:rPr lang="en-US" sz="1900" b="1" dirty="0"/>
              <a:t> (</a:t>
            </a:r>
            <a:r>
              <a:rPr lang="en-US" sz="1900" b="1" dirty="0" err="1"/>
              <a:t>Ba’uu</a:t>
            </a:r>
            <a:r>
              <a:rPr lang="en-US" sz="1900" b="1" dirty="0"/>
              <a:t>. 4:10); </a:t>
            </a:r>
            <a:r>
              <a:rPr lang="en-US" sz="1900" b="1" dirty="0" err="1"/>
              <a:t>Isaayaas</a:t>
            </a:r>
            <a:r>
              <a:rPr lang="en-US" sz="1900" b="1" dirty="0"/>
              <a:t> ani </a:t>
            </a:r>
            <a:r>
              <a:rPr lang="en-US" sz="1900" b="1" dirty="0" err="1"/>
              <a:t>nama</a:t>
            </a:r>
            <a:r>
              <a:rPr lang="en-US" sz="1900" b="1" dirty="0"/>
              <a:t> </a:t>
            </a:r>
            <a:r>
              <a:rPr lang="en-US" sz="1900" b="1" dirty="0" err="1"/>
              <a:t>hidhiin</a:t>
            </a:r>
            <a:r>
              <a:rPr lang="en-US" sz="1900" b="1" dirty="0"/>
              <a:t> </a:t>
            </a:r>
            <a:r>
              <a:rPr lang="en-US" sz="1900" b="1" dirty="0" err="1"/>
              <a:t>isaa</a:t>
            </a:r>
            <a:r>
              <a:rPr lang="en-US" sz="1900" b="1" dirty="0"/>
              <a:t> </a:t>
            </a:r>
            <a:r>
              <a:rPr lang="en-US" sz="1900" b="1" dirty="0" err="1"/>
              <a:t>xuraa’e</a:t>
            </a:r>
            <a:r>
              <a:rPr lang="en-US" sz="1900" b="1" dirty="0"/>
              <a:t> </a:t>
            </a:r>
            <a:r>
              <a:rPr lang="en-US" sz="1900" b="1" dirty="0" err="1"/>
              <a:t>ofiin</a:t>
            </a:r>
            <a:r>
              <a:rPr lang="en-US" sz="1900" b="1" dirty="0"/>
              <a:t> </a:t>
            </a:r>
            <a:r>
              <a:rPr lang="en-US" sz="1900" b="1" dirty="0" err="1"/>
              <a:t>jedhe</a:t>
            </a:r>
            <a:r>
              <a:rPr lang="en-US" sz="1900" b="1" dirty="0"/>
              <a:t> (</a:t>
            </a:r>
            <a:r>
              <a:rPr lang="en-US" sz="1900" b="1" dirty="0" err="1"/>
              <a:t>Isaa</a:t>
            </a:r>
            <a:r>
              <a:rPr lang="en-US" sz="1900" b="1" dirty="0"/>
              <a:t>. 6:5); </a:t>
            </a:r>
            <a:r>
              <a:rPr lang="en-US" sz="1900" b="1" dirty="0" err="1"/>
              <a:t>Ermiyaas</a:t>
            </a:r>
            <a:r>
              <a:rPr lang="en-US" sz="1900" b="1" dirty="0"/>
              <a:t> ani </a:t>
            </a:r>
            <a:r>
              <a:rPr lang="en-US" sz="1900" b="1" dirty="0" err="1"/>
              <a:t>hojii</a:t>
            </a:r>
            <a:r>
              <a:rPr lang="en-US" sz="1900" b="1" dirty="0"/>
              <a:t> </a:t>
            </a:r>
            <a:r>
              <a:rPr lang="en-US" sz="1900" b="1" dirty="0" err="1"/>
              <a:t>sanaaf</a:t>
            </a:r>
            <a:r>
              <a:rPr lang="en-US" sz="1900" b="1" dirty="0"/>
              <a:t> </a:t>
            </a:r>
            <a:r>
              <a:rPr lang="en-US" sz="1900" b="1" dirty="0" err="1"/>
              <a:t>baay’ee</a:t>
            </a:r>
            <a:r>
              <a:rPr lang="en-US" sz="1900" b="1" dirty="0"/>
              <a:t> </a:t>
            </a:r>
            <a:r>
              <a:rPr lang="en-US" sz="1900" b="1" dirty="0" err="1"/>
              <a:t>mucaa</a:t>
            </a:r>
            <a:r>
              <a:rPr lang="en-US" sz="1900" b="1" dirty="0"/>
              <a:t> </a:t>
            </a:r>
            <a:r>
              <a:rPr lang="en-US" sz="1900" b="1" dirty="0" err="1"/>
              <a:t>dha</a:t>
            </a:r>
            <a:r>
              <a:rPr lang="en-US" sz="1900" b="1" dirty="0"/>
              <a:t> </a:t>
            </a:r>
            <a:r>
              <a:rPr lang="en-US" sz="1900" b="1" dirty="0" err="1"/>
              <a:t>ofiin</a:t>
            </a:r>
            <a:r>
              <a:rPr lang="en-US" sz="1900" b="1" dirty="0"/>
              <a:t> </a:t>
            </a:r>
            <a:r>
              <a:rPr lang="en-US" sz="1900" b="1" dirty="0" err="1"/>
              <a:t>jedhe</a:t>
            </a:r>
            <a:r>
              <a:rPr lang="en-US" sz="1900" b="1" dirty="0"/>
              <a:t> (</a:t>
            </a:r>
            <a:r>
              <a:rPr lang="en-US" sz="1900" b="1" dirty="0" err="1"/>
              <a:t>Ermiy</a:t>
            </a:r>
            <a:r>
              <a:rPr lang="en-US" sz="1900" b="1" dirty="0"/>
              <a:t>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021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5245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180703" y="4126571"/>
            <a:ext cx="48488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Dinqii</a:t>
            </a:r>
            <a:r>
              <a:rPr lang="en-US" sz="2000" b="1" dirty="0"/>
              <a:t> </a:t>
            </a:r>
            <a:r>
              <a:rPr lang="en-US" sz="2000" b="1" dirty="0" err="1"/>
              <a:t>guddaa</a:t>
            </a:r>
            <a:r>
              <a:rPr lang="en-US" sz="2000" b="1" dirty="0"/>
              <a:t> </a:t>
            </a:r>
            <a:r>
              <a:rPr lang="en-US" sz="2000" b="1" dirty="0" err="1"/>
              <a:t>erga</a:t>
            </a:r>
            <a:r>
              <a:rPr lang="en-US" sz="2000" b="1" dirty="0"/>
              <a:t> </a:t>
            </a:r>
            <a:r>
              <a:rPr lang="en-US" sz="2000" b="1" dirty="0" err="1"/>
              <a:t>hojjetee</a:t>
            </a:r>
            <a:r>
              <a:rPr lang="en-US" sz="2000" b="1" dirty="0"/>
              <a:t> </a:t>
            </a:r>
            <a:r>
              <a:rPr lang="en-US" sz="2000" b="1" dirty="0" err="1"/>
              <a:t>booda</a:t>
            </a:r>
            <a:r>
              <a:rPr lang="en-US" sz="2000" b="1" dirty="0"/>
              <a:t>, </a:t>
            </a:r>
            <a:r>
              <a:rPr lang="en-US" sz="2000" b="1" dirty="0" err="1"/>
              <a:t>Eliyaas</a:t>
            </a:r>
            <a:r>
              <a:rPr lang="en-US" sz="2000" b="1" dirty="0"/>
              <a:t> </a:t>
            </a:r>
            <a:r>
              <a:rPr lang="en-US" sz="2000" b="1" dirty="0" err="1"/>
              <a:t>doorsisa</a:t>
            </a:r>
            <a:r>
              <a:rPr lang="en-US" sz="2000" b="1" dirty="0"/>
              <a:t> </a:t>
            </a:r>
            <a:r>
              <a:rPr lang="en-US" sz="2000" b="1" dirty="0" err="1"/>
              <a:t>mootuu</a:t>
            </a:r>
            <a:r>
              <a:rPr lang="en-US" sz="2000" b="1" dirty="0"/>
              <a:t> </a:t>
            </a:r>
            <a:r>
              <a:rPr lang="en-US" sz="2000" b="1" dirty="0" err="1"/>
              <a:t>Ezaabeeliin</a:t>
            </a:r>
            <a:r>
              <a:rPr lang="en-US" sz="2000" b="1" dirty="0"/>
              <a:t> </a:t>
            </a:r>
            <a:r>
              <a:rPr lang="en-US" sz="2000" b="1" dirty="0" err="1"/>
              <a:t>sodaa</a:t>
            </a:r>
            <a:r>
              <a:rPr lang="en-US" sz="2000" b="1" dirty="0"/>
              <a:t> </a:t>
            </a:r>
            <a:r>
              <a:rPr lang="en-US" sz="2000" b="1" dirty="0" err="1"/>
              <a:t>du’aa</a:t>
            </a:r>
            <a:r>
              <a:rPr lang="en-US" sz="2000" b="1" dirty="0"/>
              <a:t> </a:t>
            </a:r>
            <a:r>
              <a:rPr lang="en-US" sz="2000" b="1" dirty="0" err="1"/>
              <a:t>jala</a:t>
            </a:r>
            <a:r>
              <a:rPr lang="en-US" sz="2000" b="1" dirty="0"/>
              <a:t> </a:t>
            </a:r>
            <a:r>
              <a:rPr lang="en-US" sz="2000" b="1" dirty="0" err="1"/>
              <a:t>seene</a:t>
            </a:r>
            <a:r>
              <a:rPr lang="en-US" sz="2000" b="1" dirty="0"/>
              <a:t> (1 Moot.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90325" y="3215562"/>
            <a:ext cx="61593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Eliyaas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namni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mooticha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Ahaabiin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gogii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guddaan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dhufu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gochuudhaan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sodaachise</a:t>
            </a:r>
            <a:r>
              <a:rPr lang="en-US" sz="2000" b="1" dirty="0">
                <a:solidFill>
                  <a:prstClr val="black"/>
                </a:solidFill>
              </a:rPr>
              <a:t>, “</a:t>
            </a:r>
            <a:r>
              <a:rPr lang="en-US" sz="2000" b="1" dirty="0" err="1">
                <a:solidFill>
                  <a:prstClr val="black"/>
                </a:solidFill>
              </a:rPr>
              <a:t>akkuma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keenya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ture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Yaaq</a:t>
            </a:r>
            <a:r>
              <a:rPr lang="en-US" sz="2000" b="1" dirty="0">
                <a:solidFill>
                  <a:prstClr val="black"/>
                </a:solidFill>
              </a:rPr>
              <a:t>.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191125" y="5137692"/>
            <a:ext cx="49975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Waaqayyo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raajota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fo’atu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waan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muda-maleeyyii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taa’aniif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ifaa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Isaan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keessatti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ilaala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Jaalala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Waaqayyoof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qabanii</a:t>
            </a:r>
            <a:r>
              <a:rPr lang="en-US" sz="2000" b="1" dirty="0">
                <a:solidFill>
                  <a:prstClr val="black"/>
                </a:solidFill>
              </a:rPr>
              <a:t> fi </a:t>
            </a:r>
            <a:r>
              <a:rPr lang="en-US" sz="2000" b="1" dirty="0" err="1">
                <a:solidFill>
                  <a:prstClr val="black"/>
                </a:solidFill>
              </a:rPr>
              <a:t>fedhii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abboomamuuf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qaban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-4762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AMALLI RAAJOTAA AKKAM TURE?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550366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Miikaayaan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garuu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deebisee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Dhugaa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Waaqayyo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jiraataa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ani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waanuma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Waaqni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natti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himu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qofan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isatti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hima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jedhe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Moot. 22:14)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Akka</a:t>
            </a:r>
            <a:r>
              <a:rPr lang="en-US" b="1" dirty="0"/>
              <a:t> Afaan </a:t>
            </a:r>
            <a:r>
              <a:rPr lang="en-US" b="1" dirty="0" err="1"/>
              <a:t>Waaqaatti</a:t>
            </a:r>
            <a:r>
              <a:rPr lang="en-US" b="1" dirty="0"/>
              <a:t>, </a:t>
            </a:r>
            <a:r>
              <a:rPr lang="en-US" b="1" dirty="0" err="1"/>
              <a:t>raajonnii</a:t>
            </a:r>
            <a:r>
              <a:rPr lang="en-US" b="1" dirty="0"/>
              <a:t> fi </a:t>
            </a:r>
            <a:r>
              <a:rPr lang="en-US" b="1" dirty="0" err="1"/>
              <a:t>raajittiiwwan</a:t>
            </a:r>
            <a:r>
              <a:rPr lang="en-US" b="1" dirty="0"/>
              <a:t> </a:t>
            </a:r>
            <a:r>
              <a:rPr lang="en-US" b="1" dirty="0" err="1"/>
              <a:t>waamicha</a:t>
            </a:r>
            <a:r>
              <a:rPr lang="en-US" b="1" dirty="0"/>
              <a:t> </a:t>
            </a:r>
            <a:r>
              <a:rPr lang="en-US" b="1" dirty="0" err="1"/>
              <a:t>isaaniif</a:t>
            </a:r>
            <a:r>
              <a:rPr lang="en-US" b="1" dirty="0"/>
              <a:t> </a:t>
            </a:r>
            <a:r>
              <a:rPr lang="en-US" b="1" dirty="0" err="1"/>
              <a:t>dhaabachuu</a:t>
            </a:r>
            <a:r>
              <a:rPr lang="en-US" b="1" dirty="0"/>
              <a:t> </a:t>
            </a:r>
            <a:r>
              <a:rPr lang="en-US" b="1" dirty="0" err="1"/>
              <a:t>yaalaniiru</a:t>
            </a:r>
            <a:r>
              <a:rPr lang="en-US" b="1" dirty="0"/>
              <a:t> (1 </a:t>
            </a:r>
            <a:r>
              <a:rPr lang="en-US" b="1" dirty="0" err="1"/>
              <a:t>Saam</a:t>
            </a:r>
            <a:r>
              <a:rPr lang="en-US" b="1" dirty="0"/>
              <a:t>. 12:3-4). </a:t>
            </a:r>
            <a:r>
              <a:rPr lang="en-US" b="1" dirty="0" err="1"/>
              <a:t>Namoonni</a:t>
            </a:r>
            <a:r>
              <a:rPr lang="en-US" b="1" dirty="0"/>
              <a:t> </a:t>
            </a:r>
            <a:r>
              <a:rPr lang="en-US" b="1" dirty="0" err="1"/>
              <a:t>isaaniin</a:t>
            </a:r>
            <a:r>
              <a:rPr lang="en-US" b="1" dirty="0"/>
              <a:t> </a:t>
            </a:r>
            <a:r>
              <a:rPr lang="en-US" b="1" dirty="0" err="1"/>
              <a:t>akka</a:t>
            </a:r>
            <a:r>
              <a:rPr lang="en-US" b="1" dirty="0"/>
              <a:t> “</a:t>
            </a:r>
            <a:r>
              <a:rPr lang="en-US" b="1" dirty="0" err="1"/>
              <a:t>nama</a:t>
            </a:r>
            <a:r>
              <a:rPr lang="en-US" b="1" dirty="0"/>
              <a:t> </a:t>
            </a:r>
            <a:r>
              <a:rPr lang="en-US" b="1" dirty="0" err="1"/>
              <a:t>Waaqaatti</a:t>
            </a:r>
            <a:r>
              <a:rPr lang="en-US" b="1" dirty="0"/>
              <a:t>,” “</a:t>
            </a:r>
            <a:r>
              <a:rPr lang="en-US" b="1" dirty="0" err="1"/>
              <a:t>nama</a:t>
            </a:r>
            <a:r>
              <a:rPr lang="en-US" b="1" dirty="0"/>
              <a:t> </a:t>
            </a:r>
            <a:r>
              <a:rPr lang="en-US" b="1" dirty="0" err="1"/>
              <a:t>kabajamaatti</a:t>
            </a:r>
            <a:r>
              <a:rPr lang="en-US" b="1" dirty="0"/>
              <a:t>” </a:t>
            </a:r>
            <a:r>
              <a:rPr lang="en-US" b="1" dirty="0" err="1"/>
              <a:t>isaan</a:t>
            </a:r>
            <a:r>
              <a:rPr lang="en-US" b="1" dirty="0"/>
              <a:t> </a:t>
            </a:r>
            <a:r>
              <a:rPr lang="en-US" b="1" dirty="0" err="1"/>
              <a:t>ilaalu</a:t>
            </a:r>
            <a:r>
              <a:rPr lang="en-US" b="1" dirty="0"/>
              <a:t> (1 </a:t>
            </a:r>
            <a:r>
              <a:rPr lang="en-US" b="1" dirty="0" err="1"/>
              <a:t>Saam</a:t>
            </a:r>
            <a:r>
              <a:rPr lang="en-US" b="1" dirty="0"/>
              <a:t>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924008"/>
            <a:ext cx="611892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Miikaayaan</a:t>
            </a:r>
            <a:r>
              <a:rPr lang="en-US" b="1" dirty="0"/>
              <a:t> </a:t>
            </a:r>
            <a:r>
              <a:rPr lang="en-US" b="1" dirty="0" err="1"/>
              <a:t>mootota</a:t>
            </a:r>
            <a:r>
              <a:rPr lang="en-US" b="1" dirty="0"/>
              <a:t> lama </a:t>
            </a:r>
            <a:r>
              <a:rPr lang="en-US" b="1" dirty="0" err="1"/>
              <a:t>duratti</a:t>
            </a:r>
            <a:r>
              <a:rPr lang="en-US" b="1" dirty="0"/>
              <a:t> </a:t>
            </a:r>
            <a:r>
              <a:rPr lang="en-US" b="1" dirty="0" err="1"/>
              <a:t>dhihaate</a:t>
            </a:r>
            <a:r>
              <a:rPr lang="en-US" b="1" dirty="0"/>
              <a:t>, </a:t>
            </a:r>
            <a:r>
              <a:rPr lang="en-US" b="1" dirty="0" err="1"/>
              <a:t>isaan</a:t>
            </a:r>
            <a:r>
              <a:rPr lang="en-US" b="1" dirty="0"/>
              <a:t> </a:t>
            </a:r>
            <a:r>
              <a:rPr lang="en-US" b="1" dirty="0" err="1"/>
              <a:t>immoo</a:t>
            </a:r>
            <a:r>
              <a:rPr lang="en-US" b="1" dirty="0"/>
              <a:t> </a:t>
            </a:r>
            <a:r>
              <a:rPr lang="en-US" b="1" dirty="0" err="1"/>
              <a:t>raajota</a:t>
            </a:r>
            <a:r>
              <a:rPr lang="en-US" b="1" dirty="0"/>
              <a:t> 400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ergaa</a:t>
            </a:r>
            <a:r>
              <a:rPr lang="en-US" b="1" dirty="0"/>
              <a:t> </a:t>
            </a:r>
            <a:r>
              <a:rPr lang="en-US" b="1" dirty="0" err="1"/>
              <a:t>gaarii</a:t>
            </a:r>
            <a:r>
              <a:rPr lang="en-US" b="1" dirty="0"/>
              <a:t> </a:t>
            </a:r>
            <a:r>
              <a:rPr lang="en-US" b="1" dirty="0" err="1"/>
              <a:t>itti</a:t>
            </a:r>
            <a:r>
              <a:rPr lang="en-US" b="1" dirty="0"/>
              <a:t> </a:t>
            </a:r>
            <a:r>
              <a:rPr lang="en-US" b="1" dirty="0" err="1"/>
              <a:t>himanii</a:t>
            </a:r>
            <a:r>
              <a:rPr lang="en-US" b="1" dirty="0"/>
              <a:t> fi </a:t>
            </a:r>
            <a:r>
              <a:rPr lang="en-US" b="1" dirty="0" err="1"/>
              <a:t>eegduu</a:t>
            </a:r>
            <a:r>
              <a:rPr lang="en-US" b="1" dirty="0"/>
              <a:t> </a:t>
            </a:r>
            <a:r>
              <a:rPr lang="en-US" b="1" dirty="0" err="1"/>
              <a:t>haalichatti</a:t>
            </a:r>
            <a:r>
              <a:rPr lang="en-US" b="1" dirty="0"/>
              <a:t> </a:t>
            </a:r>
            <a:r>
              <a:rPr lang="en-US" b="1" dirty="0" err="1"/>
              <a:t>walii</a:t>
            </a:r>
            <a:r>
              <a:rPr lang="en-US" b="1" dirty="0"/>
              <a:t> </a:t>
            </a:r>
            <a:r>
              <a:rPr lang="en-US" b="1" dirty="0" err="1"/>
              <a:t>galaniin</a:t>
            </a:r>
            <a:r>
              <a:rPr lang="en-US" b="1" dirty="0"/>
              <a:t> </a:t>
            </a:r>
            <a:r>
              <a:rPr lang="en-US" b="1" dirty="0" err="1"/>
              <a:t>tumsamanii</a:t>
            </a:r>
            <a:r>
              <a:rPr lang="en-US" b="1" dirty="0"/>
              <a:t> </a:t>
            </a:r>
            <a:r>
              <a:rPr lang="en-US" b="1" dirty="0" err="1"/>
              <a:t>turan</a:t>
            </a:r>
            <a:r>
              <a:rPr lang="en-US" b="1" dirty="0"/>
              <a:t> (1 Moot. 22:10-13). </a:t>
            </a:r>
            <a:r>
              <a:rPr lang="en-US" b="1" dirty="0" err="1"/>
              <a:t>Haa</a:t>
            </a:r>
            <a:r>
              <a:rPr lang="en-US" b="1" dirty="0"/>
              <a:t> </a:t>
            </a:r>
            <a:r>
              <a:rPr lang="en-US" b="1" dirty="0" err="1"/>
              <a:t>ta’u</a:t>
            </a:r>
            <a:r>
              <a:rPr lang="en-US" b="1" dirty="0"/>
              <a:t> </a:t>
            </a:r>
            <a:r>
              <a:rPr lang="en-US" b="1" dirty="0" err="1"/>
              <a:t>malee</a:t>
            </a:r>
            <a:r>
              <a:rPr lang="en-US" b="1" dirty="0"/>
              <a:t>, </a:t>
            </a:r>
            <a:r>
              <a:rPr lang="en-US" b="1" dirty="0" err="1"/>
              <a:t>ejjennoo</a:t>
            </a:r>
            <a:r>
              <a:rPr lang="en-US" b="1" dirty="0"/>
              <a:t> </a:t>
            </a:r>
            <a:r>
              <a:rPr lang="en-US" b="1" dirty="0" err="1"/>
              <a:t>dhaabbataa</a:t>
            </a:r>
            <a:r>
              <a:rPr lang="en-US" b="1" dirty="0"/>
              <a:t> </a:t>
            </a:r>
            <a:r>
              <a:rPr lang="en-US" b="1" dirty="0" err="1"/>
              <a:t>qabaachuudhaan</a:t>
            </a:r>
            <a:r>
              <a:rPr lang="en-US" b="1" dirty="0"/>
              <a:t> </a:t>
            </a:r>
            <a:r>
              <a:rPr lang="en-US" b="1" dirty="0" err="1"/>
              <a:t>waanta</a:t>
            </a:r>
            <a:r>
              <a:rPr lang="en-US" b="1" dirty="0"/>
              <a:t> </a:t>
            </a:r>
            <a:r>
              <a:rPr lang="en-US" b="1" dirty="0" err="1"/>
              <a:t>Waaqayyo</a:t>
            </a:r>
            <a:r>
              <a:rPr lang="en-US" b="1" dirty="0"/>
              <a:t> </a:t>
            </a:r>
            <a:r>
              <a:rPr lang="en-US" b="1" dirty="0" err="1"/>
              <a:t>isatti</a:t>
            </a:r>
            <a:r>
              <a:rPr lang="en-US" b="1" dirty="0"/>
              <a:t> </a:t>
            </a:r>
            <a:r>
              <a:rPr lang="en-US" b="1" dirty="0" err="1"/>
              <a:t>mul’isee</a:t>
            </a:r>
            <a:r>
              <a:rPr lang="en-US" b="1" dirty="0"/>
              <a:t> ala </a:t>
            </a:r>
            <a:r>
              <a:rPr lang="en-US" b="1" dirty="0" err="1"/>
              <a:t>waan</a:t>
            </a:r>
            <a:r>
              <a:rPr lang="en-US" b="1" dirty="0"/>
              <a:t> </a:t>
            </a:r>
            <a:r>
              <a:rPr lang="en-US" b="1" dirty="0" err="1"/>
              <a:t>biraa</a:t>
            </a:r>
            <a:r>
              <a:rPr lang="en-US" b="1" dirty="0"/>
              <a:t> </a:t>
            </a:r>
            <a:r>
              <a:rPr lang="en-US" b="1" dirty="0" err="1"/>
              <a:t>dubbachuu</a:t>
            </a:r>
            <a:r>
              <a:rPr lang="en-US" b="1" dirty="0"/>
              <a:t> </a:t>
            </a:r>
            <a:r>
              <a:rPr lang="en-US" b="1" dirty="0" err="1"/>
              <a:t>ni</a:t>
            </a:r>
            <a:r>
              <a:rPr lang="en-US" b="1" dirty="0"/>
              <a:t> </a:t>
            </a:r>
            <a:r>
              <a:rPr lang="en-US" b="1" dirty="0" err="1"/>
              <a:t>dide</a:t>
            </a:r>
            <a:r>
              <a:rPr lang="en-US" b="1" dirty="0"/>
              <a:t> (1 Moot.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Warri </a:t>
            </a:r>
            <a:r>
              <a:rPr lang="en-US" b="1" dirty="0" err="1">
                <a:solidFill>
                  <a:prstClr val="black"/>
                </a:solidFill>
              </a:rPr>
              <a:t>ergaa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isaanii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fudhachuu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didan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isaan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jibbanii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doorsisaa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turan</a:t>
            </a:r>
            <a:r>
              <a:rPr lang="en-US" b="1" dirty="0">
                <a:solidFill>
                  <a:prstClr val="black"/>
                </a:solidFill>
              </a:rPr>
              <a:t> (1 Moot. 22:8, 27). </a:t>
            </a:r>
            <a:r>
              <a:rPr lang="en-US" b="1" dirty="0" err="1">
                <a:solidFill>
                  <a:prstClr val="black"/>
                </a:solidFill>
              </a:rPr>
              <a:t>Garuu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raajonni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utuma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dhiibbaan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akkasitti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ga’uu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amanamummaadhaan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ergaa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isaanii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dabarsaa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turan</a:t>
            </a:r>
            <a:r>
              <a:rPr lang="en-US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863000"/>
            <a:ext cx="60655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Namoota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guutuu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turre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garuu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dhiirotaa</a:t>
            </a:r>
            <a:r>
              <a:rPr lang="en-US" b="1" dirty="0">
                <a:solidFill>
                  <a:prstClr val="black"/>
                </a:solidFill>
              </a:rPr>
              <a:t> fi </a:t>
            </a:r>
            <a:r>
              <a:rPr lang="en-US" b="1" dirty="0" err="1">
                <a:solidFill>
                  <a:prstClr val="black"/>
                </a:solidFill>
              </a:rPr>
              <a:t>dubartoota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kadhataa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Sagalee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Waaqaaf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amanamoo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Waaqaa</a:t>
            </a:r>
            <a:r>
              <a:rPr lang="en-US" b="1" dirty="0">
                <a:solidFill>
                  <a:prstClr val="black"/>
                </a:solidFill>
              </a:rPr>
              <a:t> fi </a:t>
            </a:r>
            <a:r>
              <a:rPr lang="en-US" b="1" dirty="0" err="1">
                <a:solidFill>
                  <a:prstClr val="black"/>
                </a:solidFill>
              </a:rPr>
              <a:t>saba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Isaaf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hojjetan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turan</a:t>
            </a:r>
            <a:r>
              <a:rPr lang="en-US" b="1" dirty="0">
                <a:solidFill>
                  <a:prstClr val="black"/>
                </a:solidFill>
              </a:rPr>
              <a:t> (1 </a:t>
            </a:r>
            <a:r>
              <a:rPr lang="en-US" b="1" dirty="0" err="1">
                <a:solidFill>
                  <a:prstClr val="black"/>
                </a:solidFill>
              </a:rPr>
              <a:t>Saam</a:t>
            </a:r>
            <a:r>
              <a:rPr lang="en-US" b="1" dirty="0">
                <a:solidFill>
                  <a:prstClr val="black"/>
                </a:solidFill>
              </a:rPr>
              <a:t>. 12:23; </a:t>
            </a:r>
            <a:r>
              <a:rPr lang="en-US" b="1" dirty="0" err="1">
                <a:solidFill>
                  <a:prstClr val="black"/>
                </a:solidFill>
              </a:rPr>
              <a:t>Ermiy</a:t>
            </a:r>
            <a:r>
              <a:rPr lang="en-US" b="1" dirty="0">
                <a:solidFill>
                  <a:prstClr val="black"/>
                </a:solidFill>
              </a:rPr>
              <a:t>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0853555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RAAJONNI HOJII MAALII HOJJETU?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Yehuu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ilma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Nimshiis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akkasuma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dibiitii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mootii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Israa’el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godhi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Elsaa’I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ilma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Shaafaaxi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kan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warra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Abeel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Mehoolaa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sana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immoo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akka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inni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raajii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ta’ee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iddoo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kee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bu’uuf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muudi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Moot. 19:16)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511096"/>
            <a:ext cx="25324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Waantota</a:t>
            </a:r>
            <a:r>
              <a:rPr lang="en-US" sz="2000" b="1" dirty="0"/>
              <a:t> </a:t>
            </a:r>
            <a:r>
              <a:rPr lang="en-US" sz="2000" b="1" dirty="0" err="1"/>
              <a:t>biroo</a:t>
            </a:r>
            <a:r>
              <a:rPr lang="en-US" sz="2000" b="1" dirty="0"/>
              <a:t> </a:t>
            </a:r>
            <a:r>
              <a:rPr lang="en-US" sz="2000" b="1" dirty="0" err="1"/>
              <a:t>keessaa</a:t>
            </a:r>
            <a:r>
              <a:rPr lang="en-US" sz="2000" b="1" dirty="0"/>
              <a:t>, </a:t>
            </a:r>
            <a:r>
              <a:rPr lang="en-US" sz="2000" b="1" dirty="0" err="1"/>
              <a:t>raajonni</a:t>
            </a:r>
            <a:r>
              <a:rPr lang="en-US" sz="2000" b="1" dirty="0"/>
              <a:t> </a:t>
            </a:r>
            <a:r>
              <a:rPr lang="en-US" sz="2000" b="1" dirty="0" err="1"/>
              <a:t>hojiilee</a:t>
            </a:r>
            <a:r>
              <a:rPr lang="en-US" sz="2000" b="1" dirty="0"/>
              <a:t> kana </a:t>
            </a:r>
            <a:r>
              <a:rPr lang="en-US" sz="2000" b="1" dirty="0" err="1"/>
              <a:t>hojjetan</a:t>
            </a:r>
            <a:r>
              <a:rPr lang="en-US" sz="2000" b="1" dirty="0"/>
              <a:t>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34842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971038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13881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4341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4669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5633" y="4338021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250059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4669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DUBARTOOTA KAMFAATU KENNAA RAAJII QABA TURE?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Yeroo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sanatti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niitiin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Lafiidoot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Debooraan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raajittiin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Israa’eliin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bulchaa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turte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(Ab. 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Murtii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5501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dirty="0" err="1"/>
              <a:t>Kakuu</a:t>
            </a:r>
            <a:r>
              <a:rPr lang="en-US" sz="1700" b="1" dirty="0"/>
              <a:t> </a:t>
            </a:r>
            <a:r>
              <a:rPr lang="en-US" sz="1700" b="1" dirty="0" err="1"/>
              <a:t>Moofaan</a:t>
            </a:r>
            <a:r>
              <a:rPr lang="en-US" sz="1700" b="1" dirty="0"/>
              <a:t> </a:t>
            </a:r>
            <a:r>
              <a:rPr lang="en-US" sz="1700" b="1" dirty="0" err="1"/>
              <a:t>raajittiiwwan</a:t>
            </a:r>
            <a:r>
              <a:rPr lang="en-US" sz="1700" b="1" dirty="0"/>
              <a:t> </a:t>
            </a:r>
            <a:r>
              <a:rPr lang="en-US" sz="1700" b="1" dirty="0" err="1"/>
              <a:t>shan</a:t>
            </a:r>
            <a:r>
              <a:rPr lang="en-US" sz="1700" b="1" dirty="0"/>
              <a:t> </a:t>
            </a:r>
            <a:r>
              <a:rPr lang="en-US" sz="1700" b="1" dirty="0" err="1"/>
              <a:t>heera</a:t>
            </a:r>
            <a:r>
              <a:rPr lang="en-US" sz="1700" b="1" dirty="0"/>
              <a:t>. </a:t>
            </a:r>
            <a:r>
              <a:rPr lang="en-US" sz="1700" b="1" dirty="0" err="1"/>
              <a:t>Isaan</a:t>
            </a:r>
            <a:r>
              <a:rPr lang="en-US" sz="1700" b="1" dirty="0"/>
              <a:t> </a:t>
            </a:r>
            <a:r>
              <a:rPr lang="en-US" sz="1700" b="1" dirty="0" err="1"/>
              <a:t>keessaa</a:t>
            </a:r>
            <a:r>
              <a:rPr lang="en-US" sz="1700" b="1" dirty="0"/>
              <a:t> </a:t>
            </a:r>
            <a:r>
              <a:rPr lang="en-US" sz="1700" b="1" dirty="0" err="1"/>
              <a:t>tokko</a:t>
            </a:r>
            <a:r>
              <a:rPr lang="en-US" sz="1700" b="1" dirty="0"/>
              <a:t>, </a:t>
            </a:r>
            <a:r>
              <a:rPr lang="en-US" sz="1700" b="1" dirty="0" err="1"/>
              <a:t>Na’odiyaa</a:t>
            </a:r>
            <a:r>
              <a:rPr lang="en-US" sz="1700" b="1" dirty="0"/>
              <a:t> </a:t>
            </a:r>
            <a:r>
              <a:rPr lang="en-US" sz="1700" b="1" dirty="0" err="1"/>
              <a:t>kan</a:t>
            </a:r>
            <a:r>
              <a:rPr lang="en-US" sz="1700" b="1" dirty="0"/>
              <a:t> </a:t>
            </a:r>
            <a:r>
              <a:rPr lang="en-US" sz="1700" b="1" dirty="0" err="1"/>
              <a:t>jedhamtu</a:t>
            </a:r>
            <a:r>
              <a:rPr lang="en-US" sz="1700" b="1" dirty="0"/>
              <a:t>, </a:t>
            </a:r>
            <a:r>
              <a:rPr lang="en-US" sz="1700" b="1" dirty="0" err="1"/>
              <a:t>raajii</a:t>
            </a:r>
            <a:r>
              <a:rPr lang="en-US" sz="1700" b="1" dirty="0"/>
              <a:t> </a:t>
            </a:r>
            <a:r>
              <a:rPr lang="en-US" sz="1700" b="1" dirty="0" err="1"/>
              <a:t>sobduu</a:t>
            </a:r>
            <a:r>
              <a:rPr lang="en-US" sz="1700" b="1" dirty="0"/>
              <a:t> </a:t>
            </a:r>
            <a:r>
              <a:rPr lang="en-US" sz="1700" b="1" dirty="0" err="1"/>
              <a:t>dha</a:t>
            </a:r>
            <a:r>
              <a:rPr lang="en-US" sz="1700" b="1" dirty="0"/>
              <a:t> (</a:t>
            </a:r>
            <a:r>
              <a:rPr lang="en-US" sz="1700" b="1" dirty="0" err="1"/>
              <a:t>Nehim</a:t>
            </a:r>
            <a:r>
              <a:rPr lang="en-US" sz="1700" b="1" dirty="0"/>
              <a:t>. 6:14). Kan </a:t>
            </a:r>
            <a:r>
              <a:rPr lang="en-US" sz="1700" b="1" dirty="0" err="1"/>
              <a:t>biraa</a:t>
            </a:r>
            <a:r>
              <a:rPr lang="en-US" sz="1700" b="1" dirty="0"/>
              <a:t>, </a:t>
            </a:r>
            <a:r>
              <a:rPr lang="en-US" sz="1700" b="1" dirty="0" err="1"/>
              <a:t>haadha</a:t>
            </a:r>
            <a:r>
              <a:rPr lang="en-US" sz="1700" b="1" dirty="0"/>
              <a:t> </a:t>
            </a:r>
            <a:r>
              <a:rPr lang="en-US" sz="1700" b="1" dirty="0" err="1"/>
              <a:t>manaa</a:t>
            </a:r>
            <a:r>
              <a:rPr lang="en-US" sz="1700" b="1" dirty="0"/>
              <a:t> </a:t>
            </a:r>
            <a:r>
              <a:rPr lang="en-US" sz="1700" b="1" dirty="0" err="1"/>
              <a:t>Isaayaasiin</a:t>
            </a:r>
            <a:r>
              <a:rPr lang="en-US" sz="1700" b="1" dirty="0"/>
              <a:t> </a:t>
            </a:r>
            <a:r>
              <a:rPr lang="en-US" sz="1700" b="1" dirty="0" err="1"/>
              <a:t>ilaalchisee</a:t>
            </a:r>
            <a:r>
              <a:rPr lang="en-US" sz="1700" b="1" dirty="0"/>
              <a:t>, </a:t>
            </a:r>
            <a:r>
              <a:rPr lang="en-US" sz="1700" b="1" dirty="0" err="1"/>
              <a:t>raajittii</a:t>
            </a:r>
            <a:r>
              <a:rPr lang="en-US" sz="1700" b="1" dirty="0"/>
              <a:t> </a:t>
            </a:r>
            <a:r>
              <a:rPr lang="en-US" sz="1700" b="1" dirty="0" err="1"/>
              <a:t>kan</a:t>
            </a:r>
            <a:r>
              <a:rPr lang="en-US" sz="1700" b="1" dirty="0"/>
              <a:t> </a:t>
            </a:r>
            <a:r>
              <a:rPr lang="en-US" sz="1700" b="1" dirty="0" err="1"/>
              <a:t>isheen</a:t>
            </a:r>
            <a:r>
              <a:rPr lang="en-US" sz="1700" b="1" dirty="0"/>
              <a:t> </a:t>
            </a:r>
            <a:r>
              <a:rPr lang="en-US" sz="1700" b="1" dirty="0" err="1"/>
              <a:t>jedhamteef</a:t>
            </a:r>
            <a:r>
              <a:rPr lang="en-US" sz="1700" b="1" dirty="0"/>
              <a:t>, </a:t>
            </a:r>
            <a:r>
              <a:rPr lang="en-US" sz="1700" b="1" dirty="0" err="1"/>
              <a:t>haadha</a:t>
            </a:r>
            <a:r>
              <a:rPr lang="en-US" sz="1700" b="1" dirty="0"/>
              <a:t> </a:t>
            </a:r>
            <a:r>
              <a:rPr lang="en-US" sz="1700" b="1" dirty="0" err="1"/>
              <a:t>manaa</a:t>
            </a:r>
            <a:r>
              <a:rPr lang="en-US" sz="1700" b="1" dirty="0"/>
              <a:t> </a:t>
            </a:r>
            <a:r>
              <a:rPr lang="en-US" sz="1700" b="1" dirty="0" err="1"/>
              <a:t>raajii</a:t>
            </a:r>
            <a:r>
              <a:rPr lang="en-US" sz="1700" b="1" dirty="0"/>
              <a:t> </a:t>
            </a:r>
            <a:r>
              <a:rPr lang="en-US" sz="1700" b="1" dirty="0" err="1"/>
              <a:t>waan</a:t>
            </a:r>
            <a:r>
              <a:rPr lang="en-US" sz="1700" b="1" dirty="0"/>
              <a:t> </a:t>
            </a:r>
            <a:r>
              <a:rPr lang="en-US" sz="1700" b="1" dirty="0" err="1"/>
              <a:t>taateef</a:t>
            </a:r>
            <a:r>
              <a:rPr lang="en-US" sz="1700" b="1" dirty="0"/>
              <a:t> </a:t>
            </a:r>
            <a:r>
              <a:rPr lang="en-US" sz="1700" b="1" dirty="0" err="1"/>
              <a:t>ta’ee</a:t>
            </a:r>
            <a:r>
              <a:rPr lang="en-US" sz="1700" b="1" dirty="0"/>
              <a:t> </a:t>
            </a:r>
            <a:r>
              <a:rPr lang="en-US" sz="1700" b="1" dirty="0" err="1"/>
              <a:t>kennaa</a:t>
            </a:r>
            <a:r>
              <a:rPr lang="en-US" sz="1700" b="1" dirty="0"/>
              <a:t> </a:t>
            </a:r>
            <a:r>
              <a:rPr lang="en-US" sz="1700" b="1" dirty="0" err="1"/>
              <a:t>sana</a:t>
            </a:r>
            <a:r>
              <a:rPr lang="en-US" sz="1700" b="1" dirty="0"/>
              <a:t> </a:t>
            </a:r>
            <a:r>
              <a:rPr lang="en-US" sz="1700" b="1" dirty="0" err="1"/>
              <a:t>waan</a:t>
            </a:r>
            <a:r>
              <a:rPr lang="en-US" sz="1700" b="1" dirty="0"/>
              <a:t> </a:t>
            </a:r>
            <a:r>
              <a:rPr lang="en-US" sz="1700" b="1" dirty="0" err="1"/>
              <a:t>qabduuf</a:t>
            </a:r>
            <a:r>
              <a:rPr lang="en-US" sz="1700" b="1" dirty="0"/>
              <a:t> </a:t>
            </a:r>
            <a:r>
              <a:rPr lang="en-US" sz="1700" b="1" dirty="0" err="1"/>
              <a:t>ta’ee</a:t>
            </a:r>
            <a:r>
              <a:rPr lang="en-US" sz="1700" b="1" dirty="0"/>
              <a:t> </a:t>
            </a:r>
            <a:r>
              <a:rPr lang="en-US" sz="1700" b="1" dirty="0" err="1"/>
              <a:t>hin</a:t>
            </a:r>
            <a:r>
              <a:rPr lang="en-US" sz="1700" b="1" dirty="0"/>
              <a:t> </a:t>
            </a:r>
            <a:r>
              <a:rPr lang="en-US" sz="1700" b="1" dirty="0" err="1"/>
              <a:t>beeknu</a:t>
            </a:r>
            <a:r>
              <a:rPr lang="en-US" sz="1700" b="1" dirty="0"/>
              <a:t> (</a:t>
            </a:r>
            <a:r>
              <a:rPr lang="en-US" sz="1700" b="1" dirty="0" err="1"/>
              <a:t>Isaay</a:t>
            </a:r>
            <a:r>
              <a:rPr lang="en-US" sz="1700" b="1" dirty="0"/>
              <a:t>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161924" y="2281595"/>
            <a:ext cx="3838575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HULDAA.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Waa’eee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kitaaba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Seeraa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argame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sanaa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Yoosiyaas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gorsa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kenneeraaf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Gaaffii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mootichaa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deebisuu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cinatti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dubbii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jajjabinaa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itti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dubbatteetti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Moot. 22:14-20).</a:t>
            </a:r>
            <a:endParaRPr lang="en-US" sz="19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153359" y="4413493"/>
            <a:ext cx="3961943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DIBOORAA.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Raajittii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haadha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murtii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taatee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itti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gaafatamummaa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lama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qabdi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turte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Baaraakii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wajjin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Siiseeraa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loluu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irratti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geggeessiteetti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Mo’icha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booda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faarfannaa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jajuu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raajii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keessaa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qabu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faarfatte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(A/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fird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4:4-9; 5:1).</a:t>
            </a:r>
            <a:endParaRPr lang="en-US" sz="19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161922" y="4412302"/>
            <a:ext cx="3838577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MIIRIYAAM.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Akka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raajittiitti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erga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Galaana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Diimaa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ce’anii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booda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dubartoota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faarfannaadhaan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dursiteetti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Adeemsa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gammoojjii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keessattis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obboloota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ishee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gargaartee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geggeessiteetti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Ba’uu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15:20; </a:t>
            </a: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Mikiy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6:4).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3360" y="2275456"/>
            <a:ext cx="3961941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RAAJONNI SOBDUUN AMALA AKKAMII QABU?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“Amma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illee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Waaqayyo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akkana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naan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jedhe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‘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raajonni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sun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maqaa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Kootiin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soba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raaju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Ani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isaan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ergine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ykn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isaan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muudne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ykn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isaanitti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dubbanne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Isaan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mul’ataa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fi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raajii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sobaa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waaqa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tolfamaa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waaqeffachuu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fi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ofuma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isaaniitii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yaadan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isinitti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himu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Ermiy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14:14)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Warri </a:t>
            </a:r>
            <a:r>
              <a:rPr lang="en-US" b="1" dirty="0" err="1"/>
              <a:t>raajii</a:t>
            </a:r>
            <a:r>
              <a:rPr lang="en-US" b="1" dirty="0"/>
              <a:t> </a:t>
            </a:r>
            <a:r>
              <a:rPr lang="en-US" b="1" dirty="0" err="1"/>
              <a:t>dubbatan</a:t>
            </a:r>
            <a:r>
              <a:rPr lang="en-US" b="1" dirty="0"/>
              <a:t> </a:t>
            </a:r>
            <a:r>
              <a:rPr lang="en-US" b="1" dirty="0" err="1"/>
              <a:t>hundinuu</a:t>
            </a:r>
            <a:r>
              <a:rPr lang="en-US" b="1" dirty="0"/>
              <a:t> </a:t>
            </a:r>
            <a:r>
              <a:rPr lang="en-US" b="1" dirty="0" err="1"/>
              <a:t>waan</a:t>
            </a:r>
            <a:r>
              <a:rPr lang="en-US" b="1" dirty="0"/>
              <a:t> </a:t>
            </a:r>
            <a:r>
              <a:rPr lang="en-US" b="1" dirty="0" err="1"/>
              <a:t>Waaqayyo</a:t>
            </a:r>
            <a:r>
              <a:rPr lang="en-US" b="1" dirty="0"/>
              <a:t> </a:t>
            </a:r>
            <a:r>
              <a:rPr lang="en-US" b="1" dirty="0" err="1"/>
              <a:t>biraa</a:t>
            </a:r>
            <a:r>
              <a:rPr lang="en-US" b="1" dirty="0"/>
              <a:t> </a:t>
            </a:r>
            <a:r>
              <a:rPr lang="en-US" b="1" dirty="0" err="1"/>
              <a:t>ergaa</a:t>
            </a:r>
            <a:r>
              <a:rPr lang="en-US" b="1" dirty="0"/>
              <a:t> </a:t>
            </a:r>
            <a:r>
              <a:rPr lang="en-US" b="1" dirty="0" err="1"/>
              <a:t>fudhataniif</a:t>
            </a:r>
            <a:r>
              <a:rPr lang="en-US" b="1" dirty="0"/>
              <a:t> </a:t>
            </a:r>
            <a:r>
              <a:rPr lang="en-US" b="1" dirty="0" err="1"/>
              <a:t>hin</a:t>
            </a:r>
            <a:r>
              <a:rPr lang="en-US" b="1" dirty="0"/>
              <a:t> </a:t>
            </a:r>
            <a:r>
              <a:rPr lang="en-US" b="1" dirty="0" err="1"/>
              <a:t>dubbanne</a:t>
            </a:r>
            <a:r>
              <a:rPr lang="en-US" b="1" dirty="0"/>
              <a:t> (</a:t>
            </a:r>
            <a:r>
              <a:rPr lang="en-US" b="1" dirty="0" err="1"/>
              <a:t>Ermiy</a:t>
            </a:r>
            <a:r>
              <a:rPr lang="en-US" b="1" dirty="0"/>
              <a:t>. 14:14). </a:t>
            </a:r>
            <a:r>
              <a:rPr lang="en-US" b="1" dirty="0" err="1"/>
              <a:t>Ergaan</a:t>
            </a:r>
            <a:r>
              <a:rPr lang="en-US" b="1" dirty="0"/>
              <a:t> </a:t>
            </a:r>
            <a:r>
              <a:rPr lang="en-US" b="1" dirty="0" err="1"/>
              <a:t>isaanii</a:t>
            </a:r>
            <a:r>
              <a:rPr lang="en-US" b="1" dirty="0"/>
              <a:t> </a:t>
            </a:r>
            <a:r>
              <a:rPr lang="en-US" b="1" dirty="0" err="1"/>
              <a:t>maali</a:t>
            </a:r>
            <a:r>
              <a:rPr lang="en-US" b="1" dirty="0"/>
              <a:t>, </a:t>
            </a:r>
            <a:r>
              <a:rPr lang="en-US" b="1" dirty="0" err="1"/>
              <a:t>maaliifis</a:t>
            </a:r>
            <a:r>
              <a:rPr lang="en-US" b="1" dirty="0"/>
              <a:t> </a:t>
            </a:r>
            <a:r>
              <a:rPr lang="en-US" b="1" dirty="0" err="1"/>
              <a:t>dabarsan</a:t>
            </a:r>
            <a:r>
              <a:rPr lang="en-US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0494533"/>
              </p:ext>
            </p:extLst>
          </p:nvPr>
        </p:nvGraphicFramePr>
        <p:xfrm>
          <a:off x="115601" y="2149249"/>
          <a:ext cx="8752174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43369"/>
            <a:ext cx="8142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Namni</a:t>
            </a:r>
            <a:r>
              <a:rPr lang="en-US" b="1" dirty="0"/>
              <a:t> </a:t>
            </a:r>
            <a:r>
              <a:rPr lang="en-US" b="1" dirty="0" err="1"/>
              <a:t>tokko</a:t>
            </a:r>
            <a:r>
              <a:rPr lang="en-US" b="1" dirty="0"/>
              <a:t> </a:t>
            </a:r>
            <a:r>
              <a:rPr lang="en-US" b="1" dirty="0" err="1"/>
              <a:t>akka</a:t>
            </a:r>
            <a:r>
              <a:rPr lang="en-US" b="1" dirty="0"/>
              <a:t> </a:t>
            </a:r>
            <a:r>
              <a:rPr lang="en-US" b="1" dirty="0" err="1"/>
              <a:t>sobaa</a:t>
            </a:r>
            <a:r>
              <a:rPr lang="en-US" b="1" dirty="0"/>
              <a:t> </a:t>
            </a:r>
            <a:r>
              <a:rPr lang="en-US" b="1" dirty="0" err="1"/>
              <a:t>jiru</a:t>
            </a:r>
            <a:r>
              <a:rPr lang="en-US" b="1" dirty="0"/>
              <a:t> </a:t>
            </a:r>
            <a:r>
              <a:rPr lang="en-US" b="1" dirty="0" err="1"/>
              <a:t>utuu</a:t>
            </a:r>
            <a:r>
              <a:rPr lang="en-US" b="1" dirty="0"/>
              <a:t> </a:t>
            </a:r>
            <a:r>
              <a:rPr lang="en-US" b="1" dirty="0" err="1"/>
              <a:t>beekuu</a:t>
            </a:r>
            <a:r>
              <a:rPr lang="en-US" b="1" dirty="0"/>
              <a:t> </a:t>
            </a:r>
            <a:r>
              <a:rPr lang="en-US" b="1" dirty="0" err="1"/>
              <a:t>maaliif</a:t>
            </a:r>
            <a:r>
              <a:rPr lang="en-US" b="1" dirty="0"/>
              <a:t> </a:t>
            </a:r>
            <a:r>
              <a:rPr lang="en-US" b="1" dirty="0" err="1"/>
              <a:t>Waaqayyoofan</a:t>
            </a:r>
            <a:r>
              <a:rPr lang="en-US" b="1" dirty="0"/>
              <a:t> </a:t>
            </a:r>
            <a:r>
              <a:rPr lang="en-US" b="1" dirty="0" err="1"/>
              <a:t>dubbadha</a:t>
            </a:r>
            <a:r>
              <a:rPr lang="en-US" b="1" dirty="0"/>
              <a:t> </a:t>
            </a:r>
            <a:r>
              <a:rPr lang="en-US" b="1" dirty="0" err="1"/>
              <a:t>jedha</a:t>
            </a:r>
            <a:r>
              <a:rPr lang="en-US" b="1" dirty="0"/>
              <a:t>? Of </a:t>
            </a:r>
            <a:r>
              <a:rPr lang="en-US" b="1" dirty="0" err="1"/>
              <a:t>gowwomsuu</a:t>
            </a:r>
            <a:r>
              <a:rPr lang="en-US" b="1" dirty="0"/>
              <a:t> </a:t>
            </a:r>
            <a:r>
              <a:rPr lang="en-US" b="1" dirty="0" err="1"/>
              <a:t>dhaa</a:t>
            </a:r>
            <a:r>
              <a:rPr lang="en-US" b="1" dirty="0"/>
              <a:t>? </a:t>
            </a:r>
            <a:r>
              <a:rPr lang="en-US" b="1" dirty="0" err="1"/>
              <a:t>Beekamtii</a:t>
            </a:r>
            <a:r>
              <a:rPr lang="en-US" b="1" dirty="0"/>
              <a:t> </a:t>
            </a:r>
            <a:r>
              <a:rPr lang="en-US" b="1" dirty="0" err="1"/>
              <a:t>argachuufii</a:t>
            </a:r>
            <a:r>
              <a:rPr lang="en-US" b="1" dirty="0"/>
              <a:t>, moo </a:t>
            </a:r>
            <a:r>
              <a:rPr lang="en-US" b="1" dirty="0" err="1"/>
              <a:t>maallaqa</a:t>
            </a:r>
            <a:r>
              <a:rPr lang="en-US" b="1" dirty="0"/>
              <a:t> moo </a:t>
            </a:r>
            <a:r>
              <a:rPr lang="en-US" b="1" dirty="0" err="1"/>
              <a:t>faayidaa</a:t>
            </a:r>
            <a:r>
              <a:rPr lang="en-US" b="1" dirty="0"/>
              <a:t> </a:t>
            </a:r>
            <a:r>
              <a:rPr lang="en-US" b="1" dirty="0" err="1"/>
              <a:t>biraa</a:t>
            </a:r>
            <a:r>
              <a:rPr lang="en-US" b="1" dirty="0"/>
              <a:t> </a:t>
            </a:r>
            <a:r>
              <a:rPr lang="en-US" b="1" dirty="0" err="1"/>
              <a:t>argachuuf</a:t>
            </a:r>
            <a:r>
              <a:rPr lang="en-US" b="1" dirty="0"/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15" b="5115"/>
          <a:stretch>
            <a:fillRect/>
          </a:stretch>
        </p:blipFill>
        <p:spPr>
          <a:xfrm>
            <a:off x="9039225" y="1520794"/>
            <a:ext cx="3033709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72515"/>
            <a:ext cx="8296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Raajii</a:t>
            </a:r>
            <a:r>
              <a:rPr lang="en-US" b="1" dirty="0"/>
              <a:t> </a:t>
            </a:r>
            <a:r>
              <a:rPr lang="en-US" b="1" dirty="0" err="1"/>
              <a:t>dhugaan</a:t>
            </a:r>
            <a:r>
              <a:rPr lang="en-US" b="1" dirty="0"/>
              <a:t> </a:t>
            </a:r>
            <a:r>
              <a:rPr lang="en-US" b="1" dirty="0" err="1"/>
              <a:t>balaa</a:t>
            </a:r>
            <a:r>
              <a:rPr lang="en-US" b="1" dirty="0"/>
              <a:t> </a:t>
            </a:r>
            <a:r>
              <a:rPr lang="en-US" b="1" dirty="0" err="1"/>
              <a:t>cubbuun</a:t>
            </a:r>
            <a:r>
              <a:rPr lang="en-US" b="1" dirty="0"/>
              <a:t> of </a:t>
            </a:r>
            <a:r>
              <a:rPr lang="en-US" b="1" dirty="0" err="1"/>
              <a:t>keessaa</a:t>
            </a:r>
            <a:r>
              <a:rPr lang="en-US" b="1" dirty="0"/>
              <a:t> </a:t>
            </a:r>
            <a:r>
              <a:rPr lang="en-US" b="1" dirty="0" err="1"/>
              <a:t>qabu</a:t>
            </a:r>
            <a:r>
              <a:rPr lang="en-US" b="1" dirty="0"/>
              <a:t> </a:t>
            </a:r>
            <a:r>
              <a:rPr lang="en-US" b="1" dirty="0" err="1"/>
              <a:t>ni</a:t>
            </a:r>
            <a:r>
              <a:rPr lang="en-US" b="1" dirty="0"/>
              <a:t> </a:t>
            </a:r>
            <a:r>
              <a:rPr lang="en-US" b="1" dirty="0" err="1"/>
              <a:t>akeekkachiisa</a:t>
            </a:r>
            <a:r>
              <a:rPr lang="en-US" b="1" dirty="0"/>
              <a:t>, </a:t>
            </a:r>
            <a:r>
              <a:rPr lang="en-US" b="1" dirty="0" err="1"/>
              <a:t>bu’aan</a:t>
            </a:r>
            <a:r>
              <a:rPr lang="en-US" b="1" dirty="0"/>
              <a:t> </a:t>
            </a:r>
            <a:r>
              <a:rPr lang="en-US" b="1" dirty="0" err="1"/>
              <a:t>isaa</a:t>
            </a:r>
            <a:r>
              <a:rPr lang="en-US" b="1" dirty="0"/>
              <a:t> </a:t>
            </a:r>
            <a:r>
              <a:rPr lang="en-US" b="1" dirty="0" err="1"/>
              <a:t>maal</a:t>
            </a:r>
            <a:r>
              <a:rPr lang="en-US" b="1" dirty="0"/>
              <a:t> </a:t>
            </a:r>
            <a:r>
              <a:rPr lang="en-US" b="1" dirty="0" err="1"/>
              <a:t>iyyuu</a:t>
            </a:r>
            <a:r>
              <a:rPr lang="en-US" b="1" dirty="0"/>
              <a:t> </a:t>
            </a:r>
            <a:r>
              <a:rPr lang="en-US" b="1" dirty="0" err="1"/>
              <a:t>haa</a:t>
            </a:r>
            <a:r>
              <a:rPr lang="en-US" b="1" dirty="0"/>
              <a:t> </a:t>
            </a:r>
            <a:r>
              <a:rPr lang="en-US" b="1" dirty="0" err="1"/>
              <a:t>ta’u</a:t>
            </a:r>
            <a:r>
              <a:rPr lang="en-US" b="1" dirty="0"/>
              <a:t> </a:t>
            </a:r>
            <a:r>
              <a:rPr lang="en-US" b="1" dirty="0" err="1"/>
              <a:t>sabni</a:t>
            </a:r>
            <a:r>
              <a:rPr lang="en-US" b="1" dirty="0"/>
              <a:t> </a:t>
            </a:r>
            <a:r>
              <a:rPr lang="en-US" b="1" dirty="0" err="1"/>
              <a:t>amanamummaa</a:t>
            </a:r>
            <a:r>
              <a:rPr lang="en-US" b="1" dirty="0"/>
              <a:t> </a:t>
            </a:r>
            <a:r>
              <a:rPr lang="en-US" b="1" dirty="0" err="1"/>
              <a:t>akka</a:t>
            </a:r>
            <a:r>
              <a:rPr lang="en-US" b="1" dirty="0"/>
              <a:t> </a:t>
            </a:r>
            <a:r>
              <a:rPr lang="en-US" b="1" dirty="0" err="1"/>
              <a:t>qabaatu</a:t>
            </a:r>
            <a:r>
              <a:rPr lang="en-US" b="1" dirty="0"/>
              <a:t> </a:t>
            </a:r>
            <a:r>
              <a:rPr lang="en-US" b="1" dirty="0" err="1"/>
              <a:t>jajjabeessa</a:t>
            </a:r>
            <a:r>
              <a:rPr lang="en-US" b="1" dirty="0"/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-1" y="4769442"/>
            <a:ext cx="83633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Raajota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sobduu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ilaalchisee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waanti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gaddisiisaan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namoota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dhagahan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qabaachuu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isaanii</a:t>
            </a:r>
            <a:r>
              <a:rPr lang="en-US" b="1" dirty="0">
                <a:solidFill>
                  <a:prstClr val="black"/>
                </a:solidFill>
              </a:rPr>
              <a:t> fi </a:t>
            </a:r>
            <a:r>
              <a:rPr lang="en-US" b="1" dirty="0" err="1">
                <a:solidFill>
                  <a:prstClr val="black"/>
                </a:solidFill>
              </a:rPr>
              <a:t>namoota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hordofan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qabaachuu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isaaniiti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Waan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dubbatan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jaallatu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sababni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dhamaatii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gaafatu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sammuu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isaaniis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ceepha’u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Garuu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karaa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isaanii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hordofuun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gara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du’aatti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geessa</a:t>
            </a:r>
            <a:r>
              <a:rPr lang="en-US" b="1" dirty="0">
                <a:solidFill>
                  <a:prstClr val="black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Bartoota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ykn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raajota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keessaa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namni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tokko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illee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ani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cubbu-maleessa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jedhe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jiru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Namoonni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Waaqayyotti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dhihaatanii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jiraatan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namoonni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beekaa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waan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hamaa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hojjechuu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irra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jireenya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isaanii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aarsaa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gochuu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filatan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namoonni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Waaqayyo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ifaa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fi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humna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Waaqummaatiin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isaan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kabaje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eenyummaa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isaanii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isa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cubbuudhaan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guute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himataniiru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Foon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isaanii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tasuma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amananne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qajeelummaa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ofii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isaanii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himanne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garuu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guutummaatti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qajeelummaa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Kiristoosiin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amanatan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APPENDIX: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THE PROPHETIC CALL OF ELLEN G. WHITE</a:t>
            </a:r>
            <a:endParaRPr lang="en-US" sz="36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657225"/>
            <a:ext cx="9124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Mul’ata</a:t>
            </a:r>
            <a:r>
              <a:rPr lang="en-US" b="1" dirty="0"/>
              <a:t> </a:t>
            </a:r>
            <a:r>
              <a:rPr lang="en-US" b="1" dirty="0" err="1"/>
              <a:t>ishee</a:t>
            </a:r>
            <a:r>
              <a:rPr lang="en-US" b="1" dirty="0"/>
              <a:t> </a:t>
            </a:r>
            <a:r>
              <a:rPr lang="en-US" b="1" dirty="0" err="1"/>
              <a:t>jalqabaa</a:t>
            </a:r>
            <a:r>
              <a:rPr lang="en-US" b="1" dirty="0"/>
              <a:t> </a:t>
            </a:r>
            <a:r>
              <a:rPr lang="en-US" b="1" dirty="0" err="1"/>
              <a:t>booda</a:t>
            </a:r>
            <a:r>
              <a:rPr lang="en-US" b="1" dirty="0"/>
              <a:t>, </a:t>
            </a:r>
            <a:r>
              <a:rPr lang="en-US" b="1" dirty="0" err="1"/>
              <a:t>dhukkuba</a:t>
            </a:r>
            <a:r>
              <a:rPr lang="en-US" b="1" dirty="0"/>
              <a:t> </a:t>
            </a:r>
            <a:r>
              <a:rPr lang="en-US" b="1" dirty="0" err="1"/>
              <a:t>tajaajila</a:t>
            </a:r>
            <a:r>
              <a:rPr lang="en-US" b="1" dirty="0"/>
              <a:t> </a:t>
            </a:r>
            <a:r>
              <a:rPr lang="en-US" b="1" dirty="0" err="1"/>
              <a:t>raajummaa</a:t>
            </a:r>
            <a:r>
              <a:rPr lang="en-US" b="1" dirty="0"/>
              <a:t> </a:t>
            </a:r>
            <a:r>
              <a:rPr lang="en-US" b="1" dirty="0" err="1"/>
              <a:t>isheetii</a:t>
            </a:r>
            <a:r>
              <a:rPr lang="en-US" b="1" dirty="0"/>
              <a:t> </a:t>
            </a:r>
            <a:r>
              <a:rPr lang="en-US" b="1" dirty="0" err="1"/>
              <a:t>fiixaan</a:t>
            </a:r>
            <a:r>
              <a:rPr lang="en-US" b="1" dirty="0"/>
              <a:t> </a:t>
            </a:r>
            <a:r>
              <a:rPr lang="en-US" b="1" dirty="0" err="1"/>
              <a:t>baasutu</a:t>
            </a:r>
            <a:r>
              <a:rPr lang="en-US" b="1" dirty="0"/>
              <a:t> </a:t>
            </a:r>
            <a:r>
              <a:rPr lang="en-US" b="1" dirty="0" err="1"/>
              <a:t>Elenitti</a:t>
            </a:r>
            <a:r>
              <a:rPr lang="en-US" b="1" dirty="0"/>
              <a:t> </a:t>
            </a:r>
            <a:r>
              <a:rPr lang="en-US" b="1" dirty="0" err="1"/>
              <a:t>dhagahame</a:t>
            </a:r>
            <a:r>
              <a:rPr lang="en-US" b="1" dirty="0"/>
              <a:t>. </a:t>
            </a:r>
            <a:r>
              <a:rPr lang="en-US" b="1" dirty="0" err="1"/>
              <a:t>Dhukkubaa</a:t>
            </a:r>
            <a:r>
              <a:rPr lang="en-US" b="1" dirty="0"/>
              <a:t> fi </a:t>
            </a:r>
            <a:r>
              <a:rPr lang="en-US" b="1" dirty="0" err="1"/>
              <a:t>barnoota</a:t>
            </a:r>
            <a:r>
              <a:rPr lang="en-US" b="1" dirty="0"/>
              <a:t> </a:t>
            </a:r>
            <a:r>
              <a:rPr lang="en-US" b="1" dirty="0" err="1"/>
              <a:t>muraasaa</a:t>
            </a:r>
            <a:r>
              <a:rPr lang="en-US" b="1" dirty="0"/>
              <a:t> </a:t>
            </a:r>
            <a:r>
              <a:rPr lang="en-US" b="1" dirty="0" err="1"/>
              <a:t>wajjin</a:t>
            </a:r>
            <a:r>
              <a:rPr lang="en-US" b="1" dirty="0"/>
              <a:t>, </a:t>
            </a:r>
            <a:r>
              <a:rPr lang="en-US" b="1" dirty="0" err="1"/>
              <a:t>namni</a:t>
            </a:r>
            <a:r>
              <a:rPr lang="en-US" b="1" dirty="0"/>
              <a:t> </a:t>
            </a:r>
            <a:r>
              <a:rPr lang="en-US" b="1" dirty="0" err="1"/>
              <a:t>umurii</a:t>
            </a:r>
            <a:r>
              <a:rPr lang="en-US" b="1" dirty="0"/>
              <a:t> 17 </a:t>
            </a:r>
            <a:r>
              <a:rPr lang="en-US" b="1" dirty="0" err="1"/>
              <a:t>kun</a:t>
            </a:r>
            <a:r>
              <a:rPr lang="en-US" b="1" dirty="0"/>
              <a:t> </a:t>
            </a:r>
            <a:r>
              <a:rPr lang="en-US" b="1" dirty="0" err="1"/>
              <a:t>waamicha</a:t>
            </a:r>
            <a:r>
              <a:rPr lang="en-US" b="1" dirty="0"/>
              <a:t> </a:t>
            </a:r>
            <a:r>
              <a:rPr lang="en-US" b="1" dirty="0" err="1"/>
              <a:t>isheef</a:t>
            </a:r>
            <a:r>
              <a:rPr lang="en-US" b="1" dirty="0"/>
              <a:t> </a:t>
            </a:r>
            <a:r>
              <a:rPr lang="en-US" b="1" dirty="0" err="1"/>
              <a:t>godhameef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hin</a:t>
            </a:r>
            <a:r>
              <a:rPr lang="en-US" b="1" dirty="0"/>
              <a:t> </a:t>
            </a:r>
            <a:r>
              <a:rPr lang="en-US" b="1" dirty="0" err="1"/>
              <a:t>mallee</a:t>
            </a:r>
            <a:r>
              <a:rPr lang="en-US" b="1" dirty="0"/>
              <a:t> fi </a:t>
            </a:r>
            <a:r>
              <a:rPr lang="en-US" b="1" dirty="0" err="1"/>
              <a:t>fiixaan</a:t>
            </a:r>
            <a:r>
              <a:rPr lang="en-US" b="1" dirty="0"/>
              <a:t> </a:t>
            </a:r>
            <a:r>
              <a:rPr lang="en-US" b="1" dirty="0" err="1"/>
              <a:t>baasuu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hin</a:t>
            </a:r>
            <a:r>
              <a:rPr lang="en-US" b="1" dirty="0"/>
              <a:t> </a:t>
            </a:r>
            <a:r>
              <a:rPr lang="en-US" b="1" dirty="0" err="1"/>
              <a:t>dandeenye</a:t>
            </a:r>
            <a:r>
              <a:rPr lang="en-US" b="1" dirty="0"/>
              <a:t> </a:t>
            </a:r>
            <a:r>
              <a:rPr lang="en-US" b="1" dirty="0" err="1"/>
              <a:t>ta’uu</a:t>
            </a:r>
            <a:r>
              <a:rPr lang="en-US" b="1" dirty="0"/>
              <a:t> </a:t>
            </a:r>
            <a:r>
              <a:rPr lang="en-US" b="1" dirty="0" err="1"/>
              <a:t>isheetu</a:t>
            </a:r>
            <a:r>
              <a:rPr lang="en-US" b="1" dirty="0"/>
              <a:t> </a:t>
            </a:r>
            <a:r>
              <a:rPr lang="en-US" b="1" dirty="0" err="1"/>
              <a:t>itti</a:t>
            </a:r>
            <a:r>
              <a:rPr lang="en-US" b="1" dirty="0"/>
              <a:t> </a:t>
            </a:r>
            <a:r>
              <a:rPr lang="en-US" b="1" dirty="0" err="1"/>
              <a:t>dhagahame</a:t>
            </a:r>
            <a:r>
              <a:rPr lang="en-US" b="1" dirty="0"/>
              <a:t>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901559"/>
            <a:ext cx="38573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Tarsiimoo</a:t>
            </a:r>
            <a:r>
              <a:rPr lang="en-US" b="1" dirty="0"/>
              <a:t> </a:t>
            </a:r>
            <a:r>
              <a:rPr lang="en-US" b="1" dirty="0" err="1"/>
              <a:t>fayyaa</a:t>
            </a:r>
            <a:r>
              <a:rPr lang="en-US" b="1" dirty="0"/>
              <a:t> fi </a:t>
            </a:r>
            <a:r>
              <a:rPr lang="en-US" b="1" dirty="0" err="1"/>
              <a:t>barnoota</a:t>
            </a:r>
            <a:r>
              <a:rPr lang="en-US" b="1" dirty="0"/>
              <a:t> </a:t>
            </a:r>
            <a:r>
              <a:rPr lang="en-US" b="1" dirty="0" err="1"/>
              <a:t>Adiveentistii</a:t>
            </a:r>
            <a:r>
              <a:rPr lang="en-US" b="1" dirty="0"/>
              <a:t> </a:t>
            </a:r>
            <a:r>
              <a:rPr lang="en-US" b="1" dirty="0" err="1"/>
              <a:t>hundeessuu</a:t>
            </a:r>
            <a:r>
              <a:rPr lang="en-US" b="1" dirty="0"/>
              <a:t> </a:t>
            </a:r>
            <a:r>
              <a:rPr lang="en-US" b="1" dirty="0" err="1"/>
              <a:t>keessatti</a:t>
            </a:r>
            <a:r>
              <a:rPr lang="en-US" b="1" dirty="0"/>
              <a:t> </a:t>
            </a:r>
            <a:r>
              <a:rPr lang="en-US" b="1" dirty="0" err="1"/>
              <a:t>tajaajilli</a:t>
            </a:r>
            <a:r>
              <a:rPr lang="en-US" b="1" dirty="0"/>
              <a:t> </a:t>
            </a:r>
            <a:r>
              <a:rPr lang="en-US" b="1" dirty="0" err="1"/>
              <a:t>ishee</a:t>
            </a:r>
            <a:r>
              <a:rPr lang="en-US" b="1" dirty="0"/>
              <a:t> </a:t>
            </a:r>
            <a:r>
              <a:rPr lang="en-US" b="1" dirty="0" err="1"/>
              <a:t>ga’ee</a:t>
            </a:r>
            <a:r>
              <a:rPr lang="en-US" b="1" dirty="0"/>
              <a:t> </a:t>
            </a:r>
            <a:r>
              <a:rPr lang="en-US" b="1" dirty="0" err="1"/>
              <a:t>murteessaa</a:t>
            </a:r>
            <a:r>
              <a:rPr lang="en-US" b="1" dirty="0"/>
              <a:t> </a:t>
            </a:r>
            <a:r>
              <a:rPr lang="en-US" b="1" dirty="0" err="1"/>
              <a:t>qaba</a:t>
            </a:r>
            <a:r>
              <a:rPr lang="en-US" b="1" dirty="0"/>
              <a:t>, </a:t>
            </a:r>
            <a:r>
              <a:rPr lang="en-US" b="1" dirty="0" err="1"/>
              <a:t>barreeffamoota</a:t>
            </a:r>
            <a:r>
              <a:rPr lang="en-US" b="1" dirty="0"/>
              <a:t> </a:t>
            </a:r>
            <a:r>
              <a:rPr lang="en-US" b="1" dirty="0" err="1"/>
              <a:t>gara</a:t>
            </a:r>
            <a:r>
              <a:rPr lang="en-US" b="1" dirty="0"/>
              <a:t> </a:t>
            </a:r>
            <a:r>
              <a:rPr lang="en-US" b="1" dirty="0" err="1"/>
              <a:t>fuula</a:t>
            </a:r>
            <a:r>
              <a:rPr lang="en-US" b="1" dirty="0"/>
              <a:t> 100,000 </a:t>
            </a:r>
            <a:r>
              <a:rPr lang="en-US" b="1" dirty="0" err="1"/>
              <a:t>taa’an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itti</a:t>
            </a:r>
            <a:r>
              <a:rPr lang="en-US" b="1" dirty="0"/>
              <a:t> </a:t>
            </a:r>
            <a:r>
              <a:rPr lang="en-US" b="1" dirty="0" err="1"/>
              <a:t>fufiinsaan</a:t>
            </a:r>
            <a:r>
              <a:rPr lang="en-US" b="1" dirty="0"/>
              <a:t> </a:t>
            </a:r>
            <a:r>
              <a:rPr lang="en-US" b="1" dirty="0" err="1"/>
              <a:t>qajeelcha</a:t>
            </a:r>
            <a:r>
              <a:rPr lang="en-US" b="1" dirty="0"/>
              <a:t> </a:t>
            </a:r>
            <a:r>
              <a:rPr lang="en-US" b="1" dirty="0" err="1"/>
              <a:t>Waaqaa</a:t>
            </a:r>
            <a:r>
              <a:rPr lang="en-US" b="1" dirty="0"/>
              <a:t> </a:t>
            </a:r>
            <a:r>
              <a:rPr lang="en-US" b="1" dirty="0" err="1"/>
              <a:t>guutummaa</a:t>
            </a:r>
            <a:r>
              <a:rPr lang="en-US" b="1" dirty="0"/>
              <a:t> </a:t>
            </a:r>
            <a:r>
              <a:rPr lang="en-US" b="1" dirty="0" err="1"/>
              <a:t>addunyaatiif</a:t>
            </a:r>
            <a:r>
              <a:rPr lang="en-US" b="1" dirty="0"/>
              <a:t> </a:t>
            </a:r>
            <a:r>
              <a:rPr lang="en-US" b="1" dirty="0" err="1"/>
              <a:t>kennan</a:t>
            </a:r>
            <a:r>
              <a:rPr lang="en-US" b="1" dirty="0"/>
              <a:t> </a:t>
            </a:r>
            <a:r>
              <a:rPr lang="en-US" b="1" dirty="0" err="1"/>
              <a:t>geggeessaa</a:t>
            </a:r>
            <a:r>
              <a:rPr lang="en-US" b="1" dirty="0"/>
              <a:t> </a:t>
            </a:r>
            <a:r>
              <a:rPr lang="en-US" b="1" dirty="0" err="1"/>
              <a:t>Waaqaatiin</a:t>
            </a:r>
            <a:r>
              <a:rPr lang="en-US" b="1" dirty="0"/>
              <a:t> </a:t>
            </a:r>
            <a:r>
              <a:rPr lang="en-US" b="1" dirty="0" err="1"/>
              <a:t>barreessitee</a:t>
            </a:r>
            <a:r>
              <a:rPr lang="en-US" b="1" dirty="0"/>
              <a:t> </a:t>
            </a:r>
            <a:r>
              <a:rPr lang="en-US" b="1" dirty="0" err="1"/>
              <a:t>keessee</a:t>
            </a:r>
            <a:r>
              <a:rPr lang="en-US" b="1" dirty="0"/>
              <a:t> </a:t>
            </a:r>
            <a:r>
              <a:rPr lang="en-US" b="1" dirty="0" err="1"/>
              <a:t>dabarte</a:t>
            </a:r>
            <a:r>
              <a:rPr lang="en-US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55298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Waggaa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digdamaa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gaditti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mul’ata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baay’ee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erga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argitee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booda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abbaa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manaa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ishee</a:t>
            </a:r>
            <a:r>
              <a:rPr lang="en-US" b="1" dirty="0">
                <a:solidFill>
                  <a:prstClr val="black"/>
                </a:solidFill>
              </a:rPr>
              <a:t> Jams </a:t>
            </a:r>
            <a:r>
              <a:rPr lang="en-US" b="1" dirty="0" err="1">
                <a:solidFill>
                  <a:prstClr val="black"/>
                </a:solidFill>
              </a:rPr>
              <a:t>Waayitiin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deggeramtee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bu’uuraffamuu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Waldaa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Adveentistii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Guyyaa</a:t>
            </a:r>
            <a:r>
              <a:rPr lang="en-US" b="1" dirty="0">
                <a:solidFill>
                  <a:prstClr val="black"/>
                </a:solidFill>
              </a:rPr>
              <a:t> 7ffaa (</a:t>
            </a:r>
            <a:r>
              <a:rPr lang="en-US" b="1" dirty="0" err="1">
                <a:solidFill>
                  <a:prstClr val="black"/>
                </a:solidFill>
              </a:rPr>
              <a:t>isa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ifaatti</a:t>
            </a:r>
            <a:r>
              <a:rPr lang="en-US" b="1" dirty="0">
                <a:solidFill>
                  <a:prstClr val="black"/>
                </a:solidFill>
              </a:rPr>
              <a:t> 1863 </a:t>
            </a:r>
            <a:r>
              <a:rPr lang="en-US" b="1" dirty="0" err="1">
                <a:solidFill>
                  <a:prstClr val="black"/>
                </a:solidFill>
              </a:rPr>
              <a:t>hundeeffame</a:t>
            </a:r>
            <a:r>
              <a:rPr lang="en-US" b="1" dirty="0">
                <a:solidFill>
                  <a:prstClr val="black"/>
                </a:solidFill>
              </a:rPr>
              <a:t>) </a:t>
            </a:r>
            <a:r>
              <a:rPr lang="en-US" b="1" dirty="0" err="1">
                <a:solidFill>
                  <a:prstClr val="black"/>
                </a:solidFill>
              </a:rPr>
              <a:t>bu’uuressuu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gargaarte</a:t>
            </a:r>
            <a:r>
              <a:rPr lang="en-US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94761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Mul’ata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jalqabaa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argitee</a:t>
            </a:r>
            <a:r>
              <a:rPr lang="en-US" b="1" dirty="0">
                <a:solidFill>
                  <a:prstClr val="black"/>
                </a:solidFill>
              </a:rPr>
              <a:t> turban </a:t>
            </a:r>
            <a:r>
              <a:rPr lang="en-US" b="1" dirty="0" err="1">
                <a:solidFill>
                  <a:prstClr val="black"/>
                </a:solidFill>
              </a:rPr>
              <a:t>tokko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booda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mul’ata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lammataa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wal’aansoo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ishee</a:t>
            </a:r>
            <a:r>
              <a:rPr lang="en-US" b="1" dirty="0">
                <a:solidFill>
                  <a:prstClr val="black"/>
                </a:solidFill>
              </a:rPr>
              <a:t> dura </a:t>
            </a:r>
            <a:r>
              <a:rPr lang="en-US" b="1" dirty="0" err="1">
                <a:solidFill>
                  <a:prstClr val="black"/>
                </a:solidFill>
              </a:rPr>
              <a:t>jiru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akeekkachiisu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argite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Kadhata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hedduu</a:t>
            </a:r>
            <a:r>
              <a:rPr lang="en-US" b="1" dirty="0">
                <a:solidFill>
                  <a:prstClr val="black"/>
                </a:solidFill>
              </a:rPr>
              <a:t> fi </a:t>
            </a:r>
            <a:r>
              <a:rPr lang="en-US" b="1" dirty="0" err="1">
                <a:solidFill>
                  <a:prstClr val="black"/>
                </a:solidFill>
              </a:rPr>
              <a:t>jajjabina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obbolootaa</a:t>
            </a:r>
            <a:r>
              <a:rPr lang="en-US" b="1" dirty="0">
                <a:solidFill>
                  <a:prstClr val="black"/>
                </a:solidFill>
              </a:rPr>
              <a:t> fi </a:t>
            </a:r>
            <a:r>
              <a:rPr lang="en-US" b="1" dirty="0" err="1">
                <a:solidFill>
                  <a:prstClr val="black"/>
                </a:solidFill>
              </a:rPr>
              <a:t>obboleettota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biraa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argatteen</a:t>
            </a:r>
            <a:r>
              <a:rPr lang="en-US" b="1" dirty="0">
                <a:solidFill>
                  <a:prstClr val="black"/>
                </a:solidFill>
              </a:rPr>
              <a:t>, Ellen </a:t>
            </a:r>
            <a:r>
              <a:rPr lang="en-US" b="1" dirty="0" err="1">
                <a:solidFill>
                  <a:prstClr val="black"/>
                </a:solidFill>
              </a:rPr>
              <a:t>dhuma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irratti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waamicha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ishee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fudhatte</a:t>
            </a:r>
            <a:r>
              <a:rPr lang="en-US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1282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Comic Sans MS</vt:lpstr>
      <vt:lpstr>Constantia</vt:lpstr>
      <vt:lpstr>Aptos</vt:lpstr>
      <vt:lpstr>Arial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116</cp:revision>
  <dcterms:created xsi:type="dcterms:W3CDTF">2026-09-19T14:53:33Z</dcterms:created>
  <dcterms:modified xsi:type="dcterms:W3CDTF">2026-10-13T14:06:01Z</dcterms:modified>
</cp:coreProperties>
</file>