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8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Yesuusiif</a:t>
          </a:r>
          <a:r>
            <a:rPr lang="en-US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dhugaa</a:t>
          </a:r>
          <a:r>
            <a:rPr lang="en-US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ba’uu</a:t>
          </a:r>
          <a:endParaRPr lang="en-US" sz="19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 err="1"/>
            <a:t>Ergamni</a:t>
          </a:r>
          <a:r>
            <a:rPr lang="en-US" sz="2000" b="1" noProof="0" dirty="0"/>
            <a:t> </a:t>
          </a:r>
          <a:r>
            <a:rPr lang="en-US" sz="2000" b="1" noProof="0" dirty="0" err="1"/>
            <a:t>isaa</a:t>
          </a:r>
          <a:r>
            <a:rPr lang="en-US" sz="2000" b="1" noProof="0" dirty="0"/>
            <a:t> </a:t>
          </a:r>
          <a:r>
            <a:rPr lang="en-US" sz="2000" b="1" noProof="0" dirty="0" err="1"/>
            <a:t>olaanaan</a:t>
          </a:r>
          <a:r>
            <a:rPr lang="en-US" sz="2000" b="1" noProof="0" dirty="0"/>
            <a:t> </a:t>
          </a:r>
          <a:r>
            <a:rPr lang="en-US" sz="2000" b="1" noProof="0" dirty="0" err="1"/>
            <a:t>saba</a:t>
          </a:r>
          <a:r>
            <a:rPr lang="en-US" sz="2000" b="1" noProof="0" dirty="0"/>
            <a:t> </a:t>
          </a:r>
          <a:r>
            <a:rPr lang="en-US" sz="2000" b="1" noProof="0" dirty="0" err="1"/>
            <a:t>gara</a:t>
          </a:r>
          <a:r>
            <a:rPr lang="en-US" sz="2000" b="1" noProof="0" dirty="0"/>
            <a:t> </a:t>
          </a:r>
          <a:r>
            <a:rPr lang="en-US" sz="2000" b="1" noProof="0" dirty="0" err="1"/>
            <a:t>Yesuusitti</a:t>
          </a:r>
          <a:r>
            <a:rPr lang="en-US" sz="2000" b="1" noProof="0" dirty="0"/>
            <a:t> </a:t>
          </a:r>
          <a:r>
            <a:rPr lang="en-US" sz="2000" b="1" noProof="0" dirty="0" err="1"/>
            <a:t>qajeelchuu</a:t>
          </a:r>
          <a:r>
            <a:rPr lang="en-US" sz="2000" b="1" noProof="0" dirty="0"/>
            <a:t> </a:t>
          </a:r>
          <a:r>
            <a:rPr lang="en-US" sz="2000" b="1" noProof="0" dirty="0" err="1"/>
            <a:t>dha</a:t>
          </a:r>
          <a:endParaRPr lang="en-US" sz="2000" noProof="0" dirty="0"/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Waan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fuulduratti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ta’uu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dubbachuu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Taatee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hamma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har’aatti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iyyuu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turu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mul’isaniiru</a:t>
          </a:r>
          <a:endParaRPr lang="en-US" sz="2000" b="1" kern="1200" noProof="0" dirty="0">
            <a:latin typeface="Aptos" panose="02110004020202020204"/>
            <a:ea typeface="+mn-ea"/>
            <a:cs typeface="+mn-cs"/>
          </a:endParaRP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Ijaaruu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 err="1"/>
            <a:t>Waldaa</a:t>
          </a:r>
          <a:r>
            <a:rPr lang="en-US" sz="2000" b="1" noProof="0" dirty="0"/>
            <a:t> </a:t>
          </a:r>
          <a:r>
            <a:rPr lang="en-US" sz="2000" b="1" noProof="0" dirty="0" err="1"/>
            <a:t>jabaa</a:t>
          </a:r>
          <a:r>
            <a:rPr lang="en-US" sz="2000" b="1" noProof="0" dirty="0"/>
            <a:t> </a:t>
          </a:r>
          <a:r>
            <a:rPr lang="en-US" sz="2000" b="1" noProof="0" dirty="0" err="1"/>
            <a:t>aggaammii</a:t>
          </a:r>
          <a:r>
            <a:rPr lang="en-US" sz="2000" b="1" noProof="0" dirty="0"/>
            <a:t> </a:t>
          </a:r>
          <a:r>
            <a:rPr lang="en-US" sz="2000" b="1" noProof="0" dirty="0" err="1"/>
            <a:t>diinaa</a:t>
          </a:r>
          <a:r>
            <a:rPr lang="en-US" sz="2000" b="1" noProof="0" dirty="0"/>
            <a:t> </a:t>
          </a:r>
          <a:r>
            <a:rPr lang="en-US" sz="2000" b="1" noProof="0" dirty="0" err="1"/>
            <a:t>jala</a:t>
          </a:r>
          <a:r>
            <a:rPr lang="en-US" sz="2000" b="1" noProof="0" dirty="0"/>
            <a:t> </a:t>
          </a:r>
          <a:r>
            <a:rPr lang="en-US" sz="2000" b="1" noProof="0" dirty="0" err="1"/>
            <a:t>dhaabachuu</a:t>
          </a:r>
          <a:r>
            <a:rPr lang="en-US" sz="2000" b="1" noProof="0" dirty="0"/>
            <a:t> </a:t>
          </a:r>
          <a:r>
            <a:rPr lang="en-US" sz="2000" b="1" noProof="0" dirty="0" err="1"/>
            <a:t>danda’u</a:t>
          </a:r>
          <a:r>
            <a:rPr lang="en-US" sz="2000" b="1" noProof="0" dirty="0"/>
            <a:t> </a:t>
          </a:r>
          <a:r>
            <a:rPr lang="en-US" sz="2000" b="1" noProof="0" dirty="0" err="1"/>
            <a:t>ijaaruu</a:t>
          </a:r>
          <a:endParaRPr lang="en-US" sz="2000" noProof="0" dirty="0"/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Mul’isuu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 err="1"/>
            <a:t>Sabni</a:t>
          </a:r>
          <a:r>
            <a:rPr lang="en-US" sz="2000" b="1" noProof="0" dirty="0"/>
            <a:t> </a:t>
          </a:r>
          <a:r>
            <a:rPr lang="en-US" sz="2000" b="1" noProof="0" dirty="0" err="1"/>
            <a:t>akka</a:t>
          </a:r>
          <a:r>
            <a:rPr lang="en-US" sz="2000" b="1" noProof="0" dirty="0"/>
            <a:t> </a:t>
          </a:r>
          <a:r>
            <a:rPr lang="en-US" sz="2000" b="1" noProof="0" dirty="0" err="1"/>
            <a:t>qalbii</a:t>
          </a:r>
          <a:r>
            <a:rPr lang="en-US" sz="2000" b="1" noProof="0" dirty="0"/>
            <a:t> </a:t>
          </a:r>
          <a:r>
            <a:rPr lang="en-US" sz="2000" b="1" noProof="0" dirty="0" err="1"/>
            <a:t>jijjiirratuuf</a:t>
          </a:r>
          <a:r>
            <a:rPr lang="en-US" sz="2000" b="1" noProof="0" dirty="0"/>
            <a:t>, </a:t>
          </a:r>
          <a:r>
            <a:rPr lang="en-US" sz="2000" b="1" noProof="0" dirty="0" err="1"/>
            <a:t>cubbuu</a:t>
          </a:r>
          <a:r>
            <a:rPr lang="en-US" sz="2000" b="1" noProof="0" dirty="0"/>
            <a:t> </a:t>
          </a:r>
          <a:r>
            <a:rPr lang="en-US" sz="2000" b="1" noProof="0" dirty="0" err="1"/>
            <a:t>himuu</a:t>
          </a:r>
          <a:endParaRPr lang="en-US" sz="2000" noProof="0" dirty="0"/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Jajjabeessuu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 err="1"/>
            <a:t>Yihudaa</a:t>
          </a:r>
          <a:r>
            <a:rPr lang="en-US" sz="2000" b="1" noProof="0" dirty="0"/>
            <a:t> fi </a:t>
          </a:r>
          <a:r>
            <a:rPr lang="en-US" sz="2000" b="1" noProof="0" dirty="0" err="1"/>
            <a:t>Siilaas</a:t>
          </a:r>
          <a:r>
            <a:rPr lang="en-US" sz="2000" b="1" noProof="0" dirty="0"/>
            <a:t> </a:t>
          </a:r>
          <a:r>
            <a:rPr lang="en-US" sz="2000" b="1" noProof="0" dirty="0" err="1"/>
            <a:t>kallattiidhaan</a:t>
          </a:r>
          <a:r>
            <a:rPr lang="en-US" sz="2000" b="1" noProof="0" dirty="0"/>
            <a:t> </a:t>
          </a:r>
          <a:r>
            <a:rPr lang="en-US" sz="2000" b="1" noProof="0" dirty="0" err="1"/>
            <a:t>hojii</a:t>
          </a:r>
          <a:r>
            <a:rPr lang="en-US" sz="2000" b="1" noProof="0" dirty="0"/>
            <a:t> </a:t>
          </a:r>
          <a:r>
            <a:rPr lang="en-US" sz="2000" b="1" noProof="0" dirty="0" err="1"/>
            <a:t>kanaaf</a:t>
          </a:r>
          <a:r>
            <a:rPr lang="en-US" sz="2000" b="1" noProof="0" dirty="0"/>
            <a:t> </a:t>
          </a:r>
          <a:r>
            <a:rPr lang="en-US" sz="2000" b="1" noProof="0" dirty="0" err="1"/>
            <a:t>gara</a:t>
          </a:r>
          <a:r>
            <a:rPr lang="en-US" sz="2000" b="1" noProof="0" dirty="0"/>
            <a:t> </a:t>
          </a:r>
          <a:r>
            <a:rPr lang="en-US" sz="2000" b="1" noProof="0" dirty="0" err="1"/>
            <a:t>waldootaatti</a:t>
          </a:r>
          <a:r>
            <a:rPr lang="en-US" sz="2000" b="1" noProof="0" dirty="0"/>
            <a:t> </a:t>
          </a:r>
          <a:r>
            <a:rPr lang="en-US" sz="2000" b="1" noProof="0" dirty="0" err="1"/>
            <a:t>ergaman</a:t>
          </a:r>
          <a:endParaRPr lang="en-US" sz="2000" noProof="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Isaan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namoota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Waaqayyo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erge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turan</a:t>
          </a:r>
          <a:b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(Luq.11:49)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Waldaa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geggeessuudhaaf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kennaa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fudhatu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b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Qor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12:28-29;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Efe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4:11-12)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Isaan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bu’uura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waldaa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ti</a:t>
          </a:r>
          <a:b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Efee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2:20)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Mul’ata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argatu</a:t>
          </a:r>
          <a:b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Efee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3:5)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Qajeelummaatti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gammadu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Mul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18:20)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30300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XIMOOTEWOS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n-US" sz="2000" b="1" noProof="0" dirty="0" err="1"/>
            <a:t>Gara</a:t>
          </a:r>
          <a:r>
            <a:rPr lang="en-US" sz="2000" b="1" noProof="0" dirty="0"/>
            <a:t> </a:t>
          </a:r>
          <a:r>
            <a:rPr lang="en-US" sz="2000" b="1" noProof="0" dirty="0" err="1"/>
            <a:t>tajaajilaatti</a:t>
          </a:r>
          <a:r>
            <a:rPr lang="en-US" sz="2000" b="1" noProof="0" dirty="0"/>
            <a:t> </a:t>
          </a:r>
          <a:r>
            <a:rPr lang="en-US" sz="2000" b="1" noProof="0" dirty="0" err="1"/>
            <a:t>waamamuun</a:t>
          </a:r>
          <a:r>
            <a:rPr lang="en-US" sz="2000" b="1" noProof="0" dirty="0"/>
            <a:t> </a:t>
          </a:r>
          <a:r>
            <a:rPr lang="en-US" sz="2000" b="1" noProof="0" dirty="0" err="1"/>
            <a:t>isaa</a:t>
          </a:r>
          <a:r>
            <a:rPr lang="en-US" sz="2000" b="1" noProof="0" dirty="0"/>
            <a:t> </a:t>
          </a:r>
          <a:r>
            <a:rPr lang="en-US" sz="2000" b="1" noProof="0" dirty="0" err="1"/>
            <a:t>raajiidhaan</a:t>
          </a:r>
          <a:r>
            <a:rPr lang="en-US" sz="2000" b="1" noProof="0" dirty="0"/>
            <a:t> </a:t>
          </a:r>
          <a:r>
            <a:rPr lang="en-US" sz="2000" b="1" noProof="0" dirty="0" err="1"/>
            <a:t>dubbatameera</a:t>
          </a:r>
          <a:br>
            <a:rPr lang="en-US" sz="2000" b="1" noProof="0" dirty="0"/>
          </a:br>
          <a:r>
            <a:rPr lang="en-US" sz="2000" b="1" noProof="0" dirty="0"/>
            <a:t> (1 </a:t>
          </a:r>
          <a:r>
            <a:rPr lang="en-US" sz="2000" b="1" noProof="0" dirty="0" err="1"/>
            <a:t>Xim</a:t>
          </a:r>
          <a:r>
            <a:rPr lang="en-US" sz="2000" b="1" noProof="0" dirty="0"/>
            <a:t>. 1:18). </a:t>
          </a:r>
          <a:r>
            <a:rPr lang="en-US" sz="2000" b="1" noProof="0" dirty="0" err="1"/>
            <a:t>Phaawuloosii</a:t>
          </a:r>
          <a:r>
            <a:rPr lang="en-US" sz="2000" b="1" noProof="0" dirty="0"/>
            <a:t> </a:t>
          </a:r>
          <a:r>
            <a:rPr lang="en-US" sz="2000" b="1" noProof="0" dirty="0" err="1"/>
            <a:t>wajjin</a:t>
          </a:r>
          <a:r>
            <a:rPr lang="en-US" sz="2000" b="1" noProof="0" dirty="0"/>
            <a:t> </a:t>
          </a:r>
          <a:r>
            <a:rPr lang="en-US" sz="2000" b="1" noProof="0" dirty="0" err="1"/>
            <a:t>ergaawwan</a:t>
          </a:r>
          <a:r>
            <a:rPr lang="en-US" sz="2000" b="1" noProof="0" dirty="0"/>
            <a:t> </a:t>
          </a:r>
          <a:r>
            <a:rPr lang="en-US" sz="2000" b="1" noProof="0" dirty="0" err="1"/>
            <a:t>akka</a:t>
          </a:r>
          <a:r>
            <a:rPr lang="en-US" sz="2000" b="1" noProof="0" dirty="0"/>
            <a:t>: 2 </a:t>
          </a:r>
          <a:r>
            <a:rPr lang="en-US" sz="2000" b="1" noProof="0" dirty="0" err="1"/>
            <a:t>Qorontoos</a:t>
          </a:r>
          <a:r>
            <a:rPr lang="en-US" sz="2000" b="1" noProof="0" dirty="0"/>
            <a:t> (2 </a:t>
          </a:r>
          <a:r>
            <a:rPr lang="en-US" sz="2000" b="1" noProof="0" dirty="0" err="1"/>
            <a:t>Qor</a:t>
          </a:r>
          <a:r>
            <a:rPr lang="en-US" sz="2000" b="1" noProof="0" dirty="0"/>
            <a:t>. 1:1); </a:t>
          </a:r>
          <a:r>
            <a:rPr lang="en-US" sz="2000" b="1" noProof="0" dirty="0" err="1"/>
            <a:t>Filiphisiyus</a:t>
          </a:r>
          <a:r>
            <a:rPr lang="en-US" sz="2000" b="1" noProof="0" dirty="0"/>
            <a:t> (Filip. 1:1); </a:t>
          </a:r>
          <a:r>
            <a:rPr lang="en-US" sz="2000" b="1" noProof="0" dirty="0" err="1"/>
            <a:t>Qolosaayis</a:t>
          </a:r>
          <a:r>
            <a:rPr lang="en-US" sz="2000" b="1" noProof="0" dirty="0"/>
            <a:t> (Col. 1:1);</a:t>
          </a:r>
          <a:br>
            <a:rPr lang="en-US" sz="2000" b="1" noProof="0" dirty="0"/>
          </a:br>
          <a:r>
            <a:rPr lang="en-US" sz="2000" b="1" noProof="0" dirty="0"/>
            <a:t>1 </a:t>
          </a:r>
          <a:r>
            <a:rPr lang="en-US" sz="2000" b="1" noProof="0" dirty="0" err="1"/>
            <a:t>Tasalooniqee</a:t>
          </a:r>
          <a:r>
            <a:rPr lang="en-US" sz="2000" b="1" noProof="0" dirty="0"/>
            <a:t> (1 Tasal. 1:1); 2 </a:t>
          </a:r>
          <a:r>
            <a:rPr lang="en-US" sz="2000" b="1" noProof="0" dirty="0" err="1"/>
            <a:t>Tasalooniqee</a:t>
          </a:r>
          <a:br>
            <a:rPr lang="en-US" sz="2000" b="1" noProof="0" dirty="0"/>
          </a:br>
          <a:r>
            <a:rPr lang="en-US" sz="2000" b="1" noProof="0" dirty="0"/>
            <a:t>(2 Tasal. 1:1); fi </a:t>
          </a:r>
          <a:r>
            <a:rPr lang="en-US" sz="2000" b="1" noProof="0" dirty="0" err="1"/>
            <a:t>Filimoonaa</a:t>
          </a:r>
          <a:r>
            <a:rPr lang="en-US" sz="2000" b="1" noProof="0" dirty="0"/>
            <a:t> (</a:t>
          </a:r>
          <a:r>
            <a:rPr lang="en-US" sz="2000" b="1" noProof="0" dirty="0" err="1"/>
            <a:t>Filim</a:t>
          </a:r>
          <a:r>
            <a:rPr lang="en-US" sz="2000" b="1" noProof="0" dirty="0"/>
            <a:t>. 1:1).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81438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TIITOOS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n-US" sz="2000" b="1" noProof="0" dirty="0" err="1"/>
            <a:t>Hojiiwwan</a:t>
          </a:r>
          <a:r>
            <a:rPr lang="en-US" sz="2000" b="1" noProof="0" dirty="0"/>
            <a:t> </a:t>
          </a:r>
          <a:r>
            <a:rPr lang="en-US" sz="2000" b="1" noProof="0" dirty="0" err="1"/>
            <a:t>raajii</a:t>
          </a:r>
          <a:r>
            <a:rPr lang="en-US" sz="2000" b="1" noProof="0" dirty="0"/>
            <a:t> </a:t>
          </a:r>
          <a:r>
            <a:rPr lang="en-US" sz="2000" b="1" noProof="0" dirty="0" err="1"/>
            <a:t>kan</a:t>
          </a:r>
          <a:r>
            <a:rPr lang="en-US" sz="2000" b="1" noProof="0" dirty="0"/>
            <a:t> </a:t>
          </a:r>
          <a:r>
            <a:rPr lang="en-US" sz="2000" b="1" noProof="0" dirty="0" err="1"/>
            <a:t>akka</a:t>
          </a:r>
          <a:r>
            <a:rPr lang="en-US" sz="2000" b="1" noProof="0" dirty="0"/>
            <a:t> </a:t>
          </a:r>
          <a:r>
            <a:rPr lang="en-US" sz="2000" b="1" noProof="0" dirty="0" err="1"/>
            <a:t>ijaaruu</a:t>
          </a:r>
          <a:r>
            <a:rPr lang="en-US" sz="2000" b="1" noProof="0" dirty="0"/>
            <a:t> (2 </a:t>
          </a:r>
          <a:r>
            <a:rPr lang="en-US" sz="2000" b="1" noProof="0" dirty="0" err="1"/>
            <a:t>Qor</a:t>
          </a:r>
          <a:r>
            <a:rPr lang="en-US" sz="2000" b="1" noProof="0" dirty="0"/>
            <a:t>. 8:6); </a:t>
          </a:r>
          <a:r>
            <a:rPr lang="en-US" sz="2000" b="1" noProof="0" dirty="0" err="1"/>
            <a:t>mul’isuu</a:t>
          </a:r>
          <a:r>
            <a:rPr lang="en-US" sz="2000" b="1" noProof="0" dirty="0"/>
            <a:t> (</a:t>
          </a:r>
          <a:r>
            <a:rPr lang="en-US" sz="2000" b="1" noProof="0" dirty="0" err="1"/>
            <a:t>Titos</a:t>
          </a:r>
          <a:r>
            <a:rPr lang="en-US" sz="2000" b="1" noProof="0" dirty="0"/>
            <a:t> 2:6, 9, 15); fi </a:t>
          </a:r>
          <a:r>
            <a:rPr lang="en-US" sz="2000" b="1" noProof="0" dirty="0" err="1"/>
            <a:t>jajjabeessuu</a:t>
          </a:r>
          <a:br>
            <a:rPr lang="en-US" sz="2000" b="1" noProof="0" dirty="0"/>
          </a:br>
          <a:r>
            <a:rPr lang="en-US" sz="2000" b="1" noProof="0" dirty="0"/>
            <a:t>(2 </a:t>
          </a:r>
          <a:r>
            <a:rPr lang="en-US" sz="2000" b="1" noProof="0" dirty="0" err="1"/>
            <a:t>Qor</a:t>
          </a:r>
          <a:r>
            <a:rPr lang="en-US" sz="2000" b="1" noProof="0" dirty="0"/>
            <a:t>. 7:13) </a:t>
          </a:r>
          <a:r>
            <a:rPr lang="en-US" sz="2000" b="1" noProof="0" dirty="0" err="1"/>
            <a:t>agarsiiseera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227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 err="1"/>
            <a:t>Ergamni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isaa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olaanaan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saba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gara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Yesuusitti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qajeelchuu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dha</a:t>
          </a:r>
          <a:endParaRPr lang="en-US" sz="2000" kern="1200" noProof="0" dirty="0"/>
        </a:p>
      </dsp:txBody>
      <dsp:txXfrm>
        <a:off x="59038" y="38834"/>
        <a:ext cx="2521580" cy="1512995"/>
      </dsp:txXfrm>
    </dsp:sp>
    <dsp:sp modelId="{83303C94-F2EE-4E3F-8B8F-C30B43A7A5F7}">
      <dsp:nvSpPr>
        <dsp:cNvPr id="0" name=""/>
        <dsp:cNvSpPr/>
      </dsp:nvSpPr>
      <dsp:spPr>
        <a:xfrm>
          <a:off x="22736" y="1581131"/>
          <a:ext cx="2594184" cy="58346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Yesuusiif</a:t>
          </a: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dhugaa</a:t>
          </a: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ba’uu</a:t>
          </a:r>
          <a:endParaRPr lang="en-US" sz="19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2736" y="1581131"/>
        <a:ext cx="1826890" cy="583468"/>
      </dsp:txXfrm>
    </dsp:sp>
    <dsp:sp modelId="{A381FCC2-366C-484C-80F3-42AFE9B46DAC}">
      <dsp:nvSpPr>
        <dsp:cNvPr id="0" name=""/>
        <dsp:cNvSpPr/>
      </dsp:nvSpPr>
      <dsp:spPr>
        <a:xfrm>
          <a:off x="19710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7745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Taatee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hamma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har’aatti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iyyuu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turu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mul’isaniiru</a:t>
          </a:r>
          <a:endParaRPr lang="en-US" sz="2000" b="1" kern="1200" noProof="0" dirty="0">
            <a:latin typeface="Aptos" panose="02110004020202020204"/>
            <a:ea typeface="+mn-ea"/>
            <a:cs typeface="+mn-cs"/>
          </a:endParaRPr>
        </a:p>
      </dsp:txBody>
      <dsp:txXfrm>
        <a:off x="2810838" y="38834"/>
        <a:ext cx="2521580" cy="1512995"/>
      </dsp:txXfrm>
    </dsp:sp>
    <dsp:sp modelId="{A7D34FEE-7DA6-4B37-BBED-CAA95D76B4CC}">
      <dsp:nvSpPr>
        <dsp:cNvPr id="0" name=""/>
        <dsp:cNvSpPr/>
      </dsp:nvSpPr>
      <dsp:spPr>
        <a:xfrm>
          <a:off x="2774536" y="1581131"/>
          <a:ext cx="2594184" cy="583468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Waan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fuulduratti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ta’uu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dubbachuu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74536" y="1581131"/>
        <a:ext cx="1826890" cy="583468"/>
      </dsp:txXfrm>
    </dsp:sp>
    <dsp:sp modelId="{404A7F00-D70F-40DB-A253-54411E61105B}">
      <dsp:nvSpPr>
        <dsp:cNvPr id="0" name=""/>
        <dsp:cNvSpPr/>
      </dsp:nvSpPr>
      <dsp:spPr>
        <a:xfrm>
          <a:off x="47228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26337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 err="1"/>
            <a:t>Waldaa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jabaa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aggaammii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diinaa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jala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dhaabachuu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danda’u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ijaaruu</a:t>
          </a:r>
          <a:endParaRPr lang="en-US" sz="2000" kern="1200" noProof="0" dirty="0"/>
        </a:p>
      </dsp:txBody>
      <dsp:txXfrm>
        <a:off x="5562639" y="38834"/>
        <a:ext cx="2521580" cy="1512995"/>
      </dsp:txXfrm>
    </dsp:sp>
    <dsp:sp modelId="{4D9EC3F5-2B61-4178-AF40-07178C6999D4}">
      <dsp:nvSpPr>
        <dsp:cNvPr id="0" name=""/>
        <dsp:cNvSpPr/>
      </dsp:nvSpPr>
      <dsp:spPr>
        <a:xfrm>
          <a:off x="5526337" y="1581131"/>
          <a:ext cx="2594184" cy="583468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Ijaaruu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526337" y="1581131"/>
        <a:ext cx="1826890" cy="583468"/>
      </dsp:txXfrm>
    </dsp:sp>
    <dsp:sp modelId="{3D6A2FB8-FAD5-4FEF-A1A3-3717E97DEF08}">
      <dsp:nvSpPr>
        <dsp:cNvPr id="0" name=""/>
        <dsp:cNvSpPr/>
      </dsp:nvSpPr>
      <dsp:spPr>
        <a:xfrm>
          <a:off x="7474661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0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 err="1"/>
            <a:t>Sabni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akka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qalbii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jijjiirratuuf</a:t>
          </a:r>
          <a:r>
            <a:rPr lang="en-US" sz="2000" b="1" kern="1200" noProof="0" dirty="0"/>
            <a:t>, </a:t>
          </a:r>
          <a:r>
            <a:rPr lang="en-US" sz="2000" b="1" kern="1200" noProof="0" dirty="0" err="1"/>
            <a:t>cubbuu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himuu</a:t>
          </a:r>
          <a:endParaRPr lang="en-US" sz="2000" kern="1200" noProof="0" dirty="0"/>
        </a:p>
      </dsp:txBody>
      <dsp:txXfrm>
        <a:off x="31794" y="2531414"/>
        <a:ext cx="2710733" cy="1325108"/>
      </dsp:txXfrm>
    </dsp:sp>
    <dsp:sp modelId="{7FC4422D-8C48-4D6F-8899-D3EB750C73B7}">
      <dsp:nvSpPr>
        <dsp:cNvPr id="0" name=""/>
        <dsp:cNvSpPr/>
      </dsp:nvSpPr>
      <dsp:spPr>
        <a:xfrm>
          <a:off x="0" y="3856523"/>
          <a:ext cx="2774321" cy="583468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Mul’isuu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0" y="3856523"/>
        <a:ext cx="1953747" cy="583468"/>
      </dsp:txXfrm>
    </dsp:sp>
    <dsp:sp modelId="{3130E0C0-5E31-4FB3-8A92-9A309FDC92A9}">
      <dsp:nvSpPr>
        <dsp:cNvPr id="0" name=""/>
        <dsp:cNvSpPr/>
      </dsp:nvSpPr>
      <dsp:spPr>
        <a:xfrm>
          <a:off x="2103993" y="382995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27881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 err="1"/>
            <a:t>Yihudaa</a:t>
          </a:r>
          <a:r>
            <a:rPr lang="en-US" sz="2000" b="1" kern="1200" noProof="0" dirty="0"/>
            <a:t> fi </a:t>
          </a:r>
          <a:r>
            <a:rPr lang="en-US" sz="2000" b="1" kern="1200" noProof="0" dirty="0" err="1"/>
            <a:t>Siilaas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kallattiidhaan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hojii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kanaaf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gara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waldootaatti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ergaman</a:t>
          </a:r>
          <a:endParaRPr lang="en-US" sz="2000" kern="1200" noProof="0" dirty="0"/>
        </a:p>
      </dsp:txBody>
      <dsp:txXfrm>
        <a:off x="2959675" y="2531414"/>
        <a:ext cx="2710733" cy="1325108"/>
      </dsp:txXfrm>
    </dsp:sp>
    <dsp:sp modelId="{33324725-AC41-4188-ADC2-C983F204EAEA}">
      <dsp:nvSpPr>
        <dsp:cNvPr id="0" name=""/>
        <dsp:cNvSpPr/>
      </dsp:nvSpPr>
      <dsp:spPr>
        <a:xfrm>
          <a:off x="2927881" y="3856523"/>
          <a:ext cx="2774321" cy="583468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Jajjabeessuu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927881" y="3856523"/>
        <a:ext cx="1953747" cy="583468"/>
      </dsp:txXfrm>
    </dsp:sp>
    <dsp:sp modelId="{3A686E9C-D473-424C-A616-6FCF3A07A6DA}">
      <dsp:nvSpPr>
        <dsp:cNvPr id="0" name=""/>
        <dsp:cNvSpPr/>
      </dsp:nvSpPr>
      <dsp:spPr>
        <a:xfrm>
          <a:off x="5055813" y="3829938"/>
          <a:ext cx="636208" cy="636208"/>
        </a:xfrm>
        <a:prstGeom prst="ellipse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936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Isaan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namoota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Waaqayyo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erge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turan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(Luq.11:49)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7144" y="47777"/>
        <a:ext cx="1607207" cy="1535662"/>
      </dsp:txXfrm>
    </dsp:sp>
    <dsp:sp modelId="{6AF94F2D-F79B-42D8-8792-EC5EE5CA65AE}">
      <dsp:nvSpPr>
        <dsp:cNvPr id="0" name=""/>
        <dsp:cNvSpPr/>
      </dsp:nvSpPr>
      <dsp:spPr>
        <a:xfrm>
          <a:off x="188240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882405" y="707271"/>
        <a:ext cx="252690" cy="216673"/>
      </dsp:txXfrm>
    </dsp:sp>
    <dsp:sp modelId="{FAE57C7A-4FE9-4C1E-89A4-9591EE4B7D30}">
      <dsp:nvSpPr>
        <dsp:cNvPr id="0" name=""/>
        <dsp:cNvSpPr/>
      </dsp:nvSpPr>
      <dsp:spPr>
        <a:xfrm>
          <a:off x="2393234" y="0"/>
          <a:ext cx="221869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Waldaa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geggeessuudhaaf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kennaa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fudhatu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Qor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12:28-29;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Efe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4:11-12)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41011" y="47777"/>
        <a:ext cx="2123144" cy="1535662"/>
      </dsp:txXfrm>
    </dsp:sp>
    <dsp:sp modelId="{0D00281B-4660-4C87-BD3A-A048546E75D5}">
      <dsp:nvSpPr>
        <dsp:cNvPr id="0" name=""/>
        <dsp:cNvSpPr/>
      </dsp:nvSpPr>
      <dsp:spPr>
        <a:xfrm>
          <a:off x="4782209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782209" y="707271"/>
        <a:ext cx="252690" cy="216673"/>
      </dsp:txXfrm>
    </dsp:sp>
    <dsp:sp modelId="{48825FD6-2E41-4562-AE78-DC5FF4C17433}">
      <dsp:nvSpPr>
        <dsp:cNvPr id="0" name=""/>
        <dsp:cNvSpPr/>
      </dsp:nvSpPr>
      <dsp:spPr>
        <a:xfrm>
          <a:off x="529303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Isaan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bu’uura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waldaa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ti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Efee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2:20)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40814" y="47777"/>
        <a:ext cx="1607207" cy="1535662"/>
      </dsp:txXfrm>
    </dsp:sp>
    <dsp:sp modelId="{1F634FAF-0CDD-4918-9ECB-BCADC682B67E}">
      <dsp:nvSpPr>
        <dsp:cNvPr id="0" name=""/>
        <dsp:cNvSpPr/>
      </dsp:nvSpPr>
      <dsp:spPr>
        <a:xfrm>
          <a:off x="716607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166075" y="707271"/>
        <a:ext cx="252690" cy="216673"/>
      </dsp:txXfrm>
    </dsp:sp>
    <dsp:sp modelId="{689C0D5C-78C0-4845-A70A-A99F356AC315}">
      <dsp:nvSpPr>
        <dsp:cNvPr id="0" name=""/>
        <dsp:cNvSpPr/>
      </dsp:nvSpPr>
      <dsp:spPr>
        <a:xfrm>
          <a:off x="7676903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Mul’ata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argatu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Efee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3:5)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724680" y="47777"/>
        <a:ext cx="1607207" cy="1535662"/>
      </dsp:txXfrm>
    </dsp:sp>
    <dsp:sp modelId="{F24C91FF-F822-43EC-8BDC-F3C25FD177A3}">
      <dsp:nvSpPr>
        <dsp:cNvPr id="0" name=""/>
        <dsp:cNvSpPr/>
      </dsp:nvSpPr>
      <dsp:spPr>
        <a:xfrm>
          <a:off x="9549941" y="635047"/>
          <a:ext cx="360985" cy="361121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549941" y="707271"/>
        <a:ext cx="252690" cy="216673"/>
      </dsp:txXfrm>
    </dsp:sp>
    <dsp:sp modelId="{B63C68F4-37F5-4E39-81B9-0FD70A034F30}">
      <dsp:nvSpPr>
        <dsp:cNvPr id="0" name=""/>
        <dsp:cNvSpPr/>
      </dsp:nvSpPr>
      <dsp:spPr>
        <a:xfrm>
          <a:off x="10060770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Qajeelummaatti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gammadu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Mul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18:20)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0108547" y="47777"/>
        <a:ext cx="1607207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08064" y="2184649"/>
          <a:ext cx="5434961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/>
            <a:t>Gara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tajaajilaatti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waamamuun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isaa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raajiidhaan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dubbatameera</a:t>
          </a:r>
          <a:br>
            <a:rPr lang="en-US" sz="2000" b="1" kern="1200" noProof="0" dirty="0"/>
          </a:br>
          <a:r>
            <a:rPr lang="en-US" sz="2000" b="1" kern="1200" noProof="0" dirty="0"/>
            <a:t> (1 </a:t>
          </a:r>
          <a:r>
            <a:rPr lang="en-US" sz="2000" b="1" kern="1200" noProof="0" dirty="0" err="1"/>
            <a:t>Xim</a:t>
          </a:r>
          <a:r>
            <a:rPr lang="en-US" sz="2000" b="1" kern="1200" noProof="0" dirty="0"/>
            <a:t>. 1:18). </a:t>
          </a:r>
          <a:r>
            <a:rPr lang="en-US" sz="2000" b="1" kern="1200" noProof="0" dirty="0" err="1"/>
            <a:t>Phaawuloosii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wajjin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ergaawwan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akka</a:t>
          </a:r>
          <a:r>
            <a:rPr lang="en-US" sz="2000" b="1" kern="1200" noProof="0" dirty="0"/>
            <a:t>: 2 </a:t>
          </a:r>
          <a:r>
            <a:rPr lang="en-US" sz="2000" b="1" kern="1200" noProof="0" dirty="0" err="1"/>
            <a:t>Qorontoos</a:t>
          </a:r>
          <a:r>
            <a:rPr lang="en-US" sz="2000" b="1" kern="1200" noProof="0" dirty="0"/>
            <a:t> (2 </a:t>
          </a:r>
          <a:r>
            <a:rPr lang="en-US" sz="2000" b="1" kern="1200" noProof="0" dirty="0" err="1"/>
            <a:t>Qor</a:t>
          </a:r>
          <a:r>
            <a:rPr lang="en-US" sz="2000" b="1" kern="1200" noProof="0" dirty="0"/>
            <a:t>. 1:1); </a:t>
          </a:r>
          <a:r>
            <a:rPr lang="en-US" sz="2000" b="1" kern="1200" noProof="0" dirty="0" err="1"/>
            <a:t>Filiphisiyus</a:t>
          </a:r>
          <a:r>
            <a:rPr lang="en-US" sz="2000" b="1" kern="1200" noProof="0" dirty="0"/>
            <a:t> (Filip. 1:1); </a:t>
          </a:r>
          <a:r>
            <a:rPr lang="en-US" sz="2000" b="1" kern="1200" noProof="0" dirty="0" err="1"/>
            <a:t>Qolosaayis</a:t>
          </a:r>
          <a:r>
            <a:rPr lang="en-US" sz="2000" b="1" kern="1200" noProof="0" dirty="0"/>
            <a:t> (Col. 1:1);</a:t>
          </a:r>
          <a:br>
            <a:rPr lang="en-US" sz="2000" b="1" kern="1200" noProof="0" dirty="0"/>
          </a:br>
          <a:r>
            <a:rPr lang="en-US" sz="2000" b="1" kern="1200" noProof="0" dirty="0"/>
            <a:t>1 </a:t>
          </a:r>
          <a:r>
            <a:rPr lang="en-US" sz="2000" b="1" kern="1200" noProof="0" dirty="0" err="1"/>
            <a:t>Tasalooniqee</a:t>
          </a:r>
          <a:r>
            <a:rPr lang="en-US" sz="2000" b="1" kern="1200" noProof="0" dirty="0"/>
            <a:t> (1 Tasal. 1:1); 2 </a:t>
          </a:r>
          <a:r>
            <a:rPr lang="en-US" sz="2000" b="1" kern="1200" noProof="0" dirty="0" err="1"/>
            <a:t>Tasalooniqee</a:t>
          </a:r>
          <a:br>
            <a:rPr lang="en-US" sz="2000" b="1" kern="1200" noProof="0" dirty="0"/>
          </a:br>
          <a:r>
            <a:rPr lang="en-US" sz="2000" b="1" kern="1200" noProof="0" dirty="0"/>
            <a:t>(2 Tasal. 1:1); fi </a:t>
          </a:r>
          <a:r>
            <a:rPr lang="en-US" sz="2000" b="1" kern="1200" noProof="0" dirty="0" err="1"/>
            <a:t>Filimoonaa</a:t>
          </a:r>
          <a:r>
            <a:rPr lang="en-US" sz="2000" b="1" kern="1200" noProof="0" dirty="0"/>
            <a:t> (</a:t>
          </a:r>
          <a:r>
            <a:rPr lang="en-US" sz="2000" b="1" kern="1200" noProof="0" dirty="0" err="1"/>
            <a:t>Filim</a:t>
          </a:r>
          <a:r>
            <a:rPr lang="en-US" sz="2000" b="1" kern="1200" noProof="0" dirty="0"/>
            <a:t>. 1:1).</a:t>
          </a:r>
          <a:endParaRPr lang="en-US" sz="2000" kern="1200" noProof="0" dirty="0"/>
        </a:p>
      </dsp:txBody>
      <dsp:txXfrm>
        <a:off x="108064" y="2184649"/>
        <a:ext cx="5434961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XIMOOTEWOS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/>
            <a:t>Hojiiwwan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raajii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kan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akka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ijaaruu</a:t>
          </a:r>
          <a:r>
            <a:rPr lang="en-US" sz="2000" b="1" kern="1200" noProof="0" dirty="0"/>
            <a:t> (2 </a:t>
          </a:r>
          <a:r>
            <a:rPr lang="en-US" sz="2000" b="1" kern="1200" noProof="0" dirty="0" err="1"/>
            <a:t>Qor</a:t>
          </a:r>
          <a:r>
            <a:rPr lang="en-US" sz="2000" b="1" kern="1200" noProof="0" dirty="0"/>
            <a:t>. 8:6); </a:t>
          </a:r>
          <a:r>
            <a:rPr lang="en-US" sz="2000" b="1" kern="1200" noProof="0" dirty="0" err="1"/>
            <a:t>mul’isuu</a:t>
          </a:r>
          <a:r>
            <a:rPr lang="en-US" sz="2000" b="1" kern="1200" noProof="0" dirty="0"/>
            <a:t> (</a:t>
          </a:r>
          <a:r>
            <a:rPr lang="en-US" sz="2000" b="1" kern="1200" noProof="0" dirty="0" err="1"/>
            <a:t>Titos</a:t>
          </a:r>
          <a:r>
            <a:rPr lang="en-US" sz="2000" b="1" kern="1200" noProof="0" dirty="0"/>
            <a:t> 2:6, 9, 15); fi </a:t>
          </a:r>
          <a:r>
            <a:rPr lang="en-US" sz="2000" b="1" kern="1200" noProof="0" dirty="0" err="1"/>
            <a:t>jajjabeessuu</a:t>
          </a:r>
          <a:br>
            <a:rPr lang="en-US" sz="2000" b="1" kern="1200" noProof="0" dirty="0"/>
          </a:br>
          <a:r>
            <a:rPr lang="en-US" sz="2000" b="1" kern="1200" noProof="0" dirty="0"/>
            <a:t>(2 </a:t>
          </a:r>
          <a:r>
            <a:rPr lang="en-US" sz="2000" b="1" kern="1200" noProof="0" dirty="0" err="1"/>
            <a:t>Qor</a:t>
          </a:r>
          <a:r>
            <a:rPr lang="en-US" sz="2000" b="1" kern="1200" noProof="0" dirty="0"/>
            <a:t>. 7:13) </a:t>
          </a:r>
          <a:r>
            <a:rPr lang="en-US" sz="2000" b="1" kern="1200" noProof="0" dirty="0" err="1"/>
            <a:t>agarsiiseera</a:t>
          </a:r>
          <a:endParaRPr lang="en-US" sz="2000" kern="1200" noProof="0" dirty="0"/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TIITOOS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4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7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39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6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3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7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896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77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86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44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634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488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365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3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524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22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57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4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11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08"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595312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30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RAAJOTA KAKUU HAARAA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8281953" y="0"/>
            <a:ext cx="3805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Lesson 4 for October 24, 2026</a:t>
            </a:r>
          </a:p>
        </p:txBody>
      </p:sp>
    </p:spTree>
    <p:extLst>
      <p:ext uri="{BB962C8B-B14F-4D97-AF65-F5344CB8AC3E}">
        <p14:creationId xmlns:p14="http://schemas.microsoft.com/office/powerpoint/2010/main" val="1013195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Kennaawwan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gosa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garaa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garaatu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jira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;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Hafuurri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garuu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tokkuma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Tajaajila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gosa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garaa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garaatu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jira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;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Gooftaan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garuu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tokkuma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Hojii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gosa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garaa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garaatu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jira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;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ewaan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hundumaa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garuu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Waaqa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tokkichatu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nama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hundumaan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hojjeta</a:t>
            </a:r>
            <a:r>
              <a:rPr kumimoji="0" lang="en-US" sz="2200" b="1" i="0" u="none" strike="noStrike" kern="1200" cap="none" spc="0" normalizeH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Qoron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12:4-6)</a:t>
            </a: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5486399" y="4152900"/>
            <a:ext cx="6143625" cy="270843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Shoora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raajotaa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Kakuu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Haaraa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keessatti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6D1307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Raajota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Kakuu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Haaraa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205C01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Yesuus</a:t>
            </a:r>
            <a:r>
              <a:rPr lang="en-US" sz="20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Raajii</a:t>
            </a: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Isa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raajameef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>
                <a:solidFill>
                  <a:srgbClr val="D01729"/>
                </a:solidFill>
              </a:uFill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Ergamootaa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fi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raajota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Raajittiiwwan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Hidhata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hojii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Phaawuloos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Raajota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sobduu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295276" y="46467"/>
            <a:ext cx="76390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Milkiyaasii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kaasee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waggoota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400f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sagaleen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raajota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tokko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utuu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saba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Waaqaa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gidduutti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dhagahamin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darbe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Sababa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callisuu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kanaa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sabni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Israa’el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caaffanni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Qulqullaa’aan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 (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inni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walitti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dhufee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Kakuu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Moofaa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ta’e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)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ni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cufame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jedhanii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noProof="0" dirty="0" err="1">
                <a:solidFill>
                  <a:prstClr val="black"/>
                </a:solidFill>
                <a:latin typeface="Aptos" panose="02110004020202020204"/>
              </a:rPr>
              <a:t>fudhatan</a:t>
            </a:r>
            <a:r>
              <a:rPr lang="en-US" b="1" noProof="0" dirty="0">
                <a:solidFill>
                  <a:prstClr val="black"/>
                </a:solidFill>
                <a:latin typeface="Aptos" panose="02110004020202020204"/>
              </a:rPr>
              <a:t>. 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6" y="4238624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72" b="10572"/>
          <a:stretch>
            <a:fillRect/>
          </a:stretch>
        </p:blipFill>
        <p:spPr>
          <a:xfrm>
            <a:off x="8067675" y="165735"/>
            <a:ext cx="3829050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4886982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036975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6420304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653644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5953814" y="5270313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239216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6531" y="4619776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295274" y="3160086"/>
            <a:ext cx="76390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Shoorri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raajotaa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fi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raajittiiwwan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kanaa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maal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ture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Eenyu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isaan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Akkuma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yeroo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Kakuu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Moofaa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raajonni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sobduun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turaniiruu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295274" y="1516100"/>
            <a:ext cx="763905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Haa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ta’u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malee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Waaqayyo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yeroo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baay’ee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sana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irra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dheeratuuf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hin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callifne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.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Yeroon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Isaa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yeroo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ga’etti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raajii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haara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a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erge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: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Yohaannis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cuuphaa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(Maat. 11:7-9).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Yeroo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sanaa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ka’ee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raajonni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deebi’anii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mul’atan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.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Hojii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kan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biro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dabalatee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itti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gaafatamummaa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Kakuu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Haaraa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barreessuu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qabu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turan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22315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/>
            <a:srcRect/>
            <a:stretch>
              <a:fillRect r="-77000"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0" y="-39756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SHOORA RAAJOTAA KAKUU HAARAA KEESSATTI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1" y="389554"/>
            <a:ext cx="121919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6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Namni</a:t>
            </a:r>
            <a:r>
              <a:rPr lang="en-US" sz="16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raajii</a:t>
            </a:r>
            <a:r>
              <a:rPr lang="en-US" sz="16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dubbatu</a:t>
            </a:r>
            <a:r>
              <a:rPr lang="en-US" sz="16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garuu</a:t>
            </a:r>
            <a:r>
              <a:rPr lang="en-US" sz="16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isaan</a:t>
            </a:r>
            <a:r>
              <a:rPr lang="en-US" sz="16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ijaaruuf</a:t>
            </a:r>
            <a:r>
              <a:rPr lang="en-US" sz="16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16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gorsuu</a:t>
            </a:r>
            <a:r>
              <a:rPr lang="en-US" sz="16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fi </a:t>
            </a:r>
            <a:r>
              <a:rPr lang="en-US" sz="16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jajjabeessuuf</a:t>
            </a:r>
            <a:r>
              <a:rPr lang="en-US" sz="16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jedhee</a:t>
            </a:r>
            <a:r>
              <a:rPr lang="en-US" sz="16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namootatti</a:t>
            </a:r>
            <a:r>
              <a:rPr lang="en-US" sz="16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noProof="0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dubbata</a:t>
            </a:r>
            <a:r>
              <a:rPr lang="en-US" sz="1600" b="1" noProof="0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Qoront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14:3)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BDB21E">
                  <a:lumMod val="20000"/>
                  <a:lumOff val="80000"/>
                </a:srgb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47649" y="771525"/>
            <a:ext cx="11782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Kakuu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Haaraa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keessatti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raajiin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akka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kennaa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Hafuura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Qulqulluutti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dhihaate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innis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baay’inaa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n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kenname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(Room. 12:6).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Waldaa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tokko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keessa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raajonni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baay’een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jiraachuu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danda’u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kanaaf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dabareedhaan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dubbachuu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qabu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(1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14:29-31).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4715912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3"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247648" y="1786296"/>
            <a:ext cx="119443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Raajonni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kun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ga’ee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maaliifaa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taphatan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Mul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19:10; 1:1;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Efee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4:11-12; 1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14:3;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H.Erg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15:32).</a:t>
            </a:r>
          </a:p>
        </p:txBody>
      </p:sp>
    </p:spTree>
    <p:extLst>
      <p:ext uri="{BB962C8B-B14F-4D97-AF65-F5344CB8AC3E}">
        <p14:creationId xmlns:p14="http://schemas.microsoft.com/office/powerpoint/2010/main" val="12696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r="18834"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114162" y="4016983"/>
            <a:ext cx="475668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50" normalizeH="0" baseline="0" noProof="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RAAJOTA KAKUU HAARAA</a:t>
            </a:r>
          </a:p>
        </p:txBody>
      </p:sp>
    </p:spTree>
    <p:extLst>
      <p:ext uri="{BB962C8B-B14F-4D97-AF65-F5344CB8AC3E}">
        <p14:creationId xmlns:p14="http://schemas.microsoft.com/office/powerpoint/2010/main" val="23991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lvl="0" algn="ctr">
              <a:defRPr/>
            </a:pPr>
            <a:r>
              <a:rPr lang="en-US" sz="4400" b="1" noProof="0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YESUUS, RAAJII ISA RAAJAMEEF</a:t>
            </a:r>
            <a:endParaRPr kumimoji="0" lang="en-US" sz="44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0" y="615502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Waaqayyo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Waaqni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kee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obboloota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kee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keessaa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raajii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akka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kootii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tokko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siif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kaasa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.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Atis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I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sa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dhaga’uu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qabda</a:t>
            </a:r>
            <a:r>
              <a:rPr lang="en-US" b="1" noProof="0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K.Deebii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18:15)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0" y="1309151"/>
            <a:ext cx="76612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Raajota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bara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Isaa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keessa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turaniin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Yesuus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akka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raajiitti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ilaalama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ture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(Maat. 21:11; Maar. 6:15;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Luq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7:16;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.. 6:14).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1283" y="1326545"/>
            <a:ext cx="4372934" cy="2446761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5058468" y="3862090"/>
            <a:ext cx="40358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Inni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“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ifuma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bakka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dukkanaatti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ibsu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qofa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miti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”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akka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raajota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warra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biro,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Inni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IFICHA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(2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Pheex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.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1:19;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Yoh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1:9; 8:12).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5004" y="3931662"/>
            <a:ext cx="2829213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" r="2216"/>
          <a:stretch>
            <a:fillRect/>
          </a:stretch>
        </p:blipFill>
        <p:spPr>
          <a:xfrm>
            <a:off x="117571" y="3931662"/>
            <a:ext cx="2387432" cy="28292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" r="4020"/>
          <a:stretch>
            <a:fillRect/>
          </a:stretch>
        </p:blipFill>
        <p:spPr>
          <a:xfrm>
            <a:off x="2662785" y="3933750"/>
            <a:ext cx="2295611" cy="2827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ADAFB3-B1B3-09E3-EBBA-BDFC427D9BD1}"/>
              </a:ext>
            </a:extLst>
          </p:cNvPr>
          <p:cNvSpPr txBox="1"/>
          <p:nvPr/>
        </p:nvSpPr>
        <p:spPr>
          <a:xfrm>
            <a:off x="0" y="3154204"/>
            <a:ext cx="76612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Garuu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Yesuus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Sagalee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Waaqaa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barreessine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Isumatu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SAGALEE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dha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Yoh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1:1).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0" y="2436595"/>
            <a:ext cx="76612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Yesuus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Raajii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/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Masihii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akka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ta’e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Musee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fi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raajota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biroodhaan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akka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dubbatame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Pheexiroos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ibseera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K.Deeb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18:15;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H.Erg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3:18-26).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0" y="2026761"/>
            <a:ext cx="76612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iyyuu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Raajii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akka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ta’e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dubbateera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(Maar. 6:4;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Luq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13:33).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5058468" y="5185529"/>
            <a:ext cx="403583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Hojiin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raajota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irra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iyyuu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caala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Yesuus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qofaatu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jiraachuu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du’uu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fi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du’aa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ka’uu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Isaatiin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jireenya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bara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hunda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keenyaaf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kenna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18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60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ERGAMOOTAA FI RAAJOTA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1" y="691701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iccitiin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kunis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akka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amma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Hafuuraan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ergamootaa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fi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raajota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qulqulloota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Waaqaatti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mul’ifametti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dhaloota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kaanitti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beeksifamne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Efees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3:5)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340352"/>
              </p:ext>
            </p:extLst>
          </p:nvPr>
        </p:nvGraphicFramePr>
        <p:xfrm>
          <a:off x="209550" y="187642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93306"/>
            <a:ext cx="8763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Yeroo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walfaana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heeraman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ergamootatu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raajota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dursa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Luq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11:49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irratti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irraan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hafe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Pheexiroos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ergamootaa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fi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raajota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durii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qixxeessa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Phex. 3:2).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28600" y="1390650"/>
            <a:ext cx="10328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Ergamoonnii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fi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raajonni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Kakuu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Haaraa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amala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qixxeetti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qaban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qabu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91600" y="3702680"/>
            <a:ext cx="29908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2969880" y="5212431"/>
            <a:ext cx="600313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Kakuu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Haaraan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raajota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baay’ee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heera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muraasa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maqaa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dhaha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Barnabas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ergamaa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), Simoon, Lucius, Manaen,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Saa’ol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ergamaa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Yihudaa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Siilaas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fi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Agabos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H.Erg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11:27; 13:1; 15:32; 19:6-7; 21:10).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30" r="19030"/>
          <a:stretch>
            <a:fillRect/>
          </a:stretch>
        </p:blipFill>
        <p:spPr>
          <a:xfrm>
            <a:off x="189009" y="5355855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6" t="1394" r="1855" b="2265"/>
          <a:stretch>
            <a:fillRect/>
          </a:stretch>
        </p:blipFill>
        <p:spPr>
          <a:xfrm>
            <a:off x="1815324" y="5348326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228599" y="4556757"/>
            <a:ext cx="85153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Ergamoonni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addumaan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du’aa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ka’uu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Yesuusiif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dhuga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baatota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akka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taa’aniif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ergaman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H.Erg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10:40-41).</a:t>
            </a:r>
          </a:p>
        </p:txBody>
      </p:sp>
    </p:spTree>
    <p:extLst>
      <p:ext uri="{BB962C8B-B14F-4D97-AF65-F5344CB8AC3E}">
        <p14:creationId xmlns:p14="http://schemas.microsoft.com/office/powerpoint/2010/main" val="1453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0" y="-12781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1000" normalizeH="0" baseline="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RAAJITTIIWWAN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-1" y="574201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“[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Filiphoos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hojjetaan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wangeelaa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]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ijoollee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durbaa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kenneen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hin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heerumin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afur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qaba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ture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; </a:t>
            </a:r>
            <a:r>
              <a:rPr kumimoji="0" lang="en-US" sz="1600" b="1" i="0" u="none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isaanis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raajii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dubbatu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turan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(H. Erg. 21:9)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040978" y="1247775"/>
            <a:ext cx="48658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Raajittiin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Kakuu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Haaraa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keessatti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maqaa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dhahamte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Haannaa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qofa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dha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isheen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immoo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ishee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“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isaanitti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dhihaaee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Waaqaaf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galata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galchite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;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warra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furama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Yerusaalem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eeggachaa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turan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hundattis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waa’ee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daa’ima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(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Yesuus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)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sanaa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odeessite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”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dha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Luq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2:36-38).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8001" y="1247775"/>
            <a:ext cx="4221316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2649" y="3847561"/>
            <a:ext cx="4996668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3103764" y="4921706"/>
            <a:ext cx="387009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Iyyoo’el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dursee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Hafuurri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Qulqulluun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dhiirota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durboota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jaarsolii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dargaggoota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maanguddoota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hojjetoota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dhiiraa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fi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dubartiif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kennaa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raajii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akka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kennu</a:t>
            </a:r>
            <a:r>
              <a:rPr kumimoji="0" lang="en-U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dubbate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Iyyo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2:28-29).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3040978" y="3982198"/>
            <a:ext cx="406167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Dabalataan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raajummaan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akka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kennaa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saala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lamaaniif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kennamuutti</a:t>
            </a:r>
            <a:r>
              <a:rPr lang="en-US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b="1" dirty="0" err="1">
                <a:solidFill>
                  <a:prstClr val="black"/>
                </a:solidFill>
                <a:latin typeface="Aptos" panose="02110004020202020204"/>
              </a:rPr>
              <a:t>heerame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(1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Qor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11:4-5).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3040978" y="3059795"/>
            <a:ext cx="47204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Ijoolleen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Filiphoos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hojjetaa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wangeelaa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sanaa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afuranis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kennaa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raajii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qabu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turan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H.Erg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21 :8-9).</a:t>
            </a:r>
          </a:p>
        </p:txBody>
      </p:sp>
    </p:spTree>
    <p:extLst>
      <p:ext uri="{BB962C8B-B14F-4D97-AF65-F5344CB8AC3E}">
        <p14:creationId xmlns:p14="http://schemas.microsoft.com/office/powerpoint/2010/main" val="33023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1" y="0"/>
            <a:ext cx="787563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lvl="0" algn="ctr">
              <a:defRPr/>
            </a:pPr>
            <a:r>
              <a:rPr lang="en-US" sz="4000" b="1" dirty="0">
                <a:ln w="22225">
                  <a:solidFill>
                    <a:srgbClr val="B83E0A"/>
                  </a:solidFill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HIDHATA HOJII PHAAWULOOS</a:t>
            </a:r>
            <a:endParaRPr kumimoji="0" lang="en-US" sz="4000" b="1" i="0" u="none" strike="noStrike" kern="1200" cap="none" spc="0" normalizeH="0" baseline="0" noProof="0" dirty="0">
              <a:ln w="22225">
                <a:solidFill>
                  <a:srgbClr val="B83E0A"/>
                </a:solidFill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0" y="708448"/>
            <a:ext cx="7875638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Yaa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ilma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koo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Ximotewos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akkuma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raajii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Kanaan dura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waa’ee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kee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dubbatame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sanaatti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akka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ati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lola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gaarii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loltuuf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ani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ajaja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kana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siifin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kenna</a:t>
            </a:r>
            <a:r>
              <a:rPr lang="en-US" b="1" noProof="0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Ximoot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1:18)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1680938"/>
            <a:ext cx="76322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Ergamoota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raajotaa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fi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raajittiiwwanitti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dabalatee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gargaartonni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Phaawuloos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akka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Siilaasii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fi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Baarnaabaas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kennaa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raajii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akka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qaban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heerameera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65740419"/>
              </p:ext>
            </p:extLst>
          </p:nvPr>
        </p:nvGraphicFramePr>
        <p:xfrm>
          <a:off x="228600" y="2720201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941978"/>
              </p:ext>
            </p:extLst>
          </p:nvPr>
        </p:nvGraphicFramePr>
        <p:xfrm>
          <a:off x="6095998" y="272020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8000998" y="232695"/>
            <a:ext cx="3937035" cy="220906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309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507226" y="-62755"/>
            <a:ext cx="968477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1000" normalizeH="0" baseline="0" noProof="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RAAJOTA SOBDUU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972875" y="587492"/>
            <a:ext cx="87534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Yaa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michootaa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hafuuronni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kan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Waaqaa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ta’uu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fi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ta’uu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baachuu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isaanii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ilaaluuf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qoradhaa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malee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hafuurota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hunda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hin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amaninaa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raajonni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sobduun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hedduun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addunyaa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seenaniiru</a:t>
            </a:r>
            <a:r>
              <a:rPr lang="en-US" b="1" noProof="0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Yohaan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4:1)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4139381" y="1438215"/>
            <a:ext cx="80526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Raajonni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sobduun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, war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ri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Yesuus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“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yeeyyii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butatan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” 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(Maat. 24:24; 7:15)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jedhee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waame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akka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kaa’an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akeekkachiise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.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Raajonni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sobduun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kun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waldaama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jalqabaa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keessatti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illee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ka’uu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jalqabanii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turan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 (1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Yoh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</a:rPr>
              <a:t>. 4:1).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534801"/>
            <a:ext cx="3952568" cy="2211556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3871990"/>
            <a:ext cx="3952568" cy="22115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091" y="4569339"/>
            <a:ext cx="1776329" cy="21621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4054200" y="4580838"/>
            <a:ext cx="614345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Nuti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amantootni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raajota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akka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qorru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ergaan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isaanii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hundinuu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Macaafa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Qulqulluu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wajjin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deemuu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isaa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akka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ilaalluu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fi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Kiristoosiin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giddu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galeessa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godhachuu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isa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akka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sakattaanuuf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waamichi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nuuf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godhama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0" y="6141342"/>
            <a:ext cx="102124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Raajota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sobduu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(fi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humnoota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hamminaa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isaan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geggeessan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)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irratti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humni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ittisaa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keenya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tokkichi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meeshaa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waraanaa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Waaqayyo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nuuf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kenne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hidhachuu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qofaa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dha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Efees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. 6:10-18).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4139380" y="3635889"/>
            <a:ext cx="80526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Raajii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dhugaan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Sagalee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Waaqaa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wajjin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hidhata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Kiristoosiin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agarsiisa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waldaa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ijaara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raajonni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sobduun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immoo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barsiisa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addaan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qoodu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babal’isu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fedhii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dhuunfaa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irratti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xiyyeeffatu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4124632" y="2383164"/>
            <a:ext cx="805261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Phaawuloos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jaarsolii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waldaa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Efeesooniin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waa’ee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“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yeeyyii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butatan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”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isaan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gidduudhaan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ka’uuf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deeman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kanaa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akeekkachiisee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ture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H.Erg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. 20:29).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Warra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Qorontoosiin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immoo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waa’ee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jiraachuu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“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ergamoota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sobuu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”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Qor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. 11:13)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akeekkachiisee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ture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468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1948873" y="543894"/>
            <a:ext cx="7986693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“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Abbootni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,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raajonnii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fi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ergamoonni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,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akka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Hafuurri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Qulqulluun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isaan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geggeessetti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dubbataniiru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,</a:t>
            </a:r>
            <a:r>
              <a:rPr kumimoji="0" lang="en-US" sz="2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human </a:t>
            </a:r>
            <a:r>
              <a:rPr kumimoji="0" lang="en-US" sz="2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ofii</a:t>
            </a:r>
            <a:r>
              <a:rPr kumimoji="0" lang="en-US" sz="2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isaaniitiin</a:t>
            </a:r>
            <a:r>
              <a:rPr kumimoji="0" lang="en-US" sz="2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ykn</a:t>
            </a:r>
            <a:r>
              <a:rPr kumimoji="0" lang="en-US" sz="2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maqaa</a:t>
            </a:r>
            <a:r>
              <a:rPr kumimoji="0" lang="en-US" sz="2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ofii</a:t>
            </a:r>
            <a:r>
              <a:rPr kumimoji="0" lang="en-US" sz="2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isaaniitiin</a:t>
            </a:r>
            <a:r>
              <a:rPr kumimoji="0" lang="en-US" sz="2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akka</a:t>
            </a:r>
            <a:r>
              <a:rPr kumimoji="0" lang="en-US" sz="2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hin</a:t>
            </a:r>
            <a:r>
              <a:rPr kumimoji="0" lang="en-US" sz="2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taane</a:t>
            </a:r>
            <a:r>
              <a:rPr kumimoji="0" lang="en-US" sz="2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immoo</a:t>
            </a:r>
            <a:r>
              <a:rPr kumimoji="0" lang="en-US" sz="2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ifaadhumatti</a:t>
            </a:r>
            <a:r>
              <a:rPr kumimoji="0" lang="en-US" sz="2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dubbataniiru</a:t>
            </a:r>
            <a:r>
              <a:rPr kumimoji="0" lang="en-US" sz="2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.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Namni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tokko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illee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akka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gatii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isaaniif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hin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baafne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hawwaniiru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namni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tokko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illee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akka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tajaajilli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isaanii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sun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isaan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biraa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madduutti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akka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isaan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ilaalee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galata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isaaniif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kennus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hin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tasa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hin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barbaanne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Ulfina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Waaqaa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Isa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jajamuun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hundinuu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maluufiif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hinaafu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turan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Dandeettii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fi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ergaa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isaan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fidanii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dhufan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bakka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bu’iinsa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human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Waaqayyo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biraa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fudhatanii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akka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ta’e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dubbataniiru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Waaqayyo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aboo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fi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ga’umsa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isaanii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ture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.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>
            <a:off x="6950518" y="6009306"/>
            <a:ext cx="29850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lang="en-US" sz="1600" b="1" dirty="0">
                <a:solidFill>
                  <a:prstClr val="black"/>
                </a:solidFill>
              </a:rPr>
              <a:t> (To Be Like Jesus,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July 30)</a:t>
            </a:r>
          </a:p>
        </p:txBody>
      </p:sp>
    </p:spTree>
    <p:extLst>
      <p:ext uri="{BB962C8B-B14F-4D97-AF65-F5344CB8AC3E}">
        <p14:creationId xmlns:p14="http://schemas.microsoft.com/office/powerpoint/2010/main" val="35702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0" y="0"/>
            <a:ext cx="121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DABALATA: </a:t>
            </a:r>
            <a:r>
              <a:rPr kumimoji="0" lang="en-US" sz="32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QAJEELFAMOOTA BU’UURAA TAJAAJILA ELLEN</a:t>
            </a:r>
            <a:r>
              <a:rPr kumimoji="0" lang="en-US" sz="3200" b="1" i="0" u="none" strike="noStrike" kern="1200" cap="none" spc="0" normalizeH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G WHITE</a:t>
            </a:r>
            <a:endParaRPr kumimoji="0" lang="en-US" sz="3600" b="1" i="0" u="none" strike="noStrike" kern="1200" cap="none" spc="0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276224" y="696316"/>
            <a:ext cx="900224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Tajaajilli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Ellen G. White </a:t>
            </a:r>
            <a:r>
              <a:rPr lang="en-US" sz="1900" b="1" dirty="0" err="1">
                <a:solidFill>
                  <a:prstClr val="black"/>
                </a:solidFill>
                <a:latin typeface="Aptos" panose="02110004020202020204"/>
              </a:rPr>
              <a:t>xiyyeeffannoo</a:t>
            </a:r>
            <a:r>
              <a:rPr lang="en-US" sz="19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Aptos" panose="02110004020202020204"/>
              </a:rPr>
              <a:t>bu’uuraa</a:t>
            </a:r>
            <a:r>
              <a:rPr lang="en-US" sz="1900" b="1" dirty="0">
                <a:solidFill>
                  <a:prstClr val="black"/>
                </a:solidFill>
                <a:latin typeface="Aptos" panose="02110004020202020204"/>
              </a:rPr>
              <a:t> lama </a:t>
            </a:r>
            <a:r>
              <a:rPr lang="en-US" sz="1900" b="1" dirty="0" err="1">
                <a:solidFill>
                  <a:prstClr val="black"/>
                </a:solidFill>
                <a:latin typeface="Aptos" panose="02110004020202020204"/>
              </a:rPr>
              <a:t>qaba</a:t>
            </a:r>
            <a:r>
              <a:rPr lang="en-US" sz="19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1900" b="1" dirty="0" err="1">
                <a:solidFill>
                  <a:prstClr val="black"/>
                </a:solidFill>
                <a:latin typeface="Aptos" panose="02110004020202020204"/>
              </a:rPr>
              <a:t>ture</a:t>
            </a:r>
            <a:r>
              <a:rPr lang="en-US" sz="1900" b="1" dirty="0">
                <a:solidFill>
                  <a:prstClr val="black"/>
                </a:solidFill>
                <a:latin typeface="Aptos" panose="02110004020202020204"/>
              </a:rPr>
              <a:t>: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saba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gara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Yesuusitti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fiduu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fi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xiyyeeffannoo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isaanii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gara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Macaafa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Qulqulluutti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deebisuu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9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ture</a:t>
            </a:r>
            <a:r>
              <a:rPr kumimoji="0" lang="en-US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  <a:endParaRPr kumimoji="0" lang="en-US" sz="1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29" y="2854955"/>
            <a:ext cx="2687171" cy="35840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881" y="991631"/>
            <a:ext cx="3375766" cy="3155453"/>
          </a:xfrm>
          <a:prstGeom prst="snip2DiagRect">
            <a:avLst>
              <a:gd name="adj1" fmla="val 37181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3228975" y="4360909"/>
            <a:ext cx="65151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C3C4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HANDHUURA LAMMATAA: MACAAFA QULQULLUU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Ellen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takkaa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barreeffamoonni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ishee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Macaafa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Qulqulluu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oli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dha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jettee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hin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beektu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yeroo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hundumaa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Macaafa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Qulqulluutiin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qoramu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jetti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malee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.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Akka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ergamtuu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Gooftaatti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ofii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ishee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“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ifa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xiqqaa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”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saba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gara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“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ifa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guddaa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”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isa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ta’e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Macaafa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Qulqulluutti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qajeelchuutti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of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lakkoofti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.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(Selected Messages, vol. 3, p. 29)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678" y="2807330"/>
            <a:ext cx="3514725" cy="1506311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276224" y="1404202"/>
            <a:ext cx="831196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6D99"/>
                </a:solidFill>
                <a:effectLst/>
                <a:uLnTx/>
                <a:uFillTx/>
                <a:latin typeface="Aptos" panose="02110004020202020204"/>
              </a:rPr>
              <a:t>HANDHUURA JALQABAA: YESUUS</a:t>
            </a:r>
          </a:p>
          <a:p>
            <a:pPr lvl="0">
              <a:defRPr/>
            </a:pP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Walga’ii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1888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booda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mata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duree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irratti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mari’atame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yeroo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gaafatamtu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, “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Waggoota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45nan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darbaniif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harkisa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Kiristoos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isa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fakkaattii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hin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qabne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isiniif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dhiheessaa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tureera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”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jettee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deebifte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.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(Sermons and Talks, vol. 1, p. 116)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07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1_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</TotalTime>
  <Words>1387</Words>
  <Application>Microsoft Office PowerPoint</Application>
  <PresentationFormat>Panorámica</PresentationFormat>
  <Paragraphs>76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57</cp:revision>
  <dcterms:created xsi:type="dcterms:W3CDTF">2026-10-05T23:31:51Z</dcterms:created>
  <dcterms:modified xsi:type="dcterms:W3CDTF">2026-10-22T15:02:29Z</dcterms:modified>
</cp:coreProperties>
</file>