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6" r:id="rId3"/>
    <p:sldId id="290" r:id="rId4"/>
    <p:sldId id="297" r:id="rId5"/>
    <p:sldId id="298" r:id="rId6"/>
    <p:sldId id="259" r:id="rId7"/>
    <p:sldId id="300" r:id="rId8"/>
    <p:sldId id="299" r:id="rId9"/>
    <p:sldId id="301" r:id="rId10"/>
    <p:sldId id="302" r:id="rId11"/>
    <p:sldId id="264" r:id="rId12"/>
    <p:sldId id="303" r:id="rId13"/>
    <p:sldId id="292" r:id="rId14"/>
    <p:sldId id="293"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en" sz="2000" b="1" noProof="0" dirty="0">
              <a:effectLst>
                <a:outerShdw blurRad="38100" dist="38100" dir="2700000" algn="tl">
                  <a:srgbClr val="000000">
                    <a:alpha val="43137"/>
                  </a:srgbClr>
                </a:outerShdw>
              </a:effectLst>
            </a:rPr>
            <a:t>Waaqayyo ergaa Isaa Yesuusitti mul’ise</a:t>
          </a:r>
          <a:endParaRPr lang="es-ES" sz="200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en" sz="2000" b="1" noProof="0" dirty="0">
              <a:effectLst>
                <a:outerShdw blurRad="38100" dist="38100" dir="2700000" algn="tl">
                  <a:srgbClr val="000000">
                    <a:alpha val="43137"/>
                  </a:srgbClr>
                </a:outerShdw>
              </a:effectLst>
            </a:rPr>
            <a:t>Yesuus ergicha ergamaatti mul’ise</a:t>
          </a:r>
          <a:endParaRPr lang="es-ES" sz="200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en" sz="2000" b="1" noProof="0" dirty="0">
              <a:effectLst>
                <a:outerShdw blurRad="38100" dist="38100" dir="2700000" algn="tl">
                  <a:srgbClr val="000000">
                    <a:alpha val="43137"/>
                  </a:srgbClr>
                </a:outerShdw>
              </a:effectLst>
            </a:rPr>
            <a:t>Ergamichi ergicha Yohaannis raajichatti mul’ise</a:t>
          </a:r>
          <a:endParaRPr lang="es-ES" sz="200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en" sz="2000" b="1" noProof="0" dirty="0">
              <a:effectLst>
                <a:outerShdw blurRad="38100" dist="38100" dir="2700000" algn="tl">
                  <a:srgbClr val="000000">
                    <a:alpha val="43137"/>
                  </a:srgbClr>
                </a:outerShdw>
              </a:effectLst>
            </a:rPr>
            <a:t>Yohaannis ergaa fudhate sana barreessee kaa’e</a:t>
          </a:r>
          <a:endParaRPr lang="es-ES" sz="200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8547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en" sz="1800" b="1" noProof="0" dirty="0">
              <a:solidFill>
                <a:srgbClr val="3399FF"/>
              </a:solidFill>
            </a:rPr>
            <a:t>Karaa mul’ataa fi abjuu (Lakk. 12:6)</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en" sz="1800" b="1" noProof="0" dirty="0">
              <a:solidFill>
                <a:srgbClr val="CC0099"/>
              </a:solidFill>
            </a:rPr>
            <a:t>Karaa muuxannoowwan dhuunfaa (1 Yoh. 1:3)</a:t>
          </a:r>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en" sz="1800" b="1" noProof="0" dirty="0">
              <a:solidFill>
                <a:srgbClr val="009900"/>
              </a:solidFill>
            </a:rPr>
            <a:t>Karaa qorannoo seenaa (Luq. 1:3)</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en" sz="1800" b="1" noProof="0" dirty="0">
              <a:solidFill>
                <a:srgbClr val="C46200"/>
              </a:solidFill>
            </a:rPr>
            <a:t>Karaa dhiibbaa Waaqummaa</a:t>
          </a:r>
          <a:br>
            <a:rPr lang="en" sz="1800" b="1" noProof="0" dirty="0">
              <a:solidFill>
                <a:srgbClr val="C46200"/>
              </a:solidFill>
            </a:rPr>
          </a:br>
          <a:r>
            <a:rPr lang="en" sz="1800" b="1" noProof="0" dirty="0">
              <a:solidFill>
                <a:srgbClr val="C46200"/>
              </a:solidFill>
            </a:rPr>
            <a:t>(2Phex. 1:21)</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t="-13000" b="-13000"/>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t="-13000" b="-13000"/>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000" r="-3000"/>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t="-13000" b="-13000"/>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en" sz="1800" b="1" noProof="0" dirty="0">
              <a:solidFill>
                <a:schemeClr val="bg1"/>
              </a:solidFill>
              <a:effectLst>
                <a:outerShdw blurRad="38100" dist="38100" dir="2700000" algn="tl">
                  <a:srgbClr val="000000">
                    <a:alpha val="43137"/>
                  </a:srgbClr>
                </a:outerShdw>
              </a:effectLst>
            </a:rPr>
            <a:t>Addaamii fi Hewaanitti(Uum. 2:16-17)</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en" sz="1800" b="1" noProof="0" dirty="0">
              <a:effectLst>
                <a:outerShdw blurRad="38100" dist="38100" dir="2700000" algn="tl">
                  <a:srgbClr val="000000">
                    <a:alpha val="43137"/>
                  </a:srgbClr>
                </a:outerShdw>
              </a:effectLst>
            </a:rPr>
            <a:t>Yeroo abboommii 10n kennetti (Kees. D. 4:12)</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en" sz="1800" b="1" noProof="0" dirty="0">
              <a:effectLst>
                <a:outerShdw blurRad="38100" dist="38100" dir="2700000" algn="tl">
                  <a:srgbClr val="000000">
                    <a:alpha val="43137"/>
                  </a:srgbClr>
                </a:outerShdw>
              </a:effectLst>
            </a:rPr>
            <a:t>Cuuphaa Yesuus irratti (Maat. 3:17)</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en" sz="1800" b="1" noProof="0" dirty="0">
              <a:effectLst>
                <a:outerShdw blurRad="38100" dist="38100" dir="2700000" algn="tl">
                  <a:srgbClr val="000000">
                    <a:alpha val="43137"/>
                  </a:srgbClr>
                </a:outerShdw>
              </a:effectLst>
            </a:rPr>
            <a:t>Gaara jijjiiramaa irratti </a:t>
          </a:r>
          <a:br>
            <a:rPr lang="en" sz="1800" b="1" noProof="0" dirty="0">
              <a:effectLst>
                <a:outerShdw blurRad="38100" dist="38100" dir="2700000" algn="tl">
                  <a:srgbClr val="000000">
                    <a:alpha val="43137"/>
                  </a:srgbClr>
                </a:outerShdw>
              </a:effectLst>
            </a:rPr>
          </a:br>
          <a:r>
            <a:rPr lang="en" sz="1800" b="1" noProof="0" dirty="0">
              <a:effectLst>
                <a:outerShdw blurRad="38100" dist="38100" dir="2700000" algn="tl">
                  <a:srgbClr val="000000">
                    <a:alpha val="43137"/>
                  </a:srgbClr>
                </a:outerShdw>
              </a:effectLst>
            </a:rPr>
            <a:t>(Maar. 9:7)</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52000" b="-52000"/>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103000" b="-103000"/>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Taateewwan sana yaadachuuf (Ba’uu 17:14)</a:t>
          </a:r>
          <a:endParaRPr lang="es-ES" sz="200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Nu qajeelchuuf (Lall. 12:10)</a:t>
          </a:r>
          <a:endParaRPr lang="es-ES" sz="200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Qalbii jijjiirrannaatti nu afeeruuf (Erm. 36:2-3)</a:t>
          </a:r>
          <a:endParaRPr lang="es-ES" sz="200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en" sz="1800" b="1" noProof="0" dirty="0">
              <a:effectLst>
                <a:outerShdw blurRad="38100" dist="38100" dir="2700000" algn="tl">
                  <a:srgbClr val="000000">
                    <a:alpha val="43137"/>
                  </a:srgbClr>
                </a:outerShdw>
              </a:effectLst>
            </a:rPr>
            <a:t>Fkn duukaa bu’uu ykn baqachuu qabnu nuu kennuuf (1 Qor. 10:11)</a:t>
          </a:r>
          <a:endParaRPr lang="es-ES" sz="180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Waan fuulduratti ta’u akka beeknuuf (Mul. 1:19)</a:t>
          </a:r>
          <a:endParaRPr lang="es-ES" sz="200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6466" y="0"/>
          <a:ext cx="1591969"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Waaqayyo ergaa Isaa Yesuusitti mul’ise</a:t>
          </a:r>
          <a:endParaRPr lang="es-ES" sz="2000" kern="1200" dirty="0">
            <a:effectLst>
              <a:outerShdw blurRad="38100" dist="38100" dir="2700000" algn="tl">
                <a:srgbClr val="000000">
                  <a:alpha val="43137"/>
                </a:srgbClr>
              </a:outerShdw>
            </a:effectLst>
          </a:endParaRPr>
        </a:p>
      </dsp:txBody>
      <dsp:txXfrm>
        <a:off x="50633" y="44167"/>
        <a:ext cx="1503635" cy="1419650"/>
      </dsp:txXfrm>
    </dsp:sp>
    <dsp:sp modelId="{C1A951EB-92D0-4EA5-B808-B8F81EFF2714}">
      <dsp:nvSpPr>
        <dsp:cNvPr id="0" name=""/>
        <dsp:cNvSpPr/>
      </dsp:nvSpPr>
      <dsp:spPr>
        <a:xfrm>
          <a:off x="1663871" y="672851"/>
          <a:ext cx="138724" cy="162281"/>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663871" y="705307"/>
        <a:ext cx="97107" cy="97369"/>
      </dsp:txXfrm>
    </dsp:sp>
    <dsp:sp modelId="{536BA26D-96E9-43CD-9F34-FE8D79D31E7E}">
      <dsp:nvSpPr>
        <dsp:cNvPr id="0" name=""/>
        <dsp:cNvSpPr/>
      </dsp:nvSpPr>
      <dsp:spPr>
        <a:xfrm>
          <a:off x="1860180" y="0"/>
          <a:ext cx="1591969"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Yesuus ergicha ergamaatti mul’ise</a:t>
          </a:r>
          <a:endParaRPr lang="es-ES" sz="2000" kern="1200" dirty="0">
            <a:effectLst>
              <a:outerShdw blurRad="38100" dist="38100" dir="2700000" algn="tl">
                <a:srgbClr val="000000">
                  <a:alpha val="43137"/>
                </a:srgbClr>
              </a:outerShdw>
            </a:effectLst>
          </a:endParaRPr>
        </a:p>
      </dsp:txBody>
      <dsp:txXfrm>
        <a:off x="1904347" y="44167"/>
        <a:ext cx="1503635" cy="1419650"/>
      </dsp:txXfrm>
    </dsp:sp>
    <dsp:sp modelId="{1CCF270D-2EFA-4A30-8B0B-F909824C4644}">
      <dsp:nvSpPr>
        <dsp:cNvPr id="0" name=""/>
        <dsp:cNvSpPr/>
      </dsp:nvSpPr>
      <dsp:spPr>
        <a:xfrm>
          <a:off x="3517585" y="672851"/>
          <a:ext cx="138724" cy="162281"/>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517585" y="705307"/>
        <a:ext cx="97107" cy="97369"/>
      </dsp:txXfrm>
    </dsp:sp>
    <dsp:sp modelId="{A76F26DA-B2B5-4160-A59F-FAADB69541D4}">
      <dsp:nvSpPr>
        <dsp:cNvPr id="0" name=""/>
        <dsp:cNvSpPr/>
      </dsp:nvSpPr>
      <dsp:spPr>
        <a:xfrm>
          <a:off x="3713893" y="0"/>
          <a:ext cx="1591969"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Ergamichi ergicha Yohaannis raajichatti mul’ise</a:t>
          </a:r>
          <a:endParaRPr lang="es-ES" sz="2000" kern="1200" dirty="0">
            <a:effectLst>
              <a:outerShdw blurRad="38100" dist="38100" dir="2700000" algn="tl">
                <a:srgbClr val="000000">
                  <a:alpha val="43137"/>
                </a:srgbClr>
              </a:outerShdw>
            </a:effectLst>
          </a:endParaRPr>
        </a:p>
      </dsp:txBody>
      <dsp:txXfrm>
        <a:off x="3758060" y="44167"/>
        <a:ext cx="1503635" cy="1419650"/>
      </dsp:txXfrm>
    </dsp:sp>
    <dsp:sp modelId="{C1A098E5-C144-40CF-93DC-F1AAB1171CB8}">
      <dsp:nvSpPr>
        <dsp:cNvPr id="0" name=""/>
        <dsp:cNvSpPr/>
      </dsp:nvSpPr>
      <dsp:spPr>
        <a:xfrm>
          <a:off x="5371299" y="672851"/>
          <a:ext cx="138724" cy="162281"/>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371299" y="705307"/>
        <a:ext cx="97107" cy="97369"/>
      </dsp:txXfrm>
    </dsp:sp>
    <dsp:sp modelId="{5CA40BCF-3245-4D00-92B9-6F35E83C7BAE}">
      <dsp:nvSpPr>
        <dsp:cNvPr id="0" name=""/>
        <dsp:cNvSpPr/>
      </dsp:nvSpPr>
      <dsp:spPr>
        <a:xfrm>
          <a:off x="5567607" y="0"/>
          <a:ext cx="1868044"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Yohaannis ergaa fudhate sana barreessee kaa’e</a:t>
          </a:r>
          <a:endParaRPr lang="es-ES" sz="2000" kern="1200" dirty="0">
            <a:effectLst>
              <a:outerShdw blurRad="38100" dist="38100" dir="2700000" algn="tl">
                <a:srgbClr val="000000">
                  <a:alpha val="43137"/>
                </a:srgbClr>
              </a:outerShdw>
            </a:effectLst>
          </a:endParaRPr>
        </a:p>
      </dsp:txBody>
      <dsp:txXfrm>
        <a:off x="5611774" y="44167"/>
        <a:ext cx="1779710"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t="-13000" b="-13000"/>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3399FF"/>
              </a:solidFill>
            </a:rPr>
            <a:t>Karaa mul’ataa fi abjuu (Lakk. 12:6)</a:t>
          </a: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t="-13000" b="-13000"/>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CC0099"/>
              </a:solidFill>
            </a:rPr>
            <a:t>Karaa muuxannoowwan dhuunfaa (1 Yoh. 1:3)</a:t>
          </a:r>
          <a:endParaRPr lang="es-ES" sz="18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000" r="-3000"/>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009900"/>
              </a:solidFill>
            </a:rPr>
            <a:t>Karaa qorannoo seenaa (Luq. 1:3)</a:t>
          </a: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t="-13000" b="-13000"/>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 sz="1800" b="1" kern="1200" noProof="0" dirty="0">
              <a:solidFill>
                <a:srgbClr val="C46200"/>
              </a:solidFill>
            </a:rPr>
            <a:t>Karaa dhiibbaa Waaqummaa</a:t>
          </a:r>
          <a:br>
            <a:rPr lang="en" sz="1800" b="1" kern="1200" noProof="0" dirty="0">
              <a:solidFill>
                <a:srgbClr val="C46200"/>
              </a:solidFill>
            </a:rPr>
          </a:br>
          <a:r>
            <a:rPr lang="en" sz="1800" b="1" kern="1200" noProof="0" dirty="0">
              <a:solidFill>
                <a:srgbClr val="C46200"/>
              </a:solidFill>
            </a:rPr>
            <a:t>(2Phex. 1:21)</a:t>
          </a: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47596" y="63325"/>
          <a:ext cx="2414850" cy="1181166"/>
        </a:xfrm>
        <a:prstGeom prst="rect">
          <a:avLst/>
        </a:prstGeom>
        <a:blipFill dpi="0" rotWithShape="1">
          <a:blip xmlns:r="http://schemas.openxmlformats.org/officeDocument/2006/relationships" r:embed="rId1"/>
          <a:srcRect/>
          <a:stretch>
            <a:fillRect t="-52000" b="-52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1041" y="1065374"/>
          <a:ext cx="2811313" cy="535409"/>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solidFill>
                <a:schemeClr val="bg1"/>
              </a:solidFill>
              <a:effectLst>
                <a:outerShdw blurRad="38100" dist="38100" dir="2700000" algn="tl">
                  <a:srgbClr val="000000">
                    <a:alpha val="43137"/>
                  </a:srgbClr>
                </a:outerShdw>
              </a:effectLst>
            </a:rPr>
            <a:t>Addaamii fi Hewaanitti(Uum. 2:16-17)</a:t>
          </a:r>
          <a:endParaRPr lang="es-ES" sz="1800" kern="1200" dirty="0">
            <a:solidFill>
              <a:schemeClr val="bg1"/>
            </a:solidFill>
            <a:effectLst>
              <a:outerShdw blurRad="38100" dist="38100" dir="2700000" algn="tl">
                <a:srgbClr val="000000">
                  <a:alpha val="43137"/>
                </a:srgbClr>
              </a:outerShdw>
            </a:effectLst>
          </a:endParaRPr>
        </a:p>
      </dsp:txBody>
      <dsp:txXfrm>
        <a:off x="1041" y="1065374"/>
        <a:ext cx="2811313" cy="535409"/>
      </dsp:txXfrm>
    </dsp:sp>
    <dsp:sp modelId="{C08235DE-08A3-4015-B82C-30287DE3EF36}">
      <dsp:nvSpPr>
        <dsp:cNvPr id="0" name=""/>
        <dsp:cNvSpPr/>
      </dsp:nvSpPr>
      <dsp:spPr>
        <a:xfrm>
          <a:off x="3284897" y="63325"/>
          <a:ext cx="2414850" cy="118116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60000" y="1065374"/>
          <a:ext cx="3167998" cy="535409"/>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Yeroo abboommii 10n kennetti (Kees. D. 4:12)</a:t>
          </a:r>
          <a:endParaRPr lang="es-ES" sz="1800" kern="1200" dirty="0">
            <a:effectLst>
              <a:outerShdw blurRad="38100" dist="38100" dir="2700000" algn="tl">
                <a:srgbClr val="000000">
                  <a:alpha val="43137"/>
                </a:srgbClr>
              </a:outerShdw>
            </a:effectLst>
          </a:endParaRPr>
        </a:p>
      </dsp:txBody>
      <dsp:txXfrm>
        <a:off x="2960000" y="1065374"/>
        <a:ext cx="3167998" cy="535409"/>
      </dsp:txXfrm>
    </dsp:sp>
    <dsp:sp modelId="{99E1B4E8-4021-4812-8F91-E66708C18478}">
      <dsp:nvSpPr>
        <dsp:cNvPr id="0" name=""/>
        <dsp:cNvSpPr/>
      </dsp:nvSpPr>
      <dsp:spPr>
        <a:xfrm>
          <a:off x="6422199" y="63325"/>
          <a:ext cx="2414850" cy="118116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275644" y="1065374"/>
          <a:ext cx="2811313" cy="535409"/>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Cuuphaa Yesuus irratti (Maat. 3:17)</a:t>
          </a:r>
          <a:endParaRPr lang="es-ES" sz="1800" kern="1200" dirty="0">
            <a:effectLst>
              <a:outerShdw blurRad="38100" dist="38100" dir="2700000" algn="tl">
                <a:srgbClr val="000000">
                  <a:alpha val="43137"/>
                </a:srgbClr>
              </a:outerShdw>
            </a:effectLst>
          </a:endParaRPr>
        </a:p>
      </dsp:txBody>
      <dsp:txXfrm>
        <a:off x="6275644" y="1065374"/>
        <a:ext cx="2811313" cy="535409"/>
      </dsp:txXfrm>
    </dsp:sp>
    <dsp:sp modelId="{79819EE3-6F08-4580-B045-F393094144EA}">
      <dsp:nvSpPr>
        <dsp:cNvPr id="0" name=""/>
        <dsp:cNvSpPr/>
      </dsp:nvSpPr>
      <dsp:spPr>
        <a:xfrm>
          <a:off x="9381158" y="63325"/>
          <a:ext cx="2414850" cy="118116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103000" b="-10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9234603" y="1065374"/>
          <a:ext cx="2811313" cy="535409"/>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Gaara jijjiiramaa irratti </a:t>
          </a:r>
          <a:br>
            <a:rPr lang="en" sz="1800" b="1" kern="1200" noProof="0" dirty="0">
              <a:effectLst>
                <a:outerShdw blurRad="38100" dist="38100" dir="2700000" algn="tl">
                  <a:srgbClr val="000000">
                    <a:alpha val="43137"/>
                  </a:srgbClr>
                </a:outerShdw>
              </a:effectLst>
            </a:rPr>
          </a:br>
          <a:r>
            <a:rPr lang="en" sz="1800" b="1" kern="1200" noProof="0" dirty="0">
              <a:effectLst>
                <a:outerShdw blurRad="38100" dist="38100" dir="2700000" algn="tl">
                  <a:srgbClr val="000000">
                    <a:alpha val="43137"/>
                  </a:srgbClr>
                </a:outerShdw>
              </a:effectLst>
            </a:rPr>
            <a:t>(Maar. 9:7)</a:t>
          </a:r>
          <a:endParaRPr lang="es-ES" sz="1800" kern="1200" dirty="0">
            <a:effectLst>
              <a:outerShdw blurRad="38100" dist="38100" dir="2700000" algn="tl">
                <a:srgbClr val="000000">
                  <a:alpha val="43137"/>
                </a:srgbClr>
              </a:outerShdw>
            </a:effectLst>
          </a:endParaRPr>
        </a:p>
      </dsp:txBody>
      <dsp:txXfrm>
        <a:off x="9234603" y="1065374"/>
        <a:ext cx="2811313" cy="535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Taateewwan sana yaadachuuf (Ba’uu 17:14)</a:t>
          </a:r>
          <a:endParaRPr lang="es-ES" sz="2000" kern="1200" dirty="0">
            <a:effectLst>
              <a:outerShdw blurRad="38100" dist="38100" dir="2700000" algn="tl">
                <a:srgbClr val="000000">
                  <a:alpha val="43137"/>
                </a:srgbClr>
              </a:outerShdw>
            </a:effectLst>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Nu qajeelchuuf (Lall. 12:10)</a:t>
          </a:r>
          <a:endParaRPr lang="es-ES" sz="2000" kern="1200" dirty="0">
            <a:effectLst>
              <a:outerShdw blurRad="38100" dist="38100" dir="2700000" algn="tl">
                <a:srgbClr val="000000">
                  <a:alpha val="43137"/>
                </a:srgbClr>
              </a:outerShdw>
            </a:effectLst>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Qalbii jijjiirrannaatti nu afeeruuf (Erm. 36:2-3)</a:t>
          </a:r>
          <a:endParaRPr lang="es-ES" sz="2000" kern="1200" dirty="0">
            <a:effectLst>
              <a:outerShdw blurRad="38100" dist="38100" dir="2700000" algn="tl">
                <a:srgbClr val="000000">
                  <a:alpha val="43137"/>
                </a:srgbClr>
              </a:outerShdw>
            </a:effectLst>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68580" rIns="128016"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Fkn duukaa bu’uu ykn baqachuu qabnu nuu kennuuf (1 Qor. 10:11)</a:t>
          </a:r>
          <a:endParaRPr lang="es-ES" sz="1800" kern="1200" dirty="0">
            <a:effectLst>
              <a:outerShdw blurRad="38100" dist="38100" dir="2700000" algn="tl">
                <a:srgbClr val="000000">
                  <a:alpha val="43137"/>
                </a:srgbClr>
              </a:outerShdw>
            </a:effectLst>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Waan fuulduratti ta’u akka beeknuuf (Mul. 1:19)</a:t>
          </a:r>
          <a:endParaRPr lang="es-ES" sz="2000" kern="1200" dirty="0">
            <a:effectLst>
              <a:outerShdw blurRad="38100" dist="38100" dir="2700000" algn="tl">
                <a:srgbClr val="000000">
                  <a:alpha val="43137"/>
                </a:srgbClr>
              </a:outerShdw>
            </a:effectLst>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27/10/2026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27/10/2026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eg"/><Relationship Id="rId11" Type="http://schemas.microsoft.com/office/2007/relationships/diagramDrawing" Target="../diagrams/drawing3.xml"/><Relationship Id="rId5" Type="http://schemas.openxmlformats.org/officeDocument/2006/relationships/image" Target="../media/image32.jpe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057900" cy="2123658"/>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MUL’ATAA FI GEGGEESSAA</a:t>
            </a:r>
          </a:p>
        </p:txBody>
      </p:sp>
      <p:sp>
        <p:nvSpPr>
          <p:cNvPr id="5" name="CuadroTexto 4">
            <a:extLst>
              <a:ext uri="{FF2B5EF4-FFF2-40B4-BE49-F238E27FC236}">
                <a16:creationId xmlns:a16="http://schemas.microsoft.com/office/drawing/2014/main" id="{DBF389B4-9CED-21C5-D416-6FA8CE3E569E}"/>
              </a:ext>
            </a:extLst>
          </p:cNvPr>
          <p:cNvSpPr txBox="1"/>
          <p:nvPr/>
        </p:nvSpPr>
        <p:spPr>
          <a:xfrm>
            <a:off x="0" y="5534561"/>
            <a:ext cx="1314450" cy="1323439"/>
          </a:xfrm>
          <a:prstGeom prst="rect">
            <a:avLst/>
          </a:prstGeom>
          <a:noFill/>
        </p:spPr>
        <p:txBody>
          <a:bodyPr wrap="square" rtlCol="0">
            <a:spAutoFit/>
          </a:bodyPr>
          <a:lstStyle/>
          <a:p>
            <a:r>
              <a:rPr lang="en-US" sz="1600" b="1" dirty="0" err="1">
                <a:solidFill>
                  <a:schemeClr val="accent1">
                    <a:lumMod val="50000"/>
                  </a:schemeClr>
                </a:solidFill>
              </a:rPr>
              <a:t>Barnoota</a:t>
            </a:r>
            <a:r>
              <a:rPr lang="en-US" sz="1600" b="1" dirty="0">
                <a:solidFill>
                  <a:schemeClr val="accent1">
                    <a:lumMod val="50000"/>
                  </a:schemeClr>
                </a:solidFill>
              </a:rPr>
              <a:t> 5ffaa </a:t>
            </a:r>
            <a:r>
              <a:rPr lang="en-US" sz="1600" b="1" dirty="0" err="1">
                <a:solidFill>
                  <a:schemeClr val="accent1">
                    <a:lumMod val="50000"/>
                  </a:schemeClr>
                </a:solidFill>
              </a:rPr>
              <a:t>Onkoloolessa</a:t>
            </a:r>
            <a:r>
              <a:rPr lang="en-US" sz="1600" b="1" dirty="0">
                <a:solidFill>
                  <a:schemeClr val="accent1">
                    <a:lumMod val="50000"/>
                  </a:schemeClr>
                </a:solidFill>
              </a:rPr>
              <a:t> 31, 2026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866443"/>
            <a:ext cx="4967444" cy="4893647"/>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“Kun mul’ata Yesuus Kiristoos, kan akka Inni waan dhi’ootti ta’uu qabu garboota</a:t>
            </a:r>
            <a:r>
              <a:rPr kumimoji="0" lang="en" sz="2400" b="1" i="0" u="none" strike="noStrike" kern="1200" cap="none" spc="0" normalizeH="0" noProof="0" dirty="0">
                <a:ln>
                  <a:noFill/>
                </a:ln>
                <a:solidFill>
                  <a:srgbClr val="9E3939"/>
                </a:solidFill>
                <a:effectLst/>
                <a:uLnTx/>
                <a:uFillTx/>
                <a:latin typeface="Comic Sans MS" panose="030F0702030302020204" pitchFamily="66" charset="0"/>
                <a:ea typeface="+mn-ea"/>
                <a:cs typeface="+mn-cs"/>
              </a:rPr>
              <a:t> Isaatti argisiisuuf jedhee Waaqni Isaaf kennee dha. Innis ergamaa Isaa gara garbicha Isaa Yohaannisitti ergee akka mul’anni sun beekamu godhe; Yohaannis isa waan arge hunduaa jechuunis dubbii Waaqaatii fi dhuga ba’umsa Yesuus Kiristoos dhugaa ba’uu dha.</a:t>
            </a:r>
            <a:r>
              <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 </a:t>
            </a:r>
            <a:r>
              <a:rPr kumimoji="0" lang="en" sz="18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(Mul’ata 1:1-2)</a:t>
            </a:r>
            <a:endPar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3170099"/>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err="1">
                <a:solidFill>
                  <a:srgbClr val="FA46B9"/>
                </a:solidFill>
              </a:rPr>
              <a:t>Mul’ataa</a:t>
            </a:r>
            <a:r>
              <a:rPr lang="es-ES" sz="2000" b="1" dirty="0">
                <a:solidFill>
                  <a:srgbClr val="FA46B9"/>
                </a:solidFill>
              </a:rPr>
              <a:t> fi </a:t>
            </a:r>
            <a:r>
              <a:rPr lang="es-ES" sz="2000" b="1" dirty="0" err="1">
                <a:solidFill>
                  <a:srgbClr val="FA46B9"/>
                </a:solidFill>
              </a:rPr>
              <a:t>geggeessaa</a:t>
            </a:r>
            <a:r>
              <a:rPr lang="es-ES" sz="2000" b="1" dirty="0">
                <a:solidFill>
                  <a:srgbClr val="FA46B9"/>
                </a:solidFill>
              </a:rPr>
              <a:t>:</a:t>
            </a:r>
          </a:p>
          <a:p>
            <a:pPr lvl="1">
              <a:spcBef>
                <a:spcPts val="600"/>
              </a:spcBef>
            </a:pPr>
            <a:r>
              <a:rPr lang="es-ES" sz="2000" b="1" dirty="0" err="1"/>
              <a:t>Mul’ata</a:t>
            </a:r>
            <a:r>
              <a:rPr lang="es-ES" sz="2000" b="1" dirty="0"/>
              <a:t> </a:t>
            </a:r>
            <a:r>
              <a:rPr lang="es-ES" sz="2000" b="1" dirty="0" err="1"/>
              <a:t>walii</a:t>
            </a:r>
            <a:r>
              <a:rPr lang="es-ES" sz="2000" b="1" dirty="0"/>
              <a:t> </a:t>
            </a:r>
            <a:r>
              <a:rPr lang="es-ES" sz="2000" b="1" dirty="0" err="1"/>
              <a:t>galaa</a:t>
            </a:r>
            <a:r>
              <a:rPr lang="es-ES" sz="2000" b="1" dirty="0"/>
              <a:t> fi </a:t>
            </a:r>
            <a:r>
              <a:rPr lang="es-ES" sz="2000" b="1" dirty="0" err="1"/>
              <a:t>addaa</a:t>
            </a:r>
            <a:endParaRPr lang="es-ES" sz="2000" b="1" dirty="0"/>
          </a:p>
          <a:p>
            <a:pPr lvl="1">
              <a:spcBef>
                <a:spcPts val="600"/>
              </a:spcBef>
            </a:pPr>
            <a:r>
              <a:rPr lang="es-ES" sz="2000" b="1" dirty="0" err="1"/>
              <a:t>Adeemsa</a:t>
            </a:r>
            <a:r>
              <a:rPr lang="es-ES" sz="2000" b="1" dirty="0"/>
              <a:t> </a:t>
            </a:r>
            <a:r>
              <a:rPr lang="es-ES" sz="2000" b="1" dirty="0" err="1"/>
              <a:t>geggeessaa</a:t>
            </a:r>
            <a:endParaRPr lang="es-ES" sz="2000" b="1" dirty="0"/>
          </a:p>
          <a:p>
            <a:pPr>
              <a:spcBef>
                <a:spcPts val="1800"/>
              </a:spcBef>
            </a:pPr>
            <a:r>
              <a:rPr lang="es-ES" sz="2000" b="1" dirty="0" err="1">
                <a:solidFill>
                  <a:srgbClr val="3E5EF9"/>
                </a:solidFill>
              </a:rPr>
              <a:t>Gosoota</a:t>
            </a:r>
            <a:r>
              <a:rPr lang="es-ES" sz="2000" b="1" dirty="0">
                <a:solidFill>
                  <a:srgbClr val="3E5EF9"/>
                </a:solidFill>
              </a:rPr>
              <a:t> </a:t>
            </a:r>
            <a:r>
              <a:rPr lang="es-ES" sz="2000" b="1" dirty="0" err="1">
                <a:solidFill>
                  <a:srgbClr val="3E5EF9"/>
                </a:solidFill>
              </a:rPr>
              <a:t>quunnamtii</a:t>
            </a:r>
            <a:r>
              <a:rPr lang="es-ES" sz="2000" b="1" dirty="0">
                <a:solidFill>
                  <a:srgbClr val="3E5EF9"/>
                </a:solidFill>
              </a:rPr>
              <a:t> </a:t>
            </a:r>
            <a:r>
              <a:rPr lang="es-ES" sz="2000" b="1" dirty="0" err="1">
                <a:solidFill>
                  <a:srgbClr val="3E5EF9"/>
                </a:solidFill>
              </a:rPr>
              <a:t>raajii</a:t>
            </a:r>
            <a:r>
              <a:rPr lang="es-ES" sz="2000" b="1" dirty="0">
                <a:solidFill>
                  <a:srgbClr val="3E5EF9"/>
                </a:solidFill>
              </a:rPr>
              <a:t>:</a:t>
            </a:r>
          </a:p>
          <a:p>
            <a:pPr lvl="1">
              <a:spcBef>
                <a:spcPts val="600"/>
              </a:spcBef>
            </a:pPr>
            <a:r>
              <a:rPr lang="es-ES" sz="2000" b="1" dirty="0" err="1"/>
              <a:t>Ergaa</a:t>
            </a:r>
            <a:r>
              <a:rPr lang="es-ES" sz="2000" b="1" dirty="0"/>
              <a:t> </a:t>
            </a:r>
            <a:r>
              <a:rPr lang="es-ES" sz="2000" b="1" dirty="0" err="1"/>
              <a:t>afaanii</a:t>
            </a:r>
            <a:endParaRPr lang="es-ES" sz="2000" b="1" dirty="0"/>
          </a:p>
          <a:p>
            <a:pPr lvl="1">
              <a:spcBef>
                <a:spcPts val="600"/>
              </a:spcBef>
            </a:pPr>
            <a:r>
              <a:rPr lang="es-ES" sz="2000" b="1" dirty="0" err="1"/>
              <a:t>Ergaa</a:t>
            </a:r>
            <a:r>
              <a:rPr lang="es-ES" sz="2000" b="1" dirty="0"/>
              <a:t> </a:t>
            </a:r>
            <a:r>
              <a:rPr lang="es-ES" sz="2000" b="1" dirty="0" err="1"/>
              <a:t>barreeffamaa</a:t>
            </a:r>
            <a:endParaRPr lang="es-ES" sz="2000" b="1" dirty="0"/>
          </a:p>
          <a:p>
            <a:pPr lvl="1">
              <a:spcBef>
                <a:spcPts val="600"/>
              </a:spcBef>
            </a:pPr>
            <a:r>
              <a:rPr lang="es-ES" sz="2000" b="1" dirty="0" err="1"/>
              <a:t>Taatee</a:t>
            </a:r>
            <a:r>
              <a:rPr lang="es-ES" sz="2000" b="1" dirty="0"/>
              <a:t>, </a:t>
            </a:r>
            <a:r>
              <a:rPr lang="es-ES" sz="2000" b="1" dirty="0" err="1"/>
              <a:t>Mallattoowwan</a:t>
            </a:r>
            <a:r>
              <a:rPr lang="es-ES" sz="2000" b="1" dirty="0"/>
              <a:t>, </a:t>
            </a:r>
            <a:r>
              <a:rPr lang="es-ES" sz="2000" b="1" dirty="0" err="1"/>
              <a:t>Fakkeenyota</a:t>
            </a:r>
            <a:endParaRPr lang="es-ES" sz="2000" b="1" dirty="0"/>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87452"/>
            <a:ext cx="7239000" cy="707886"/>
          </a:xfrm>
          <a:prstGeom prst="rect">
            <a:avLst/>
          </a:prstGeom>
          <a:noFill/>
        </p:spPr>
        <p:txBody>
          <a:bodyPr wrap="square" rtlCol="0">
            <a:spAutoFit/>
          </a:bodyPr>
          <a:lstStyle/>
          <a:p>
            <a:pPr>
              <a:spcBef>
                <a:spcPts val="600"/>
              </a:spcBef>
            </a:pPr>
            <a:r>
              <a:rPr lang="en-US" sz="2000" b="1" dirty="0" err="1"/>
              <a:t>Mul’atni</a:t>
            </a:r>
            <a:r>
              <a:rPr lang="en-US" sz="2000" b="1" dirty="0"/>
              <a:t> 1:1-2 </a:t>
            </a:r>
            <a:r>
              <a:rPr lang="en-US" sz="2000" b="1" dirty="0" err="1"/>
              <a:t>fkn</a:t>
            </a:r>
            <a:r>
              <a:rPr lang="en-US" sz="2000" b="1" dirty="0"/>
              <a:t> </a:t>
            </a:r>
            <a:r>
              <a:rPr lang="en-US" sz="2000" b="1" dirty="0" err="1"/>
              <a:t>akkaataa</a:t>
            </a:r>
            <a:r>
              <a:rPr lang="en-US" sz="2000" b="1" dirty="0"/>
              <a:t> </a:t>
            </a:r>
            <a:r>
              <a:rPr lang="en-US" sz="2000" b="1" dirty="0" err="1"/>
              <a:t>itti</a:t>
            </a:r>
            <a:r>
              <a:rPr lang="en-US" sz="2000" b="1" dirty="0"/>
              <a:t> </a:t>
            </a:r>
            <a:r>
              <a:rPr lang="en-US" sz="2000" b="1" dirty="0" err="1"/>
              <a:t>Waaqayyo</a:t>
            </a:r>
            <a:r>
              <a:rPr lang="en-US" sz="2000" b="1" dirty="0"/>
              <a:t> </a:t>
            </a:r>
            <a:r>
              <a:rPr lang="en-US" sz="2000" b="1" dirty="0" err="1"/>
              <a:t>ergaa</a:t>
            </a:r>
            <a:r>
              <a:rPr lang="en-US" sz="2000" b="1" dirty="0"/>
              <a:t> </a:t>
            </a:r>
            <a:r>
              <a:rPr lang="en-US" sz="2000" b="1" dirty="0" err="1"/>
              <a:t>Isaa</a:t>
            </a:r>
            <a:r>
              <a:rPr lang="en-US" sz="2000" b="1" dirty="0"/>
              <a:t> </a:t>
            </a:r>
            <a:r>
              <a:rPr lang="en-US" sz="2000" b="1" dirty="0" err="1"/>
              <a:t>karaa</a:t>
            </a:r>
            <a:r>
              <a:rPr lang="en-US" sz="2000" b="1" dirty="0"/>
              <a:t> </a:t>
            </a:r>
            <a:r>
              <a:rPr lang="en-US" sz="2000" b="1" dirty="0" err="1"/>
              <a:t>raajotaa</a:t>
            </a:r>
            <a:r>
              <a:rPr lang="en-US" sz="2000" b="1" dirty="0"/>
              <a:t> nu </a:t>
            </a:r>
            <a:r>
              <a:rPr lang="en-US" sz="2000" b="1" dirty="0" err="1"/>
              <a:t>biraan</a:t>
            </a:r>
            <a:r>
              <a:rPr lang="en-US" sz="2000" b="1" dirty="0"/>
              <a:t> </a:t>
            </a:r>
            <a:r>
              <a:rPr lang="en-US" sz="2000" b="1" dirty="0" err="1"/>
              <a:t>ga’uu</a:t>
            </a:r>
            <a:r>
              <a:rPr lang="en-US" sz="2000" b="1" dirty="0"/>
              <a:t> of </a:t>
            </a:r>
            <a:r>
              <a:rPr lang="en-US" sz="2000" b="1" dirty="0" err="1"/>
              <a:t>keessaa</a:t>
            </a:r>
            <a:r>
              <a:rPr lang="en-US" sz="2000" b="1" dirty="0"/>
              <a:t> </a:t>
            </a:r>
            <a:r>
              <a:rPr lang="en-US" sz="2000" b="1" dirty="0" err="1"/>
              <a:t>qaba</a:t>
            </a:r>
            <a:r>
              <a:rPr lang="en-US" sz="2000" b="1" dirty="0"/>
              <a:t>:</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3077299838"/>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03323"/>
            <a:ext cx="7239000" cy="1323439"/>
          </a:xfrm>
          <a:prstGeom prst="rect">
            <a:avLst/>
          </a:prstGeom>
          <a:noFill/>
        </p:spPr>
        <p:txBody>
          <a:bodyPr wrap="square" rtlCol="0">
            <a:spAutoFit/>
          </a:bodyPr>
          <a:lstStyle/>
          <a:p>
            <a:pPr>
              <a:spcBef>
                <a:spcPts val="600"/>
              </a:spcBef>
            </a:pPr>
            <a:r>
              <a:rPr lang="en-US" sz="2000" b="1" dirty="0" err="1"/>
              <a:t>Garuu</a:t>
            </a:r>
            <a:r>
              <a:rPr lang="en-US" sz="2000" b="1" dirty="0"/>
              <a:t> kun </a:t>
            </a:r>
            <a:r>
              <a:rPr lang="en-US" sz="2000" b="1" dirty="0" err="1"/>
              <a:t>karaa</a:t>
            </a:r>
            <a:r>
              <a:rPr lang="en-US" sz="2000" b="1" dirty="0"/>
              <a:t> </a:t>
            </a:r>
            <a:r>
              <a:rPr lang="en-US" sz="2000" b="1" dirty="0" err="1"/>
              <a:t>Waaqayyo</a:t>
            </a:r>
            <a:r>
              <a:rPr lang="en-US" sz="2000" b="1" dirty="0"/>
              <a:t> </a:t>
            </a:r>
            <a:r>
              <a:rPr lang="en-US" sz="2000" b="1" dirty="0" err="1"/>
              <a:t>itti</a:t>
            </a:r>
            <a:r>
              <a:rPr lang="en-US" sz="2000" b="1" dirty="0"/>
              <a:t> </a:t>
            </a:r>
            <a:r>
              <a:rPr lang="en-US" sz="2000" b="1" dirty="0" err="1"/>
              <a:t>Ofii</a:t>
            </a:r>
            <a:r>
              <a:rPr lang="en-US" sz="2000" b="1" dirty="0"/>
              <a:t> </a:t>
            </a:r>
            <a:r>
              <a:rPr lang="en-US" sz="2000" b="1" dirty="0" err="1"/>
              <a:t>Isaa</a:t>
            </a:r>
            <a:r>
              <a:rPr lang="en-US" sz="2000" b="1" dirty="0"/>
              <a:t> </a:t>
            </a:r>
            <a:r>
              <a:rPr lang="en-US" sz="2000" b="1" dirty="0" err="1"/>
              <a:t>raajotatti</a:t>
            </a:r>
            <a:r>
              <a:rPr lang="en-US" sz="2000" b="1" dirty="0"/>
              <a:t> </a:t>
            </a:r>
            <a:r>
              <a:rPr lang="en-US" sz="2000" b="1" dirty="0" err="1"/>
              <a:t>mul’isu</a:t>
            </a:r>
            <a:r>
              <a:rPr lang="en-US" sz="2000" b="1" dirty="0"/>
              <a:t> </a:t>
            </a:r>
            <a:r>
              <a:rPr lang="en-US" sz="2000" b="1" dirty="0" err="1"/>
              <a:t>isa</a:t>
            </a:r>
            <a:r>
              <a:rPr lang="en-US" sz="2000" b="1" dirty="0"/>
              <a:t> </a:t>
            </a:r>
            <a:r>
              <a:rPr lang="en-US" sz="2000" b="1" dirty="0" err="1"/>
              <a:t>tokkicha</a:t>
            </a:r>
            <a:r>
              <a:rPr lang="en-US" sz="2000" b="1" dirty="0"/>
              <a:t> </a:t>
            </a:r>
            <a:r>
              <a:rPr lang="en-US" sz="2000" b="1" dirty="0" err="1"/>
              <a:t>miti</a:t>
            </a:r>
            <a:r>
              <a:rPr lang="en-US" sz="2000" b="1" dirty="0"/>
              <a:t>, </a:t>
            </a:r>
            <a:r>
              <a:rPr lang="en-US" sz="2000" b="1" dirty="0" err="1"/>
              <a:t>ykn</a:t>
            </a:r>
            <a:r>
              <a:rPr lang="en-US" sz="2000" b="1" dirty="0"/>
              <a:t> </a:t>
            </a:r>
            <a:r>
              <a:rPr lang="en-US" sz="2000" b="1" dirty="0" err="1"/>
              <a:t>karaa</a:t>
            </a:r>
            <a:r>
              <a:rPr lang="en-US" sz="2000" b="1" dirty="0"/>
              <a:t> </a:t>
            </a:r>
            <a:r>
              <a:rPr lang="en-US" sz="2000" b="1" dirty="0" err="1"/>
              <a:t>tokkicha</a:t>
            </a:r>
            <a:r>
              <a:rPr lang="en-US" sz="2000" b="1" dirty="0"/>
              <a:t> </a:t>
            </a:r>
            <a:r>
              <a:rPr lang="en-US" sz="2000" b="1" dirty="0" err="1"/>
              <a:t>ergaan</a:t>
            </a:r>
            <a:r>
              <a:rPr lang="en-US" sz="2000" b="1" dirty="0"/>
              <a:t> </a:t>
            </a:r>
            <a:r>
              <a:rPr lang="en-US" sz="2000" b="1" dirty="0" err="1"/>
              <a:t>Waaqaa</a:t>
            </a:r>
            <a:r>
              <a:rPr lang="en-US" sz="2000" b="1" dirty="0"/>
              <a:t> </a:t>
            </a:r>
            <a:r>
              <a:rPr lang="en-US" sz="2000" b="1" dirty="0" err="1"/>
              <a:t>karaa</a:t>
            </a:r>
            <a:r>
              <a:rPr lang="en-US" sz="2000" b="1" dirty="0"/>
              <a:t> </a:t>
            </a:r>
            <a:r>
              <a:rPr lang="en-US" sz="2000" b="1" dirty="0" err="1"/>
              <a:t>isaanii</a:t>
            </a:r>
            <a:r>
              <a:rPr lang="en-US" sz="2000" b="1" dirty="0"/>
              <a:t> </a:t>
            </a:r>
            <a:r>
              <a:rPr lang="en-US" sz="2000" b="1" dirty="0" err="1"/>
              <a:t>darbu</a:t>
            </a:r>
            <a:r>
              <a:rPr lang="en-US" sz="2000" b="1" dirty="0"/>
              <a:t> </a:t>
            </a:r>
            <a:r>
              <a:rPr lang="en-US" sz="2000" b="1" dirty="0" err="1"/>
              <a:t>miti</a:t>
            </a:r>
            <a:r>
              <a:rPr lang="en-US" sz="2000" b="1" dirty="0"/>
              <a:t>. </a:t>
            </a:r>
            <a:r>
              <a:rPr lang="en-US" sz="2000" b="1" dirty="0" err="1"/>
              <a:t>Karaa</a:t>
            </a:r>
            <a:r>
              <a:rPr lang="en-US" sz="2000" b="1" dirty="0"/>
              <a:t> </a:t>
            </a:r>
            <a:r>
              <a:rPr lang="en-US" sz="2000" b="1" dirty="0" err="1"/>
              <a:t>adda</a:t>
            </a:r>
            <a:r>
              <a:rPr lang="en-US" sz="2000" b="1" dirty="0"/>
              <a:t> </a:t>
            </a:r>
            <a:r>
              <a:rPr lang="en-US" sz="2000" b="1" dirty="0" err="1"/>
              <a:t>addaa</a:t>
            </a:r>
            <a:r>
              <a:rPr lang="en-US" sz="2000" b="1" dirty="0"/>
              <a:t> </a:t>
            </a:r>
            <a:r>
              <a:rPr lang="en-US" sz="2000" b="1" dirty="0" err="1"/>
              <a:t>ittiin</a:t>
            </a:r>
            <a:r>
              <a:rPr lang="en-US" sz="2000" b="1" dirty="0"/>
              <a:t> </a:t>
            </a:r>
            <a:r>
              <a:rPr lang="en-US" sz="2000" b="1" dirty="0" err="1"/>
              <a:t>Waaqayyo</a:t>
            </a:r>
            <a:r>
              <a:rPr lang="en-US" sz="2000" b="1" dirty="0"/>
              <a:t> </a:t>
            </a:r>
            <a:r>
              <a:rPr lang="en-US" sz="2000" b="1" dirty="0" err="1"/>
              <a:t>Ofii</a:t>
            </a:r>
            <a:r>
              <a:rPr lang="en-US" sz="2000" b="1" dirty="0"/>
              <a:t> </a:t>
            </a:r>
            <a:r>
              <a:rPr lang="en-US" sz="2000" b="1" dirty="0" err="1"/>
              <a:t>Isaa</a:t>
            </a:r>
            <a:r>
              <a:rPr lang="en-US" sz="2000" b="1" dirty="0"/>
              <a:t> </a:t>
            </a:r>
            <a:r>
              <a:rPr lang="en-US" sz="2000" b="1" dirty="0" err="1"/>
              <a:t>raajotatti</a:t>
            </a:r>
            <a:r>
              <a:rPr lang="en-US" sz="2000" b="1" dirty="0"/>
              <a:t> </a:t>
            </a:r>
            <a:r>
              <a:rPr lang="en-US" sz="2000" b="1" dirty="0" err="1"/>
              <a:t>mul’isee</a:t>
            </a:r>
            <a:r>
              <a:rPr lang="en-US" sz="2000" b="1" dirty="0"/>
              <a:t> fi </a:t>
            </a:r>
            <a:r>
              <a:rPr lang="en-US" sz="2000" b="1" dirty="0" err="1"/>
              <a:t>isaan</a:t>
            </a:r>
            <a:r>
              <a:rPr lang="en-US" sz="2000" b="1" dirty="0"/>
              <a:t> </a:t>
            </a:r>
            <a:r>
              <a:rPr lang="en-US" sz="2000" b="1" dirty="0" err="1"/>
              <a:t>geggeesse</a:t>
            </a:r>
            <a:r>
              <a:rPr lang="en-US" sz="2000" b="1" dirty="0"/>
              <a:t> </a:t>
            </a:r>
            <a:r>
              <a:rPr lang="en-US" sz="2000" b="1" dirty="0" err="1"/>
              <a:t>ilaalla</a:t>
            </a:r>
            <a:r>
              <a:rPr lang="en-US" sz="2000" b="1" dirty="0"/>
              <a:t>.</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6" y="3604378"/>
            <a:ext cx="6049929" cy="1938992"/>
          </a:xfrm>
          <a:prstGeom prst="rect">
            <a:avLst/>
          </a:prstGeom>
          <a:noFill/>
        </p:spPr>
        <p:txBody>
          <a:bodyPr wrap="square">
            <a:spAutoFit/>
          </a:bodyPr>
          <a:lstStyle/>
          <a:p>
            <a:pPr algn="ctr"/>
            <a:r>
              <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MUL’ATAA FI GEGGEESSAA</a:t>
            </a: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85725"/>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spc="300" dirty="0">
                <a:ln/>
                <a:solidFill>
                  <a:schemeClr val="tx2">
                    <a:lumMod val="50000"/>
                    <a:lumOff val="50000"/>
                  </a:schemeClr>
                </a:solidFill>
              </a:rPr>
              <a:t>MUL’ATA </a:t>
            </a:r>
            <a:r>
              <a:rPr lang="es-ES" sz="4400" b="1" spc="300" dirty="0">
                <a:ln/>
                <a:solidFill>
                  <a:schemeClr val="accent3">
                    <a:lumMod val="75000"/>
                  </a:schemeClr>
                </a:solidFill>
              </a:rPr>
              <a:t>WALII GALAA</a:t>
            </a:r>
            <a:r>
              <a:rPr lang="es-ES" sz="4400" b="1" spc="300" dirty="0">
                <a:ln/>
                <a:solidFill>
                  <a:schemeClr val="accent6">
                    <a:lumMod val="75000"/>
                  </a:schemeClr>
                </a:solidFill>
              </a:rPr>
              <a:t> </a:t>
            </a:r>
            <a:r>
              <a:rPr lang="es-ES" sz="4400" b="1" spc="300" dirty="0">
                <a:ln/>
                <a:solidFill>
                  <a:schemeClr val="accent4"/>
                </a:solidFill>
              </a:rPr>
              <a:t>FI </a:t>
            </a:r>
            <a:r>
              <a:rPr lang="es-ES" sz="4400" b="1" spc="300" dirty="0">
                <a:ln/>
                <a:solidFill>
                  <a:schemeClr val="accent3">
                    <a:lumMod val="75000"/>
                  </a:schemeClr>
                </a:solidFill>
              </a:rPr>
              <a:t>ADDAA</a:t>
            </a:r>
            <a:endParaRPr lang="es-ES" sz="4400" b="1" spc="300" dirty="0">
              <a:ln/>
              <a:solidFill>
                <a:schemeClr val="accent4"/>
              </a:solidFill>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589239"/>
            <a:ext cx="5514975" cy="923330"/>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a:t>
            </a:r>
            <a:r>
              <a:rPr lang="en-US" b="1" dirty="0" err="1">
                <a:effectLst>
                  <a:outerShdw blurRad="38100" dist="38100" dir="2700000" algn="tl">
                    <a:srgbClr val="000000">
                      <a:alpha val="43137"/>
                    </a:srgbClr>
                  </a:outerShdw>
                </a:effectLst>
                <a:latin typeface="Comic Sans MS" panose="030F0702030302020204" pitchFamily="66" charset="0"/>
              </a:rPr>
              <a:t>Bantiiwwan</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waaqaa</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ulfina</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Waaqayyoo</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himaa</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jiru</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wanti</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bantii</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waaqaa</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jalaan</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mul’atus</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hojii</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harka</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isaa</a:t>
            </a:r>
            <a:r>
              <a:rPr lang="en-US" b="1" dirty="0">
                <a:effectLst>
                  <a:outerShdw blurRad="38100" dist="38100" dir="2700000" algn="tl">
                    <a:srgbClr val="000000">
                      <a:alpha val="43137"/>
                    </a:srgbClr>
                  </a:outerShdw>
                </a:effectLst>
                <a:latin typeface="Comic Sans MS" panose="030F0702030302020204" pitchFamily="66" charset="0"/>
              </a:rPr>
              <a:t> in </a:t>
            </a:r>
            <a:r>
              <a:rPr lang="en-US" b="1" dirty="0" err="1">
                <a:effectLst>
                  <a:outerShdw blurRad="38100" dist="38100" dir="2700000" algn="tl">
                    <a:srgbClr val="000000">
                      <a:alpha val="43137"/>
                    </a:srgbClr>
                  </a:outerShdw>
                </a:effectLst>
                <a:latin typeface="Comic Sans MS" panose="030F0702030302020204" pitchFamily="66" charset="0"/>
              </a:rPr>
              <a:t>labsa</a:t>
            </a:r>
            <a:r>
              <a:rPr lang="en-US" b="1" dirty="0">
                <a:effectLst>
                  <a:outerShdw blurRad="38100" dist="38100" dir="2700000" algn="tl">
                    <a:srgbClr val="000000">
                      <a:alpha val="43137"/>
                    </a:srgbClr>
                  </a:outerShdw>
                </a:effectLst>
                <a:latin typeface="Comic Sans MS" panose="030F0702030302020204" pitchFamily="66" charset="0"/>
              </a:rPr>
              <a:t>.</a:t>
            </a:r>
            <a:r>
              <a:rPr lang="es-ES" b="1" dirty="0">
                <a:effectLst>
                  <a:outerShdw blurRad="38100" dist="38100" dir="2700000" algn="tl">
                    <a:srgbClr val="000000">
                      <a:alpha val="43137"/>
                    </a:srgbClr>
                  </a:outerShdw>
                </a:effectLst>
                <a:latin typeface="Comic Sans MS" panose="030F0702030302020204" pitchFamily="66" charset="0"/>
              </a:rPr>
              <a:t>” </a:t>
            </a:r>
            <a:r>
              <a:rPr lang="es-ES" sz="1400" b="1" dirty="0">
                <a:effectLst>
                  <a:outerShdw blurRad="38100" dist="38100" dir="2700000" algn="tl">
                    <a:srgbClr val="000000">
                      <a:alpha val="43137"/>
                    </a:srgbClr>
                  </a:outerShdw>
                </a:effectLst>
                <a:latin typeface="Comic Sans MS" panose="030F0702030302020204" pitchFamily="66" charset="0"/>
              </a:rPr>
              <a:t>(</a:t>
            </a:r>
            <a:r>
              <a:rPr lang="es-ES" sz="1400" b="1" dirty="0" err="1">
                <a:effectLst>
                  <a:outerShdw blurRad="38100" dist="38100" dir="2700000" algn="tl">
                    <a:srgbClr val="000000">
                      <a:alpha val="43137"/>
                    </a:srgbClr>
                  </a:outerShdw>
                </a:effectLst>
                <a:latin typeface="Comic Sans MS" panose="030F0702030302020204" pitchFamily="66" charset="0"/>
              </a:rPr>
              <a:t>Faars</a:t>
            </a:r>
            <a:r>
              <a:rPr lang="es-ES" sz="1400" b="1" dirty="0">
                <a:effectLst>
                  <a:outerShdw blurRad="38100" dist="38100" dir="2700000" algn="tl">
                    <a:srgbClr val="000000">
                      <a:alpha val="43137"/>
                    </a:srgbClr>
                  </a:outerShdw>
                </a:effectLst>
                <a:latin typeface="Comic Sans MS" panose="030F0702030302020204" pitchFamily="66" charset="0"/>
              </a:rPr>
              <a:t>. 19:1)</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606086"/>
            <a:ext cx="6157912" cy="830997"/>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en-US" sz="1600" b="1" dirty="0">
                <a:effectLst>
                  <a:outerShdw blurRad="38100" dist="38100" dir="2700000" algn="tl">
                    <a:srgbClr val="000000">
                      <a:alpha val="43137"/>
                    </a:srgbClr>
                  </a:outerShdw>
                </a:effectLst>
                <a:latin typeface="Comic Sans MS" panose="030F0702030302020204" pitchFamily="66" charset="0"/>
              </a:rPr>
              <a:t>“</a:t>
            </a:r>
            <a:r>
              <a:rPr lang="en-US" sz="1600" b="1" dirty="0" err="1">
                <a:effectLst>
                  <a:outerShdw blurRad="38100" dist="38100" dir="2700000" algn="tl">
                    <a:srgbClr val="000000">
                      <a:alpha val="43137"/>
                    </a:srgbClr>
                  </a:outerShdw>
                </a:effectLst>
                <a:latin typeface="Comic Sans MS" panose="030F0702030302020204" pitchFamily="66" charset="0"/>
              </a:rPr>
              <a:t>Waaqayyo</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isaaniin</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Mee</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amma</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dubbii</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koo</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dhaga’aa</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Raajiin</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koo</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isin</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gidduu</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yoo</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jiraate</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mul’ataan</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isatti</a:t>
            </a:r>
            <a:r>
              <a:rPr lang="en-US" sz="1600" b="1" dirty="0">
                <a:effectLst>
                  <a:outerShdw blurRad="38100" dist="38100" dir="2700000" algn="tl">
                    <a:srgbClr val="000000">
                      <a:alpha val="43137"/>
                    </a:srgbClr>
                  </a:outerShdw>
                </a:effectLst>
                <a:latin typeface="Comic Sans MS" panose="030F0702030302020204" pitchFamily="66" charset="0"/>
              </a:rPr>
              <a:t> of nan </a:t>
            </a:r>
            <a:r>
              <a:rPr lang="en-US" sz="1600" b="1" dirty="0" err="1">
                <a:effectLst>
                  <a:outerShdw blurRad="38100" dist="38100" dir="2700000" algn="tl">
                    <a:srgbClr val="000000">
                      <a:alpha val="43137"/>
                    </a:srgbClr>
                  </a:outerShdw>
                </a:effectLst>
                <a:latin typeface="Comic Sans MS" panose="030F0702030302020204" pitchFamily="66" charset="0"/>
              </a:rPr>
              <a:t>mul’isa</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abjuudhaanis</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isatti</a:t>
            </a:r>
            <a:r>
              <a:rPr lang="en-US" sz="1600" b="1" dirty="0">
                <a:effectLst>
                  <a:outerShdw blurRad="38100" dist="38100" dir="2700000" algn="tl">
                    <a:srgbClr val="000000">
                      <a:alpha val="43137"/>
                    </a:srgbClr>
                  </a:outerShdw>
                </a:effectLst>
                <a:latin typeface="Comic Sans MS" panose="030F0702030302020204" pitchFamily="66" charset="0"/>
              </a:rPr>
              <a:t> nan </a:t>
            </a:r>
            <a:r>
              <a:rPr lang="en-US" sz="1600" b="1" dirty="0" err="1">
                <a:effectLst>
                  <a:outerShdw blurRad="38100" dist="38100" dir="2700000" algn="tl">
                    <a:srgbClr val="000000">
                      <a:alpha val="43137"/>
                    </a:srgbClr>
                  </a:outerShdw>
                </a:effectLst>
                <a:latin typeface="Comic Sans MS" panose="030F0702030302020204" pitchFamily="66" charset="0"/>
              </a:rPr>
              <a:t>dubbadha</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200" b="1" dirty="0">
                <a:effectLst>
                  <a:outerShdw blurRad="38100" dist="38100" dir="2700000" algn="tl">
                    <a:srgbClr val="000000">
                      <a:alpha val="43137"/>
                    </a:srgbClr>
                  </a:outerShdw>
                </a:effectLst>
                <a:latin typeface="Comic Sans MS" panose="030F0702030302020204" pitchFamily="66" charset="0"/>
              </a:rPr>
              <a:t>(</a:t>
            </a:r>
            <a:r>
              <a:rPr lang="en-US" sz="1200" b="1" dirty="0" err="1">
                <a:effectLst>
                  <a:outerShdw blurRad="38100" dist="38100" dir="2700000" algn="tl">
                    <a:srgbClr val="000000">
                      <a:alpha val="43137"/>
                    </a:srgbClr>
                  </a:outerShdw>
                </a:effectLst>
                <a:latin typeface="Comic Sans MS" panose="030F0702030302020204" pitchFamily="66" charset="0"/>
              </a:rPr>
              <a:t>Lakk</a:t>
            </a:r>
            <a:r>
              <a:rPr lang="en-US" sz="1200" b="1" dirty="0">
                <a:effectLst>
                  <a:outerShdw blurRad="38100" dist="38100" dir="2700000" algn="tl">
                    <a:srgbClr val="000000">
                      <a:alpha val="43137"/>
                    </a:srgbClr>
                  </a:outerShdw>
                </a:effectLst>
                <a:latin typeface="Comic Sans MS" panose="030F0702030302020204" pitchFamily="66" charset="0"/>
              </a:rPr>
              <a:t>. 12:6)</a:t>
            </a:r>
            <a:endParaRPr lang="en-US" sz="1600" b="1" dirty="0">
              <a:effectLst>
                <a:outerShdw blurRad="38100" dist="38100" dir="2700000" algn="tl">
                  <a:srgbClr val="000000">
                    <a:alpha val="43137"/>
                  </a:srgbClr>
                </a:outerShdw>
              </a:effectLst>
              <a:latin typeface="Comic Sans MS" panose="030F0702030302020204" pitchFamily="66"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478339"/>
            <a:ext cx="7421469" cy="1323439"/>
          </a:xfrm>
          <a:prstGeom prst="rect">
            <a:avLst/>
          </a:prstGeom>
          <a:noFill/>
        </p:spPr>
        <p:txBody>
          <a:bodyPr wrap="square" rtlCol="0">
            <a:spAutoFit/>
          </a:bodyPr>
          <a:lstStyle/>
          <a:p>
            <a:pPr>
              <a:spcBef>
                <a:spcPts val="600"/>
              </a:spcBef>
            </a:pPr>
            <a:r>
              <a:rPr lang="en-US" sz="2000" b="1" dirty="0"/>
              <a:t>Paul says that those who deny the existence of God “are without excuse,” for nature reveals “His invisible attributes are clearly seen, […] even His eternal power and Godhead”</a:t>
            </a:r>
            <a:br>
              <a:rPr lang="en-US" sz="2000" b="1" dirty="0"/>
            </a:br>
            <a:r>
              <a:rPr lang="en-US" sz="2000" b="1" dirty="0"/>
              <a:t>(Rom. 1:20; Ps. 19:1).</a:t>
            </a: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6" y="4926262"/>
            <a:ext cx="4533900" cy="1938992"/>
          </a:xfrm>
          <a:prstGeom prst="rect">
            <a:avLst/>
          </a:prstGeom>
          <a:noFill/>
        </p:spPr>
        <p:txBody>
          <a:bodyPr wrap="square">
            <a:spAutoFit/>
          </a:bodyPr>
          <a:lstStyle/>
          <a:p>
            <a:pPr>
              <a:spcBef>
                <a:spcPts val="600"/>
              </a:spcBef>
            </a:pPr>
            <a:r>
              <a:rPr lang="en-US" sz="2000" b="1" dirty="0"/>
              <a:t>For this reason, God has used more direct methods to make himself known: special revelation through the prophets and Jesus Christ, as recorded in the Bible, the Word of God (Heb. 1:1-2).</a:t>
            </a: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553324" cy="707886"/>
          </a:xfrm>
          <a:prstGeom prst="rect">
            <a:avLst/>
          </a:prstGeom>
          <a:noFill/>
        </p:spPr>
        <p:txBody>
          <a:bodyPr wrap="square">
            <a:spAutoFit/>
          </a:bodyPr>
          <a:lstStyle/>
          <a:p>
            <a:r>
              <a:rPr lang="en-US" sz="2000" b="1" dirty="0"/>
              <a:t>But nature, since the fall of Adam and Eve, also has consequences of sin (predation, earthquakes, …)</a:t>
            </a:r>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665845"/>
            <a:ext cx="7421470" cy="1631216"/>
          </a:xfrm>
          <a:prstGeom prst="rect">
            <a:avLst/>
          </a:prstGeom>
          <a:noFill/>
        </p:spPr>
        <p:txBody>
          <a:bodyPr wrap="square">
            <a:spAutoFit/>
          </a:bodyPr>
          <a:lstStyle/>
          <a:p>
            <a:pPr lvl="0">
              <a:spcBef>
                <a:spcPts val="600"/>
              </a:spcBef>
              <a:defRPr/>
            </a:pPr>
            <a:r>
              <a:rPr lang="en-US" sz="2000" b="1" dirty="0">
                <a:solidFill>
                  <a:prstClr val="black"/>
                </a:solidFill>
              </a:rPr>
              <a:t>We can see how God foresaw the entrance of sin in the regenerative power He implemented in living beings. When we are injured, mechanisms are set in motion that close the wound and regenerate the tissue. And those mechanisms were already there before the injury occurred!</a:t>
            </a: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57150"/>
            <a:ext cx="8778242" cy="769441"/>
          </a:xfrm>
          <a:prstGeom prst="rect">
            <a:avLst/>
          </a:prstGeom>
          <a:noFill/>
        </p:spPr>
        <p:txBody>
          <a:bodyPr wrap="square">
            <a:spAutoFit/>
          </a:bodyPr>
          <a:lstStyle/>
          <a:p>
            <a:pPr algn="ctr"/>
            <a:r>
              <a:rPr lang="es-ES" sz="4400" b="1" dirty="0">
                <a:ln w="19050">
                  <a:solidFill>
                    <a:srgbClr val="996600"/>
                  </a:solidFill>
                  <a:prstDash val="solid"/>
                </a:ln>
                <a:solidFill>
                  <a:schemeClr val="bg1"/>
                </a:solidFill>
                <a:effectLst>
                  <a:outerShdw dist="38100" dir="2700000" algn="bl" rotWithShape="0">
                    <a:srgbClr val="7E5400"/>
                  </a:outerShdw>
                </a:effectLst>
              </a:rPr>
              <a:t>ADEEMSA GEGGEESSAA</a:t>
            </a:r>
          </a:p>
        </p:txBody>
      </p:sp>
      <p:sp>
        <p:nvSpPr>
          <p:cNvPr id="5" name="CuadroTexto 4">
            <a:extLst>
              <a:ext uri="{FF2B5EF4-FFF2-40B4-BE49-F238E27FC236}">
                <a16:creationId xmlns:a16="http://schemas.microsoft.com/office/drawing/2014/main" id="{A3E0AE05-B3C1-D1F2-833F-5EBFEC866924}"/>
              </a:ext>
            </a:extLst>
          </p:cNvPr>
          <p:cNvSpPr txBox="1"/>
          <p:nvPr/>
        </p:nvSpPr>
        <p:spPr>
          <a:xfrm>
            <a:off x="0" y="552032"/>
            <a:ext cx="8778242" cy="830997"/>
          </a:xfrm>
          <a:prstGeom prst="rect">
            <a:avLst/>
          </a:prstGeom>
          <a:noFill/>
        </p:spPr>
        <p:txBody>
          <a:bodyPr wrap="square">
            <a:spAutoFit/>
            <a:scene3d>
              <a:camera prst="orthographicFront"/>
              <a:lightRig rig="threePt" dir="t"/>
            </a:scene3d>
            <a:sp3d extrusionH="57150">
              <a:bevelT w="38100" h="38100"/>
            </a:sp3d>
          </a:bodyPr>
          <a:lstStyle/>
          <a:p>
            <a:pPr algn="ctr"/>
            <a:r>
              <a:rPr lang="en-US" sz="1600" b="1" dirty="0">
                <a:solidFill>
                  <a:schemeClr val="accent3">
                    <a:lumMod val="75000"/>
                  </a:schemeClr>
                </a:solidFill>
                <a:latin typeface="Comic Sans MS" panose="030F0702030302020204" pitchFamily="66" charset="0"/>
              </a:rPr>
              <a:t>“</a:t>
            </a:r>
            <a:r>
              <a:rPr lang="en-US" sz="1600" b="1" dirty="0" err="1">
                <a:solidFill>
                  <a:schemeClr val="accent3">
                    <a:lumMod val="75000"/>
                  </a:schemeClr>
                </a:solidFill>
                <a:latin typeface="Comic Sans MS" panose="030F0702030302020204" pitchFamily="66" charset="0"/>
              </a:rPr>
              <a:t>Caaffanni</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qulqullaa’aan</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hundinuu</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geggeessaa</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hafuura</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Waaqayyootiin</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caafame</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barsiisuuf</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balleessaa</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hubachiisuuf</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qajeelchuuf</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qajeelummaattis</a:t>
            </a:r>
            <a:r>
              <a:rPr lang="en-US" sz="1600" b="1" dirty="0">
                <a:solidFill>
                  <a:schemeClr val="accent3">
                    <a:lumMod val="75000"/>
                  </a:schemeClr>
                </a:solidFill>
                <a:latin typeface="Comic Sans MS" panose="030F0702030302020204" pitchFamily="66" charset="0"/>
              </a:rPr>
              <a:t> </a:t>
            </a:r>
            <a:r>
              <a:rPr lang="en-US" sz="1600" b="1" dirty="0" err="1">
                <a:solidFill>
                  <a:schemeClr val="accent3">
                    <a:lumMod val="75000"/>
                  </a:schemeClr>
                </a:solidFill>
                <a:latin typeface="Comic Sans MS" panose="030F0702030302020204" pitchFamily="66" charset="0"/>
              </a:rPr>
              <a:t>leenjisuudhaaf</a:t>
            </a:r>
            <a:r>
              <a:rPr lang="en-US" sz="1600" b="1" dirty="0">
                <a:solidFill>
                  <a:schemeClr val="accent3">
                    <a:lumMod val="75000"/>
                  </a:schemeClr>
                </a:solidFill>
                <a:latin typeface="Comic Sans MS" panose="030F0702030302020204" pitchFamily="66" charset="0"/>
              </a:rPr>
              <a:t> dhimmi in </a:t>
            </a:r>
            <a:r>
              <a:rPr lang="en-US" sz="1600" b="1" dirty="0" err="1">
                <a:solidFill>
                  <a:schemeClr val="accent3">
                    <a:lumMod val="75000"/>
                  </a:schemeClr>
                </a:solidFill>
                <a:latin typeface="Comic Sans MS" panose="030F0702030302020204" pitchFamily="66" charset="0"/>
              </a:rPr>
              <a:t>baasa</a:t>
            </a:r>
            <a:r>
              <a:rPr lang="en-US" sz="1600" b="1" dirty="0">
                <a:solidFill>
                  <a:schemeClr val="accent3">
                    <a:lumMod val="75000"/>
                  </a:schemeClr>
                </a:solidFill>
                <a:latin typeface="Comic Sans MS" panose="030F0702030302020204" pitchFamily="66" charset="0"/>
              </a:rPr>
              <a:t>.” </a:t>
            </a:r>
            <a:r>
              <a:rPr lang="en-US" sz="1200" b="1" dirty="0">
                <a:solidFill>
                  <a:schemeClr val="accent3">
                    <a:lumMod val="75000"/>
                  </a:schemeClr>
                </a:solidFill>
                <a:latin typeface="Comic Sans MS" panose="030F0702030302020204" pitchFamily="66" charset="0"/>
              </a:rPr>
              <a:t>(2 </a:t>
            </a:r>
            <a:r>
              <a:rPr lang="en-US" sz="1200" b="1" dirty="0" err="1">
                <a:solidFill>
                  <a:schemeClr val="accent3">
                    <a:lumMod val="75000"/>
                  </a:schemeClr>
                </a:solidFill>
                <a:latin typeface="Comic Sans MS" panose="030F0702030302020204" pitchFamily="66" charset="0"/>
              </a:rPr>
              <a:t>Ximoot</a:t>
            </a:r>
            <a:r>
              <a:rPr lang="en-US" sz="1200" b="1" dirty="0">
                <a:solidFill>
                  <a:schemeClr val="accent3">
                    <a:lumMod val="75000"/>
                  </a:schemeClr>
                </a:solidFill>
                <a:latin typeface="Comic Sans MS" panose="030F0702030302020204" pitchFamily="66" charset="0"/>
              </a:rPr>
              <a:t>. 3:16)</a:t>
            </a:r>
            <a:endParaRPr lang="en-US" sz="1600" b="1" dirty="0">
              <a:solidFill>
                <a:schemeClr val="accent3">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5998B500-13D7-3A76-2D7E-D75040DAD884}"/>
              </a:ext>
            </a:extLst>
          </p:cNvPr>
          <p:cNvSpPr txBox="1"/>
          <p:nvPr/>
        </p:nvSpPr>
        <p:spPr>
          <a:xfrm>
            <a:off x="1" y="1326743"/>
            <a:ext cx="8570698" cy="1015663"/>
          </a:xfrm>
          <a:prstGeom prst="rect">
            <a:avLst/>
          </a:prstGeom>
          <a:noFill/>
        </p:spPr>
        <p:txBody>
          <a:bodyPr wrap="square" rtlCol="0">
            <a:spAutoFit/>
          </a:bodyPr>
          <a:lstStyle/>
          <a:p>
            <a:pPr>
              <a:spcBef>
                <a:spcPts val="600"/>
              </a:spcBef>
            </a:pPr>
            <a:r>
              <a:rPr lang="en-US" sz="2000" b="1" dirty="0" err="1"/>
              <a:t>Jaarraallee</a:t>
            </a:r>
            <a:r>
              <a:rPr lang="en-US" sz="2000" b="1" dirty="0"/>
              <a:t> </a:t>
            </a:r>
            <a:r>
              <a:rPr lang="en-US" sz="2000" b="1" dirty="0" err="1"/>
              <a:t>hedduuf</a:t>
            </a:r>
            <a:r>
              <a:rPr lang="en-US" sz="2000" b="1" dirty="0"/>
              <a:t>, </a:t>
            </a:r>
            <a:r>
              <a:rPr lang="en-US" sz="2000" b="1" dirty="0" err="1"/>
              <a:t>ergaa</a:t>
            </a:r>
            <a:r>
              <a:rPr lang="en-US" sz="2000" b="1" dirty="0"/>
              <a:t> fi </a:t>
            </a:r>
            <a:r>
              <a:rPr lang="en-US" sz="2000" b="1" dirty="0" err="1"/>
              <a:t>hojiin</a:t>
            </a:r>
            <a:r>
              <a:rPr lang="en-US" sz="2000" b="1" dirty="0"/>
              <a:t> </a:t>
            </a:r>
            <a:r>
              <a:rPr lang="en-US" sz="2000" b="1" dirty="0" err="1"/>
              <a:t>Waaqaa</a:t>
            </a:r>
            <a:r>
              <a:rPr lang="en-US" sz="2000" b="1" dirty="0"/>
              <a:t> </a:t>
            </a:r>
            <a:r>
              <a:rPr lang="en-US" sz="2000" b="1" dirty="0" err="1"/>
              <a:t>afaaniin</a:t>
            </a:r>
            <a:r>
              <a:rPr lang="en-US" sz="2000" b="1" dirty="0"/>
              <a:t> </a:t>
            </a:r>
            <a:r>
              <a:rPr lang="en-US" sz="2000" b="1" dirty="0" err="1"/>
              <a:t>daddarba</a:t>
            </a:r>
            <a:r>
              <a:rPr lang="en-US" sz="2000" b="1" dirty="0"/>
              <a:t> </a:t>
            </a:r>
            <a:r>
              <a:rPr lang="en-US" sz="2000" b="1" dirty="0" err="1"/>
              <a:t>ture</a:t>
            </a:r>
            <a:r>
              <a:rPr lang="en-US" sz="2000" b="1" dirty="0"/>
              <a:t>, </a:t>
            </a:r>
            <a:r>
              <a:rPr lang="en-US" sz="2000" b="1" dirty="0" err="1"/>
              <a:t>hanga</a:t>
            </a:r>
            <a:r>
              <a:rPr lang="en-US" sz="2000" b="1" dirty="0"/>
              <a:t> </a:t>
            </a:r>
            <a:r>
              <a:rPr lang="en-US" sz="2000" b="1" dirty="0" err="1"/>
              <a:t>Waaqayyo</a:t>
            </a:r>
            <a:r>
              <a:rPr lang="en-US" sz="2000" b="1" dirty="0"/>
              <a:t> </a:t>
            </a:r>
            <a:r>
              <a:rPr lang="en-US" sz="2000" b="1" dirty="0" err="1"/>
              <a:t>Musee</a:t>
            </a:r>
            <a:r>
              <a:rPr lang="en-US" sz="2000" b="1" dirty="0"/>
              <a:t> </a:t>
            </a:r>
            <a:r>
              <a:rPr lang="en-US" sz="2000" b="1" dirty="0" err="1"/>
              <a:t>geggeessee</a:t>
            </a:r>
            <a:r>
              <a:rPr lang="en-US" sz="2000" b="1" dirty="0"/>
              <a:t> </a:t>
            </a:r>
            <a:r>
              <a:rPr lang="en-US" sz="2000" b="1" dirty="0" err="1"/>
              <a:t>hojii</a:t>
            </a:r>
            <a:r>
              <a:rPr lang="en-US" sz="2000" b="1" dirty="0"/>
              <a:t> </a:t>
            </a:r>
            <a:r>
              <a:rPr lang="en-US" sz="2000" b="1" dirty="0" err="1"/>
              <a:t>kanaa</a:t>
            </a:r>
            <a:r>
              <a:rPr lang="en-US" sz="2000" b="1" dirty="0"/>
              <a:t> fi </a:t>
            </a:r>
            <a:r>
              <a:rPr lang="en-US" sz="2000" b="1" dirty="0" err="1"/>
              <a:t>dubbii</a:t>
            </a:r>
            <a:r>
              <a:rPr lang="en-US" sz="2000" b="1" dirty="0"/>
              <a:t> kana </a:t>
            </a:r>
            <a:r>
              <a:rPr lang="en-US" sz="2000" b="1" dirty="0" err="1"/>
              <a:t>akka</a:t>
            </a:r>
            <a:r>
              <a:rPr lang="en-US" sz="2000" b="1" dirty="0"/>
              <a:t> </a:t>
            </a:r>
            <a:r>
              <a:rPr lang="en-US" sz="2000" b="1" dirty="0" err="1"/>
              <a:t>inni</a:t>
            </a:r>
            <a:r>
              <a:rPr lang="en-US" sz="2000" b="1" dirty="0"/>
              <a:t> </a:t>
            </a:r>
            <a:r>
              <a:rPr lang="en-US" sz="2000" b="1" dirty="0" err="1"/>
              <a:t>katabu</a:t>
            </a:r>
            <a:r>
              <a:rPr lang="en-US" sz="2000" b="1" dirty="0"/>
              <a:t> </a:t>
            </a:r>
            <a:r>
              <a:rPr lang="en-US" sz="2000" b="1" dirty="0" err="1"/>
              <a:t>taasustti</a:t>
            </a:r>
            <a:r>
              <a:rPr lang="en-US" sz="2000" b="1" dirty="0"/>
              <a:t>.</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3452511296"/>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395001"/>
            <a:ext cx="8645332" cy="1323439"/>
          </a:xfrm>
          <a:prstGeom prst="rect">
            <a:avLst/>
          </a:prstGeom>
          <a:noFill/>
        </p:spPr>
        <p:txBody>
          <a:bodyPr wrap="square">
            <a:spAutoFit/>
          </a:bodyPr>
          <a:lstStyle/>
          <a:p>
            <a:pPr>
              <a:spcBef>
                <a:spcPts val="600"/>
              </a:spcBef>
            </a:pPr>
            <a:r>
              <a:rPr lang="en-US" sz="2000" b="1" dirty="0" err="1"/>
              <a:t>Yeroo</a:t>
            </a:r>
            <a:r>
              <a:rPr lang="en-US" sz="2000" b="1" dirty="0"/>
              <a:t> </a:t>
            </a:r>
            <a:r>
              <a:rPr lang="en-US" sz="2000" b="1" dirty="0" err="1"/>
              <a:t>sanaa</a:t>
            </a:r>
            <a:r>
              <a:rPr lang="en-US" sz="2000" b="1" dirty="0"/>
              <a:t> </a:t>
            </a:r>
            <a:r>
              <a:rPr lang="en-US" sz="2000" b="1" dirty="0" err="1"/>
              <a:t>kaasee</a:t>
            </a:r>
            <a:r>
              <a:rPr lang="en-US" sz="2000" b="1" dirty="0"/>
              <a:t>, </a:t>
            </a:r>
            <a:r>
              <a:rPr lang="en-US" sz="2000" b="1" dirty="0" err="1"/>
              <a:t>ergaa</a:t>
            </a:r>
            <a:r>
              <a:rPr lang="en-US" sz="2000" b="1" dirty="0"/>
              <a:t> </a:t>
            </a:r>
            <a:r>
              <a:rPr lang="en-US" sz="2000" b="1" dirty="0" err="1"/>
              <a:t>Waaqayyo</a:t>
            </a:r>
            <a:r>
              <a:rPr lang="en-US" sz="2000" b="1" dirty="0"/>
              <a:t> </a:t>
            </a:r>
            <a:r>
              <a:rPr lang="en-US" sz="2000" b="1" dirty="0" err="1"/>
              <a:t>akka</a:t>
            </a:r>
            <a:r>
              <a:rPr lang="en-US" sz="2000" b="1" dirty="0"/>
              <a:t> </a:t>
            </a:r>
            <a:r>
              <a:rPr lang="en-US" sz="2000" b="1" dirty="0" err="1"/>
              <a:t>ol-kaa’amu</a:t>
            </a:r>
            <a:r>
              <a:rPr lang="en-US" sz="2000" b="1" dirty="0"/>
              <a:t> </a:t>
            </a:r>
            <a:r>
              <a:rPr lang="en-US" sz="2000" b="1" dirty="0" err="1"/>
              <a:t>barbaade</a:t>
            </a:r>
            <a:r>
              <a:rPr lang="en-US" sz="2000" b="1" dirty="0"/>
              <a:t> </a:t>
            </a:r>
            <a:r>
              <a:rPr lang="en-US" sz="2000" b="1" dirty="0" err="1"/>
              <a:t>hundinuu</a:t>
            </a:r>
            <a:r>
              <a:rPr lang="en-US" sz="2000" b="1" dirty="0"/>
              <a:t> </a:t>
            </a:r>
            <a:r>
              <a:rPr lang="en-US" sz="2000" b="1" dirty="0" err="1"/>
              <a:t>namoota</a:t>
            </a:r>
            <a:r>
              <a:rPr lang="en-US" sz="2000" b="1" dirty="0"/>
              <a:t> “</a:t>
            </a:r>
            <a:r>
              <a:rPr lang="en-US" sz="2000" b="1" dirty="0" err="1"/>
              <a:t>geggeessaa</a:t>
            </a:r>
            <a:r>
              <a:rPr lang="en-US" sz="2000" b="1" dirty="0"/>
              <a:t>” </a:t>
            </a:r>
            <a:r>
              <a:rPr lang="en-US" sz="2000" b="1" dirty="0" err="1"/>
              <a:t>qabaniin</a:t>
            </a:r>
            <a:r>
              <a:rPr lang="en-US" sz="2000" b="1" dirty="0"/>
              <a:t> </a:t>
            </a:r>
            <a:r>
              <a:rPr lang="en-US" sz="2000" b="1" dirty="0" err="1"/>
              <a:t>jechuunis</a:t>
            </a:r>
            <a:r>
              <a:rPr lang="en-US" sz="2000" b="1" dirty="0"/>
              <a:t> </a:t>
            </a:r>
            <a:r>
              <a:rPr lang="en-US" sz="2000" b="1" dirty="0" err="1"/>
              <a:t>Hafuura</a:t>
            </a:r>
            <a:r>
              <a:rPr lang="en-US" sz="2000" b="1" dirty="0"/>
              <a:t> </a:t>
            </a:r>
            <a:r>
              <a:rPr lang="en-US" sz="2000" b="1" dirty="0" err="1"/>
              <a:t>Qulqulluun</a:t>
            </a:r>
            <a:r>
              <a:rPr lang="en-US" sz="2000" b="1" dirty="0"/>
              <a:t> </a:t>
            </a:r>
            <a:r>
              <a:rPr lang="en-US" sz="2000" b="1" dirty="0" err="1"/>
              <a:t>qajeelfamaniin</a:t>
            </a:r>
            <a:r>
              <a:rPr lang="en-US" sz="2000" b="1" dirty="0"/>
              <a:t> </a:t>
            </a:r>
            <a:r>
              <a:rPr lang="en-US" sz="2000" b="1" dirty="0" err="1"/>
              <a:t>barreeffama</a:t>
            </a:r>
            <a:r>
              <a:rPr lang="en-US" sz="2000" b="1" dirty="0"/>
              <a:t> (2 </a:t>
            </a:r>
            <a:r>
              <a:rPr lang="en-US" sz="2000" b="1" dirty="0" err="1"/>
              <a:t>Pheex</a:t>
            </a:r>
            <a:r>
              <a:rPr lang="en-US" sz="2000" b="1" dirty="0"/>
              <a:t>. 1:21). Kun </a:t>
            </a:r>
            <a:r>
              <a:rPr lang="en-US" sz="2000" b="1" dirty="0" err="1"/>
              <a:t>Kitaaba</a:t>
            </a:r>
            <a:r>
              <a:rPr lang="en-US" sz="2000" b="1" dirty="0"/>
              <a:t> </a:t>
            </a:r>
            <a:r>
              <a:rPr lang="en-US" sz="2000" b="1" dirty="0" err="1"/>
              <a:t>Qulqulluu</a:t>
            </a:r>
            <a:r>
              <a:rPr lang="en-US" sz="2000" b="1" dirty="0"/>
              <a:t> </a:t>
            </a:r>
            <a:r>
              <a:rPr lang="en-US" sz="2000" b="1" dirty="0" err="1"/>
              <a:t>kitaaba</a:t>
            </a:r>
            <a:r>
              <a:rPr lang="en-US" sz="2000" b="1" dirty="0"/>
              <a:t> </a:t>
            </a:r>
            <a:r>
              <a:rPr lang="en-US" sz="2000" b="1" dirty="0" err="1"/>
              <a:t>addaa</a:t>
            </a:r>
            <a:r>
              <a:rPr lang="en-US" sz="2000" b="1" dirty="0"/>
              <a:t> kana </a:t>
            </a:r>
            <a:r>
              <a:rPr lang="en-US" sz="2000" b="1" dirty="0" err="1"/>
              <a:t>guutummaatti</a:t>
            </a:r>
            <a:r>
              <a:rPr lang="en-US" sz="2000" b="1" dirty="0"/>
              <a:t> </a:t>
            </a:r>
            <a:r>
              <a:rPr lang="en-US" sz="2000" b="1" dirty="0" err="1"/>
              <a:t>mul’ata</a:t>
            </a:r>
            <a:r>
              <a:rPr lang="en-US" sz="2000" b="1" dirty="0"/>
              <a:t> </a:t>
            </a:r>
            <a:r>
              <a:rPr lang="en-US" sz="2000" b="1" dirty="0" err="1"/>
              <a:t>Waaqaa</a:t>
            </a:r>
            <a:r>
              <a:rPr lang="en-US" sz="2000" b="1" dirty="0"/>
              <a:t> </a:t>
            </a:r>
            <a:r>
              <a:rPr lang="en-US" sz="2000" b="1" dirty="0" err="1"/>
              <a:t>qabu</a:t>
            </a:r>
            <a:r>
              <a:rPr lang="en-US" sz="2000" b="1" dirty="0"/>
              <a:t> </a:t>
            </a:r>
            <a:r>
              <a:rPr lang="en-US" sz="2000" b="1" dirty="0" err="1"/>
              <a:t>taasisa</a:t>
            </a:r>
            <a:r>
              <a:rPr lang="en-US" sz="2000" b="1" dirty="0"/>
              <a:t>.</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897307"/>
            <a:ext cx="6272212" cy="400110"/>
          </a:xfrm>
          <a:prstGeom prst="rect">
            <a:avLst/>
          </a:prstGeom>
          <a:noFill/>
        </p:spPr>
        <p:txBody>
          <a:bodyPr wrap="square">
            <a:spAutoFit/>
          </a:bodyPr>
          <a:lstStyle/>
          <a:p>
            <a:pPr lvl="0">
              <a:spcBef>
                <a:spcPts val="600"/>
              </a:spcBef>
              <a:defRPr/>
            </a:pPr>
            <a:r>
              <a:rPr lang="en-US" sz="2000" b="1" dirty="0" err="1">
                <a:solidFill>
                  <a:prstClr val="black"/>
                </a:solidFill>
              </a:rPr>
              <a:t>Adeemsi</a:t>
            </a:r>
            <a:r>
              <a:rPr lang="en-US" sz="2000" b="1" dirty="0">
                <a:solidFill>
                  <a:prstClr val="black"/>
                </a:solidFill>
              </a:rPr>
              <a:t> </a:t>
            </a:r>
            <a:r>
              <a:rPr lang="en-US" sz="2000" b="1" dirty="0" err="1">
                <a:solidFill>
                  <a:prstClr val="black"/>
                </a:solidFill>
              </a:rPr>
              <a:t>geggeessaa</a:t>
            </a:r>
            <a:r>
              <a:rPr lang="en-US" sz="2000" b="1" dirty="0">
                <a:solidFill>
                  <a:prstClr val="black"/>
                </a:solidFill>
              </a:rPr>
              <a:t> </a:t>
            </a:r>
            <a:r>
              <a:rPr lang="en-US" sz="2000" b="1" dirty="0" err="1">
                <a:solidFill>
                  <a:prstClr val="black"/>
                </a:solidFill>
              </a:rPr>
              <a:t>kanaa</a:t>
            </a:r>
            <a:r>
              <a:rPr lang="en-US" sz="2000" b="1" dirty="0">
                <a:solidFill>
                  <a:prstClr val="black"/>
                </a:solidFill>
              </a:rPr>
              <a:t> </a:t>
            </a:r>
            <a:r>
              <a:rPr lang="en-US" sz="2000" b="1" dirty="0" err="1">
                <a:solidFill>
                  <a:prstClr val="black"/>
                </a:solidFill>
              </a:rPr>
              <a:t>maal</a:t>
            </a:r>
            <a:r>
              <a:rPr lang="en-US" sz="2000" b="1" dirty="0">
                <a:solidFill>
                  <a:prstClr val="black"/>
                </a:solidFill>
              </a:rPr>
              <a:t> </a:t>
            </a:r>
            <a:r>
              <a:rPr lang="en-US" sz="2000" b="1" dirty="0" err="1">
                <a:solidFill>
                  <a:prstClr val="black"/>
                </a:solidFill>
              </a:rPr>
              <a:t>fakkaata</a:t>
            </a:r>
            <a:r>
              <a:rPr lang="en-US" sz="2000" b="1" dirty="0">
                <a:solidFill>
                  <a:prstClr val="black"/>
                </a:solidFill>
              </a:rPr>
              <a:t>?</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3" y="3769471"/>
            <a:ext cx="6049930" cy="2585323"/>
          </a:xfrm>
          <a:prstGeom prst="rect">
            <a:avLst/>
          </a:prstGeom>
          <a:noFill/>
        </p:spPr>
        <p:txBody>
          <a:bodyPr wrap="square">
            <a:spAutoFit/>
          </a:bodyPr>
          <a:lstStyle/>
          <a:p>
            <a:pPr algn="ctr"/>
            <a:r>
              <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GOSOOTA QUUNNAMTII RAAJII</a:t>
            </a: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125043"/>
            <a:ext cx="12192000" cy="769441"/>
          </a:xfrm>
          <a:prstGeom prst="rect">
            <a:avLst/>
          </a:prstGeom>
          <a:noFill/>
        </p:spPr>
        <p:txBody>
          <a:bodyPr wrap="square">
            <a:spAutoFit/>
          </a:bodyPr>
          <a:lstStyle/>
          <a:p>
            <a:pPr algn="ctr"/>
            <a:r>
              <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ERGAA AFAANII</a:t>
            </a: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426930"/>
            <a:ext cx="12192000" cy="1138773"/>
          </a:xfrm>
          <a:prstGeom prst="rect">
            <a:avLst/>
          </a:prstGeom>
          <a:noFill/>
        </p:spPr>
        <p:txBody>
          <a:bodyPr wrap="square">
            <a:spAutoFit/>
          </a:bodyPr>
          <a:lstStyle/>
          <a:p>
            <a:pPr algn="ct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Akkuma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dur</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Daawwitiif</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Gaadi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ilaaltuun</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mootichaa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Naataan</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raajichis</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akka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Waaqayyo</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karaa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raajota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Isaatii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abboomee</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turetti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hojjechiisaa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turan</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akkasuma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mootichi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Lewwota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warra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sibiila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walitti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rukutamee</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sagalee</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dhageessisuun</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kiraaraan</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maseensqoodhaan</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faarfatan</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mana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qulqullummaa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keessatti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hojii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irra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in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dhaabe</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a:t>
            </a:r>
          </a:p>
          <a:p>
            <a:pPr algn="ctr"/>
            <a:r>
              <a:rPr lang="en-US" sz="1400" b="1" dirty="0">
                <a:solidFill>
                  <a:srgbClr val="FFFF99"/>
                </a:solidFill>
                <a:effectLst>
                  <a:outerShdw blurRad="38100" dist="38100" dir="2700000" algn="tl">
                    <a:srgbClr val="000000">
                      <a:alpha val="43137"/>
                    </a:srgbClr>
                  </a:outerShdw>
                </a:effectLst>
                <a:latin typeface="Comic Sans MS" panose="030F0702030302020204" pitchFamily="66" charset="0"/>
              </a:rPr>
              <a:t>(2 </a:t>
            </a:r>
            <a:r>
              <a:rPr lang="en-US" sz="1400" b="1" dirty="0" err="1">
                <a:solidFill>
                  <a:srgbClr val="FFFF99"/>
                </a:solidFill>
                <a:effectLst>
                  <a:outerShdw blurRad="38100" dist="38100" dir="2700000" algn="tl">
                    <a:srgbClr val="000000">
                      <a:alpha val="43137"/>
                    </a:srgbClr>
                  </a:outerShdw>
                </a:effectLst>
                <a:latin typeface="Comic Sans MS" panose="030F0702030302020204" pitchFamily="66" charset="0"/>
              </a:rPr>
              <a:t>Seenaa</a:t>
            </a:r>
            <a:r>
              <a:rPr lang="en-US" sz="1400" b="1" dirty="0">
                <a:solidFill>
                  <a:srgbClr val="FFFF99"/>
                </a:solidFill>
                <a:effectLst>
                  <a:outerShdw blurRad="38100" dist="38100" dir="2700000" algn="tl">
                    <a:srgbClr val="000000">
                      <a:alpha val="43137"/>
                    </a:srgbClr>
                  </a:outerShdw>
                </a:effectLst>
                <a:latin typeface="Comic Sans MS" panose="030F0702030302020204" pitchFamily="66" charset="0"/>
              </a:rPr>
              <a:t> B. 29:25)</a:t>
            </a: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1015663"/>
          </a:xfrm>
          <a:prstGeom prst="rect">
            <a:avLst/>
          </a:prstGeom>
          <a:noFill/>
        </p:spPr>
        <p:txBody>
          <a:bodyPr wrap="square" rtlCol="0">
            <a:spAutoFit/>
          </a:bodyPr>
          <a:lstStyle/>
          <a:p>
            <a:pPr>
              <a:spcBef>
                <a:spcPts val="600"/>
              </a:spcBef>
            </a:pPr>
            <a:r>
              <a:rPr lang="en-US" sz="2000" b="1" dirty="0"/>
              <a:t>Gama </a:t>
            </a:r>
            <a:r>
              <a:rPr lang="en-US" sz="2000" b="1" dirty="0" err="1"/>
              <a:t>isaaniitiin</a:t>
            </a:r>
            <a:r>
              <a:rPr lang="en-US" sz="2000" b="1" dirty="0"/>
              <a:t>, </a:t>
            </a:r>
            <a:r>
              <a:rPr lang="en-US" sz="2000" b="1" dirty="0" err="1"/>
              <a:t>raajonni</a:t>
            </a:r>
            <a:r>
              <a:rPr lang="en-US" sz="2000" b="1" dirty="0"/>
              <a:t> </a:t>
            </a:r>
            <a:r>
              <a:rPr lang="en-US" sz="2000" b="1" dirty="0" err="1"/>
              <a:t>dubbii</a:t>
            </a:r>
            <a:r>
              <a:rPr lang="en-US" sz="2000" b="1" dirty="0"/>
              <a:t> </a:t>
            </a:r>
            <a:r>
              <a:rPr lang="en-US" sz="2000" b="1" dirty="0" err="1"/>
              <a:t>Waaqayyo</a:t>
            </a:r>
            <a:r>
              <a:rPr lang="en-US" sz="2000" b="1" dirty="0"/>
              <a:t> </a:t>
            </a:r>
            <a:r>
              <a:rPr lang="en-US" sz="2000" b="1" dirty="0" err="1"/>
              <a:t>gara</a:t>
            </a:r>
            <a:r>
              <a:rPr lang="en-US" sz="2000" b="1" dirty="0"/>
              <a:t> </a:t>
            </a:r>
            <a:r>
              <a:rPr lang="en-US" sz="2000" b="1" dirty="0" err="1"/>
              <a:t>isaaniitti</a:t>
            </a:r>
            <a:r>
              <a:rPr lang="en-US" sz="2000" b="1" dirty="0"/>
              <a:t> </a:t>
            </a:r>
            <a:r>
              <a:rPr lang="en-US" sz="2000" b="1" dirty="0" err="1"/>
              <a:t>dabarse</a:t>
            </a:r>
            <a:r>
              <a:rPr lang="en-US" sz="2000" b="1" dirty="0"/>
              <a:t> </a:t>
            </a:r>
            <a:r>
              <a:rPr lang="en-US" sz="2000" b="1" dirty="0" err="1"/>
              <a:t>afaaniin</a:t>
            </a:r>
            <a:r>
              <a:rPr lang="en-US" sz="2000" b="1" dirty="0"/>
              <a:t>, </a:t>
            </a:r>
            <a:r>
              <a:rPr lang="en-US" sz="2000" b="1" dirty="0" err="1"/>
              <a:t>qulqulleessanii</a:t>
            </a:r>
            <a:r>
              <a:rPr lang="en-US" sz="2000" b="1" dirty="0"/>
              <a:t> </a:t>
            </a:r>
            <a:r>
              <a:rPr lang="en-US" sz="2000" b="1" dirty="0" err="1"/>
              <a:t>akkas</a:t>
            </a:r>
            <a:r>
              <a:rPr lang="en-US" sz="2000" b="1" dirty="0"/>
              <a:t> </a:t>
            </a:r>
            <a:r>
              <a:rPr lang="en-US" sz="2000" b="1" dirty="0" err="1"/>
              <a:t>jechuun</a:t>
            </a:r>
            <a:r>
              <a:rPr lang="en-US" sz="2000" b="1" dirty="0"/>
              <a:t> </a:t>
            </a:r>
            <a:r>
              <a:rPr lang="en-US" sz="2000" b="1" dirty="0" err="1"/>
              <a:t>dabarsaniiru</a:t>
            </a:r>
            <a:r>
              <a:rPr lang="en-US" sz="2000" b="1" dirty="0"/>
              <a:t>: “</a:t>
            </a:r>
            <a:r>
              <a:rPr lang="en-US" sz="2000" b="1" dirty="0" err="1"/>
              <a:t>Jehovaan</a:t>
            </a:r>
            <a:r>
              <a:rPr lang="en-US" sz="2000" b="1" dirty="0"/>
              <a:t> </a:t>
            </a:r>
            <a:r>
              <a:rPr lang="en-US" sz="2000" b="1" dirty="0" err="1"/>
              <a:t>akkas</a:t>
            </a:r>
            <a:r>
              <a:rPr lang="en-US" sz="2000" b="1" dirty="0"/>
              <a:t> </a:t>
            </a:r>
            <a:r>
              <a:rPr lang="en-US" sz="2000" b="1" dirty="0" err="1"/>
              <a:t>jedha</a:t>
            </a:r>
            <a:r>
              <a:rPr lang="en-US" sz="2000" b="1" dirty="0"/>
              <a:t>” (Abb. Fir. 6:8). </a:t>
            </a:r>
            <a:r>
              <a:rPr lang="en-US" sz="2000" b="1" dirty="0" err="1"/>
              <a:t>Dhimma</a:t>
            </a:r>
            <a:r>
              <a:rPr lang="en-US" sz="2000" b="1" dirty="0"/>
              <a:t> </a:t>
            </a:r>
            <a:r>
              <a:rPr lang="en-US" sz="2000" b="1" dirty="0" err="1"/>
              <a:t>Nohiin</a:t>
            </a:r>
            <a:r>
              <a:rPr lang="en-US" sz="2000" b="1" dirty="0"/>
              <a:t> </a:t>
            </a:r>
            <a:r>
              <a:rPr lang="en-US" sz="2000" b="1" dirty="0" err="1"/>
              <a:t>wal</a:t>
            </a:r>
            <a:r>
              <a:rPr lang="en-US" sz="2000" b="1" dirty="0"/>
              <a:t> </a:t>
            </a:r>
            <a:r>
              <a:rPr lang="en-US" sz="2000" b="1" dirty="0" err="1"/>
              <a:t>qabsiifnee</a:t>
            </a:r>
            <a:r>
              <a:rPr lang="en-US" sz="2000" b="1" dirty="0"/>
              <a:t> </a:t>
            </a:r>
            <a:r>
              <a:rPr lang="en-US" sz="2000" b="1" dirty="0" err="1"/>
              <a:t>yoo</a:t>
            </a:r>
            <a:r>
              <a:rPr lang="en-US" sz="2000" b="1" dirty="0"/>
              <a:t> </a:t>
            </a:r>
            <a:r>
              <a:rPr lang="en-US" sz="2000" b="1" dirty="0" err="1"/>
              <a:t>ilaalle</a:t>
            </a:r>
            <a:r>
              <a:rPr lang="en-US" sz="2000" b="1" dirty="0"/>
              <a:t>, </a:t>
            </a:r>
            <a:r>
              <a:rPr lang="en-US" sz="2000" b="1" dirty="0" err="1"/>
              <a:t>ergaan</a:t>
            </a:r>
            <a:r>
              <a:rPr lang="en-US" sz="2000" b="1" dirty="0"/>
              <a:t> kun </a:t>
            </a:r>
            <a:r>
              <a:rPr lang="en-US" sz="2000" b="1" dirty="0" err="1"/>
              <a:t>yeroo</a:t>
            </a:r>
            <a:r>
              <a:rPr lang="en-US" sz="2000" b="1" dirty="0"/>
              <a:t> </a:t>
            </a:r>
            <a:r>
              <a:rPr lang="en-US" sz="2000" b="1" dirty="0" err="1"/>
              <a:t>hundumaa</a:t>
            </a:r>
            <a:r>
              <a:rPr lang="en-US" sz="2000" b="1" dirty="0"/>
              <a:t> </a:t>
            </a:r>
            <a:r>
              <a:rPr lang="en-US" sz="2000" b="1" dirty="0" err="1"/>
              <a:t>hin</a:t>
            </a:r>
            <a:r>
              <a:rPr lang="en-US" sz="2000" b="1" dirty="0"/>
              <a:t> </a:t>
            </a:r>
            <a:r>
              <a:rPr lang="en-US" sz="2000" b="1" dirty="0" err="1"/>
              <a:t>katabamne</a:t>
            </a:r>
            <a:r>
              <a:rPr lang="en-US" sz="2000" b="1" dirty="0"/>
              <a:t>.</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703805335"/>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r>
              <a:rPr lang="en-US" sz="2000" b="1" dirty="0" err="1"/>
              <a:t>Waaqayyo</a:t>
            </a:r>
            <a:r>
              <a:rPr lang="en-US" sz="2000" b="1" dirty="0"/>
              <a:t> </a:t>
            </a:r>
            <a:r>
              <a:rPr lang="en-US" sz="2000" b="1" dirty="0" err="1"/>
              <a:t>mudannoo</a:t>
            </a:r>
            <a:r>
              <a:rPr lang="en-US" sz="2000" b="1" dirty="0"/>
              <a:t> </a:t>
            </a:r>
            <a:r>
              <a:rPr lang="en-US" sz="2000" b="1" dirty="0" err="1"/>
              <a:t>afuriin</a:t>
            </a:r>
            <a:r>
              <a:rPr lang="en-US" sz="2000" b="1" dirty="0"/>
              <a:t> </a:t>
            </a:r>
            <a:r>
              <a:rPr lang="en-US" sz="2000" b="1" dirty="0" err="1"/>
              <a:t>kallattiidhaan</a:t>
            </a:r>
            <a:r>
              <a:rPr lang="en-US" sz="2000" b="1" dirty="0"/>
              <a:t> </a:t>
            </a:r>
            <a:r>
              <a:rPr lang="en-US" sz="2000" b="1" dirty="0" err="1"/>
              <a:t>namatti</a:t>
            </a:r>
            <a:r>
              <a:rPr lang="en-US" sz="2000" b="1" dirty="0"/>
              <a:t> </a:t>
            </a:r>
            <a:r>
              <a:rPr lang="en-US" sz="2000" b="1" dirty="0" err="1"/>
              <a:t>dubbate</a:t>
            </a:r>
            <a:r>
              <a:rPr lang="en-US" sz="2000" b="1" dirty="0"/>
              <a:t>:</a:t>
            </a: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1938992"/>
          </a:xfrm>
          <a:prstGeom prst="rect">
            <a:avLst/>
          </a:prstGeom>
          <a:noFill/>
        </p:spPr>
        <p:txBody>
          <a:bodyPr wrap="square">
            <a:spAutoFit/>
          </a:bodyPr>
          <a:lstStyle/>
          <a:p>
            <a:pPr>
              <a:spcBef>
                <a:spcPts val="600"/>
              </a:spcBef>
            </a:pPr>
            <a:r>
              <a:rPr lang="en-US" sz="2000" b="1" dirty="0" err="1"/>
              <a:t>Jechoota</a:t>
            </a:r>
            <a:r>
              <a:rPr lang="en-US" sz="2000" b="1" dirty="0"/>
              <a:t> </a:t>
            </a:r>
            <a:r>
              <a:rPr lang="en-US" sz="2000" b="1" dirty="0" err="1"/>
              <a:t>raajotaa</a:t>
            </a:r>
            <a:r>
              <a:rPr lang="en-US" sz="2000" b="1" dirty="0"/>
              <a:t> </a:t>
            </a:r>
            <a:r>
              <a:rPr lang="en-US" sz="2000" b="1" dirty="0" err="1"/>
              <a:t>karaa</a:t>
            </a:r>
            <a:r>
              <a:rPr lang="en-US" sz="2000" b="1" dirty="0"/>
              <a:t> </a:t>
            </a:r>
            <a:r>
              <a:rPr lang="en-US" sz="2000" b="1" dirty="0" err="1"/>
              <a:t>barreeffama</a:t>
            </a:r>
            <a:r>
              <a:rPr lang="en-US" sz="2000" b="1" dirty="0"/>
              <a:t> </a:t>
            </a:r>
            <a:r>
              <a:rPr lang="en-US" sz="2000" b="1" dirty="0" err="1"/>
              <a:t>namoota</a:t>
            </a:r>
            <a:r>
              <a:rPr lang="en-US" sz="2000" b="1" dirty="0"/>
              <a:t> </a:t>
            </a:r>
            <a:r>
              <a:rPr lang="en-US" sz="2000" b="1" dirty="0" err="1"/>
              <a:t>biroo</a:t>
            </a:r>
            <a:r>
              <a:rPr lang="en-US" sz="2000" b="1" dirty="0"/>
              <a:t> </a:t>
            </a:r>
            <a:r>
              <a:rPr lang="en-US" sz="2000" b="1" dirty="0" err="1"/>
              <a:t>beekna</a:t>
            </a:r>
            <a:r>
              <a:rPr lang="en-US" sz="2000" b="1" dirty="0"/>
              <a:t>, </a:t>
            </a:r>
            <a:r>
              <a:rPr lang="en-US" sz="2000" b="1" dirty="0" err="1"/>
              <a:t>ta’ee</a:t>
            </a:r>
            <a:r>
              <a:rPr lang="en-US" sz="2000" b="1" dirty="0"/>
              <a:t> </a:t>
            </a:r>
            <a:r>
              <a:rPr lang="en-US" sz="2000" b="1" dirty="0" err="1"/>
              <a:t>iyyuu</a:t>
            </a:r>
            <a:r>
              <a:rPr lang="en-US" sz="2000" b="1" dirty="0"/>
              <a:t> </a:t>
            </a:r>
            <a:r>
              <a:rPr lang="en-US" sz="2000" b="1" dirty="0" err="1"/>
              <a:t>immoo</a:t>
            </a:r>
            <a:r>
              <a:rPr lang="en-US" sz="2000" b="1" dirty="0"/>
              <a:t> </a:t>
            </a:r>
            <a:r>
              <a:rPr lang="en-US" sz="2000" b="1" dirty="0" err="1"/>
              <a:t>aboon</a:t>
            </a:r>
            <a:r>
              <a:rPr lang="en-US" sz="2000" b="1" dirty="0"/>
              <a:t> </a:t>
            </a:r>
            <a:r>
              <a:rPr lang="en-US" sz="2000" b="1" dirty="0" err="1"/>
              <a:t>isaan</a:t>
            </a:r>
            <a:r>
              <a:rPr lang="en-US" sz="2000" b="1" dirty="0"/>
              <a:t> </a:t>
            </a:r>
            <a:r>
              <a:rPr lang="en-US" sz="2000" b="1" dirty="0" err="1"/>
              <a:t>qaban</a:t>
            </a:r>
            <a:r>
              <a:rPr lang="en-US" sz="2000" b="1" dirty="0"/>
              <a:t> </a:t>
            </a:r>
            <a:r>
              <a:rPr lang="en-US" sz="2000" b="1" dirty="0" err="1"/>
              <a:t>warra</a:t>
            </a:r>
            <a:r>
              <a:rPr lang="en-US" sz="2000" b="1" dirty="0"/>
              <a:t> </a:t>
            </a:r>
            <a:r>
              <a:rPr lang="en-US" sz="2000" b="1" dirty="0" err="1"/>
              <a:t>ergaa</a:t>
            </a:r>
            <a:r>
              <a:rPr lang="en-US" sz="2000" b="1" dirty="0"/>
              <a:t> </a:t>
            </a:r>
            <a:r>
              <a:rPr lang="en-US" sz="2000" b="1" dirty="0" err="1"/>
              <a:t>isaanii</a:t>
            </a:r>
            <a:r>
              <a:rPr lang="en-US" sz="2000" b="1" dirty="0"/>
              <a:t> </a:t>
            </a:r>
            <a:r>
              <a:rPr lang="en-US" sz="2000" b="1" dirty="0" err="1"/>
              <a:t>barreessanii</a:t>
            </a:r>
            <a:r>
              <a:rPr lang="en-US" sz="2000" b="1" dirty="0"/>
              <a:t> </a:t>
            </a:r>
            <a:r>
              <a:rPr lang="en-US" sz="2000" b="1" dirty="0" err="1"/>
              <a:t>wajjin</a:t>
            </a:r>
            <a:r>
              <a:rPr lang="en-US" sz="2000" b="1" dirty="0"/>
              <a:t> </a:t>
            </a:r>
            <a:r>
              <a:rPr lang="en-US" sz="2000" b="1" dirty="0" err="1"/>
              <a:t>wal</a:t>
            </a:r>
            <a:r>
              <a:rPr lang="en-US" sz="2000" b="1" dirty="0"/>
              <a:t> </a:t>
            </a:r>
            <a:r>
              <a:rPr lang="en-US" sz="2000" b="1" dirty="0" err="1"/>
              <a:t>qixxee</a:t>
            </a:r>
            <a:r>
              <a:rPr lang="en-US" sz="2000" b="1" dirty="0"/>
              <a:t> </a:t>
            </a:r>
            <a:r>
              <a:rPr lang="en-US" sz="2000" b="1" dirty="0" err="1"/>
              <a:t>dha</a:t>
            </a:r>
            <a:r>
              <a:rPr lang="en-US" sz="2000" b="1" dirty="0"/>
              <a:t>. </a:t>
            </a:r>
            <a:r>
              <a:rPr lang="en-US" sz="2000" b="1" dirty="0" err="1"/>
              <a:t>Isaan</a:t>
            </a:r>
            <a:r>
              <a:rPr lang="en-US" sz="2000" b="1" dirty="0"/>
              <a:t> </a:t>
            </a:r>
            <a:r>
              <a:rPr lang="en-US" sz="2000" b="1" dirty="0" err="1"/>
              <a:t>keessaa</a:t>
            </a:r>
            <a:r>
              <a:rPr lang="en-US" sz="2000" b="1" dirty="0"/>
              <a:t>, </a:t>
            </a:r>
            <a:r>
              <a:rPr lang="en-US" sz="2000" b="1" dirty="0" err="1"/>
              <a:t>Naataan</a:t>
            </a:r>
            <a:r>
              <a:rPr lang="en-US" sz="2000" b="1" dirty="0"/>
              <a:t>, </a:t>
            </a:r>
            <a:r>
              <a:rPr lang="en-US" sz="2000" b="1" dirty="0" err="1"/>
              <a:t>Eliyaas</a:t>
            </a:r>
            <a:r>
              <a:rPr lang="en-US" sz="2000" b="1" dirty="0"/>
              <a:t>, </a:t>
            </a:r>
            <a:r>
              <a:rPr lang="en-US" sz="2000" b="1" dirty="0" err="1"/>
              <a:t>Elsaay</a:t>
            </a:r>
            <a:r>
              <a:rPr lang="en-US" sz="2000" b="1" dirty="0"/>
              <a:t>, fi </a:t>
            </a:r>
            <a:r>
              <a:rPr lang="en-US" sz="2000" b="1" dirty="0" err="1"/>
              <a:t>Yohaannis</a:t>
            </a:r>
            <a:r>
              <a:rPr lang="en-US" sz="2000" b="1" dirty="0"/>
              <a:t> </a:t>
            </a:r>
            <a:r>
              <a:rPr lang="en-US" sz="2000" b="1" dirty="0" err="1"/>
              <a:t>Cuuphaa</a:t>
            </a:r>
            <a:r>
              <a:rPr lang="en-US" sz="2000" b="1" dirty="0"/>
              <a:t> </a:t>
            </a:r>
            <a:r>
              <a:rPr lang="en-US" sz="2000" b="1" dirty="0" err="1"/>
              <a:t>argina</a:t>
            </a:r>
            <a:r>
              <a:rPr lang="en-US" sz="2000" b="1" dirty="0"/>
              <a:t>.</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es-ES" sz="4400" b="1" spc="600" dirty="0">
                <a:ln w="22225">
                  <a:noFill/>
                  <a:prstDash val="solid"/>
                </a:ln>
                <a:solidFill>
                  <a:srgbClr val="FFFFAF"/>
                </a:solidFill>
                <a:effectLst>
                  <a:outerShdw blurRad="50800" dist="50800" dir="5400000" algn="ctr" rotWithShape="0">
                    <a:schemeClr val="tx1"/>
                  </a:outerShdw>
                </a:effectLst>
              </a:rPr>
              <a:t>ERGAA BARREEFFAMAA</a:t>
            </a: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641925"/>
            <a:ext cx="10134601" cy="369332"/>
          </a:xfrm>
          <a:prstGeom prst="rect">
            <a:avLst/>
          </a:prstGeom>
          <a:noFill/>
        </p:spPr>
        <p:txBody>
          <a:bodyPr wrap="square">
            <a:spAutoFit/>
          </a:bodyPr>
          <a:lstStyle/>
          <a:p>
            <a:pPr algn="ct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Ergasii</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Waaqayyo</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Museedhaan</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Seenaa</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kana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akka</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macaafaatti</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caafi</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sz="1400" b="1" dirty="0">
                <a:solidFill>
                  <a:srgbClr val="EEC3F5"/>
                </a:solidFill>
                <a:effectLst>
                  <a:outerShdw blurRad="38100" dist="38100" dir="2700000" algn="tl">
                    <a:srgbClr val="000000">
                      <a:alpha val="43137"/>
                    </a:srgbClr>
                  </a:outerShdw>
                </a:effectLst>
                <a:latin typeface="Comic Sans MS" panose="030F0702030302020204" pitchFamily="66" charset="0"/>
              </a:rPr>
              <a:t>(</a:t>
            </a:r>
            <a:r>
              <a:rPr lang="en-US" sz="1400" b="1" dirty="0" err="1">
                <a:solidFill>
                  <a:srgbClr val="EEC3F5"/>
                </a:solidFill>
                <a:effectLst>
                  <a:outerShdw blurRad="38100" dist="38100" dir="2700000" algn="tl">
                    <a:srgbClr val="000000">
                      <a:alpha val="43137"/>
                    </a:srgbClr>
                  </a:outerShdw>
                </a:effectLst>
                <a:latin typeface="Comic Sans MS" panose="030F0702030302020204" pitchFamily="66" charset="0"/>
              </a:rPr>
              <a:t>Ba’uu</a:t>
            </a:r>
            <a:r>
              <a:rPr lang="en-US" sz="1400" b="1" dirty="0">
                <a:solidFill>
                  <a:srgbClr val="EEC3F5"/>
                </a:solidFill>
                <a:effectLst>
                  <a:outerShdw blurRad="38100" dist="38100" dir="2700000" algn="tl">
                    <a:srgbClr val="000000">
                      <a:alpha val="43137"/>
                    </a:srgbClr>
                  </a:outerShdw>
                </a:effectLst>
                <a:latin typeface="Comic Sans MS" panose="030F0702030302020204" pitchFamily="66" charset="0"/>
              </a:rPr>
              <a:t> 17:14a)</a:t>
            </a:r>
            <a:endParaRPr lang="en-US" b="1"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spcBef>
                <a:spcPts val="600"/>
              </a:spcBef>
            </a:pPr>
            <a:r>
              <a:rPr lang="en-US" sz="2000" b="1" dirty="0" err="1"/>
              <a:t>Sababoonni</a:t>
            </a:r>
            <a:r>
              <a:rPr lang="en-US" sz="2000" b="1" dirty="0"/>
              <a:t> </a:t>
            </a:r>
            <a:r>
              <a:rPr lang="en-US" sz="2000" b="1" dirty="0" err="1"/>
              <a:t>muraasni</a:t>
            </a:r>
            <a:r>
              <a:rPr lang="en-US" sz="2000" b="1" dirty="0"/>
              <a:t> </a:t>
            </a:r>
            <a:r>
              <a:rPr lang="en-US" sz="2000" b="1" dirty="0" err="1"/>
              <a:t>Waaqayyo</a:t>
            </a:r>
            <a:r>
              <a:rPr lang="en-US" sz="2000" b="1" dirty="0"/>
              <a:t> </a:t>
            </a:r>
            <a:r>
              <a:rPr lang="en-US" sz="2000" b="1" dirty="0" err="1"/>
              <a:t>ergaa</a:t>
            </a:r>
            <a:r>
              <a:rPr lang="en-US" sz="2000" b="1" dirty="0"/>
              <a:t> </a:t>
            </a:r>
            <a:r>
              <a:rPr lang="en-US" sz="2000" b="1" dirty="0" err="1"/>
              <a:t>Isaa</a:t>
            </a:r>
            <a:r>
              <a:rPr lang="en-US" sz="2000" b="1" dirty="0"/>
              <a:t> </a:t>
            </a:r>
            <a:r>
              <a:rPr lang="en-US" sz="2000" b="1" dirty="0" err="1"/>
              <a:t>barreeffamaan</a:t>
            </a:r>
            <a:r>
              <a:rPr lang="en-US" sz="2000" b="1" dirty="0"/>
              <a:t> </a:t>
            </a:r>
            <a:r>
              <a:rPr lang="en-US" sz="2000" b="1" dirty="0" err="1"/>
              <a:t>akka</a:t>
            </a:r>
            <a:r>
              <a:rPr lang="en-US" sz="2000" b="1" dirty="0"/>
              <a:t> </a:t>
            </a:r>
            <a:r>
              <a:rPr lang="en-US" sz="2000" b="1" dirty="0" err="1"/>
              <a:t>taa’uuf</a:t>
            </a:r>
            <a:r>
              <a:rPr lang="en-US" sz="2000" b="1" dirty="0"/>
              <a:t> </a:t>
            </a:r>
            <a:r>
              <a:rPr lang="en-US" sz="2000" b="1" dirty="0" err="1"/>
              <a:t>barbaade</a:t>
            </a:r>
            <a:r>
              <a:rPr lang="en-US" sz="2000" b="1" dirty="0"/>
              <a:t> </a:t>
            </a:r>
            <a:r>
              <a:rPr lang="en-US" sz="2000" b="1" dirty="0" err="1"/>
              <a:t>maali</a:t>
            </a:r>
            <a:r>
              <a:rPr lang="en-US" sz="2000" b="1" dirty="0"/>
              <a:t>?</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1436336136"/>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925114"/>
            <a:ext cx="7439025" cy="1631216"/>
          </a:xfrm>
          <a:prstGeom prst="rect">
            <a:avLst/>
          </a:prstGeom>
          <a:noFill/>
        </p:spPr>
        <p:txBody>
          <a:bodyPr wrap="square" rtlCol="0">
            <a:spAutoFit/>
          </a:bodyPr>
          <a:lstStyle/>
          <a:p>
            <a:pPr>
              <a:spcBef>
                <a:spcPts val="600"/>
              </a:spcBef>
            </a:pPr>
            <a:r>
              <a:rPr lang="en-US" sz="2000" b="1" dirty="0" err="1"/>
              <a:t>Macaafa</a:t>
            </a:r>
            <a:r>
              <a:rPr lang="en-US" sz="2000" b="1" dirty="0"/>
              <a:t> </a:t>
            </a:r>
            <a:r>
              <a:rPr lang="en-US" sz="2000" b="1" dirty="0" err="1"/>
              <a:t>Qulqulluu</a:t>
            </a:r>
            <a:r>
              <a:rPr lang="en-US" sz="2000" b="1" dirty="0"/>
              <a:t> </a:t>
            </a:r>
            <a:r>
              <a:rPr lang="en-US" sz="2000" b="1" dirty="0" err="1"/>
              <a:t>keessatti</a:t>
            </a:r>
            <a:r>
              <a:rPr lang="en-US" sz="2000" b="1" dirty="0"/>
              <a:t>, </a:t>
            </a:r>
            <a:r>
              <a:rPr lang="en-US" sz="2000" b="1" dirty="0" err="1"/>
              <a:t>raajonni</a:t>
            </a:r>
            <a:r>
              <a:rPr lang="en-US" sz="2000" b="1" dirty="0"/>
              <a:t> </a:t>
            </a:r>
            <a:r>
              <a:rPr lang="en-US" sz="2000" b="1" dirty="0" err="1"/>
              <a:t>duub-deebii</a:t>
            </a:r>
            <a:r>
              <a:rPr lang="en-US" sz="2000" b="1" dirty="0"/>
              <a:t> </a:t>
            </a:r>
            <a:r>
              <a:rPr lang="en-US" sz="2000" b="1" dirty="0" err="1"/>
              <a:t>ofii</a:t>
            </a:r>
            <a:r>
              <a:rPr lang="en-US" sz="2000" b="1" dirty="0"/>
              <a:t> </a:t>
            </a:r>
            <a:r>
              <a:rPr lang="en-US" sz="2000" b="1" dirty="0" err="1"/>
              <a:t>isaanii</a:t>
            </a:r>
            <a:r>
              <a:rPr lang="en-US" sz="2000" b="1" dirty="0"/>
              <a:t> </a:t>
            </a:r>
            <a:r>
              <a:rPr lang="en-US" sz="2000" b="1" dirty="0" err="1"/>
              <a:t>akka</a:t>
            </a:r>
            <a:r>
              <a:rPr lang="en-US" sz="2000" b="1" dirty="0"/>
              <a:t> </a:t>
            </a:r>
            <a:r>
              <a:rPr lang="en-US" sz="2000" b="1" dirty="0" err="1"/>
              <a:t>namaatti</a:t>
            </a:r>
            <a:r>
              <a:rPr lang="en-US" sz="2000" b="1" dirty="0"/>
              <a:t> </a:t>
            </a:r>
            <a:r>
              <a:rPr lang="en-US" sz="2000" b="1" dirty="0" err="1"/>
              <a:t>ibsataniiru</a:t>
            </a:r>
            <a:r>
              <a:rPr lang="en-US" sz="2000" b="1" dirty="0"/>
              <a:t>, </a:t>
            </a:r>
            <a:r>
              <a:rPr lang="en-US" sz="2000" b="1" dirty="0" err="1"/>
              <a:t>kan</a:t>
            </a:r>
            <a:r>
              <a:rPr lang="en-US" sz="2000" b="1" dirty="0"/>
              <a:t> </a:t>
            </a:r>
            <a:r>
              <a:rPr lang="en-US" sz="2000" b="1" dirty="0" err="1"/>
              <a:t>nama</a:t>
            </a:r>
            <a:r>
              <a:rPr lang="en-US" sz="2000" b="1" dirty="0"/>
              <a:t> </a:t>
            </a:r>
            <a:r>
              <a:rPr lang="en-US" sz="2000" b="1" dirty="0" err="1"/>
              <a:t>biroos</a:t>
            </a:r>
            <a:r>
              <a:rPr lang="en-US" sz="2000" b="1" dirty="0"/>
              <a:t> </a:t>
            </a:r>
            <a:r>
              <a:rPr lang="en-US" sz="2000" b="1" dirty="0" err="1"/>
              <a:t>akkasuma</a:t>
            </a:r>
            <a:r>
              <a:rPr lang="en-US" sz="2000" b="1" dirty="0"/>
              <a:t>. </a:t>
            </a:r>
            <a:r>
              <a:rPr lang="en-US" sz="2000" b="1" dirty="0" err="1"/>
              <a:t>Walaloo</a:t>
            </a:r>
            <a:r>
              <a:rPr lang="en-US" sz="2000" b="1" dirty="0"/>
              <a:t>, </a:t>
            </a:r>
            <a:r>
              <a:rPr lang="en-US" sz="2000" b="1" dirty="0" err="1"/>
              <a:t>seenaa</a:t>
            </a:r>
            <a:r>
              <a:rPr lang="en-US" sz="2000" b="1" dirty="0"/>
              <a:t>, fi </a:t>
            </a:r>
            <a:r>
              <a:rPr lang="en-US" sz="2000" b="1" dirty="0" err="1"/>
              <a:t>lallaba</a:t>
            </a:r>
            <a:r>
              <a:rPr lang="en-US" sz="2000" b="1" dirty="0"/>
              <a:t> </a:t>
            </a:r>
            <a:r>
              <a:rPr lang="en-US" sz="2000" b="1" dirty="0" err="1"/>
              <a:t>barreeffame</a:t>
            </a:r>
            <a:r>
              <a:rPr lang="en-US" sz="2000" b="1" dirty="0"/>
              <a:t> </a:t>
            </a:r>
            <a:r>
              <a:rPr lang="en-US" sz="2000" b="1" dirty="0" err="1"/>
              <a:t>qaba</a:t>
            </a:r>
            <a:r>
              <a:rPr lang="en-US" sz="2000" b="1" dirty="0"/>
              <a:t>. </a:t>
            </a:r>
            <a:r>
              <a:rPr lang="en-US" sz="2000" b="1" dirty="0" err="1"/>
              <a:t>Si’a</a:t>
            </a:r>
            <a:r>
              <a:rPr lang="en-US" sz="2000" b="1" dirty="0"/>
              <a:t> </a:t>
            </a:r>
            <a:r>
              <a:rPr lang="en-US" sz="2000" b="1" dirty="0" err="1"/>
              <a:t>tokko</a:t>
            </a:r>
            <a:r>
              <a:rPr lang="en-US" sz="2000" b="1" dirty="0"/>
              <a:t> </a:t>
            </a:r>
            <a:r>
              <a:rPr lang="en-US" sz="2000" b="1" dirty="0" err="1"/>
              <a:t>tokko</a:t>
            </a:r>
            <a:r>
              <a:rPr lang="en-US" sz="2000" b="1" dirty="0"/>
              <a:t>, </a:t>
            </a:r>
            <a:r>
              <a:rPr lang="en-US" sz="2000" b="1" dirty="0" err="1"/>
              <a:t>waraabbii</a:t>
            </a:r>
            <a:r>
              <a:rPr lang="en-US" sz="2000" b="1" dirty="0"/>
              <a:t> </a:t>
            </a:r>
            <a:r>
              <a:rPr lang="en-US" sz="2000" b="1" dirty="0" err="1"/>
              <a:t>barreessitoota</a:t>
            </a:r>
            <a:r>
              <a:rPr lang="en-US" sz="2000" b="1" dirty="0"/>
              <a:t> </a:t>
            </a:r>
            <a:r>
              <a:rPr lang="en-US" sz="2000" b="1" dirty="0" err="1"/>
              <a:t>Macaafa</a:t>
            </a:r>
            <a:r>
              <a:rPr lang="en-US" sz="2000" b="1" dirty="0"/>
              <a:t> </a:t>
            </a:r>
            <a:r>
              <a:rPr lang="en-US" sz="2000" b="1" dirty="0" err="1"/>
              <a:t>Qulqulluu</a:t>
            </a:r>
            <a:r>
              <a:rPr lang="en-US" sz="2000" b="1" dirty="0"/>
              <a:t> </a:t>
            </a:r>
            <a:r>
              <a:rPr lang="en-US" sz="2000" b="1" dirty="0" err="1"/>
              <a:t>hin</a:t>
            </a:r>
            <a:r>
              <a:rPr lang="en-US" sz="2000" b="1" dirty="0"/>
              <a:t> </a:t>
            </a:r>
            <a:r>
              <a:rPr lang="en-US" sz="2000" b="1" dirty="0" err="1"/>
              <a:t>taane</a:t>
            </a:r>
            <a:r>
              <a:rPr lang="en-US" sz="2000" b="1" dirty="0"/>
              <a:t> </a:t>
            </a:r>
            <a:r>
              <a:rPr lang="en-US" sz="2000" b="1" dirty="0" err="1"/>
              <a:t>ykn</a:t>
            </a:r>
            <a:r>
              <a:rPr lang="en-US" sz="2000" b="1" dirty="0"/>
              <a:t> </a:t>
            </a:r>
            <a:r>
              <a:rPr lang="en-US" sz="2000" b="1" dirty="0" err="1"/>
              <a:t>labsii</a:t>
            </a:r>
            <a:r>
              <a:rPr lang="en-US" sz="2000" b="1" dirty="0"/>
              <a:t> </a:t>
            </a:r>
            <a:r>
              <a:rPr lang="en-US" sz="2000" b="1" dirty="0" err="1"/>
              <a:t>mootota</a:t>
            </a:r>
            <a:r>
              <a:rPr lang="en-US" sz="2000" b="1" dirty="0"/>
              <a:t> </a:t>
            </a:r>
            <a:r>
              <a:rPr lang="en-US" sz="2000" b="1" dirty="0" err="1"/>
              <a:t>ormootaa</a:t>
            </a:r>
            <a:r>
              <a:rPr lang="en-US" sz="2000" b="1" dirty="0"/>
              <a:t> of </a:t>
            </a:r>
            <a:r>
              <a:rPr lang="en-US" sz="2000" b="1" dirty="0" err="1"/>
              <a:t>keessaa</a:t>
            </a:r>
            <a:r>
              <a:rPr lang="en-US" sz="2000" b="1" dirty="0"/>
              <a:t> </a:t>
            </a:r>
            <a:r>
              <a:rPr lang="en-US" sz="2000" b="1" dirty="0" err="1"/>
              <a:t>qaba</a:t>
            </a:r>
            <a:r>
              <a:rPr lang="en-US" sz="2000" b="1" dirty="0"/>
              <a:t>. </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991479" cy="1323439"/>
          </a:xfrm>
          <a:prstGeom prst="rect">
            <a:avLst/>
          </a:prstGeom>
          <a:noFill/>
        </p:spPr>
        <p:txBody>
          <a:bodyPr wrap="square">
            <a:spAutoFit/>
          </a:bodyPr>
          <a:lstStyle/>
          <a:p>
            <a:pPr lvl="0">
              <a:spcBef>
                <a:spcPts val="600"/>
              </a:spcBef>
              <a:defRPr/>
            </a:pPr>
            <a:r>
              <a:rPr lang="en-US" sz="2000" b="1" dirty="0" err="1">
                <a:solidFill>
                  <a:prstClr val="black"/>
                </a:solidFill>
              </a:rPr>
              <a:t>Haa</a:t>
            </a:r>
            <a:r>
              <a:rPr lang="en-US" sz="2000" b="1" dirty="0">
                <a:solidFill>
                  <a:prstClr val="black"/>
                </a:solidFill>
              </a:rPr>
              <a:t> </a:t>
            </a:r>
            <a:r>
              <a:rPr lang="en-US" sz="2000" b="1" dirty="0" err="1">
                <a:solidFill>
                  <a:prstClr val="black"/>
                </a:solidFill>
              </a:rPr>
              <a:t>ta’u</a:t>
            </a:r>
            <a:r>
              <a:rPr lang="en-US" sz="2000" b="1" dirty="0">
                <a:solidFill>
                  <a:prstClr val="black"/>
                </a:solidFill>
              </a:rPr>
              <a:t> </a:t>
            </a:r>
            <a:r>
              <a:rPr lang="en-US" sz="2000" b="1" dirty="0" err="1">
                <a:solidFill>
                  <a:prstClr val="black"/>
                </a:solidFill>
              </a:rPr>
              <a:t>malee</a:t>
            </a:r>
            <a:r>
              <a:rPr lang="en-US" sz="2000" b="1" dirty="0">
                <a:solidFill>
                  <a:prstClr val="black"/>
                </a:solidFill>
              </a:rPr>
              <a:t>, </a:t>
            </a:r>
            <a:r>
              <a:rPr lang="en-US" sz="2000" b="1" dirty="0" err="1">
                <a:solidFill>
                  <a:prstClr val="black"/>
                </a:solidFill>
              </a:rPr>
              <a:t>Macaafa</a:t>
            </a:r>
            <a:r>
              <a:rPr lang="en-US" sz="2000" b="1" dirty="0">
                <a:solidFill>
                  <a:prstClr val="black"/>
                </a:solidFill>
              </a:rPr>
              <a:t> </a:t>
            </a:r>
            <a:r>
              <a:rPr lang="en-US" sz="2000" b="1" dirty="0" err="1">
                <a:solidFill>
                  <a:prstClr val="black"/>
                </a:solidFill>
              </a:rPr>
              <a:t>Qulqulluu</a:t>
            </a:r>
            <a:r>
              <a:rPr lang="en-US" sz="2000" b="1" dirty="0">
                <a:solidFill>
                  <a:prstClr val="black"/>
                </a:solidFill>
              </a:rPr>
              <a:t> </a:t>
            </a:r>
            <a:r>
              <a:rPr lang="en-US" sz="2000" b="1" dirty="0" err="1">
                <a:solidFill>
                  <a:prstClr val="black"/>
                </a:solidFill>
              </a:rPr>
              <a:t>keessatti</a:t>
            </a:r>
            <a:r>
              <a:rPr lang="en-US" sz="2000" b="1" dirty="0">
                <a:solidFill>
                  <a:prstClr val="black"/>
                </a:solidFill>
              </a:rPr>
              <a:t> </a:t>
            </a:r>
            <a:r>
              <a:rPr lang="en-US" sz="2000" b="1" dirty="0" err="1">
                <a:solidFill>
                  <a:prstClr val="black"/>
                </a:solidFill>
              </a:rPr>
              <a:t>geggeessaan</a:t>
            </a:r>
            <a:r>
              <a:rPr lang="en-US" sz="2000" b="1" dirty="0">
                <a:solidFill>
                  <a:prstClr val="black"/>
                </a:solidFill>
              </a:rPr>
              <a:t> </a:t>
            </a:r>
            <a:r>
              <a:rPr lang="en-US" sz="2000" b="1" dirty="0" err="1">
                <a:solidFill>
                  <a:prstClr val="black"/>
                </a:solidFill>
              </a:rPr>
              <a:t>sadarkaa</a:t>
            </a:r>
            <a:r>
              <a:rPr lang="en-US" sz="2000" b="1" dirty="0">
                <a:solidFill>
                  <a:prstClr val="black"/>
                </a:solidFill>
              </a:rPr>
              <a:t> </a:t>
            </a:r>
            <a:r>
              <a:rPr lang="en-US" sz="2000" b="1" dirty="0" err="1">
                <a:solidFill>
                  <a:prstClr val="black"/>
                </a:solidFill>
              </a:rPr>
              <a:t>hin</a:t>
            </a:r>
            <a:r>
              <a:rPr lang="en-US" sz="2000" b="1" dirty="0">
                <a:solidFill>
                  <a:prstClr val="black"/>
                </a:solidFill>
              </a:rPr>
              <a:t> </a:t>
            </a:r>
            <a:r>
              <a:rPr lang="en-US" sz="2000" b="1" dirty="0" err="1">
                <a:solidFill>
                  <a:prstClr val="black"/>
                </a:solidFill>
              </a:rPr>
              <a:t>qabu</a:t>
            </a:r>
            <a:r>
              <a:rPr lang="en-US" sz="2000" b="1" dirty="0">
                <a:solidFill>
                  <a:prstClr val="black"/>
                </a:solidFill>
              </a:rPr>
              <a:t>. </a:t>
            </a:r>
            <a:r>
              <a:rPr lang="en-US" sz="2000" b="1" dirty="0" err="1">
                <a:solidFill>
                  <a:prstClr val="black"/>
                </a:solidFill>
              </a:rPr>
              <a:t>Lallabas</a:t>
            </a:r>
            <a:r>
              <a:rPr lang="en-US" sz="2000" b="1" dirty="0">
                <a:solidFill>
                  <a:prstClr val="black"/>
                </a:solidFill>
              </a:rPr>
              <a:t> </a:t>
            </a:r>
            <a:r>
              <a:rPr lang="en-US" sz="2000" b="1" dirty="0" err="1">
                <a:solidFill>
                  <a:prstClr val="black"/>
                </a:solidFill>
              </a:rPr>
              <a:t>ta’e</a:t>
            </a:r>
            <a:r>
              <a:rPr lang="en-US" sz="2000" b="1" dirty="0">
                <a:solidFill>
                  <a:prstClr val="black"/>
                </a:solidFill>
              </a:rPr>
              <a:t> </a:t>
            </a:r>
            <a:r>
              <a:rPr lang="en-US" sz="2000" b="1" dirty="0" err="1">
                <a:solidFill>
                  <a:prstClr val="black"/>
                </a:solidFill>
              </a:rPr>
              <a:t>taateewwan</a:t>
            </a:r>
            <a:r>
              <a:rPr lang="en-US" sz="2000" b="1" dirty="0">
                <a:solidFill>
                  <a:prstClr val="black"/>
                </a:solidFill>
              </a:rPr>
              <a:t>, </a:t>
            </a:r>
            <a:r>
              <a:rPr lang="en-US" sz="2000" b="1" dirty="0" err="1">
                <a:solidFill>
                  <a:prstClr val="black"/>
                </a:solidFill>
              </a:rPr>
              <a:t>ykn</a:t>
            </a:r>
            <a:r>
              <a:rPr lang="en-US" sz="2000" b="1" dirty="0">
                <a:solidFill>
                  <a:prstClr val="black"/>
                </a:solidFill>
              </a:rPr>
              <a:t> </a:t>
            </a:r>
            <a:r>
              <a:rPr lang="en-US" sz="2000" b="1" dirty="0" err="1">
                <a:solidFill>
                  <a:prstClr val="black"/>
                </a:solidFill>
              </a:rPr>
              <a:t>raajiiwwan</a:t>
            </a:r>
            <a:r>
              <a:rPr lang="en-US" sz="2000" b="1" dirty="0">
                <a:solidFill>
                  <a:prstClr val="black"/>
                </a:solidFill>
              </a:rPr>
              <a:t>, hundi </a:t>
            </a:r>
            <a:r>
              <a:rPr lang="en-US" sz="2000" b="1" dirty="0" err="1">
                <a:solidFill>
                  <a:prstClr val="black"/>
                </a:solidFill>
              </a:rPr>
              <a:t>isaayyuu</a:t>
            </a:r>
            <a:r>
              <a:rPr lang="en-US" sz="2000" b="1" dirty="0">
                <a:solidFill>
                  <a:prstClr val="black"/>
                </a:solidFill>
              </a:rPr>
              <a:t> </a:t>
            </a:r>
            <a:r>
              <a:rPr lang="en-US" sz="2000" b="1" dirty="0" err="1">
                <a:solidFill>
                  <a:prstClr val="black"/>
                </a:solidFill>
              </a:rPr>
              <a:t>geggeessaa</a:t>
            </a:r>
            <a:r>
              <a:rPr lang="en-US" sz="2000" b="1" dirty="0">
                <a:solidFill>
                  <a:prstClr val="black"/>
                </a:solidFill>
              </a:rPr>
              <a:t> </a:t>
            </a:r>
            <a:r>
              <a:rPr lang="en-US" sz="2000" b="1" dirty="0" err="1">
                <a:solidFill>
                  <a:prstClr val="black"/>
                </a:solidFill>
              </a:rPr>
              <a:t>Waaqaatiin</a:t>
            </a:r>
            <a:r>
              <a:rPr lang="en-US" sz="2000" b="1" dirty="0">
                <a:solidFill>
                  <a:prstClr val="black"/>
                </a:solidFill>
              </a:rPr>
              <a:t> </a:t>
            </a:r>
            <a:r>
              <a:rPr lang="en-US" sz="2000" b="1" dirty="0" err="1">
                <a:solidFill>
                  <a:prstClr val="black"/>
                </a:solidFill>
              </a:rPr>
              <a:t>barraa’e</a:t>
            </a:r>
            <a:r>
              <a:rPr lang="en-US" sz="2000" b="1" dirty="0">
                <a:solidFill>
                  <a:prstClr val="black"/>
                </a:solidFill>
              </a:rPr>
              <a:t>, </a:t>
            </a:r>
            <a:r>
              <a:rPr lang="en-US" sz="2000" b="1" dirty="0" err="1">
                <a:solidFill>
                  <a:prstClr val="black"/>
                </a:solidFill>
              </a:rPr>
              <a:t>amanamummaadhaanis</a:t>
            </a:r>
            <a:r>
              <a:rPr lang="en-US" sz="2000" b="1" dirty="0">
                <a:solidFill>
                  <a:prstClr val="black"/>
                </a:solidFill>
              </a:rPr>
              <a:t> </a:t>
            </a:r>
            <a:r>
              <a:rPr lang="en-US" sz="2000" b="1" dirty="0" err="1">
                <a:solidFill>
                  <a:prstClr val="black"/>
                </a:solidFill>
              </a:rPr>
              <a:t>baroota</a:t>
            </a:r>
            <a:r>
              <a:rPr lang="en-US" sz="2000" b="1" dirty="0">
                <a:solidFill>
                  <a:prstClr val="black"/>
                </a:solidFill>
              </a:rPr>
              <a:t> </a:t>
            </a:r>
            <a:r>
              <a:rPr lang="en-US" sz="2000" b="1" dirty="0" err="1">
                <a:solidFill>
                  <a:prstClr val="black"/>
                </a:solidFill>
              </a:rPr>
              <a:t>keessatti</a:t>
            </a:r>
            <a:r>
              <a:rPr lang="en-US" sz="2000" b="1" dirty="0">
                <a:solidFill>
                  <a:prstClr val="black"/>
                </a:solidFill>
              </a:rPr>
              <a:t> </a:t>
            </a:r>
            <a:r>
              <a:rPr lang="en-US" sz="2000" b="1" dirty="0" err="1">
                <a:solidFill>
                  <a:prstClr val="black"/>
                </a:solidFill>
              </a:rPr>
              <a:t>ergaa</a:t>
            </a:r>
            <a:r>
              <a:rPr lang="en-US" sz="2000" b="1" dirty="0">
                <a:solidFill>
                  <a:prstClr val="black"/>
                </a:solidFill>
              </a:rPr>
              <a:t> </a:t>
            </a:r>
            <a:r>
              <a:rPr lang="en-US" sz="2000" b="1" dirty="0" err="1">
                <a:solidFill>
                  <a:prstClr val="black"/>
                </a:solidFill>
              </a:rPr>
              <a:t>Isaa</a:t>
            </a:r>
            <a:r>
              <a:rPr lang="en-US" sz="2000" b="1" dirty="0">
                <a:solidFill>
                  <a:prstClr val="black"/>
                </a:solidFill>
              </a:rPr>
              <a:t> </a:t>
            </a:r>
            <a:r>
              <a:rPr lang="en-US" sz="2000" b="1" dirty="0" err="1">
                <a:solidFill>
                  <a:prstClr val="black"/>
                </a:solidFill>
              </a:rPr>
              <a:t>gara</a:t>
            </a:r>
            <a:r>
              <a:rPr lang="en-US" sz="2000" b="1" dirty="0">
                <a:solidFill>
                  <a:prstClr val="black"/>
                </a:solidFill>
              </a:rPr>
              <a:t> </a:t>
            </a:r>
            <a:r>
              <a:rPr lang="en-US" sz="2000" b="1" dirty="0" err="1">
                <a:solidFill>
                  <a:prstClr val="black"/>
                </a:solidFill>
              </a:rPr>
              <a:t>keenyatti</a:t>
            </a:r>
            <a:r>
              <a:rPr lang="en-US" sz="2000" b="1" dirty="0">
                <a:solidFill>
                  <a:prstClr val="black"/>
                </a:solidFill>
              </a:rPr>
              <a:t> </a:t>
            </a:r>
            <a:r>
              <a:rPr lang="en-US" sz="2000" b="1" dirty="0" err="1">
                <a:solidFill>
                  <a:prstClr val="black"/>
                </a:solidFill>
              </a:rPr>
              <a:t>dabarsu</a:t>
            </a:r>
            <a:r>
              <a:rPr lang="en-US" sz="2000" b="1" dirty="0">
                <a:solidFill>
                  <a:prstClr val="black"/>
                </a:solidFill>
              </a:rPr>
              <a:t> (2 </a:t>
            </a:r>
            <a:r>
              <a:rPr lang="en-US" sz="2000" b="1" dirty="0" err="1">
                <a:solidFill>
                  <a:prstClr val="black"/>
                </a:solidFill>
              </a:rPr>
              <a:t>Xim</a:t>
            </a:r>
            <a:r>
              <a:rPr lang="en-US" sz="2000" b="1" dirty="0">
                <a:solidFill>
                  <a:prstClr val="black"/>
                </a:solidFill>
              </a:rPr>
              <a:t>. 3:16-17).</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000" b="1" dirty="0">
                <a:ln/>
                <a:solidFill>
                  <a:schemeClr val="accent1">
                    <a:lumMod val="75000"/>
                  </a:schemeClr>
                </a:solidFill>
              </a:rPr>
              <a:t>TAATEE, MALLAATTOOWWAN, FAKKEENYOTA</a:t>
            </a: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Comic Sans MS" panose="030F0702030302020204" pitchFamily="66" charset="0"/>
              </a:rPr>
              <a:t>“Ani </a:t>
            </a:r>
            <a:r>
              <a:rPr lang="en-US" b="1" dirty="0" err="1">
                <a:solidFill>
                  <a:schemeClr val="accent3">
                    <a:lumMod val="75000"/>
                  </a:schemeClr>
                </a:solidFill>
                <a:latin typeface="Comic Sans MS" panose="030F0702030302020204" pitchFamily="66" charset="0"/>
              </a:rPr>
              <a:t>raajotatti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dubbadheera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ani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mul’ata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baay’ee</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akka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argan</a:t>
            </a:r>
            <a:r>
              <a:rPr lang="en-US" b="1" dirty="0">
                <a:solidFill>
                  <a:schemeClr val="accent3">
                    <a:lumMod val="75000"/>
                  </a:schemeClr>
                </a:solidFill>
                <a:latin typeface="Comic Sans MS" panose="030F0702030302020204" pitchFamily="66" charset="0"/>
              </a:rPr>
              <a:t> nan </a:t>
            </a:r>
            <a:r>
              <a:rPr lang="en-US" b="1" dirty="0" err="1">
                <a:solidFill>
                  <a:schemeClr val="accent3">
                    <a:lumMod val="75000"/>
                  </a:schemeClr>
                </a:solidFill>
                <a:latin typeface="Comic Sans MS" panose="030F0702030302020204" pitchFamily="66" charset="0"/>
              </a:rPr>
              <a:t>godhe</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karaa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isaaniis</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fakkeenyaan</a:t>
            </a:r>
            <a:r>
              <a:rPr lang="en-US" b="1" dirty="0">
                <a:solidFill>
                  <a:schemeClr val="accent3">
                    <a:lumMod val="75000"/>
                  </a:schemeClr>
                </a:solidFill>
                <a:latin typeface="Comic Sans MS" panose="030F0702030302020204" pitchFamily="66" charset="0"/>
              </a:rPr>
              <a:t> nan </a:t>
            </a:r>
            <a:r>
              <a:rPr lang="en-US" b="1" dirty="0" err="1">
                <a:solidFill>
                  <a:schemeClr val="accent3">
                    <a:lumMod val="75000"/>
                  </a:schemeClr>
                </a:solidFill>
                <a:latin typeface="Comic Sans MS" panose="030F0702030302020204" pitchFamily="66" charset="0"/>
              </a:rPr>
              <a:t>dubbadhe</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jedhe</a:t>
            </a:r>
            <a:r>
              <a:rPr lang="en-US" b="1" dirty="0">
                <a:solidFill>
                  <a:schemeClr val="accent3">
                    <a:lumMod val="75000"/>
                  </a:schemeClr>
                </a:solidFill>
                <a:latin typeface="Comic Sans MS" panose="030F0702030302020204" pitchFamily="66" charset="0"/>
              </a:rPr>
              <a:t> </a:t>
            </a:r>
            <a:r>
              <a:rPr lang="en-US" sz="1400" b="1" dirty="0">
                <a:solidFill>
                  <a:schemeClr val="accent3">
                    <a:lumMod val="75000"/>
                  </a:schemeClr>
                </a:solidFill>
                <a:latin typeface="Comic Sans MS" panose="030F0702030302020204" pitchFamily="66" charset="0"/>
              </a:rPr>
              <a:t>(</a:t>
            </a:r>
            <a:r>
              <a:rPr lang="en-US" sz="1400" b="1" dirty="0" err="1">
                <a:solidFill>
                  <a:schemeClr val="accent3">
                    <a:lumMod val="75000"/>
                  </a:schemeClr>
                </a:solidFill>
                <a:latin typeface="Comic Sans MS" panose="030F0702030302020204" pitchFamily="66" charset="0"/>
              </a:rPr>
              <a:t>Hoose’aa</a:t>
            </a:r>
            <a:r>
              <a:rPr lang="en-US" sz="1400" b="1" dirty="0">
                <a:solidFill>
                  <a:schemeClr val="accent3">
                    <a:lumMod val="75000"/>
                  </a:schemeClr>
                </a:solidFill>
                <a:latin typeface="Comic Sans MS" panose="030F0702030302020204" pitchFamily="66" charset="0"/>
              </a:rPr>
              <a:t> 12:10)</a:t>
            </a:r>
            <a:endParaRPr lang="en-US"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15456"/>
            <a:ext cx="6200775" cy="1631216"/>
          </a:xfrm>
          <a:prstGeom prst="rect">
            <a:avLst/>
          </a:prstGeom>
          <a:noFill/>
        </p:spPr>
        <p:txBody>
          <a:bodyPr wrap="square" rtlCol="0">
            <a:spAutoFit/>
          </a:bodyPr>
          <a:lstStyle/>
          <a:p>
            <a:pPr>
              <a:spcBef>
                <a:spcPts val="600"/>
              </a:spcBef>
            </a:pPr>
            <a:r>
              <a:rPr lang="en-US" sz="2000" b="1" dirty="0" err="1"/>
              <a:t>Taatee</a:t>
            </a:r>
            <a:r>
              <a:rPr lang="en-US" sz="2000" b="1" dirty="0"/>
              <a:t> </a:t>
            </a:r>
            <a:r>
              <a:rPr lang="en-US" sz="2000" b="1" dirty="0" err="1"/>
              <a:t>seena</a:t>
            </a:r>
            <a:r>
              <a:rPr lang="en-US" sz="2000" b="1" dirty="0"/>
              <a:t>, </a:t>
            </a:r>
            <a:r>
              <a:rPr lang="en-US" sz="2000" b="1" dirty="0" err="1"/>
              <a:t>dubbiiwwan</a:t>
            </a:r>
            <a:r>
              <a:rPr lang="en-US" sz="2000" b="1" dirty="0"/>
              <a:t> </a:t>
            </a:r>
            <a:r>
              <a:rPr lang="en-US" sz="2000" b="1" dirty="0" err="1"/>
              <a:t>fakkeenyaa</a:t>
            </a:r>
            <a:r>
              <a:rPr lang="en-US" sz="2000" b="1" dirty="0"/>
              <a:t>, </a:t>
            </a:r>
            <a:r>
              <a:rPr lang="en-US" sz="2000" b="1" dirty="0" err="1"/>
              <a:t>walaloo</a:t>
            </a:r>
            <a:r>
              <a:rPr lang="en-US" sz="2000" b="1" dirty="0"/>
              <a:t> </a:t>
            </a:r>
            <a:r>
              <a:rPr lang="en-US" sz="2000" b="1" dirty="0" err="1"/>
              <a:t>ykn</a:t>
            </a:r>
            <a:r>
              <a:rPr lang="en-US" sz="2000" b="1" dirty="0"/>
              <a:t> </a:t>
            </a:r>
            <a:r>
              <a:rPr lang="en-US" sz="2000" b="1" dirty="0" err="1"/>
              <a:t>dubbiiwwan</a:t>
            </a:r>
            <a:r>
              <a:rPr lang="en-US" sz="2000" b="1" dirty="0"/>
              <a:t> </a:t>
            </a:r>
            <a:r>
              <a:rPr lang="en-US" sz="2000" b="1" dirty="0" err="1"/>
              <a:t>dabalatee</a:t>
            </a:r>
            <a:r>
              <a:rPr lang="en-US" sz="2000" b="1" dirty="0"/>
              <a:t>, </a:t>
            </a:r>
            <a:r>
              <a:rPr lang="en-US" sz="2000" b="1" dirty="0" err="1"/>
              <a:t>Macaafni</a:t>
            </a:r>
            <a:r>
              <a:rPr lang="en-US" sz="2000" b="1" dirty="0"/>
              <a:t> </a:t>
            </a:r>
            <a:r>
              <a:rPr lang="en-US" sz="2000" b="1" dirty="0" err="1"/>
              <a:t>Qulqulluun</a:t>
            </a:r>
            <a:r>
              <a:rPr lang="en-US" sz="2000" b="1" dirty="0"/>
              <a:t> </a:t>
            </a:r>
            <a:r>
              <a:rPr lang="en-US" sz="2000" b="1" dirty="0" err="1"/>
              <a:t>ergaa</a:t>
            </a:r>
            <a:r>
              <a:rPr lang="en-US" sz="2000" b="1" dirty="0"/>
              <a:t> </a:t>
            </a:r>
            <a:r>
              <a:rPr lang="en-US" sz="2000" b="1" dirty="0" err="1"/>
              <a:t>karaa</a:t>
            </a:r>
            <a:r>
              <a:rPr lang="en-US" sz="2000" b="1" dirty="0"/>
              <a:t> </a:t>
            </a:r>
            <a:r>
              <a:rPr lang="en-US" sz="2000" b="1" dirty="0" err="1"/>
              <a:t>taateewewanii</a:t>
            </a:r>
            <a:r>
              <a:rPr lang="en-US" sz="2000" b="1" dirty="0"/>
              <a:t>, </a:t>
            </a:r>
            <a:r>
              <a:rPr lang="en-US" sz="2000" b="1" dirty="0" err="1"/>
              <a:t>mallattoowwanii</a:t>
            </a:r>
            <a:r>
              <a:rPr lang="en-US" sz="2000" b="1" dirty="0"/>
              <a:t>, fi </a:t>
            </a:r>
            <a:r>
              <a:rPr lang="en-US" sz="2000" b="1" dirty="0" err="1"/>
              <a:t>fakkeenyotaa</a:t>
            </a:r>
            <a:r>
              <a:rPr lang="en-US" sz="2000" b="1" dirty="0"/>
              <a:t> </a:t>
            </a:r>
            <a:r>
              <a:rPr lang="en-US" sz="2000" b="1" dirty="0" err="1"/>
              <a:t>darban</a:t>
            </a:r>
            <a:r>
              <a:rPr lang="en-US" sz="2000" b="1" dirty="0"/>
              <a:t> of </a:t>
            </a:r>
            <a:r>
              <a:rPr lang="en-US" sz="2000" b="1" dirty="0" err="1"/>
              <a:t>keessaa</a:t>
            </a:r>
            <a:r>
              <a:rPr lang="en-US" sz="2000" b="1" dirty="0"/>
              <a:t> </a:t>
            </a:r>
            <a:r>
              <a:rPr lang="en-US" sz="2000" b="1" dirty="0" err="1"/>
              <a:t>qaba</a:t>
            </a:r>
            <a:r>
              <a:rPr lang="en-US" sz="2000" b="1" dirty="0"/>
              <a:t>.</a:t>
            </a: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es-ES" sz="2000" b="1" dirty="0">
                <a:solidFill>
                  <a:schemeClr val="accent3">
                    <a:lumMod val="75000"/>
                  </a:schemeClr>
                </a:solidFill>
              </a:rPr>
              <a:t>TAATEE</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84511" y="2459257"/>
            <a:ext cx="621187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err="1">
                <a:solidFill>
                  <a:schemeClr val="accent3"/>
                </a:solidFill>
              </a:rPr>
              <a:t>Hisqeel</a:t>
            </a:r>
            <a:r>
              <a:rPr lang="es-ES" sz="2000" b="1" dirty="0">
                <a:solidFill>
                  <a:schemeClr val="accent3"/>
                </a:solidFill>
              </a:rPr>
              <a:t> 4:1-8</a:t>
            </a:r>
            <a:r>
              <a:rPr lang="es-ES" sz="2000" b="1" dirty="0"/>
              <a:t>. </a:t>
            </a:r>
            <a:r>
              <a:rPr lang="es-ES" sz="2000" b="1" dirty="0" err="1"/>
              <a:t>Waaqayyo</a:t>
            </a:r>
            <a:r>
              <a:rPr lang="es-ES" sz="2000" b="1" dirty="0"/>
              <a:t> </a:t>
            </a:r>
            <a:r>
              <a:rPr lang="es-ES" sz="2000" b="1" dirty="0" err="1"/>
              <a:t>akka</a:t>
            </a:r>
            <a:r>
              <a:rPr lang="es-ES" sz="2000" b="1" dirty="0"/>
              <a:t> </a:t>
            </a:r>
            <a:r>
              <a:rPr lang="es-ES" sz="2000" b="1" dirty="0" err="1"/>
              <a:t>Hisqeel</a:t>
            </a:r>
            <a:r>
              <a:rPr lang="es-ES" sz="2000" b="1" dirty="0"/>
              <a:t> </a:t>
            </a:r>
            <a:r>
              <a:rPr lang="es-ES" sz="2000" b="1" dirty="0" err="1"/>
              <a:t>fakkeenya</a:t>
            </a:r>
            <a:r>
              <a:rPr lang="es-ES" sz="2000" b="1" dirty="0"/>
              <a:t> </a:t>
            </a:r>
            <a:r>
              <a:rPr lang="es-ES" sz="2000" b="1" dirty="0" err="1"/>
              <a:t>Yerusaalemiin</a:t>
            </a:r>
            <a:r>
              <a:rPr lang="es-ES" sz="2000" b="1" dirty="0"/>
              <a:t> </a:t>
            </a:r>
            <a:r>
              <a:rPr lang="es-ES" sz="2000" b="1" dirty="0" err="1"/>
              <a:t>bakka</a:t>
            </a:r>
            <a:r>
              <a:rPr lang="es-ES" sz="2000" b="1" dirty="0"/>
              <a:t> </a:t>
            </a:r>
            <a:r>
              <a:rPr lang="es-ES" sz="2000" b="1" dirty="0" err="1"/>
              <a:t>bu’ee</a:t>
            </a:r>
            <a:r>
              <a:rPr lang="es-ES" sz="2000" b="1" dirty="0"/>
              <a:t> </a:t>
            </a:r>
            <a:r>
              <a:rPr lang="es-ES" sz="2000" b="1" dirty="0" err="1"/>
              <a:t>da’annaa</a:t>
            </a:r>
            <a:r>
              <a:rPr lang="es-ES" sz="2000" b="1" dirty="0"/>
              <a:t> fi </a:t>
            </a:r>
            <a:r>
              <a:rPr lang="es-ES" sz="2000" b="1" dirty="0" err="1"/>
              <a:t>kufaatii</a:t>
            </a:r>
            <a:r>
              <a:rPr lang="es-ES" sz="2000" b="1" dirty="0"/>
              <a:t> </a:t>
            </a:r>
            <a:r>
              <a:rPr lang="es-ES" sz="2000" b="1" dirty="0" err="1"/>
              <a:t>magaalichaa</a:t>
            </a:r>
            <a:r>
              <a:rPr lang="es-ES" sz="2000" b="1" dirty="0"/>
              <a:t> </a:t>
            </a:r>
            <a:r>
              <a:rPr lang="es-ES" sz="2000" b="1" dirty="0" err="1"/>
              <a:t>akka</a:t>
            </a:r>
            <a:r>
              <a:rPr lang="es-ES" sz="2000" b="1" dirty="0"/>
              <a:t> </a:t>
            </a:r>
            <a:r>
              <a:rPr lang="es-ES" sz="2000" b="1" dirty="0" err="1"/>
              <a:t>agarsiisu</a:t>
            </a:r>
            <a:r>
              <a:rPr lang="es-ES" sz="2000" b="1" dirty="0"/>
              <a:t> </a:t>
            </a:r>
            <a:r>
              <a:rPr lang="es-ES" sz="2000" b="1" dirty="0" err="1"/>
              <a:t>gaafate</a:t>
            </a:r>
            <a:r>
              <a:rPr lang="es-ES" sz="2000" b="1" dirty="0"/>
              <a:t>.</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cstate="print">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cstate="print">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314839"/>
            <a:ext cx="5333871" cy="1323439"/>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sz="2000" b="1" dirty="0">
                <a:solidFill>
                  <a:schemeClr val="accent1"/>
                </a:solidFill>
              </a:rPr>
              <a:t>1 </a:t>
            </a:r>
            <a:r>
              <a:rPr lang="es-ES" sz="2000" b="1" dirty="0" err="1">
                <a:solidFill>
                  <a:schemeClr val="accent1"/>
                </a:solidFill>
              </a:rPr>
              <a:t>Mootota</a:t>
            </a:r>
            <a:r>
              <a:rPr lang="es-ES" sz="2000" b="1" dirty="0">
                <a:solidFill>
                  <a:schemeClr val="accent1"/>
                </a:solidFill>
              </a:rPr>
              <a:t> 20:37-42</a:t>
            </a:r>
            <a:r>
              <a:rPr lang="es-ES" sz="2000" b="1" dirty="0"/>
              <a:t>. </a:t>
            </a:r>
            <a:r>
              <a:rPr lang="es-ES" sz="2000" b="1" dirty="0" err="1"/>
              <a:t>Raajichi</a:t>
            </a:r>
            <a:r>
              <a:rPr lang="es-ES" sz="2000" b="1" dirty="0"/>
              <a:t> </a:t>
            </a:r>
            <a:r>
              <a:rPr lang="es-ES" sz="2000" b="1" dirty="0" err="1"/>
              <a:t>namni</a:t>
            </a:r>
            <a:r>
              <a:rPr lang="es-ES" sz="2000" b="1" dirty="0"/>
              <a:t> </a:t>
            </a:r>
            <a:r>
              <a:rPr lang="es-ES" sz="2000" b="1" dirty="0" err="1"/>
              <a:t>biraan</a:t>
            </a:r>
            <a:r>
              <a:rPr lang="es-ES" sz="2000" b="1" dirty="0"/>
              <a:t> isa </a:t>
            </a:r>
            <a:r>
              <a:rPr lang="es-ES" sz="2000" b="1" dirty="0" err="1"/>
              <a:t>dhahee</a:t>
            </a:r>
            <a:r>
              <a:rPr lang="es-ES" sz="2000" b="1" dirty="0"/>
              <a:t> </a:t>
            </a:r>
            <a:r>
              <a:rPr lang="es-ES" sz="2000" b="1" dirty="0" err="1"/>
              <a:t>akka</a:t>
            </a:r>
            <a:r>
              <a:rPr lang="es-ES" sz="2000" b="1" dirty="0"/>
              <a:t> isa </a:t>
            </a:r>
            <a:r>
              <a:rPr lang="es-ES" sz="2000" b="1" dirty="0" err="1"/>
              <a:t>madeessu</a:t>
            </a:r>
            <a:r>
              <a:rPr lang="es-ES" sz="2000" b="1" dirty="0"/>
              <a:t> </a:t>
            </a:r>
            <a:r>
              <a:rPr lang="es-ES" sz="2000" b="1" dirty="0" err="1"/>
              <a:t>gaafachuudhaan</a:t>
            </a:r>
            <a:r>
              <a:rPr lang="es-ES" sz="2000" b="1" dirty="0"/>
              <a:t> </a:t>
            </a:r>
            <a:r>
              <a:rPr lang="es-ES" sz="2000" b="1" dirty="0" err="1"/>
              <a:t>akka</a:t>
            </a:r>
            <a:r>
              <a:rPr lang="es-ES" sz="2000" b="1" dirty="0"/>
              <a:t> </a:t>
            </a:r>
            <a:r>
              <a:rPr lang="es-ES" sz="2000" b="1" dirty="0" err="1"/>
              <a:t>waan</a:t>
            </a:r>
            <a:r>
              <a:rPr lang="es-ES" sz="2000" b="1" dirty="0"/>
              <a:t> lola </a:t>
            </a:r>
            <a:r>
              <a:rPr lang="es-ES" sz="2000" b="1" dirty="0" err="1"/>
              <a:t>keessatti</a:t>
            </a:r>
            <a:r>
              <a:rPr lang="es-ES" sz="2000" b="1" dirty="0"/>
              <a:t> </a:t>
            </a:r>
            <a:r>
              <a:rPr lang="es-ES" sz="2000" b="1" dirty="0" err="1"/>
              <a:t>madaa’ee</a:t>
            </a:r>
            <a:r>
              <a:rPr lang="es-ES" sz="2000" b="1" dirty="0"/>
              <a:t> </a:t>
            </a:r>
            <a:r>
              <a:rPr lang="es-ES" sz="2000" b="1" dirty="0" err="1"/>
              <a:t>fakkeessee</a:t>
            </a:r>
            <a:r>
              <a:rPr lang="es-ES" sz="2000" b="1" dirty="0"/>
              <a:t> </a:t>
            </a:r>
            <a:r>
              <a:rPr lang="es-ES" sz="2000" b="1" dirty="0" err="1"/>
              <a:t>cubbuu</a:t>
            </a:r>
            <a:r>
              <a:rPr lang="es-ES" sz="2000" b="1" dirty="0"/>
              <a:t> </a:t>
            </a:r>
            <a:r>
              <a:rPr lang="es-ES" sz="2000" b="1" dirty="0" err="1"/>
              <a:t>Ahaabiin</a:t>
            </a:r>
            <a:r>
              <a:rPr lang="es-ES" sz="2000" b="1" dirty="0"/>
              <a:t> </a:t>
            </a:r>
            <a:r>
              <a:rPr lang="es-ES" sz="2000" b="1" dirty="0" err="1"/>
              <a:t>ifate</a:t>
            </a:r>
            <a:r>
              <a:rPr lang="es-ES" sz="2000" b="1" dirty="0"/>
              <a:t>. </a:t>
            </a: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379210"/>
            <a:ext cx="6208147" cy="1323439"/>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err="1">
                <a:solidFill>
                  <a:srgbClr val="CC9900">
                    <a:lumMod val="75000"/>
                  </a:srgbClr>
                </a:solidFill>
              </a:rPr>
              <a:t>Hose’aa</a:t>
            </a:r>
            <a:r>
              <a:rPr kumimoji="0" lang="es-ES" sz="2000" b="1" i="0" u="none" strike="noStrike" kern="1200" cap="none" spc="0" normalizeH="0" baseline="0" noProof="0" dirty="0">
                <a:ln>
                  <a:noFill/>
                </a:ln>
                <a:solidFill>
                  <a:srgbClr val="CC9900">
                    <a:lumMod val="75000"/>
                  </a:srgbClr>
                </a:solidFill>
                <a:effectLst/>
                <a:uLnTx/>
                <a:uFillTx/>
                <a:latin typeface="Aptos" panose="02110004020202020204"/>
                <a:ea typeface="+mn-ea"/>
                <a:cs typeface="+mn-cs"/>
              </a:rPr>
              <a:t> 1:2-9</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Waaqayyo</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Hose’aan</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dubartii</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sagaagaltuu</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amanamummaa</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dhabuu</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Israa’eliin</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agarsiistu</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akka</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fuudhuuf</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ajaje</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551046"/>
            <a:ext cx="5322777" cy="1323439"/>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err="1">
                <a:solidFill>
                  <a:srgbClr val="0099CC"/>
                </a:solidFill>
              </a:rPr>
              <a:t>Ermiyaas</a:t>
            </a:r>
            <a:r>
              <a:rPr kumimoji="0" lang="es-ES" sz="2000" b="1" i="0" u="none" strike="noStrike" kern="1200" cap="none" spc="0" normalizeH="0" baseline="0" noProof="0" dirty="0">
                <a:ln>
                  <a:noFill/>
                </a:ln>
                <a:solidFill>
                  <a:srgbClr val="0099CC"/>
                </a:solidFill>
                <a:effectLst/>
                <a:uLnTx/>
                <a:uFillTx/>
                <a:latin typeface="Aptos" panose="02110004020202020204"/>
              </a:rPr>
              <a:t> 13:1-11</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Ajaja</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Waaqaatiin</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Ermiyaas</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sabbata</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bitee</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dhokse</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lang="en-US" sz="2000" b="1" dirty="0" err="1">
                <a:solidFill>
                  <a:prstClr val="black"/>
                </a:solidFill>
              </a:rPr>
              <a:t>Booda</a:t>
            </a:r>
            <a:r>
              <a:rPr lang="en-US" sz="2000" b="1" dirty="0">
                <a:solidFill>
                  <a:prstClr val="black"/>
                </a:solidFill>
              </a:rPr>
              <a:t>, </a:t>
            </a:r>
            <a:r>
              <a:rPr lang="en-US" sz="2000" b="1" dirty="0" err="1">
                <a:solidFill>
                  <a:prstClr val="black"/>
                </a:solidFill>
              </a:rPr>
              <a:t>Ermiyaas</a:t>
            </a:r>
            <a:r>
              <a:rPr lang="en-US" sz="2000" b="1" dirty="0">
                <a:solidFill>
                  <a:prstClr val="black"/>
                </a:solidFill>
              </a:rPr>
              <a:t> </a:t>
            </a:r>
            <a:r>
              <a:rPr lang="en-US" sz="2000" b="1" dirty="0" err="1">
                <a:solidFill>
                  <a:prstClr val="black"/>
                </a:solidFill>
              </a:rPr>
              <a:t>deebi’ee</a:t>
            </a:r>
            <a:r>
              <a:rPr lang="en-US" sz="2000" b="1" dirty="0">
                <a:solidFill>
                  <a:prstClr val="black"/>
                </a:solidFill>
              </a:rPr>
              <a:t> </a:t>
            </a:r>
            <a:r>
              <a:rPr lang="en-US" sz="2000" b="1" dirty="0" err="1">
                <a:solidFill>
                  <a:prstClr val="black"/>
                </a:solidFill>
              </a:rPr>
              <a:t>dhaqee</a:t>
            </a:r>
            <a:r>
              <a:rPr lang="en-US" sz="2000" b="1" dirty="0">
                <a:solidFill>
                  <a:prstClr val="black"/>
                </a:solidFill>
              </a:rPr>
              <a:t> </a:t>
            </a:r>
            <a:r>
              <a:rPr lang="en-US" sz="2000" b="1" dirty="0" err="1">
                <a:solidFill>
                  <a:prstClr val="black"/>
                </a:solidFill>
              </a:rPr>
              <a:t>fuudhee</a:t>
            </a:r>
            <a:r>
              <a:rPr lang="en-US" sz="2000" b="1" dirty="0">
                <a:solidFill>
                  <a:prstClr val="black"/>
                </a:solidFill>
              </a:rPr>
              <a:t> </a:t>
            </a:r>
            <a:r>
              <a:rPr lang="en-US" sz="2000" b="1" dirty="0" err="1">
                <a:solidFill>
                  <a:prstClr val="black"/>
                </a:solidFill>
              </a:rPr>
              <a:t>haala</a:t>
            </a:r>
            <a:r>
              <a:rPr lang="en-US" sz="2000" b="1" dirty="0">
                <a:solidFill>
                  <a:prstClr val="black"/>
                </a:solidFill>
              </a:rPr>
              <a:t> </a:t>
            </a:r>
            <a:r>
              <a:rPr lang="en-US" sz="2000" b="1" dirty="0" err="1">
                <a:solidFill>
                  <a:prstClr val="black"/>
                </a:solidFill>
              </a:rPr>
              <a:t>kufaatii</a:t>
            </a:r>
            <a:r>
              <a:rPr lang="en-US" sz="2000" b="1" dirty="0">
                <a:solidFill>
                  <a:prstClr val="black"/>
                </a:solidFill>
              </a:rPr>
              <a:t> </a:t>
            </a:r>
            <a:r>
              <a:rPr lang="en-US" sz="2000" b="1" dirty="0" err="1">
                <a:solidFill>
                  <a:prstClr val="black"/>
                </a:solidFill>
              </a:rPr>
              <a:t>sonaa</a:t>
            </a:r>
            <a:r>
              <a:rPr lang="en-US" sz="2000" b="1" dirty="0">
                <a:solidFill>
                  <a:prstClr val="black"/>
                </a:solidFill>
              </a:rPr>
              <a:t> </a:t>
            </a:r>
            <a:r>
              <a:rPr lang="en-US" sz="2000" b="1" dirty="0" err="1">
                <a:solidFill>
                  <a:prstClr val="black"/>
                </a:solidFill>
              </a:rPr>
              <a:t>isaanii</a:t>
            </a:r>
            <a:r>
              <a:rPr lang="en-US" sz="2000" b="1" dirty="0">
                <a:solidFill>
                  <a:prstClr val="black"/>
                </a:solidFill>
              </a:rPr>
              <a:t> </a:t>
            </a:r>
            <a:r>
              <a:rPr lang="en-US" sz="2000" b="1" dirty="0" err="1">
                <a:solidFill>
                  <a:prstClr val="black"/>
                </a:solidFill>
              </a:rPr>
              <a:t>akka</a:t>
            </a:r>
            <a:r>
              <a:rPr lang="en-US" sz="2000" b="1" dirty="0">
                <a:solidFill>
                  <a:prstClr val="black"/>
                </a:solidFill>
              </a:rPr>
              <a:t> </a:t>
            </a:r>
            <a:r>
              <a:rPr lang="en-US" sz="2000" b="1" dirty="0" err="1">
                <a:solidFill>
                  <a:prstClr val="black"/>
                </a:solidFill>
              </a:rPr>
              <a:t>agarsiisu</a:t>
            </a:r>
            <a:r>
              <a:rPr lang="en-US" sz="2000" b="1" dirty="0">
                <a:solidFill>
                  <a:prstClr val="black"/>
                </a:solidFill>
              </a:rPr>
              <a:t> </a:t>
            </a:r>
            <a:r>
              <a:rPr lang="en-US" sz="2000" b="1" dirty="0" err="1">
                <a:solidFill>
                  <a:prstClr val="black"/>
                </a:solidFill>
              </a:rPr>
              <a:t>godhe</a:t>
            </a:r>
            <a:r>
              <a:rPr lang="en-US" sz="2000" b="1" dirty="0">
                <a:solidFill>
                  <a:prstClr val="black"/>
                </a:solidFill>
              </a:rPr>
              <a:t>.</a:t>
            </a:r>
            <a:endParaRPr kumimoji="0" lang="es-ES" sz="20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es-ES" dirty="0"/>
              <a:t>TAATEE, MALLATTOOWWAN, FAKKEENYOTA</a:t>
            </a: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652866"/>
            <a:ext cx="272297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MALLAATTOOWWAN</a:t>
            </a:r>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7" y="1017007"/>
            <a:ext cx="5250171" cy="1323439"/>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err="1">
                <a:solidFill>
                  <a:srgbClr val="2F3195"/>
                </a:solidFill>
              </a:rPr>
              <a:t>Ba’uu</a:t>
            </a:r>
            <a:r>
              <a:rPr lang="es-ES" sz="2000" b="1" dirty="0">
                <a:solidFill>
                  <a:srgbClr val="2F3195"/>
                </a:solidFill>
              </a:rPr>
              <a:t> 25:8</a:t>
            </a:r>
            <a:r>
              <a:rPr lang="es-ES" sz="2000" b="1" dirty="0"/>
              <a:t>. </a:t>
            </a:r>
            <a:r>
              <a:rPr lang="es-ES" sz="2000" b="1" dirty="0" err="1"/>
              <a:t>Luboonni</a:t>
            </a:r>
            <a:r>
              <a:rPr lang="es-ES" sz="2000" b="1" dirty="0"/>
              <a:t>, </a:t>
            </a:r>
            <a:r>
              <a:rPr lang="es-ES" sz="2000" b="1" dirty="0" err="1"/>
              <a:t>manni</a:t>
            </a:r>
            <a:r>
              <a:rPr lang="es-ES" sz="2000" b="1" dirty="0"/>
              <a:t> </a:t>
            </a:r>
            <a:r>
              <a:rPr lang="es-ES" sz="2000" b="1" dirty="0" err="1"/>
              <a:t>qulqullummaa</a:t>
            </a:r>
            <a:r>
              <a:rPr lang="es-ES" sz="2000" b="1" dirty="0"/>
              <a:t>, fi </a:t>
            </a:r>
            <a:r>
              <a:rPr lang="es-ES" sz="2000" b="1" dirty="0" err="1"/>
              <a:t>tajaajilli</a:t>
            </a:r>
            <a:r>
              <a:rPr lang="es-ES" sz="2000" b="1" dirty="0"/>
              <a:t> </a:t>
            </a:r>
            <a:r>
              <a:rPr lang="es-ES" sz="2000" b="1" dirty="0" err="1"/>
              <a:t>achi</a:t>
            </a:r>
            <a:r>
              <a:rPr lang="es-ES" sz="2000" b="1" dirty="0"/>
              <a:t> </a:t>
            </a:r>
            <a:r>
              <a:rPr lang="es-ES" sz="2000" b="1" dirty="0" err="1"/>
              <a:t>keessatti</a:t>
            </a:r>
            <a:r>
              <a:rPr lang="es-ES" sz="2000" b="1" dirty="0"/>
              <a:t> </a:t>
            </a:r>
            <a:r>
              <a:rPr lang="es-ES" sz="2000" b="1" dirty="0" err="1"/>
              <a:t>godhamu</a:t>
            </a:r>
            <a:r>
              <a:rPr lang="es-ES" sz="2000" b="1" dirty="0"/>
              <a:t> </a:t>
            </a:r>
            <a:r>
              <a:rPr lang="es-ES" sz="2000" b="1" dirty="0" err="1"/>
              <a:t>karoora</a:t>
            </a:r>
            <a:r>
              <a:rPr lang="es-ES" sz="2000" b="1" dirty="0"/>
              <a:t> </a:t>
            </a:r>
            <a:r>
              <a:rPr lang="es-ES" sz="2000" b="1" dirty="0" err="1"/>
              <a:t>Fayyinaa</a:t>
            </a:r>
            <a:r>
              <a:rPr lang="es-ES" sz="2000" b="1" dirty="0"/>
              <a:t> </a:t>
            </a:r>
            <a:r>
              <a:rPr lang="es-ES" sz="2000" b="1" dirty="0" err="1"/>
              <a:t>gadi</a:t>
            </a:r>
            <a:r>
              <a:rPr lang="es-ES" sz="2000" b="1" dirty="0"/>
              <a:t> </a:t>
            </a:r>
            <a:r>
              <a:rPr lang="es-ES" sz="2000" b="1" dirty="0" err="1"/>
              <a:t>fageenyaan</a:t>
            </a:r>
            <a:r>
              <a:rPr lang="es-ES" sz="2000" b="1" dirty="0"/>
              <a:t> </a:t>
            </a:r>
            <a:r>
              <a:rPr lang="es-ES" sz="2000" b="1" dirty="0" err="1"/>
              <a:t>ibsani</a:t>
            </a:r>
            <a:r>
              <a:rPr lang="es-ES" sz="2000" b="1" dirty="0"/>
              <a:t> </a:t>
            </a:r>
            <a:r>
              <a:rPr lang="es-ES" sz="2000" b="1" dirty="0" err="1"/>
              <a:t>dha</a:t>
            </a:r>
            <a:r>
              <a:rPr lang="es-ES" sz="2000" b="1" dirty="0"/>
              <a:t>.</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07527" y="4587446"/>
            <a:ext cx="1951459"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FAKKEENYOTA</a:t>
            </a: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4986691"/>
            <a:ext cx="574758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err="1">
                <a:solidFill>
                  <a:schemeClr val="accent1">
                    <a:lumMod val="75000"/>
                  </a:schemeClr>
                </a:solidFill>
              </a:rPr>
              <a:t>Isaayaas</a:t>
            </a:r>
            <a:r>
              <a:rPr lang="es-ES" sz="2000" b="1" dirty="0">
                <a:solidFill>
                  <a:schemeClr val="accent1">
                    <a:lumMod val="75000"/>
                  </a:schemeClr>
                </a:solidFill>
              </a:rPr>
              <a:t> 5:1-7</a:t>
            </a:r>
            <a:r>
              <a:rPr lang="es-ES" sz="2000" b="1" dirty="0"/>
              <a:t>. </a:t>
            </a:r>
            <a:r>
              <a:rPr lang="es-ES" sz="2000" b="1" dirty="0" err="1"/>
              <a:t>Raajonni</a:t>
            </a:r>
            <a:r>
              <a:rPr lang="es-ES" sz="2000" b="1" dirty="0"/>
              <a:t> </a:t>
            </a:r>
            <a:r>
              <a:rPr lang="es-ES" sz="2000" b="1" dirty="0" err="1"/>
              <a:t>fakkeenyota</a:t>
            </a:r>
            <a:r>
              <a:rPr lang="es-ES" sz="2000" b="1" dirty="0"/>
              <a:t> </a:t>
            </a:r>
            <a:r>
              <a:rPr lang="es-ES" sz="2000" b="1" dirty="0" err="1"/>
              <a:t>fayyadaman</a:t>
            </a:r>
            <a:r>
              <a:rPr lang="es-ES" sz="2000" b="1" dirty="0"/>
              <a:t> </a:t>
            </a:r>
            <a:r>
              <a:rPr lang="es-ES" sz="2000" b="1" dirty="0" err="1"/>
              <a:t>sabni</a:t>
            </a:r>
            <a:r>
              <a:rPr lang="es-ES" sz="2000" b="1" dirty="0"/>
              <a:t> </a:t>
            </a:r>
            <a:r>
              <a:rPr lang="es-ES" sz="2000" b="1" dirty="0" err="1"/>
              <a:t>haala</a:t>
            </a:r>
            <a:r>
              <a:rPr lang="es-ES" sz="2000" b="1" dirty="0"/>
              <a:t> </a:t>
            </a:r>
            <a:r>
              <a:rPr lang="es-ES" sz="2000" b="1" dirty="0" err="1"/>
              <a:t>jireenya</a:t>
            </a:r>
            <a:r>
              <a:rPr lang="es-ES" sz="2000" b="1" dirty="0"/>
              <a:t> </a:t>
            </a:r>
            <a:r>
              <a:rPr lang="es-ES" sz="2000" b="1" dirty="0" err="1"/>
              <a:t>hafuuraa</a:t>
            </a:r>
            <a:r>
              <a:rPr lang="es-ES" sz="2000" b="1" dirty="0"/>
              <a:t> </a:t>
            </a:r>
            <a:r>
              <a:rPr lang="es-ES" sz="2000" b="1" dirty="0" err="1"/>
              <a:t>isaa</a:t>
            </a:r>
            <a:r>
              <a:rPr lang="es-ES" sz="2000" b="1" dirty="0"/>
              <a:t> </a:t>
            </a:r>
            <a:r>
              <a:rPr lang="es-ES" sz="2000" b="1" dirty="0" err="1"/>
              <a:t>akka</a:t>
            </a:r>
            <a:r>
              <a:rPr lang="es-ES" sz="2000" b="1" dirty="0"/>
              <a:t> </a:t>
            </a:r>
            <a:r>
              <a:rPr lang="es-ES" sz="2000" b="1" dirty="0" err="1"/>
              <a:t>ilaalu</a:t>
            </a:r>
            <a:r>
              <a:rPr lang="es-ES" sz="2000" b="1" dirty="0"/>
              <a:t> </a:t>
            </a:r>
            <a:r>
              <a:rPr lang="es-ES" sz="2000" b="1" dirty="0" err="1"/>
              <a:t>gochuudhaaf</a:t>
            </a:r>
            <a:r>
              <a:rPr lang="es-ES" sz="2000" b="1" dirty="0"/>
              <a:t>.</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8" y="3605728"/>
            <a:ext cx="512461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err="1">
                <a:solidFill>
                  <a:srgbClr val="BEA60B"/>
                </a:solidFill>
              </a:rPr>
              <a:t>Yohaannis</a:t>
            </a:r>
            <a:r>
              <a:rPr kumimoji="0" lang="es-ES" sz="2000" b="1" i="0" u="none" strike="noStrike" kern="1200" cap="none" spc="0" normalizeH="0" baseline="0" noProof="0" dirty="0">
                <a:ln>
                  <a:noFill/>
                </a:ln>
                <a:solidFill>
                  <a:srgbClr val="BEA60B"/>
                </a:solidFill>
                <a:effectLst/>
                <a:uLnTx/>
                <a:uFillTx/>
                <a:latin typeface="Aptos" panose="02110004020202020204"/>
              </a:rPr>
              <a:t> 15:1</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Yesuus</a:t>
            </a:r>
            <a:r>
              <a:rPr kumimoji="0" lang="es-ES" sz="2000" b="1" i="0" u="none" strike="noStrike" kern="1200" cap="none" spc="0" normalizeH="0" noProof="0" dirty="0">
                <a:ln>
                  <a:noFill/>
                </a:ln>
                <a:solidFill>
                  <a:prstClr val="black"/>
                </a:solidFill>
                <a:effectLst/>
                <a:uLnTx/>
                <a:uFillTx/>
                <a:latin typeface="Aptos" panose="02110004020202020204"/>
              </a:rPr>
              <a:t> </a:t>
            </a:r>
            <a:r>
              <a:rPr kumimoji="0" lang="es-ES" sz="2000" b="1" i="0" u="none" strike="noStrike" kern="1200" cap="none" spc="0" normalizeH="0" noProof="0" dirty="0" err="1">
                <a:ln>
                  <a:noFill/>
                </a:ln>
                <a:solidFill>
                  <a:prstClr val="black"/>
                </a:solidFill>
                <a:effectLst/>
                <a:uLnTx/>
                <a:uFillTx/>
                <a:latin typeface="Aptos" panose="02110004020202020204"/>
              </a:rPr>
              <a:t>mallattoowwan</a:t>
            </a:r>
            <a:r>
              <a:rPr kumimoji="0" lang="es-ES" sz="2000" b="1" i="0" u="none" strike="noStrike" kern="1200" cap="none" spc="0" normalizeH="0" noProof="0" dirty="0">
                <a:ln>
                  <a:noFill/>
                </a:ln>
                <a:solidFill>
                  <a:prstClr val="black"/>
                </a:solidFill>
                <a:effectLst/>
                <a:uLnTx/>
                <a:uFillTx/>
                <a:latin typeface="Aptos" panose="02110004020202020204"/>
              </a:rPr>
              <a:t> </a:t>
            </a:r>
            <a:r>
              <a:rPr kumimoji="0" lang="es-ES" sz="2000" b="1" i="0" u="none" strike="noStrike" kern="1200" cap="none" spc="0" normalizeH="0" noProof="0" dirty="0" err="1">
                <a:ln>
                  <a:noFill/>
                </a:ln>
                <a:solidFill>
                  <a:prstClr val="black"/>
                </a:solidFill>
                <a:effectLst/>
                <a:uLnTx/>
                <a:uFillTx/>
                <a:latin typeface="Aptos" panose="02110004020202020204"/>
              </a:rPr>
              <a:t>akka</a:t>
            </a:r>
            <a:r>
              <a:rPr kumimoji="0" lang="es-ES" sz="2000" b="1" i="0" u="none" strike="noStrike" kern="1200" cap="none" spc="0" normalizeH="0" noProof="0" dirty="0">
                <a:ln>
                  <a:noFill/>
                </a:ln>
                <a:solidFill>
                  <a:prstClr val="black"/>
                </a:solidFill>
                <a:effectLst/>
                <a:uLnTx/>
                <a:uFillTx/>
                <a:latin typeface="Aptos" panose="02110004020202020204"/>
              </a:rPr>
              <a:t> </a:t>
            </a:r>
            <a:r>
              <a:rPr kumimoji="0" lang="es-ES" sz="2000" b="1" i="0" u="none" strike="noStrike" kern="1200" cap="none" spc="0" normalizeH="0" noProof="0" dirty="0" err="1">
                <a:ln>
                  <a:noFill/>
                </a:ln>
                <a:solidFill>
                  <a:prstClr val="black"/>
                </a:solidFill>
                <a:effectLst/>
                <a:uLnTx/>
                <a:uFillTx/>
                <a:latin typeface="Aptos" panose="02110004020202020204"/>
              </a:rPr>
              <a:t>ifa</a:t>
            </a:r>
            <a:r>
              <a:rPr kumimoji="0" lang="es-ES" sz="2000" b="1" i="0" u="none" strike="noStrike" kern="1200" cap="none" spc="0" normalizeH="0" noProof="0" dirty="0">
                <a:ln>
                  <a:noFill/>
                </a:ln>
                <a:solidFill>
                  <a:prstClr val="black"/>
                </a:solidFill>
                <a:effectLst/>
                <a:uLnTx/>
                <a:uFillTx/>
                <a:latin typeface="Aptos" panose="02110004020202020204"/>
              </a:rPr>
              <a:t>, </a:t>
            </a:r>
            <a:r>
              <a:rPr kumimoji="0" lang="es-ES" sz="2000" b="1" i="0" u="none" strike="noStrike" kern="1200" cap="none" spc="0" normalizeH="0" noProof="0" dirty="0" err="1">
                <a:ln>
                  <a:noFill/>
                </a:ln>
                <a:solidFill>
                  <a:prstClr val="black"/>
                </a:solidFill>
                <a:effectLst/>
                <a:uLnTx/>
                <a:uFillTx/>
                <a:latin typeface="Aptos" panose="02110004020202020204"/>
              </a:rPr>
              <a:t>wayinii</a:t>
            </a:r>
            <a:r>
              <a:rPr kumimoji="0" lang="es-ES" sz="2000" b="1" i="0" u="none" strike="noStrike" kern="1200" cap="none" spc="0" normalizeH="0" noProof="0" dirty="0">
                <a:ln>
                  <a:noFill/>
                </a:ln>
                <a:solidFill>
                  <a:prstClr val="black"/>
                </a:solidFill>
                <a:effectLst/>
                <a:uLnTx/>
                <a:uFillTx/>
                <a:latin typeface="Aptos" panose="02110004020202020204"/>
              </a:rPr>
              <a:t>, </a:t>
            </a:r>
            <a:r>
              <a:rPr kumimoji="0" lang="es-ES" sz="2000" b="1" i="0" u="none" strike="noStrike" kern="1200" cap="none" spc="0" normalizeH="0" noProof="0" dirty="0" err="1">
                <a:ln>
                  <a:noFill/>
                </a:ln>
                <a:solidFill>
                  <a:prstClr val="black"/>
                </a:solidFill>
                <a:effectLst/>
                <a:uLnTx/>
                <a:uFillTx/>
                <a:latin typeface="Aptos" panose="02110004020202020204"/>
              </a:rPr>
              <a:t>tikee</a:t>
            </a:r>
            <a:r>
              <a:rPr kumimoji="0" lang="es-ES" sz="2000" b="1" i="0" u="none" strike="noStrike" kern="1200" cap="none" spc="0" normalizeH="0" noProof="0" dirty="0">
                <a:ln>
                  <a:noFill/>
                </a:ln>
                <a:solidFill>
                  <a:prstClr val="black"/>
                </a:solidFill>
                <a:effectLst/>
                <a:uLnTx/>
                <a:uFillTx/>
                <a:latin typeface="Aptos" panose="02110004020202020204"/>
              </a:rPr>
              <a:t> </a:t>
            </a:r>
            <a:r>
              <a:rPr kumimoji="0" lang="es-ES" sz="2000" b="1" i="0" u="none" strike="noStrike" kern="1200" cap="none" spc="0" normalizeH="0" noProof="0" dirty="0" err="1">
                <a:ln>
                  <a:noFill/>
                </a:ln>
                <a:solidFill>
                  <a:prstClr val="black"/>
                </a:solidFill>
                <a:effectLst/>
                <a:uLnTx/>
                <a:uFillTx/>
                <a:latin typeface="Aptos" panose="02110004020202020204"/>
              </a:rPr>
              <a:t>gaarii</a:t>
            </a:r>
            <a:r>
              <a:rPr kumimoji="0" lang="es-ES" sz="2000" b="1" i="0" u="none" strike="noStrike" kern="1200" cap="none" spc="0" normalizeH="0" noProof="0" dirty="0">
                <a:ln>
                  <a:noFill/>
                </a:ln>
                <a:solidFill>
                  <a:prstClr val="black"/>
                </a:solidFill>
                <a:effectLst/>
                <a:uLnTx/>
                <a:uFillTx/>
                <a:latin typeface="Aptos" panose="02110004020202020204"/>
              </a:rPr>
              <a:t> </a:t>
            </a:r>
            <a:r>
              <a:rPr kumimoji="0" lang="es-ES" sz="2000" b="1" i="0" u="none" strike="noStrike" kern="1200" cap="none" spc="0" normalizeH="0" noProof="0" dirty="0" err="1">
                <a:ln>
                  <a:noFill/>
                </a:ln>
                <a:solidFill>
                  <a:prstClr val="black"/>
                </a:solidFill>
                <a:effectLst/>
                <a:uLnTx/>
                <a:uFillTx/>
                <a:latin typeface="Aptos" panose="02110004020202020204"/>
              </a:rPr>
              <a:t>jedhaman</a:t>
            </a:r>
            <a:r>
              <a:rPr kumimoji="0" lang="es-ES" sz="2000" b="1" i="0" u="none" strike="noStrike" kern="1200" cap="none" spc="0" normalizeH="0" noProof="0" dirty="0">
                <a:ln>
                  <a:noFill/>
                </a:ln>
                <a:solidFill>
                  <a:prstClr val="black"/>
                </a:solidFill>
                <a:effectLst/>
                <a:uLnTx/>
                <a:uFillTx/>
                <a:latin typeface="Aptos" panose="02110004020202020204"/>
              </a:rPr>
              <a:t> </a:t>
            </a:r>
            <a:r>
              <a:rPr kumimoji="0" lang="es-ES" sz="2000" b="1" i="0" u="none" strike="noStrike" kern="1200" cap="none" spc="0" normalizeH="0" noProof="0" dirty="0" err="1">
                <a:ln>
                  <a:noFill/>
                </a:ln>
                <a:solidFill>
                  <a:prstClr val="black"/>
                </a:solidFill>
                <a:effectLst/>
                <a:uLnTx/>
                <a:uFillTx/>
                <a:latin typeface="Aptos" panose="02110004020202020204"/>
              </a:rPr>
              <a:t>fayyadame</a:t>
            </a:r>
            <a:r>
              <a:rPr kumimoji="0" lang="es-ES" sz="2000" b="1" i="0" u="none" strike="noStrike" kern="1200" cap="none" spc="0" normalizeH="0" noProof="0" dirty="0">
                <a:ln>
                  <a:noFill/>
                </a:ln>
                <a:solidFill>
                  <a:prstClr val="black"/>
                </a:solidFill>
                <a:effectLst/>
                <a:uLnTx/>
                <a:uFillTx/>
                <a:latin typeface="Aptos" panose="02110004020202020204"/>
              </a:rPr>
              <a:t> </a:t>
            </a:r>
            <a:r>
              <a:rPr kumimoji="0" lang="es-ES" sz="2000" b="1" i="0" u="none" strike="noStrike" kern="1200" cap="none" spc="0" normalizeH="0" noProof="0" dirty="0" err="1">
                <a:ln>
                  <a:noFill/>
                </a:ln>
                <a:solidFill>
                  <a:prstClr val="black"/>
                </a:solidFill>
                <a:effectLst/>
                <a:uLnTx/>
                <a:uFillTx/>
                <a:latin typeface="Aptos" panose="02110004020202020204"/>
              </a:rPr>
              <a:t>ergama</a:t>
            </a:r>
            <a:r>
              <a:rPr kumimoji="0" lang="es-ES" sz="2000" b="1" i="0" u="none" strike="noStrike" kern="1200" cap="none" spc="0" normalizeH="0" noProof="0" dirty="0">
                <a:ln>
                  <a:noFill/>
                </a:ln>
                <a:solidFill>
                  <a:prstClr val="black"/>
                </a:solidFill>
                <a:effectLst/>
                <a:uLnTx/>
                <a:uFillTx/>
                <a:latin typeface="Aptos" panose="02110004020202020204"/>
              </a:rPr>
              <a:t> </a:t>
            </a:r>
            <a:r>
              <a:rPr kumimoji="0" lang="es-ES" sz="2000" b="1" i="0" u="none" strike="noStrike" kern="1200" cap="none" spc="0" normalizeH="0" noProof="0" dirty="0" err="1">
                <a:ln>
                  <a:noFill/>
                </a:ln>
                <a:solidFill>
                  <a:prstClr val="black"/>
                </a:solidFill>
                <a:effectLst/>
                <a:uLnTx/>
                <a:uFillTx/>
                <a:latin typeface="Aptos" panose="02110004020202020204"/>
              </a:rPr>
              <a:t>Isaa</a:t>
            </a:r>
            <a:r>
              <a:rPr lang="es-ES" sz="2000" b="1" dirty="0">
                <a:solidFill>
                  <a:prstClr val="black"/>
                </a:solidFill>
                <a:latin typeface="Aptos" panose="02110004020202020204"/>
              </a:rPr>
              <a:t> </a:t>
            </a:r>
            <a:r>
              <a:rPr lang="es-ES" sz="2000" b="1" dirty="0" err="1">
                <a:solidFill>
                  <a:prstClr val="black"/>
                </a:solidFill>
                <a:latin typeface="Aptos" panose="02110004020202020204"/>
              </a:rPr>
              <a:t>ibsuuf</a:t>
            </a:r>
            <a:r>
              <a:rPr lang="es-ES" sz="2000" b="1" dirty="0">
                <a:solidFill>
                  <a:prstClr val="black"/>
                </a:solidFill>
                <a:latin typeface="Aptos" panose="02110004020202020204"/>
              </a:rPr>
              <a:t>. </a:t>
            </a:r>
            <a:endParaRPr kumimoji="0" lang="es-ES" sz="2000" b="1" i="0" u="none" strike="noStrike" kern="1200" cap="none" spc="0" normalizeH="0" baseline="0" noProof="0" dirty="0">
              <a:ln>
                <a:noFill/>
              </a:ln>
              <a:solidFill>
                <a:prstClr val="black"/>
              </a:solidFill>
              <a:effectLst/>
              <a:uLnTx/>
              <a:uFillTx/>
              <a:latin typeface="Aptos" panose="02110004020202020204"/>
            </a:endParaRP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7" y="2311368"/>
            <a:ext cx="5250171" cy="1323439"/>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err="1">
                <a:solidFill>
                  <a:srgbClr val="CC0000"/>
                </a:solidFill>
              </a:rPr>
              <a:t>Mul’ata</a:t>
            </a:r>
            <a:r>
              <a:rPr kumimoji="0" lang="es-ES" sz="2000" b="1" i="0" u="none" strike="noStrike" kern="1200" cap="none" spc="0" normalizeH="0" baseline="0" noProof="0" dirty="0">
                <a:ln>
                  <a:noFill/>
                </a:ln>
                <a:solidFill>
                  <a:srgbClr val="CC0000"/>
                </a:solidFill>
                <a:effectLst/>
                <a:uLnTx/>
                <a:uFillTx/>
                <a:latin typeface="Aptos" panose="02110004020202020204"/>
              </a:rPr>
              <a:t> 13:2</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Daani’elii</a:t>
            </a:r>
            <a:r>
              <a:rPr kumimoji="0" lang="es-ES" sz="2000" b="1" i="0" u="none" strike="noStrike" kern="1200" cap="none" spc="0" normalizeH="0" baseline="0" noProof="0" dirty="0">
                <a:ln>
                  <a:noFill/>
                </a:ln>
                <a:solidFill>
                  <a:prstClr val="black"/>
                </a:solidFill>
                <a:effectLst/>
                <a:uLnTx/>
                <a:uFillTx/>
                <a:latin typeface="Aptos" panose="02110004020202020204"/>
              </a:rPr>
              <a:t> fi </a:t>
            </a:r>
            <a:r>
              <a:rPr kumimoji="0" lang="es-ES" sz="2000" b="1" i="0" u="none" strike="noStrike" kern="1200" cap="none" spc="0" normalizeH="0" baseline="0" noProof="0" dirty="0" err="1">
                <a:ln>
                  <a:noFill/>
                </a:ln>
                <a:solidFill>
                  <a:prstClr val="black"/>
                </a:solidFill>
                <a:effectLst/>
                <a:uLnTx/>
                <a:uFillTx/>
                <a:latin typeface="Aptos" panose="02110004020202020204"/>
              </a:rPr>
              <a:t>Mul’atni</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mallattoowwan</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akka</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bineensotaa</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gaanfotaa</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fayyadamu</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dhugoota</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seenaa</a:t>
            </a:r>
            <a:r>
              <a:rPr kumimoji="0" lang="es-ES" sz="2000" b="1" i="0" u="none" strike="noStrike" kern="1200" cap="none" spc="0" normalizeH="0" baseline="0" noProof="0" dirty="0">
                <a:ln>
                  <a:noFill/>
                </a:ln>
                <a:solidFill>
                  <a:prstClr val="black"/>
                </a:solidFill>
                <a:effectLst/>
                <a:uLnTx/>
                <a:uFillTx/>
                <a:latin typeface="Aptos" panose="02110004020202020204"/>
              </a:rPr>
              <a:t> </a:t>
            </a:r>
            <a:r>
              <a:rPr kumimoji="0" lang="es-ES" sz="2000" b="1" i="0" u="none" strike="noStrike" kern="1200" cap="none" spc="0" normalizeH="0" baseline="0" noProof="0" dirty="0" err="1">
                <a:ln>
                  <a:noFill/>
                </a:ln>
                <a:solidFill>
                  <a:prstClr val="black"/>
                </a:solidFill>
                <a:effectLst/>
                <a:uLnTx/>
                <a:uFillTx/>
                <a:latin typeface="Aptos" panose="02110004020202020204"/>
              </a:rPr>
              <a:t>ibsuuf</a:t>
            </a:r>
            <a:r>
              <a:rPr kumimoji="0" lang="es-ES" sz="2000" b="1" i="0" u="none" strike="noStrike" kern="1200" cap="none" spc="0" normalizeH="0" baseline="0" noProof="0" dirty="0">
                <a:ln>
                  <a:noFill/>
                </a:ln>
                <a:solidFill>
                  <a:prstClr val="black"/>
                </a:solidFill>
                <a:effectLst/>
                <a:uLnTx/>
                <a:uFillTx/>
                <a:latin typeface="Aptos" panose="02110004020202020204"/>
              </a:rPr>
              <a:t>. </a:t>
            </a: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5893738"/>
            <a:ext cx="5747584"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err="1">
                <a:solidFill>
                  <a:srgbClr val="339933"/>
                </a:solidFill>
              </a:rPr>
              <a:t>Maatewos</a:t>
            </a:r>
            <a:r>
              <a:rPr kumimoji="0" lang="es-ES" sz="2000" b="1" i="0" u="none" strike="noStrike" kern="1200" cap="none" spc="0" normalizeH="0" baseline="0" noProof="0" dirty="0">
                <a:ln>
                  <a:noFill/>
                </a:ln>
                <a:solidFill>
                  <a:srgbClr val="339933"/>
                </a:solidFill>
                <a:effectLst/>
                <a:uLnTx/>
                <a:uFillTx/>
                <a:latin typeface="Aptos" panose="02110004020202020204"/>
                <a:ea typeface="+mn-ea"/>
                <a:cs typeface="+mn-cs"/>
              </a:rPr>
              <a:t> 13:5</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Yesuus</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fakkeenyota</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baay’eetti</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dhimma</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ba’e</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dhugaawwan</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hafuuraa</a:t>
            </a:r>
            <a:r>
              <a:rPr kumimoji="0" lang="es-E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s-ES" sz="2000" b="1" i="0" u="none" strike="noStrike" kern="1200" cap="none" spc="0" normalizeH="0" noProof="0" dirty="0" err="1">
                <a:ln>
                  <a:noFill/>
                </a:ln>
                <a:solidFill>
                  <a:prstClr val="black"/>
                </a:solidFill>
                <a:effectLst/>
                <a:uLnTx/>
                <a:uFillTx/>
                <a:latin typeface="Aptos" panose="02110004020202020204"/>
                <a:ea typeface="+mn-ea"/>
                <a:cs typeface="+mn-cs"/>
              </a:rPr>
              <a:t>barsiisuudhaaf</a:t>
            </a:r>
            <a:r>
              <a:rPr lang="es-ES" sz="2000" b="1" dirty="0">
                <a:solidFill>
                  <a:prstClr val="black"/>
                </a:solidFill>
                <a:latin typeface="Aptos" panose="02110004020202020204"/>
              </a:rPr>
              <a:t>.</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430716" y="800348"/>
            <a:ext cx="9044299" cy="5262979"/>
          </a:xfrm>
          <a:prstGeom prst="rect">
            <a:avLst/>
          </a:prstGeom>
          <a:noFill/>
        </p:spPr>
        <p:txBody>
          <a:bodyPr wrap="square">
            <a:spAutoFit/>
          </a:bodyPr>
          <a:lstStyle/>
          <a:p>
            <a:pPr>
              <a:spcBef>
                <a:spcPts val="600"/>
              </a:spcBef>
            </a:pPr>
            <a:r>
              <a:rPr lang="en-US" sz="2400" b="1" dirty="0">
                <a:latin typeface="Constantia" panose="02030602050306030303" pitchFamily="18" charset="0"/>
              </a:rPr>
              <a:t>“</a:t>
            </a:r>
            <a:r>
              <a:rPr lang="en-US" sz="2400" b="1" dirty="0" err="1">
                <a:latin typeface="Constantia" panose="02030602050306030303" pitchFamily="18" charset="0"/>
              </a:rPr>
              <a:t>Macaafni</a:t>
            </a:r>
            <a:r>
              <a:rPr lang="en-US" sz="2400" b="1" dirty="0">
                <a:latin typeface="Constantia" panose="02030602050306030303" pitchFamily="18" charset="0"/>
              </a:rPr>
              <a:t> </a:t>
            </a:r>
            <a:r>
              <a:rPr lang="en-US" sz="2400" b="1" dirty="0" err="1">
                <a:latin typeface="Constantia" panose="02030602050306030303" pitchFamily="18" charset="0"/>
              </a:rPr>
              <a:t>Qulqulluun</a:t>
            </a:r>
            <a:r>
              <a:rPr lang="en-US" sz="2400" b="1" dirty="0">
                <a:latin typeface="Constantia" panose="02030602050306030303" pitchFamily="18" charset="0"/>
              </a:rPr>
              <a:t> </a:t>
            </a:r>
            <a:r>
              <a:rPr lang="en-US" sz="2400" b="1" dirty="0" err="1">
                <a:latin typeface="Constantia" panose="02030602050306030303" pitchFamily="18" charset="0"/>
              </a:rPr>
              <a:t>dhugaa</a:t>
            </a:r>
            <a:r>
              <a:rPr lang="en-US" sz="2400" b="1" dirty="0">
                <a:latin typeface="Constantia" panose="02030602050306030303" pitchFamily="18" charset="0"/>
              </a:rPr>
              <a:t> </a:t>
            </a:r>
            <a:r>
              <a:rPr lang="en-US" sz="2400" b="1" dirty="0" err="1">
                <a:latin typeface="Constantia" panose="02030602050306030303" pitchFamily="18" charset="0"/>
              </a:rPr>
              <a:t>bifa</a:t>
            </a:r>
            <a:r>
              <a:rPr lang="en-US" sz="2400" b="1" dirty="0">
                <a:latin typeface="Constantia" panose="02030602050306030303" pitchFamily="18" charset="0"/>
              </a:rPr>
              <a:t> </a:t>
            </a:r>
            <a:r>
              <a:rPr lang="en-US" sz="2400" b="1" dirty="0" err="1">
                <a:latin typeface="Constantia" panose="02030602050306030303" pitchFamily="18" charset="0"/>
              </a:rPr>
              <a:t>salphaa</a:t>
            </a:r>
            <a:r>
              <a:rPr lang="en-US" sz="2400" b="1" dirty="0">
                <a:latin typeface="Constantia" panose="02030602050306030303" pitchFamily="18" charset="0"/>
              </a:rPr>
              <a:t> fi </a:t>
            </a:r>
            <a:r>
              <a:rPr lang="en-US" sz="2400" b="1" dirty="0" err="1">
                <a:latin typeface="Constantia" panose="02030602050306030303" pitchFamily="18" charset="0"/>
              </a:rPr>
              <a:t>guutuu</a:t>
            </a:r>
            <a:r>
              <a:rPr lang="en-US" sz="2400" b="1" dirty="0">
                <a:latin typeface="Constantia" panose="02030602050306030303" pitchFamily="18" charset="0"/>
              </a:rPr>
              <a:t> </a:t>
            </a:r>
            <a:r>
              <a:rPr lang="en-US" sz="2400" b="1" dirty="0" err="1">
                <a:latin typeface="Constantia" panose="02030602050306030303" pitchFamily="18" charset="0"/>
              </a:rPr>
              <a:t>ta’een</a:t>
            </a:r>
            <a:r>
              <a:rPr lang="en-US" sz="2400" b="1" dirty="0">
                <a:latin typeface="Constantia" panose="02030602050306030303" pitchFamily="18" charset="0"/>
              </a:rPr>
              <a:t> </a:t>
            </a:r>
            <a:r>
              <a:rPr lang="en-US" sz="2400" b="1" dirty="0" err="1">
                <a:latin typeface="Constantia" panose="02030602050306030303" pitchFamily="18" charset="0"/>
              </a:rPr>
              <a:t>ibsuudhaan</a:t>
            </a:r>
            <a:r>
              <a:rPr lang="en-US" sz="2400" b="1" dirty="0">
                <a:latin typeface="Constantia" panose="02030602050306030303" pitchFamily="18" charset="0"/>
              </a:rPr>
              <a:t>, </a:t>
            </a:r>
            <a:r>
              <a:rPr lang="en-US" sz="2400" b="1" dirty="0" err="1">
                <a:latin typeface="Constantia" panose="02030602050306030303" pitchFamily="18" charset="0"/>
              </a:rPr>
              <a:t>hawwii</a:t>
            </a:r>
            <a:r>
              <a:rPr lang="en-US" sz="2400" b="1" dirty="0">
                <a:latin typeface="Constantia" panose="02030602050306030303" pitchFamily="18" charset="0"/>
              </a:rPr>
              <a:t> fi </a:t>
            </a:r>
            <a:r>
              <a:rPr lang="en-US" sz="2400" b="1" dirty="0" err="1">
                <a:latin typeface="Constantia" panose="02030602050306030303" pitchFamily="18" charset="0"/>
              </a:rPr>
              <a:t>dheebuu</a:t>
            </a:r>
            <a:r>
              <a:rPr lang="en-US" sz="2400" b="1" dirty="0">
                <a:latin typeface="Constantia" panose="02030602050306030303" pitchFamily="18" charset="0"/>
              </a:rPr>
              <a:t> </a:t>
            </a:r>
            <a:r>
              <a:rPr lang="en-US" sz="2400" b="1" dirty="0" err="1">
                <a:latin typeface="Constantia" panose="02030602050306030303" pitchFamily="18" charset="0"/>
              </a:rPr>
              <a:t>onnee</a:t>
            </a:r>
            <a:r>
              <a:rPr lang="en-US" sz="2400" b="1" dirty="0">
                <a:latin typeface="Constantia" panose="02030602050306030303" pitchFamily="18" charset="0"/>
              </a:rPr>
              <a:t> </a:t>
            </a:r>
            <a:r>
              <a:rPr lang="en-US" sz="2400" b="1" dirty="0" err="1">
                <a:latin typeface="Constantia" panose="02030602050306030303" pitchFamily="18" charset="0"/>
              </a:rPr>
              <a:t>namaa</a:t>
            </a:r>
            <a:r>
              <a:rPr lang="en-US" sz="2400" b="1" dirty="0">
                <a:latin typeface="Constantia" panose="02030602050306030303" pitchFamily="18" charset="0"/>
              </a:rPr>
              <a:t> </a:t>
            </a:r>
            <a:r>
              <a:rPr lang="en-US" sz="2400" b="1" dirty="0" err="1">
                <a:latin typeface="Constantia" panose="02030602050306030303" pitchFamily="18" charset="0"/>
              </a:rPr>
              <a:t>isa</a:t>
            </a:r>
            <a:r>
              <a:rPr lang="en-US" sz="2400" b="1" dirty="0">
                <a:latin typeface="Constantia" panose="02030602050306030303" pitchFamily="18" charset="0"/>
              </a:rPr>
              <a:t> </a:t>
            </a:r>
            <a:r>
              <a:rPr lang="en-US" sz="2400" b="1" dirty="0" err="1">
                <a:latin typeface="Constantia" panose="02030602050306030303" pitchFamily="18" charset="0"/>
              </a:rPr>
              <a:t>dinqifannoo</a:t>
            </a:r>
            <a:r>
              <a:rPr lang="en-US" sz="2400" b="1" dirty="0">
                <a:latin typeface="Constantia" panose="02030602050306030303" pitchFamily="18" charset="0"/>
              </a:rPr>
              <a:t> fi </a:t>
            </a:r>
            <a:r>
              <a:rPr lang="en-US" sz="2400" b="1" dirty="0" err="1">
                <a:latin typeface="Constantia" panose="02030602050306030303" pitchFamily="18" charset="0"/>
              </a:rPr>
              <a:t>gammachuu</a:t>
            </a:r>
            <a:r>
              <a:rPr lang="en-US" sz="2400" b="1" dirty="0">
                <a:latin typeface="Constantia" panose="02030602050306030303" pitchFamily="18" charset="0"/>
              </a:rPr>
              <a:t> </a:t>
            </a:r>
            <a:r>
              <a:rPr lang="en-US" sz="2400" b="1" dirty="0" err="1">
                <a:latin typeface="Constantia" panose="02030602050306030303" pitchFamily="18" charset="0"/>
              </a:rPr>
              <a:t>qabu</a:t>
            </a:r>
            <a:r>
              <a:rPr lang="en-US" sz="2400" b="1" dirty="0">
                <a:latin typeface="Constantia" panose="02030602050306030303" pitchFamily="18" charset="0"/>
              </a:rPr>
              <a:t> </a:t>
            </a:r>
            <a:r>
              <a:rPr lang="en-US" sz="2400" b="1" dirty="0" err="1">
                <a:latin typeface="Constantia" panose="02030602050306030303" pitchFamily="18" charset="0"/>
              </a:rPr>
              <a:t>akkasumas</a:t>
            </a:r>
            <a:r>
              <a:rPr lang="en-US" sz="2400" b="1" dirty="0">
                <a:latin typeface="Constantia" panose="02030602050306030303" pitchFamily="18" charset="0"/>
              </a:rPr>
              <a:t> </a:t>
            </a:r>
            <a:r>
              <a:rPr lang="en-US" sz="2400" b="1" dirty="0" err="1">
                <a:latin typeface="Constantia" panose="02030602050306030303" pitchFamily="18" charset="0"/>
              </a:rPr>
              <a:t>sammuu</a:t>
            </a:r>
            <a:r>
              <a:rPr lang="en-US" sz="2400" b="1" dirty="0">
                <a:latin typeface="Constantia" panose="02030602050306030303" pitchFamily="18" charset="0"/>
              </a:rPr>
              <a:t> </a:t>
            </a:r>
            <a:r>
              <a:rPr lang="en-US" sz="2400" b="1" dirty="0" err="1">
                <a:latin typeface="Constantia" panose="02030602050306030303" pitchFamily="18" charset="0"/>
              </a:rPr>
              <a:t>baay’ee</a:t>
            </a:r>
            <a:r>
              <a:rPr lang="en-US" sz="2400" b="1" dirty="0">
                <a:latin typeface="Constantia" panose="02030602050306030303" pitchFamily="18" charset="0"/>
              </a:rPr>
              <a:t> </a:t>
            </a:r>
            <a:r>
              <a:rPr lang="en-US" sz="2400" b="1" dirty="0" err="1">
                <a:latin typeface="Constantia" panose="02030602050306030303" pitchFamily="18" charset="0"/>
              </a:rPr>
              <a:t>misoometti</a:t>
            </a:r>
            <a:r>
              <a:rPr lang="en-US" sz="2400" b="1" dirty="0">
                <a:latin typeface="Constantia" panose="02030602050306030303" pitchFamily="18" charset="0"/>
              </a:rPr>
              <a:t> gala, </a:t>
            </a:r>
            <a:r>
              <a:rPr lang="en-US" sz="2400" b="1" dirty="0" err="1">
                <a:latin typeface="Constantia" panose="02030602050306030303" pitchFamily="18" charset="0"/>
              </a:rPr>
              <a:t>warra</a:t>
            </a:r>
            <a:r>
              <a:rPr lang="en-US" sz="2400" b="1" dirty="0">
                <a:latin typeface="Constantia" panose="02030602050306030303" pitchFamily="18" charset="0"/>
              </a:rPr>
              <a:t> </a:t>
            </a:r>
            <a:r>
              <a:rPr lang="en-US" sz="2400" b="1" dirty="0" err="1">
                <a:latin typeface="Constantia" panose="02030602050306030303" pitchFamily="18" charset="0"/>
              </a:rPr>
              <a:t>gaddeebi’oo</a:t>
            </a:r>
            <a:r>
              <a:rPr lang="en-US" sz="2400" b="1" dirty="0">
                <a:latin typeface="Constantia" panose="02030602050306030303" pitchFamily="18" charset="0"/>
              </a:rPr>
              <a:t> fi </a:t>
            </a:r>
            <a:r>
              <a:rPr lang="en-US" sz="2400" b="1" dirty="0" err="1">
                <a:latin typeface="Constantia" panose="02030602050306030303" pitchFamily="18" charset="0"/>
              </a:rPr>
              <a:t>beekumsa</a:t>
            </a:r>
            <a:r>
              <a:rPr lang="en-US" sz="2400" b="1" dirty="0">
                <a:latin typeface="Constantia" panose="02030602050306030303" pitchFamily="18" charset="0"/>
              </a:rPr>
              <a:t> </a:t>
            </a:r>
            <a:r>
              <a:rPr lang="en-US" sz="2400" b="1" dirty="0" err="1">
                <a:latin typeface="Constantia" panose="02030602050306030303" pitchFamily="18" charset="0"/>
              </a:rPr>
              <a:t>hin</a:t>
            </a:r>
            <a:r>
              <a:rPr lang="en-US" sz="2400" b="1" dirty="0">
                <a:latin typeface="Constantia" panose="02030602050306030303" pitchFamily="18" charset="0"/>
              </a:rPr>
              <a:t> </a:t>
            </a:r>
            <a:r>
              <a:rPr lang="en-US" sz="2400" b="1" dirty="0" err="1">
                <a:latin typeface="Constantia" panose="02030602050306030303" pitchFamily="18" charset="0"/>
              </a:rPr>
              <a:t>qabne</a:t>
            </a:r>
            <a:r>
              <a:rPr lang="en-US" sz="2400" b="1" dirty="0">
                <a:latin typeface="Constantia" panose="02030602050306030303" pitchFamily="18" charset="0"/>
              </a:rPr>
              <a:t> </a:t>
            </a:r>
            <a:r>
              <a:rPr lang="en-US" sz="2400" b="1" dirty="0" err="1">
                <a:latin typeface="Constantia" panose="02030602050306030303" pitchFamily="18" charset="0"/>
              </a:rPr>
              <a:t>immoo</a:t>
            </a:r>
            <a:r>
              <a:rPr lang="en-US" sz="2400" b="1" dirty="0">
                <a:latin typeface="Constantia" panose="02030602050306030303" pitchFamily="18" charset="0"/>
              </a:rPr>
              <a:t> </a:t>
            </a:r>
            <a:r>
              <a:rPr lang="en-US" sz="2400" b="1" dirty="0" err="1">
                <a:latin typeface="Constantia" panose="02030602050306030303" pitchFamily="18" charset="0"/>
              </a:rPr>
              <a:t>karaa</a:t>
            </a:r>
            <a:r>
              <a:rPr lang="en-US" sz="2400" b="1" dirty="0">
                <a:latin typeface="Constantia" panose="02030602050306030303" pitchFamily="18" charset="0"/>
              </a:rPr>
              <a:t> </a:t>
            </a:r>
            <a:r>
              <a:rPr lang="en-US" sz="2400" b="1" dirty="0" err="1">
                <a:latin typeface="Constantia" panose="02030602050306030303" pitchFamily="18" charset="0"/>
              </a:rPr>
              <a:t>fayyinaa</a:t>
            </a:r>
            <a:r>
              <a:rPr lang="en-US" sz="2400" b="1" dirty="0">
                <a:latin typeface="Constantia" panose="02030602050306030303" pitchFamily="18" charset="0"/>
              </a:rPr>
              <a:t> </a:t>
            </a:r>
            <a:r>
              <a:rPr lang="en-US" sz="2400" b="1" dirty="0" err="1">
                <a:latin typeface="Constantia" panose="02030602050306030303" pitchFamily="18" charset="0"/>
              </a:rPr>
              <a:t>akka</a:t>
            </a:r>
            <a:r>
              <a:rPr lang="en-US" sz="2400" b="1" dirty="0">
                <a:latin typeface="Constantia" panose="02030602050306030303" pitchFamily="18" charset="0"/>
              </a:rPr>
              <a:t> </a:t>
            </a:r>
            <a:r>
              <a:rPr lang="en-US" sz="2400" b="1" dirty="0" err="1">
                <a:latin typeface="Constantia" panose="02030602050306030303" pitchFamily="18" charset="0"/>
              </a:rPr>
              <a:t>isaan</a:t>
            </a:r>
            <a:r>
              <a:rPr lang="en-US" sz="2400" b="1" dirty="0">
                <a:latin typeface="Constantia" panose="02030602050306030303" pitchFamily="18" charset="0"/>
              </a:rPr>
              <a:t> </a:t>
            </a:r>
            <a:r>
              <a:rPr lang="en-US" sz="2400" b="1" dirty="0" err="1">
                <a:latin typeface="Constantia" panose="02030602050306030303" pitchFamily="18" charset="0"/>
              </a:rPr>
              <a:t>adda</a:t>
            </a:r>
            <a:r>
              <a:rPr lang="en-US" sz="2400" b="1" dirty="0">
                <a:latin typeface="Constantia" panose="02030602050306030303" pitchFamily="18" charset="0"/>
              </a:rPr>
              <a:t> </a:t>
            </a:r>
            <a:r>
              <a:rPr lang="en-US" sz="2400" b="1" dirty="0" err="1">
                <a:latin typeface="Constantia" panose="02030602050306030303" pitchFamily="18" charset="0"/>
              </a:rPr>
              <a:t>baafatan</a:t>
            </a:r>
            <a:r>
              <a:rPr lang="en-US" sz="2400" b="1" dirty="0">
                <a:latin typeface="Constantia" panose="02030602050306030303" pitchFamily="18" charset="0"/>
              </a:rPr>
              <a:t> </a:t>
            </a:r>
            <a:r>
              <a:rPr lang="en-US" sz="2400" b="1" dirty="0" err="1">
                <a:latin typeface="Constantia" panose="02030602050306030303" pitchFamily="18" charset="0"/>
              </a:rPr>
              <a:t>isaan</a:t>
            </a:r>
            <a:r>
              <a:rPr lang="en-US" sz="2400" b="1" dirty="0">
                <a:latin typeface="Constantia" panose="02030602050306030303" pitchFamily="18" charset="0"/>
              </a:rPr>
              <a:t> </a:t>
            </a:r>
            <a:r>
              <a:rPr lang="en-US" sz="2400" b="1" dirty="0" err="1">
                <a:latin typeface="Constantia" panose="02030602050306030303" pitchFamily="18" charset="0"/>
              </a:rPr>
              <a:t>dandeessisa</a:t>
            </a:r>
            <a:r>
              <a:rPr lang="en-US" sz="2400" b="1" dirty="0">
                <a:latin typeface="Constantia" panose="02030602050306030303" pitchFamily="18" charset="0"/>
              </a:rPr>
              <a:t>. […] </a:t>
            </a:r>
            <a:r>
              <a:rPr lang="en-US" sz="2400" b="1" dirty="0" err="1">
                <a:latin typeface="Constantia" panose="02030602050306030303" pitchFamily="18" charset="0"/>
              </a:rPr>
              <a:t>Kanaafi</a:t>
            </a:r>
            <a:r>
              <a:rPr lang="en-US" sz="2400" b="1" dirty="0">
                <a:latin typeface="Constantia" panose="02030602050306030303" pitchFamily="18" charset="0"/>
              </a:rPr>
              <a:t> </a:t>
            </a:r>
            <a:r>
              <a:rPr lang="en-US" sz="2400" b="1" dirty="0" err="1">
                <a:latin typeface="Constantia" panose="02030602050306030303" pitchFamily="18" charset="0"/>
              </a:rPr>
              <a:t>dha</a:t>
            </a:r>
            <a:r>
              <a:rPr lang="en-US" sz="2400" b="1" dirty="0">
                <a:latin typeface="Constantia" panose="02030602050306030303" pitchFamily="18" charset="0"/>
              </a:rPr>
              <a:t> </a:t>
            </a:r>
            <a:r>
              <a:rPr lang="en-US" sz="2400" b="1" dirty="0" err="1">
                <a:latin typeface="Constantia" panose="02030602050306030303" pitchFamily="18" charset="0"/>
              </a:rPr>
              <a:t>kan</a:t>
            </a:r>
            <a:r>
              <a:rPr lang="en-US" sz="2400" b="1" dirty="0">
                <a:latin typeface="Constantia" panose="02030602050306030303" pitchFamily="18" charset="0"/>
              </a:rPr>
              <a:t> </a:t>
            </a:r>
            <a:r>
              <a:rPr lang="en-US" sz="2400" b="1" dirty="0" err="1">
                <a:latin typeface="Constantia" panose="02030602050306030303" pitchFamily="18" charset="0"/>
              </a:rPr>
              <a:t>karoorri</a:t>
            </a:r>
            <a:r>
              <a:rPr lang="en-US" sz="2400" b="1" dirty="0">
                <a:latin typeface="Constantia" panose="02030602050306030303" pitchFamily="18" charset="0"/>
              </a:rPr>
              <a:t> </a:t>
            </a:r>
            <a:r>
              <a:rPr lang="en-US" sz="2400" b="1" dirty="0" err="1">
                <a:latin typeface="Constantia" panose="02030602050306030303" pitchFamily="18" charset="0"/>
              </a:rPr>
              <a:t>fayyinaa</a:t>
            </a:r>
            <a:r>
              <a:rPr lang="en-US" sz="2400" b="1" dirty="0">
                <a:latin typeface="Constantia" panose="02030602050306030303" pitchFamily="18" charset="0"/>
              </a:rPr>
              <a:t> </a:t>
            </a:r>
            <a:r>
              <a:rPr lang="en-US" sz="2400" b="1" dirty="0" err="1">
                <a:latin typeface="Constantia" panose="02030602050306030303" pitchFamily="18" charset="0"/>
              </a:rPr>
              <a:t>banamee</a:t>
            </a:r>
            <a:r>
              <a:rPr lang="en-US" sz="2400" b="1" dirty="0">
                <a:latin typeface="Constantia" panose="02030602050306030303" pitchFamily="18" charset="0"/>
              </a:rPr>
              <a:t> </a:t>
            </a:r>
            <a:r>
              <a:rPr lang="en-US" sz="2400" b="1" dirty="0" err="1">
                <a:latin typeface="Constantia" panose="02030602050306030303" pitchFamily="18" charset="0"/>
              </a:rPr>
              <a:t>nuuf</a:t>
            </a:r>
            <a:r>
              <a:rPr lang="en-US" sz="2400" b="1" dirty="0">
                <a:latin typeface="Constantia" panose="02030602050306030303" pitchFamily="18" charset="0"/>
              </a:rPr>
              <a:t> </a:t>
            </a:r>
            <a:r>
              <a:rPr lang="en-US" sz="2400" b="1" dirty="0" err="1">
                <a:latin typeface="Constantia" panose="02030602050306030303" pitchFamily="18" charset="0"/>
              </a:rPr>
              <a:t>kenname</a:t>
            </a:r>
            <a:r>
              <a:rPr lang="en-US" sz="2400" b="1" dirty="0">
                <a:latin typeface="Constantia" panose="02030602050306030303" pitchFamily="18" charset="0"/>
              </a:rPr>
              <a:t>, </a:t>
            </a:r>
            <a:r>
              <a:rPr lang="en-US" sz="2400" b="1" dirty="0" err="1">
                <a:latin typeface="Constantia" panose="02030602050306030303" pitchFamily="18" charset="0"/>
              </a:rPr>
              <a:t>akkasitti</a:t>
            </a:r>
            <a:r>
              <a:rPr lang="en-US" sz="2400" b="1" dirty="0">
                <a:latin typeface="Constantia" panose="02030602050306030303" pitchFamily="18" charset="0"/>
              </a:rPr>
              <a:t> </a:t>
            </a:r>
            <a:r>
              <a:rPr lang="en-US" sz="2400" b="1" dirty="0" err="1">
                <a:latin typeface="Constantia" panose="02030602050306030303" pitchFamily="18" charset="0"/>
              </a:rPr>
              <a:t>lubbuun</a:t>
            </a:r>
            <a:r>
              <a:rPr lang="en-US" sz="2400" b="1" dirty="0">
                <a:latin typeface="Constantia" panose="02030602050306030303" pitchFamily="18" charset="0"/>
              </a:rPr>
              <a:t> </a:t>
            </a:r>
            <a:r>
              <a:rPr lang="en-US" sz="2400" b="1" dirty="0" err="1">
                <a:latin typeface="Constantia" panose="02030602050306030303" pitchFamily="18" charset="0"/>
              </a:rPr>
              <a:t>hundinuu</a:t>
            </a:r>
            <a:r>
              <a:rPr lang="en-US" sz="2400" b="1" dirty="0">
                <a:latin typeface="Constantia" panose="02030602050306030303" pitchFamily="18" charset="0"/>
              </a:rPr>
              <a:t> </a:t>
            </a:r>
            <a:r>
              <a:rPr lang="en-US" sz="2400" b="1" dirty="0" err="1">
                <a:latin typeface="Constantia" panose="02030602050306030303" pitchFamily="18" charset="0"/>
              </a:rPr>
              <a:t>tarkaanfii</a:t>
            </a:r>
            <a:r>
              <a:rPr lang="en-US" sz="2400" b="1" dirty="0">
                <a:latin typeface="Constantia" panose="02030602050306030303" pitchFamily="18" charset="0"/>
              </a:rPr>
              <a:t> </a:t>
            </a:r>
            <a:r>
              <a:rPr lang="en-US" sz="2400" b="1" dirty="0" err="1">
                <a:latin typeface="Constantia" panose="02030602050306030303" pitchFamily="18" charset="0"/>
              </a:rPr>
              <a:t>qalbii</a:t>
            </a:r>
            <a:r>
              <a:rPr lang="en-US" sz="2400" b="1" dirty="0">
                <a:latin typeface="Constantia" panose="02030602050306030303" pitchFamily="18" charset="0"/>
              </a:rPr>
              <a:t> </a:t>
            </a:r>
            <a:r>
              <a:rPr lang="en-US" sz="2400" b="1" dirty="0" err="1">
                <a:latin typeface="Constantia" panose="02030602050306030303" pitchFamily="18" charset="0"/>
              </a:rPr>
              <a:t>jijjiirrannaa</a:t>
            </a:r>
            <a:r>
              <a:rPr lang="en-US" sz="2400" b="1" dirty="0">
                <a:latin typeface="Constantia" panose="02030602050306030303" pitchFamily="18" charset="0"/>
              </a:rPr>
              <a:t> </a:t>
            </a:r>
            <a:r>
              <a:rPr lang="en-US" sz="2400" b="1" dirty="0" err="1">
                <a:latin typeface="Constantia" panose="02030602050306030303" pitchFamily="18" charset="0"/>
              </a:rPr>
              <a:t>gara</a:t>
            </a:r>
            <a:r>
              <a:rPr lang="en-US" sz="2400" b="1" dirty="0">
                <a:latin typeface="Constantia" panose="02030602050306030303" pitchFamily="18" charset="0"/>
              </a:rPr>
              <a:t> </a:t>
            </a:r>
            <a:r>
              <a:rPr lang="en-US" sz="2400" b="1" dirty="0" err="1">
                <a:latin typeface="Constantia" panose="02030602050306030303" pitchFamily="18" charset="0"/>
              </a:rPr>
              <a:t>Waaqaatti</a:t>
            </a:r>
            <a:r>
              <a:rPr lang="en-US" sz="2400" b="1" dirty="0">
                <a:latin typeface="Constantia" panose="02030602050306030303" pitchFamily="18" charset="0"/>
              </a:rPr>
              <a:t> </a:t>
            </a:r>
            <a:r>
              <a:rPr lang="en-US" sz="2400" b="1" dirty="0" err="1">
                <a:latin typeface="Constantia" panose="02030602050306030303" pitchFamily="18" charset="0"/>
              </a:rPr>
              <a:t>akka</a:t>
            </a:r>
            <a:r>
              <a:rPr lang="en-US" sz="2400" b="1" dirty="0">
                <a:latin typeface="Constantia" panose="02030602050306030303" pitchFamily="18" charset="0"/>
              </a:rPr>
              <a:t> </a:t>
            </a:r>
            <a:r>
              <a:rPr lang="en-US" sz="2400" b="1" dirty="0" err="1">
                <a:latin typeface="Constantia" panose="02030602050306030303" pitchFamily="18" charset="0"/>
              </a:rPr>
              <a:t>tarkaanfattuu</a:t>
            </a:r>
            <a:r>
              <a:rPr lang="en-US" sz="2400" b="1" dirty="0">
                <a:latin typeface="Constantia" panose="02030602050306030303" pitchFamily="18" charset="0"/>
              </a:rPr>
              <a:t> fi </a:t>
            </a:r>
            <a:r>
              <a:rPr lang="en-US" sz="2400" b="1" dirty="0" err="1">
                <a:latin typeface="Constantia" panose="02030602050306030303" pitchFamily="18" charset="0"/>
              </a:rPr>
              <a:t>amantii</a:t>
            </a:r>
            <a:r>
              <a:rPr lang="en-US" sz="2400" b="1" dirty="0">
                <a:latin typeface="Constantia" panose="02030602050306030303" pitchFamily="18" charset="0"/>
              </a:rPr>
              <a:t> </a:t>
            </a:r>
            <a:r>
              <a:rPr lang="en-US" sz="2400" b="1" dirty="0" err="1">
                <a:latin typeface="Constantia" panose="02030602050306030303" pitchFamily="18" charset="0"/>
              </a:rPr>
              <a:t>Gooftaa</a:t>
            </a:r>
            <a:r>
              <a:rPr lang="en-US" sz="2400" b="1" dirty="0">
                <a:latin typeface="Constantia" panose="02030602050306030303" pitchFamily="18" charset="0"/>
              </a:rPr>
              <a:t> </a:t>
            </a:r>
            <a:r>
              <a:rPr lang="en-US" sz="2400" b="1" dirty="0" err="1">
                <a:latin typeface="Constantia" panose="02030602050306030303" pitchFamily="18" charset="0"/>
              </a:rPr>
              <a:t>keenya</a:t>
            </a:r>
            <a:r>
              <a:rPr lang="en-US" sz="2400" b="1" dirty="0">
                <a:latin typeface="Constantia" panose="02030602050306030303" pitchFamily="18" charset="0"/>
              </a:rPr>
              <a:t> </a:t>
            </a:r>
            <a:r>
              <a:rPr lang="en-US" sz="2400" b="1" dirty="0" err="1">
                <a:latin typeface="Constantia" panose="02030602050306030303" pitchFamily="18" charset="0"/>
              </a:rPr>
              <a:t>Yesuus</a:t>
            </a:r>
            <a:r>
              <a:rPr lang="en-US" sz="2400" b="1" dirty="0">
                <a:latin typeface="Constantia" panose="02030602050306030303" pitchFamily="18" charset="0"/>
              </a:rPr>
              <a:t> </a:t>
            </a:r>
            <a:r>
              <a:rPr lang="en-US" sz="2400" b="1" dirty="0" err="1">
                <a:latin typeface="Constantia" panose="02030602050306030303" pitchFamily="18" charset="0"/>
              </a:rPr>
              <a:t>Kiristoositti</a:t>
            </a:r>
            <a:r>
              <a:rPr lang="en-US" sz="2400" b="1" dirty="0">
                <a:latin typeface="Constantia" panose="02030602050306030303" pitchFamily="18" charset="0"/>
              </a:rPr>
              <a:t> </a:t>
            </a:r>
            <a:r>
              <a:rPr lang="en-US" sz="2400" b="1" dirty="0" err="1">
                <a:latin typeface="Constantia" panose="02030602050306030303" pitchFamily="18" charset="0"/>
              </a:rPr>
              <a:t>akka</a:t>
            </a:r>
            <a:r>
              <a:rPr lang="en-US" sz="2400" b="1" dirty="0">
                <a:latin typeface="Constantia" panose="02030602050306030303" pitchFamily="18" charset="0"/>
              </a:rPr>
              <a:t> </a:t>
            </a:r>
            <a:r>
              <a:rPr lang="en-US" sz="2400" b="1" dirty="0" err="1">
                <a:latin typeface="Constantia" panose="02030602050306030303" pitchFamily="18" charset="0"/>
              </a:rPr>
              <a:t>qabaattu</a:t>
            </a:r>
            <a:r>
              <a:rPr lang="en-US" sz="2400" b="1" dirty="0">
                <a:latin typeface="Constantia" panose="02030602050306030303" pitchFamily="18" charset="0"/>
              </a:rPr>
              <a:t>, </a:t>
            </a:r>
            <a:r>
              <a:rPr lang="en-US" sz="2400" b="1" dirty="0" err="1">
                <a:latin typeface="Constantia" panose="02030602050306030303" pitchFamily="18" charset="0"/>
              </a:rPr>
              <a:t>karaa</a:t>
            </a:r>
            <a:r>
              <a:rPr lang="en-US" sz="2400" b="1" dirty="0">
                <a:latin typeface="Constantia" panose="02030602050306030303" pitchFamily="18" charset="0"/>
              </a:rPr>
              <a:t> </a:t>
            </a:r>
            <a:r>
              <a:rPr lang="en-US" sz="2400" b="1" dirty="0" err="1">
                <a:latin typeface="Constantia" panose="02030602050306030303" pitchFamily="18" charset="0"/>
              </a:rPr>
              <a:t>Waaqayyo</a:t>
            </a:r>
            <a:r>
              <a:rPr lang="en-US" sz="2400" b="1" dirty="0">
                <a:latin typeface="Constantia" panose="02030602050306030303" pitchFamily="18" charset="0"/>
              </a:rPr>
              <a:t> </a:t>
            </a:r>
            <a:r>
              <a:rPr lang="en-US" sz="2400" b="1" dirty="0" err="1">
                <a:latin typeface="Constantia" panose="02030602050306030303" pitchFamily="18" charset="0"/>
              </a:rPr>
              <a:t>diriirse</a:t>
            </a:r>
            <a:r>
              <a:rPr lang="en-US" sz="2400" b="1" dirty="0">
                <a:latin typeface="Constantia" panose="02030602050306030303" pitchFamily="18" charset="0"/>
              </a:rPr>
              <a:t> </a:t>
            </a:r>
            <a:r>
              <a:rPr lang="en-US" sz="2400" b="1" dirty="0" err="1">
                <a:latin typeface="Constantia" panose="02030602050306030303" pitchFamily="18" charset="0"/>
              </a:rPr>
              <a:t>irra</a:t>
            </a:r>
            <a:r>
              <a:rPr lang="en-US" sz="2400" b="1" dirty="0">
                <a:latin typeface="Constantia" panose="02030602050306030303" pitchFamily="18" charset="0"/>
              </a:rPr>
              <a:t> </a:t>
            </a:r>
            <a:r>
              <a:rPr lang="en-US" sz="2400" b="1" dirty="0" err="1">
                <a:latin typeface="Constantia" panose="02030602050306030303" pitchFamily="18" charset="0"/>
              </a:rPr>
              <a:t>akka</a:t>
            </a:r>
            <a:r>
              <a:rPr lang="en-US" sz="2400" b="1" dirty="0">
                <a:latin typeface="Constantia" panose="02030602050306030303" pitchFamily="18" charset="0"/>
              </a:rPr>
              <a:t> </a:t>
            </a:r>
            <a:r>
              <a:rPr lang="en-US" sz="2400" b="1" dirty="0" err="1">
                <a:latin typeface="Constantia" panose="02030602050306030303" pitchFamily="18" charset="0"/>
              </a:rPr>
              <a:t>fayyituuf</a:t>
            </a:r>
            <a:r>
              <a:rPr lang="en-US" sz="2400" b="1" dirty="0">
                <a:latin typeface="Constantia" panose="02030602050306030303" pitchFamily="18" charset="0"/>
              </a:rPr>
              <a:t>. […] </a:t>
            </a:r>
            <a:r>
              <a:rPr lang="en-US" sz="2400" b="1" dirty="0" err="1">
                <a:latin typeface="Constantia" panose="02030602050306030303" pitchFamily="18" charset="0"/>
              </a:rPr>
              <a:t>Hammuma</a:t>
            </a:r>
            <a:r>
              <a:rPr lang="en-US" sz="2400" b="1" dirty="0">
                <a:latin typeface="Constantia" panose="02030602050306030303" pitchFamily="18" charset="0"/>
              </a:rPr>
              <a:t> </a:t>
            </a:r>
            <a:r>
              <a:rPr lang="en-US" sz="2400" b="1" dirty="0" err="1">
                <a:latin typeface="Constantia" panose="02030602050306030303" pitchFamily="18" charset="0"/>
              </a:rPr>
              <a:t>caalaatti</a:t>
            </a:r>
            <a:r>
              <a:rPr lang="en-US" sz="2400" b="1" dirty="0">
                <a:latin typeface="Constantia" panose="02030602050306030303" pitchFamily="18" charset="0"/>
              </a:rPr>
              <a:t> [f. 108] </a:t>
            </a:r>
            <a:r>
              <a:rPr lang="en-US" sz="2400" b="1" dirty="0" err="1">
                <a:latin typeface="Constantia" panose="02030602050306030303" pitchFamily="18" charset="0"/>
              </a:rPr>
              <a:t>Macaafa</a:t>
            </a:r>
            <a:r>
              <a:rPr lang="en-US" sz="2400" b="1" dirty="0">
                <a:latin typeface="Constantia" panose="02030602050306030303" pitchFamily="18" charset="0"/>
              </a:rPr>
              <a:t> </a:t>
            </a:r>
            <a:r>
              <a:rPr lang="en-US" sz="2400" b="1" dirty="0" err="1">
                <a:latin typeface="Constantia" panose="02030602050306030303" pitchFamily="18" charset="0"/>
              </a:rPr>
              <a:t>Qulqulluu</a:t>
            </a:r>
            <a:r>
              <a:rPr lang="en-US" sz="2400" b="1" dirty="0">
                <a:latin typeface="Constantia" panose="02030602050306030303" pitchFamily="18" charset="0"/>
              </a:rPr>
              <a:t> </a:t>
            </a:r>
            <a:r>
              <a:rPr lang="en-US" sz="2400" b="1" dirty="0" err="1">
                <a:latin typeface="Constantia" panose="02030602050306030303" pitchFamily="18" charset="0"/>
              </a:rPr>
              <a:t>qoratu</a:t>
            </a:r>
            <a:r>
              <a:rPr lang="en-US" sz="2400" b="1" dirty="0">
                <a:latin typeface="Constantia" panose="02030602050306030303" pitchFamily="18" charset="0"/>
              </a:rPr>
              <a:t>, </a:t>
            </a:r>
            <a:r>
              <a:rPr lang="en-US" sz="2400" b="1" dirty="0" err="1">
                <a:latin typeface="Constantia" panose="02030602050306030303" pitchFamily="18" charset="0"/>
              </a:rPr>
              <a:t>hammuma</a:t>
            </a:r>
            <a:r>
              <a:rPr lang="en-US" sz="2400" b="1" dirty="0">
                <a:latin typeface="Constantia" panose="02030602050306030303" pitchFamily="18" charset="0"/>
              </a:rPr>
              <a:t> </a:t>
            </a:r>
            <a:r>
              <a:rPr lang="en-US" sz="2400" b="1" dirty="0" err="1">
                <a:latin typeface="Constantia" panose="02030602050306030303" pitchFamily="18" charset="0"/>
              </a:rPr>
              <a:t>sana</a:t>
            </a:r>
            <a:r>
              <a:rPr lang="en-US" sz="2400" b="1" dirty="0">
                <a:latin typeface="Constantia" panose="02030602050306030303" pitchFamily="18" charset="0"/>
              </a:rPr>
              <a:t> </a:t>
            </a:r>
            <a:r>
              <a:rPr lang="en-US" sz="2400" b="1" dirty="0" err="1">
                <a:latin typeface="Constantia" panose="02030602050306030303" pitchFamily="18" charset="0"/>
              </a:rPr>
              <a:t>gadi</a:t>
            </a:r>
            <a:r>
              <a:rPr lang="en-US" sz="2400" b="1" dirty="0">
                <a:latin typeface="Constantia" panose="02030602050306030303" pitchFamily="18" charset="0"/>
              </a:rPr>
              <a:t> </a:t>
            </a:r>
            <a:r>
              <a:rPr lang="en-US" sz="2400" b="1" dirty="0" err="1">
                <a:latin typeface="Constantia" panose="02030602050306030303" pitchFamily="18" charset="0"/>
              </a:rPr>
              <a:t>fageenya</a:t>
            </a:r>
            <a:r>
              <a:rPr lang="en-US" sz="2400" b="1" dirty="0">
                <a:latin typeface="Constantia" panose="02030602050306030303" pitchFamily="18" charset="0"/>
              </a:rPr>
              <a:t> </a:t>
            </a:r>
            <a:r>
              <a:rPr lang="en-US" sz="2400" b="1" dirty="0" err="1">
                <a:latin typeface="Constantia" panose="02030602050306030303" pitchFamily="18" charset="0"/>
              </a:rPr>
              <a:t>Sagalee</a:t>
            </a:r>
            <a:r>
              <a:rPr lang="en-US" sz="2400" b="1" dirty="0">
                <a:latin typeface="Constantia" panose="02030602050306030303" pitchFamily="18" charset="0"/>
              </a:rPr>
              <a:t> </a:t>
            </a:r>
            <a:r>
              <a:rPr lang="en-US" sz="2400" b="1" dirty="0" err="1">
                <a:latin typeface="Constantia" panose="02030602050306030303" pitchFamily="18" charset="0"/>
              </a:rPr>
              <a:t>Waaqayyootiin</a:t>
            </a:r>
            <a:r>
              <a:rPr lang="en-US" sz="2400" b="1" dirty="0">
                <a:latin typeface="Constantia" panose="02030602050306030303" pitchFamily="18" charset="0"/>
              </a:rPr>
              <a:t> </a:t>
            </a:r>
            <a:r>
              <a:rPr lang="en-US" sz="2400" b="1" dirty="0" err="1">
                <a:latin typeface="Constantia" panose="02030602050306030303" pitchFamily="18" charset="0"/>
              </a:rPr>
              <a:t>amansiifamaa</a:t>
            </a:r>
            <a:r>
              <a:rPr lang="en-US" sz="2400" b="1" dirty="0">
                <a:latin typeface="Constantia" panose="02030602050306030303" pitchFamily="18" charset="0"/>
              </a:rPr>
              <a:t> </a:t>
            </a:r>
            <a:r>
              <a:rPr lang="en-US" sz="2400" b="1" dirty="0" err="1">
                <a:latin typeface="Constantia" panose="02030602050306030303" pitchFamily="18" charset="0"/>
              </a:rPr>
              <a:t>adeema</a:t>
            </a:r>
            <a:r>
              <a:rPr lang="en-US" sz="2400" b="1" dirty="0">
                <a:latin typeface="Constantia" panose="02030602050306030303" pitchFamily="18" charset="0"/>
              </a:rPr>
              <a:t>, </a:t>
            </a:r>
            <a:r>
              <a:rPr lang="en-US" sz="2400" b="1" dirty="0" err="1">
                <a:latin typeface="Constantia" panose="02030602050306030303" pitchFamily="18" charset="0"/>
              </a:rPr>
              <a:t>akkasuma</a:t>
            </a:r>
            <a:r>
              <a:rPr lang="en-US" sz="2400" b="1" dirty="0">
                <a:latin typeface="Constantia" panose="02030602050306030303" pitchFamily="18" charset="0"/>
              </a:rPr>
              <a:t> </a:t>
            </a:r>
            <a:r>
              <a:rPr lang="en-US" sz="2400" b="1" dirty="0" err="1">
                <a:latin typeface="Constantia" panose="02030602050306030303" pitchFamily="18" charset="0"/>
              </a:rPr>
              <a:t>sababni</a:t>
            </a:r>
            <a:r>
              <a:rPr lang="en-US" sz="2400" b="1" dirty="0">
                <a:latin typeface="Constantia" panose="02030602050306030303" pitchFamily="18" charset="0"/>
              </a:rPr>
              <a:t> </a:t>
            </a:r>
            <a:r>
              <a:rPr lang="en-US" sz="2400" b="1" dirty="0" err="1">
                <a:latin typeface="Constantia" panose="02030602050306030303" pitchFamily="18" charset="0"/>
              </a:rPr>
              <a:t>namni</a:t>
            </a:r>
            <a:r>
              <a:rPr lang="en-US" sz="2400" b="1" dirty="0">
                <a:latin typeface="Constantia" panose="02030602050306030303" pitchFamily="18" charset="0"/>
              </a:rPr>
              <a:t> </a:t>
            </a:r>
            <a:r>
              <a:rPr lang="en-US" sz="2400" b="1" dirty="0" err="1">
                <a:latin typeface="Constantia" panose="02030602050306030303" pitchFamily="18" charset="0"/>
              </a:rPr>
              <a:t>kennus</a:t>
            </a:r>
            <a:r>
              <a:rPr lang="en-US" sz="2400" b="1" dirty="0">
                <a:latin typeface="Constantia" panose="02030602050306030303" pitchFamily="18" charset="0"/>
              </a:rPr>
              <a:t> </a:t>
            </a:r>
            <a:r>
              <a:rPr lang="en-US" sz="2400" b="1" dirty="0" err="1">
                <a:latin typeface="Constantia" panose="02030602050306030303" pitchFamily="18" charset="0"/>
              </a:rPr>
              <a:t>simboo</a:t>
            </a:r>
            <a:r>
              <a:rPr lang="en-US" sz="2400" b="1" dirty="0">
                <a:latin typeface="Constantia" panose="02030602050306030303" pitchFamily="18" charset="0"/>
              </a:rPr>
              <a:t> </a:t>
            </a:r>
            <a:r>
              <a:rPr lang="en-US" sz="2400" b="1" dirty="0" err="1">
                <a:latin typeface="Constantia" panose="02030602050306030303" pitchFamily="18" charset="0"/>
              </a:rPr>
              <a:t>mul’ata</a:t>
            </a:r>
            <a:r>
              <a:rPr lang="en-US" sz="2400" b="1" dirty="0">
                <a:latin typeface="Constantia" panose="02030602050306030303" pitchFamily="18" charset="0"/>
              </a:rPr>
              <a:t> </a:t>
            </a:r>
            <a:r>
              <a:rPr lang="en-US" sz="2400" b="1" dirty="0" err="1">
                <a:latin typeface="Constantia" panose="02030602050306030303" pitchFamily="18" charset="0"/>
              </a:rPr>
              <a:t>Waaqaa</a:t>
            </a:r>
            <a:r>
              <a:rPr lang="en-US" sz="2400" b="1" dirty="0">
                <a:latin typeface="Constantia" panose="02030602050306030303" pitchFamily="18" charset="0"/>
              </a:rPr>
              <a:t> </a:t>
            </a:r>
            <a:r>
              <a:rPr lang="en-US" sz="2400" b="1" dirty="0" err="1">
                <a:latin typeface="Constantia" panose="02030602050306030303" pitchFamily="18" charset="0"/>
              </a:rPr>
              <a:t>duratti</a:t>
            </a:r>
            <a:r>
              <a:rPr lang="en-US" sz="2400" b="1" dirty="0">
                <a:latin typeface="Constantia" panose="02030602050306030303" pitchFamily="18" charset="0"/>
              </a:rPr>
              <a:t> </a:t>
            </a:r>
            <a:r>
              <a:rPr lang="en-US" sz="2400" b="1" dirty="0" err="1">
                <a:latin typeface="Constantia" panose="02030602050306030303" pitchFamily="18" charset="0"/>
              </a:rPr>
              <a:t>gadi</a:t>
            </a:r>
            <a:r>
              <a:rPr lang="en-US" sz="2400" b="1" dirty="0">
                <a:latin typeface="Constantia" panose="02030602050306030303" pitchFamily="18" charset="0"/>
              </a:rPr>
              <a:t> </a:t>
            </a:r>
            <a:r>
              <a:rPr lang="en-US" sz="2400" b="1" dirty="0" err="1">
                <a:latin typeface="Constantia" panose="02030602050306030303" pitchFamily="18" charset="0"/>
              </a:rPr>
              <a:t>gugguufa</a:t>
            </a:r>
            <a:r>
              <a:rPr lang="en-US" sz="2400" b="1" dirty="0">
                <a:latin typeface="Constantia" panose="02030602050306030303" pitchFamily="18" charset="0"/>
              </a:rPr>
              <a:t>.”</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7803673" y="5724773"/>
            <a:ext cx="2828658" cy="338554"/>
          </a:xfrm>
          <a:prstGeom prst="rect">
            <a:avLst/>
          </a:prstGeom>
          <a:noFill/>
        </p:spPr>
        <p:txBody>
          <a:bodyPr wrap="none" rtlCol="0">
            <a:spAutoFit/>
          </a:bodyPr>
          <a:lstStyle/>
          <a:p>
            <a:pPr algn="r"/>
            <a:r>
              <a:rPr lang="en-US" sz="1600" b="1" dirty="0" err="1"/>
              <a:t>EGW</a:t>
            </a:r>
            <a:r>
              <a:rPr lang="en-US" sz="1600" b="1" dirty="0"/>
              <a:t> (Steps to Christ, p. 107)</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083324" y="4147629"/>
            <a:ext cx="5473427" cy="2554545"/>
          </a:xfrm>
          <a:prstGeom prst="rect">
            <a:avLst/>
          </a:prstGeom>
          <a:noFill/>
        </p:spPr>
        <p:txBody>
          <a:bodyPr wrap="square">
            <a:spAutoFit/>
          </a:bodyPr>
          <a:lstStyle/>
          <a:p>
            <a:pPr>
              <a:spcBef>
                <a:spcPts val="600"/>
              </a:spcBef>
            </a:pPr>
            <a:r>
              <a:rPr lang="en-US" sz="2000" b="1" dirty="0" err="1"/>
              <a:t>Muuxannoonii</a:t>
            </a:r>
            <a:r>
              <a:rPr lang="en-US" sz="2000" b="1" dirty="0"/>
              <a:t> fi </a:t>
            </a:r>
            <a:r>
              <a:rPr lang="en-US" sz="2000" b="1" dirty="0" err="1"/>
              <a:t>quunnamtiin</a:t>
            </a:r>
            <a:r>
              <a:rPr lang="en-US" sz="2000" b="1" dirty="0"/>
              <a:t> </a:t>
            </a:r>
            <a:r>
              <a:rPr lang="en-US" sz="2000" b="1" dirty="0" err="1"/>
              <a:t>namaa</a:t>
            </a:r>
            <a:r>
              <a:rPr lang="en-US" sz="2000" b="1" dirty="0"/>
              <a:t> hundi </a:t>
            </a:r>
            <a:r>
              <a:rPr lang="en-US" sz="2000" b="1" dirty="0" err="1"/>
              <a:t>inni</a:t>
            </a:r>
            <a:r>
              <a:rPr lang="en-US" sz="2000" b="1" dirty="0"/>
              <a:t> </a:t>
            </a:r>
            <a:r>
              <a:rPr lang="en-US" sz="2000" b="1" dirty="0" err="1"/>
              <a:t>isheen</a:t>
            </a:r>
            <a:r>
              <a:rPr lang="en-US" sz="2000" b="1" dirty="0"/>
              <a:t> </a:t>
            </a:r>
            <a:r>
              <a:rPr lang="en-US" sz="2000" b="1" dirty="0" err="1"/>
              <a:t>dabarsite</a:t>
            </a:r>
            <a:r>
              <a:rPr lang="en-US" sz="2000" b="1" dirty="0"/>
              <a:t> </a:t>
            </a:r>
            <a:r>
              <a:rPr lang="en-US" sz="2000" b="1" dirty="0" err="1"/>
              <a:t>geggeessaa</a:t>
            </a:r>
            <a:r>
              <a:rPr lang="en-US" sz="2000" b="1" dirty="0"/>
              <a:t> </a:t>
            </a:r>
            <a:r>
              <a:rPr lang="en-US" sz="2000" b="1" dirty="0" err="1"/>
              <a:t>Waaqaa</a:t>
            </a:r>
            <a:r>
              <a:rPr lang="en-US" sz="2000" b="1" dirty="0"/>
              <a:t> </a:t>
            </a:r>
            <a:r>
              <a:rPr lang="en-US" sz="2000" b="1" dirty="0" err="1"/>
              <a:t>akka</a:t>
            </a:r>
            <a:r>
              <a:rPr lang="en-US" sz="2000" b="1" dirty="0"/>
              <a:t> </a:t>
            </a:r>
            <a:r>
              <a:rPr lang="en-US" sz="2000" b="1" dirty="0" err="1"/>
              <a:t>hin</a:t>
            </a:r>
            <a:r>
              <a:rPr lang="en-US" sz="2000" b="1" dirty="0"/>
              <a:t> </a:t>
            </a:r>
            <a:r>
              <a:rPr lang="en-US" sz="2000" b="1" dirty="0" err="1"/>
              <a:t>taane</a:t>
            </a:r>
            <a:r>
              <a:rPr lang="en-US" sz="2000" b="1" dirty="0"/>
              <a:t> </a:t>
            </a:r>
            <a:r>
              <a:rPr lang="en-US" sz="2000" b="1" dirty="0" err="1"/>
              <a:t>dubbatteetti</a:t>
            </a:r>
            <a:r>
              <a:rPr lang="en-US" sz="2000" b="1" dirty="0"/>
              <a:t>. </a:t>
            </a:r>
            <a:r>
              <a:rPr lang="en-US" sz="2000" b="1" dirty="0" err="1"/>
              <a:t>Garaa</a:t>
            </a:r>
            <a:r>
              <a:rPr lang="en-US" sz="2000" b="1" dirty="0"/>
              <a:t> </a:t>
            </a:r>
            <a:r>
              <a:rPr lang="en-US" sz="2000" b="1" dirty="0" err="1"/>
              <a:t>garummaa</a:t>
            </a:r>
            <a:r>
              <a:rPr lang="en-US" sz="2000" b="1" dirty="0"/>
              <a:t> kana </a:t>
            </a:r>
            <a:r>
              <a:rPr lang="en-US" sz="2000" b="1" dirty="0" err="1"/>
              <a:t>yaadatti</a:t>
            </a:r>
            <a:r>
              <a:rPr lang="en-US" sz="2000" b="1" dirty="0"/>
              <a:t> </a:t>
            </a:r>
            <a:r>
              <a:rPr lang="en-US" sz="2000" b="1" dirty="0" err="1"/>
              <a:t>qabachuun</a:t>
            </a:r>
            <a:r>
              <a:rPr lang="en-US" sz="2000" b="1" dirty="0"/>
              <a:t> </a:t>
            </a:r>
            <a:r>
              <a:rPr lang="en-US" sz="2000" b="1" dirty="0" err="1"/>
              <a:t>yeroo</a:t>
            </a:r>
            <a:r>
              <a:rPr lang="en-US" sz="2000" b="1" dirty="0"/>
              <a:t> </a:t>
            </a:r>
            <a:r>
              <a:rPr lang="en-US" sz="2000" b="1" dirty="0" err="1"/>
              <a:t>barreeffamoota</a:t>
            </a:r>
            <a:r>
              <a:rPr lang="en-US" sz="2000" b="1" dirty="0"/>
              <a:t> </a:t>
            </a:r>
            <a:r>
              <a:rPr lang="en-US" sz="2000" b="1" dirty="0" err="1"/>
              <a:t>ishee</a:t>
            </a:r>
            <a:r>
              <a:rPr lang="en-US" sz="2000" b="1" dirty="0"/>
              <a:t> fi </a:t>
            </a:r>
            <a:r>
              <a:rPr lang="en-US" sz="2000" b="1" dirty="0" err="1"/>
              <a:t>muuxannoo</a:t>
            </a:r>
            <a:r>
              <a:rPr lang="en-US" sz="2000" b="1" dirty="0"/>
              <a:t> </a:t>
            </a:r>
            <a:r>
              <a:rPr lang="en-US" sz="2000" b="1" dirty="0" err="1"/>
              <a:t>ishee</a:t>
            </a:r>
            <a:r>
              <a:rPr lang="en-US" sz="2000" b="1" dirty="0"/>
              <a:t> </a:t>
            </a:r>
            <a:r>
              <a:rPr lang="en-US" sz="2000" b="1" dirty="0" err="1"/>
              <a:t>dubbisan</a:t>
            </a:r>
            <a:r>
              <a:rPr lang="en-US" sz="2000" b="1" dirty="0"/>
              <a:t>, </a:t>
            </a:r>
            <a:r>
              <a:rPr lang="en-US" sz="2000" b="1" dirty="0" err="1"/>
              <a:t>keessumaa</a:t>
            </a:r>
            <a:r>
              <a:rPr lang="en-US" sz="2000" b="1" dirty="0"/>
              <a:t> </a:t>
            </a:r>
            <a:r>
              <a:rPr lang="en-US" sz="2000" b="1" dirty="0" err="1"/>
              <a:t>xalayoota</a:t>
            </a:r>
            <a:r>
              <a:rPr lang="en-US" sz="2000" b="1" dirty="0"/>
              <a:t> fi </a:t>
            </a:r>
            <a:r>
              <a:rPr lang="en-US" sz="2000" b="1" dirty="0" err="1"/>
              <a:t>yaadannoo</a:t>
            </a:r>
            <a:r>
              <a:rPr lang="en-US" sz="2000" b="1" dirty="0"/>
              <a:t> </a:t>
            </a:r>
            <a:r>
              <a:rPr lang="en-US" sz="2000" b="1" dirty="0" err="1"/>
              <a:t>guyyaa</a:t>
            </a:r>
            <a:r>
              <a:rPr lang="en-US" sz="2000" b="1" dirty="0"/>
              <a:t> </a:t>
            </a:r>
            <a:r>
              <a:rPr lang="en-US" sz="2000" b="1" dirty="0" err="1"/>
              <a:t>guyyaa</a:t>
            </a:r>
            <a:r>
              <a:rPr lang="en-US" sz="2000" b="1" dirty="0"/>
              <a:t> </a:t>
            </a:r>
            <a:r>
              <a:rPr lang="en-US" sz="2000" b="1" dirty="0" err="1"/>
              <a:t>isheen</a:t>
            </a:r>
            <a:r>
              <a:rPr lang="en-US" sz="2000" b="1" dirty="0"/>
              <a:t> </a:t>
            </a:r>
            <a:r>
              <a:rPr lang="en-US" sz="2000" b="1" dirty="0" err="1"/>
              <a:t>qabattu</a:t>
            </a:r>
            <a:r>
              <a:rPr lang="en-US" sz="2000" b="1" dirty="0"/>
              <a:t> gar </a:t>
            </a:r>
            <a:r>
              <a:rPr lang="en-US" sz="2000" b="1" dirty="0" err="1"/>
              <a:t>gar</a:t>
            </a:r>
            <a:r>
              <a:rPr lang="en-US" sz="2000" b="1" dirty="0"/>
              <a:t> </a:t>
            </a:r>
            <a:r>
              <a:rPr lang="en-US" sz="2000" b="1" dirty="0" err="1"/>
              <a:t>baasuuf</a:t>
            </a:r>
            <a:r>
              <a:rPr lang="en-US" sz="2000" b="1" dirty="0"/>
              <a:t> </a:t>
            </a:r>
            <a:r>
              <a:rPr lang="en-US" sz="2000" b="1" dirty="0" err="1"/>
              <a:t>baay’ee</a:t>
            </a:r>
            <a:r>
              <a:rPr lang="en-US" sz="2000" b="1" dirty="0"/>
              <a:t> </a:t>
            </a:r>
            <a:r>
              <a:rPr lang="en-US" sz="2000" b="1" dirty="0" err="1"/>
              <a:t>barbaachisaa</a:t>
            </a:r>
            <a:r>
              <a:rPr lang="en-US" sz="2000" b="1" dirty="0"/>
              <a:t> </a:t>
            </a:r>
            <a:r>
              <a:rPr lang="en-US" sz="2000" b="1" dirty="0" err="1"/>
              <a:t>dha</a:t>
            </a:r>
            <a:r>
              <a:rPr lang="en-US" sz="2000" b="1" dirty="0"/>
              <a:t>.</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19050"/>
            <a:ext cx="12191998" cy="553998"/>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es-ES" sz="3000" dirty="0">
                <a:ln w="6600">
                  <a:solidFill>
                    <a:srgbClr val="78BEFD"/>
                  </a:solidFill>
                  <a:prstDash val="solid"/>
                </a:ln>
                <a:effectLst>
                  <a:outerShdw dist="38100" dir="2700000" algn="tl" rotWithShape="0">
                    <a:srgbClr val="78BEFD"/>
                  </a:outerShdw>
                </a:effectLst>
              </a:rPr>
              <a:t>DABALATA:</a:t>
            </a:r>
            <a:r>
              <a:rPr lang="es-ES" sz="3000" dirty="0"/>
              <a:t> </a:t>
            </a:r>
            <a:r>
              <a:rPr lang="en-US" sz="3000" dirty="0"/>
              <a:t>MUL’ATAA FI GEGGEESSAA ELLEN G. WHITE KEESSATTI</a:t>
            </a:r>
            <a:endParaRPr lang="es-ES" sz="3000" dirty="0"/>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5701" y="2562512"/>
            <a:ext cx="8046373" cy="1631216"/>
          </a:xfrm>
          <a:prstGeom prst="rect">
            <a:avLst/>
          </a:prstGeom>
          <a:noFill/>
        </p:spPr>
        <p:txBody>
          <a:bodyPr wrap="square">
            <a:spAutoFit/>
          </a:bodyPr>
          <a:lstStyle/>
          <a:p>
            <a:pPr lvl="0">
              <a:spcBef>
                <a:spcPts val="600"/>
              </a:spcBef>
              <a:defRPr/>
            </a:pPr>
            <a:r>
              <a:rPr lang="en-US" sz="2000" b="1" dirty="0" err="1">
                <a:solidFill>
                  <a:prstClr val="black"/>
                </a:solidFill>
              </a:rPr>
              <a:t>Adeemsi</a:t>
            </a:r>
            <a:r>
              <a:rPr lang="en-US" sz="2000" b="1" dirty="0">
                <a:solidFill>
                  <a:prstClr val="black"/>
                </a:solidFill>
              </a:rPr>
              <a:t> </a:t>
            </a:r>
            <a:r>
              <a:rPr lang="en-US" sz="2000" b="1" dirty="0" err="1">
                <a:solidFill>
                  <a:prstClr val="black"/>
                </a:solidFill>
              </a:rPr>
              <a:t>geggeessaa</a:t>
            </a:r>
            <a:r>
              <a:rPr lang="en-US" sz="2000" b="1" dirty="0">
                <a:solidFill>
                  <a:prstClr val="black"/>
                </a:solidFill>
              </a:rPr>
              <a:t> </a:t>
            </a:r>
            <a:r>
              <a:rPr lang="en-US" sz="2000" b="1" dirty="0" err="1">
                <a:solidFill>
                  <a:prstClr val="black"/>
                </a:solidFill>
              </a:rPr>
              <a:t>waliin</a:t>
            </a:r>
            <a:r>
              <a:rPr lang="en-US" sz="2000" b="1" dirty="0">
                <a:solidFill>
                  <a:prstClr val="black"/>
                </a:solidFill>
              </a:rPr>
              <a:t> </a:t>
            </a:r>
            <a:r>
              <a:rPr lang="en-US" sz="2000" b="1" dirty="0" err="1">
                <a:solidFill>
                  <a:prstClr val="black"/>
                </a:solidFill>
              </a:rPr>
              <a:t>haasaa</a:t>
            </a:r>
            <a:r>
              <a:rPr lang="en-US" sz="2000" b="1" dirty="0">
                <a:solidFill>
                  <a:prstClr val="black"/>
                </a:solidFill>
              </a:rPr>
              <a:t> </a:t>
            </a:r>
            <a:r>
              <a:rPr lang="en-US" sz="2000" b="1" dirty="0" err="1">
                <a:solidFill>
                  <a:prstClr val="black"/>
                </a:solidFill>
              </a:rPr>
              <a:t>Waaqaa</a:t>
            </a:r>
            <a:r>
              <a:rPr lang="en-US" sz="2000" b="1" dirty="0">
                <a:solidFill>
                  <a:prstClr val="black"/>
                </a:solidFill>
              </a:rPr>
              <a:t> fi </a:t>
            </a:r>
            <a:r>
              <a:rPr lang="en-US" sz="2000" b="1" dirty="0" err="1">
                <a:solidFill>
                  <a:prstClr val="black"/>
                </a:solidFill>
              </a:rPr>
              <a:t>nama</a:t>
            </a:r>
            <a:r>
              <a:rPr lang="en-US" sz="2000" b="1" dirty="0">
                <a:solidFill>
                  <a:prstClr val="black"/>
                </a:solidFill>
              </a:rPr>
              <a:t> </a:t>
            </a:r>
            <a:r>
              <a:rPr lang="en-US" sz="2000" b="1" dirty="0" err="1">
                <a:solidFill>
                  <a:prstClr val="black"/>
                </a:solidFill>
              </a:rPr>
              <a:t>gidduu</a:t>
            </a:r>
            <a:r>
              <a:rPr lang="en-US" sz="2000" b="1" dirty="0">
                <a:solidFill>
                  <a:prstClr val="black"/>
                </a:solidFill>
              </a:rPr>
              <a:t> </a:t>
            </a:r>
            <a:r>
              <a:rPr lang="en-US" sz="2000" b="1" dirty="0" err="1">
                <a:solidFill>
                  <a:prstClr val="black"/>
                </a:solidFill>
              </a:rPr>
              <a:t>akka</a:t>
            </a:r>
            <a:r>
              <a:rPr lang="en-US" sz="2000" b="1" dirty="0">
                <a:solidFill>
                  <a:prstClr val="black"/>
                </a:solidFill>
              </a:rPr>
              <a:t> </a:t>
            </a:r>
            <a:r>
              <a:rPr lang="en-US" sz="2000" b="1" dirty="0" err="1">
                <a:solidFill>
                  <a:prstClr val="black"/>
                </a:solidFill>
              </a:rPr>
              <a:t>ta’e</a:t>
            </a:r>
            <a:r>
              <a:rPr lang="en-US" sz="2000" b="1" dirty="0">
                <a:solidFill>
                  <a:prstClr val="black"/>
                </a:solidFill>
              </a:rPr>
              <a:t> </a:t>
            </a:r>
            <a:r>
              <a:rPr lang="en-US" sz="2000" b="1" dirty="0" err="1">
                <a:solidFill>
                  <a:prstClr val="black"/>
                </a:solidFill>
              </a:rPr>
              <a:t>ni</a:t>
            </a:r>
            <a:r>
              <a:rPr lang="en-US" sz="2000" b="1" dirty="0">
                <a:solidFill>
                  <a:prstClr val="black"/>
                </a:solidFill>
              </a:rPr>
              <a:t> </a:t>
            </a:r>
            <a:r>
              <a:rPr lang="en-US" sz="2000" b="1" dirty="0" err="1">
                <a:solidFill>
                  <a:prstClr val="black"/>
                </a:solidFill>
              </a:rPr>
              <a:t>amanti</a:t>
            </a:r>
            <a:r>
              <a:rPr lang="en-US" sz="2000" b="1" dirty="0">
                <a:solidFill>
                  <a:prstClr val="black"/>
                </a:solidFill>
              </a:rPr>
              <a:t>. </a:t>
            </a:r>
            <a:r>
              <a:rPr lang="en-US" sz="2000" b="1" dirty="0" err="1">
                <a:solidFill>
                  <a:prstClr val="black"/>
                </a:solidFill>
              </a:rPr>
              <a:t>Waaqayyo</a:t>
            </a:r>
            <a:r>
              <a:rPr lang="en-US" sz="2000" b="1" dirty="0">
                <a:solidFill>
                  <a:prstClr val="black"/>
                </a:solidFill>
              </a:rPr>
              <a:t> </a:t>
            </a:r>
            <a:r>
              <a:rPr lang="en-US" sz="2000" b="1" dirty="0" err="1">
                <a:solidFill>
                  <a:prstClr val="black"/>
                </a:solidFill>
              </a:rPr>
              <a:t>ergaa</a:t>
            </a:r>
            <a:r>
              <a:rPr lang="en-US" sz="2000" b="1" dirty="0">
                <a:solidFill>
                  <a:prstClr val="black"/>
                </a:solidFill>
              </a:rPr>
              <a:t> </a:t>
            </a:r>
            <a:r>
              <a:rPr lang="en-US" sz="2000" b="1" dirty="0" err="1">
                <a:solidFill>
                  <a:prstClr val="black"/>
                </a:solidFill>
              </a:rPr>
              <a:t>Isaa</a:t>
            </a:r>
            <a:r>
              <a:rPr lang="en-US" sz="2000" b="1" dirty="0">
                <a:solidFill>
                  <a:prstClr val="black"/>
                </a:solidFill>
              </a:rPr>
              <a:t> </a:t>
            </a:r>
            <a:r>
              <a:rPr lang="en-US" sz="2000" b="1" dirty="0" err="1">
                <a:solidFill>
                  <a:prstClr val="black"/>
                </a:solidFill>
              </a:rPr>
              <a:t>dabarse</a:t>
            </a:r>
            <a:r>
              <a:rPr lang="en-US" sz="2000" b="1" dirty="0">
                <a:solidFill>
                  <a:prstClr val="black"/>
                </a:solidFill>
              </a:rPr>
              <a:t>, </a:t>
            </a:r>
            <a:r>
              <a:rPr lang="en-US" sz="2000" b="1" dirty="0" err="1">
                <a:solidFill>
                  <a:prstClr val="black"/>
                </a:solidFill>
              </a:rPr>
              <a:t>raajiin</a:t>
            </a:r>
            <a:r>
              <a:rPr lang="en-US" sz="2000" b="1" dirty="0">
                <a:solidFill>
                  <a:prstClr val="black"/>
                </a:solidFill>
              </a:rPr>
              <a:t> </a:t>
            </a:r>
            <a:r>
              <a:rPr lang="en-US" sz="2000" b="1" dirty="0" err="1">
                <a:solidFill>
                  <a:prstClr val="black"/>
                </a:solidFill>
              </a:rPr>
              <a:t>immoo</a:t>
            </a:r>
            <a:r>
              <a:rPr lang="en-US" sz="2000" b="1" dirty="0">
                <a:solidFill>
                  <a:prstClr val="black"/>
                </a:solidFill>
              </a:rPr>
              <a:t> </a:t>
            </a:r>
            <a:r>
              <a:rPr lang="en-US" sz="2000" b="1" dirty="0" err="1">
                <a:solidFill>
                  <a:prstClr val="black"/>
                </a:solidFill>
              </a:rPr>
              <a:t>qajeelfama</a:t>
            </a:r>
            <a:r>
              <a:rPr lang="en-US" sz="2000" b="1" dirty="0">
                <a:solidFill>
                  <a:prstClr val="black"/>
                </a:solidFill>
              </a:rPr>
              <a:t> </a:t>
            </a:r>
            <a:r>
              <a:rPr lang="en-US" sz="2000" b="1" dirty="0" err="1">
                <a:solidFill>
                  <a:prstClr val="black"/>
                </a:solidFill>
              </a:rPr>
              <a:t>Waaqaa</a:t>
            </a:r>
            <a:r>
              <a:rPr lang="en-US" sz="2000" b="1" dirty="0">
                <a:solidFill>
                  <a:prstClr val="black"/>
                </a:solidFill>
              </a:rPr>
              <a:t> </a:t>
            </a:r>
            <a:r>
              <a:rPr lang="en-US" sz="2000" b="1" dirty="0" err="1">
                <a:solidFill>
                  <a:prstClr val="black"/>
                </a:solidFill>
              </a:rPr>
              <a:t>sana</a:t>
            </a:r>
            <a:r>
              <a:rPr lang="en-US" sz="2000" b="1" dirty="0">
                <a:solidFill>
                  <a:prstClr val="black"/>
                </a:solidFill>
              </a:rPr>
              <a:t> </a:t>
            </a:r>
            <a:r>
              <a:rPr lang="en-US" sz="2000" b="1" dirty="0" err="1">
                <a:solidFill>
                  <a:prstClr val="black"/>
                </a:solidFill>
              </a:rPr>
              <a:t>jechoota</a:t>
            </a:r>
            <a:r>
              <a:rPr lang="en-US" sz="2000" b="1" dirty="0">
                <a:solidFill>
                  <a:prstClr val="black"/>
                </a:solidFill>
              </a:rPr>
              <a:t> </a:t>
            </a:r>
            <a:r>
              <a:rPr lang="en-US" sz="2000" b="1" dirty="0" err="1">
                <a:solidFill>
                  <a:prstClr val="black"/>
                </a:solidFill>
              </a:rPr>
              <a:t>ofii</a:t>
            </a:r>
            <a:r>
              <a:rPr lang="en-US" sz="2000" b="1" dirty="0">
                <a:solidFill>
                  <a:prstClr val="black"/>
                </a:solidFill>
              </a:rPr>
              <a:t> </a:t>
            </a:r>
            <a:r>
              <a:rPr lang="en-US" sz="2000" b="1" dirty="0" err="1">
                <a:solidFill>
                  <a:prstClr val="black"/>
                </a:solidFill>
              </a:rPr>
              <a:t>isaatii</a:t>
            </a:r>
            <a:r>
              <a:rPr lang="en-US" sz="2000" b="1" dirty="0">
                <a:solidFill>
                  <a:prstClr val="black"/>
                </a:solidFill>
              </a:rPr>
              <a:t> </a:t>
            </a:r>
            <a:r>
              <a:rPr lang="en-US" sz="2000" b="1" dirty="0" err="1">
                <a:solidFill>
                  <a:prstClr val="black"/>
                </a:solidFill>
              </a:rPr>
              <a:t>fayyadamee</a:t>
            </a:r>
            <a:r>
              <a:rPr lang="en-US" sz="2000" b="1" dirty="0">
                <a:solidFill>
                  <a:prstClr val="black"/>
                </a:solidFill>
              </a:rPr>
              <a:t> </a:t>
            </a:r>
            <a:r>
              <a:rPr lang="en-US" sz="2000" b="1" dirty="0" err="1">
                <a:solidFill>
                  <a:prstClr val="black"/>
                </a:solidFill>
              </a:rPr>
              <a:t>dabarse</a:t>
            </a:r>
            <a:r>
              <a:rPr lang="en-US" sz="2000" b="1" dirty="0">
                <a:solidFill>
                  <a:prstClr val="black"/>
                </a:solidFill>
              </a:rPr>
              <a:t>. </a:t>
            </a:r>
            <a:r>
              <a:rPr lang="en-US" sz="2000" b="1" dirty="0" err="1">
                <a:solidFill>
                  <a:prstClr val="black"/>
                </a:solidFill>
              </a:rPr>
              <a:t>Geggeessaa</a:t>
            </a:r>
            <a:r>
              <a:rPr lang="en-US" sz="2000" b="1" dirty="0">
                <a:solidFill>
                  <a:prstClr val="black"/>
                </a:solidFill>
              </a:rPr>
              <a:t> </a:t>
            </a:r>
            <a:r>
              <a:rPr lang="en-US" sz="2000" b="1" dirty="0" err="1">
                <a:solidFill>
                  <a:prstClr val="black"/>
                </a:solidFill>
              </a:rPr>
              <a:t>Waaqayyo</a:t>
            </a:r>
            <a:r>
              <a:rPr lang="en-US" sz="2000" b="1" dirty="0">
                <a:solidFill>
                  <a:prstClr val="black"/>
                </a:solidFill>
              </a:rPr>
              <a:t> </a:t>
            </a:r>
            <a:r>
              <a:rPr lang="en-US" sz="2000" b="1" dirty="0" err="1">
                <a:solidFill>
                  <a:prstClr val="black"/>
                </a:solidFill>
              </a:rPr>
              <a:t>yaada</a:t>
            </a:r>
            <a:r>
              <a:rPr lang="en-US" sz="2000" b="1" dirty="0">
                <a:solidFill>
                  <a:prstClr val="black"/>
                </a:solidFill>
              </a:rPr>
              <a:t> </a:t>
            </a:r>
            <a:r>
              <a:rPr lang="en-US" sz="2000" b="1" dirty="0" err="1">
                <a:solidFill>
                  <a:prstClr val="black"/>
                </a:solidFill>
              </a:rPr>
              <a:t>namaatti</a:t>
            </a:r>
            <a:r>
              <a:rPr lang="en-US" sz="2000" b="1" dirty="0">
                <a:solidFill>
                  <a:prstClr val="black"/>
                </a:solidFill>
              </a:rPr>
              <a:t> </a:t>
            </a:r>
            <a:r>
              <a:rPr lang="en-US" sz="2000" b="1" dirty="0" err="1">
                <a:solidFill>
                  <a:prstClr val="black"/>
                </a:solidFill>
              </a:rPr>
              <a:t>fidu</a:t>
            </a:r>
            <a:r>
              <a:rPr lang="en-US" sz="2000" b="1" dirty="0">
                <a:solidFill>
                  <a:prstClr val="black"/>
                </a:solidFill>
              </a:rPr>
              <a:t>, </a:t>
            </a:r>
            <a:r>
              <a:rPr lang="en-US" sz="2000" b="1" dirty="0" err="1">
                <a:solidFill>
                  <a:prstClr val="black"/>
                </a:solidFill>
              </a:rPr>
              <a:t>walitti</a:t>
            </a:r>
            <a:r>
              <a:rPr lang="en-US" sz="2000" b="1" dirty="0">
                <a:solidFill>
                  <a:prstClr val="black"/>
                </a:solidFill>
              </a:rPr>
              <a:t> </a:t>
            </a:r>
            <a:r>
              <a:rPr lang="en-US" sz="2000" b="1" dirty="0" err="1">
                <a:solidFill>
                  <a:prstClr val="black"/>
                </a:solidFill>
              </a:rPr>
              <a:t>dhufeenya</a:t>
            </a:r>
            <a:r>
              <a:rPr lang="en-US" sz="2000" b="1" dirty="0">
                <a:solidFill>
                  <a:prstClr val="black"/>
                </a:solidFill>
              </a:rPr>
              <a:t> </a:t>
            </a:r>
            <a:r>
              <a:rPr lang="en-US" sz="2000" b="1" dirty="0" err="1">
                <a:solidFill>
                  <a:prstClr val="black"/>
                </a:solidFill>
              </a:rPr>
              <a:t>mul’ata</a:t>
            </a:r>
            <a:r>
              <a:rPr lang="en-US" sz="2000" b="1" dirty="0">
                <a:solidFill>
                  <a:prstClr val="black"/>
                </a:solidFill>
              </a:rPr>
              <a:t> </a:t>
            </a:r>
            <a:r>
              <a:rPr lang="en-US" sz="2000" b="1" dirty="0" err="1">
                <a:solidFill>
                  <a:prstClr val="black"/>
                </a:solidFill>
              </a:rPr>
              <a:t>Waaqaa</a:t>
            </a:r>
            <a:r>
              <a:rPr lang="en-US" sz="2000" b="1" dirty="0">
                <a:solidFill>
                  <a:prstClr val="black"/>
                </a:solidFill>
              </a:rPr>
              <a:t> fi </a:t>
            </a:r>
            <a:r>
              <a:rPr lang="en-US" sz="2000" b="1" dirty="0" err="1">
                <a:solidFill>
                  <a:prstClr val="black"/>
                </a:solidFill>
              </a:rPr>
              <a:t>muuxannoo</a:t>
            </a:r>
            <a:r>
              <a:rPr lang="en-US" sz="2000" b="1" dirty="0">
                <a:solidFill>
                  <a:prstClr val="black"/>
                </a:solidFill>
              </a:rPr>
              <a:t> </a:t>
            </a:r>
            <a:r>
              <a:rPr lang="en-US" sz="2000" b="1" dirty="0" err="1">
                <a:solidFill>
                  <a:prstClr val="black"/>
                </a:solidFill>
              </a:rPr>
              <a:t>namaa</a:t>
            </a:r>
            <a:r>
              <a:rPr lang="en-US" sz="2000" b="1" dirty="0">
                <a:solidFill>
                  <a:prstClr val="black"/>
                </a:solidFill>
              </a:rPr>
              <a:t> </a:t>
            </a:r>
            <a:r>
              <a:rPr lang="en-US" sz="2000" b="1" dirty="0" err="1">
                <a:solidFill>
                  <a:prstClr val="black"/>
                </a:solidFill>
              </a:rPr>
              <a:t>akka</a:t>
            </a:r>
            <a:r>
              <a:rPr lang="en-US" sz="2000" b="1" dirty="0">
                <a:solidFill>
                  <a:prstClr val="black"/>
                </a:solidFill>
              </a:rPr>
              <a:t> </a:t>
            </a:r>
            <a:r>
              <a:rPr lang="en-US" sz="2000" b="1" dirty="0" err="1">
                <a:solidFill>
                  <a:prstClr val="black"/>
                </a:solidFill>
              </a:rPr>
              <a:t>ta’etti</a:t>
            </a:r>
            <a:r>
              <a:rPr lang="en-US" sz="2000" b="1" dirty="0">
                <a:solidFill>
                  <a:prstClr val="black"/>
                </a:solidFill>
              </a:rPr>
              <a:t> </a:t>
            </a:r>
            <a:r>
              <a:rPr lang="en-US" sz="2000" b="1" dirty="0" err="1">
                <a:solidFill>
                  <a:prstClr val="black"/>
                </a:solidFill>
              </a:rPr>
              <a:t>hubatti</a:t>
            </a:r>
            <a:r>
              <a:rPr lang="en-US" sz="2000" b="1" dirty="0">
                <a:solidFill>
                  <a:prstClr val="black"/>
                </a:solidFill>
              </a:rPr>
              <a:t>.</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669619"/>
            <a:ext cx="8254730" cy="1938992"/>
          </a:xfrm>
          <a:prstGeom prst="rect">
            <a:avLst/>
          </a:prstGeom>
          <a:noFill/>
        </p:spPr>
        <p:txBody>
          <a:bodyPr wrap="square">
            <a:spAutoFit/>
          </a:bodyPr>
          <a:lstStyle/>
          <a:p>
            <a:pPr>
              <a:spcBef>
                <a:spcPts val="600"/>
              </a:spcBef>
            </a:pPr>
            <a:r>
              <a:rPr lang="en-US" sz="2000" b="1" dirty="0"/>
              <a:t>Ellen White </a:t>
            </a:r>
            <a:r>
              <a:rPr lang="en-US" sz="2000" b="1" dirty="0" err="1"/>
              <a:t>geggeessaa</a:t>
            </a:r>
            <a:r>
              <a:rPr lang="en-US" sz="2000" b="1" dirty="0"/>
              <a:t> </a:t>
            </a:r>
            <a:r>
              <a:rPr lang="en-US" sz="2000" b="1" dirty="0" err="1"/>
              <a:t>Waaqaa</a:t>
            </a:r>
            <a:r>
              <a:rPr lang="en-US" sz="2000" b="1" dirty="0"/>
              <a:t> </a:t>
            </a:r>
            <a:r>
              <a:rPr lang="en-US" sz="2000" b="1" dirty="0" err="1"/>
              <a:t>qabdi</a:t>
            </a:r>
            <a:r>
              <a:rPr lang="en-US" sz="2000" b="1" dirty="0"/>
              <a:t>. </a:t>
            </a:r>
            <a:r>
              <a:rPr lang="en-US" sz="2000" b="1" dirty="0" err="1"/>
              <a:t>Barreeffamni</a:t>
            </a:r>
            <a:r>
              <a:rPr lang="en-US" sz="2000" b="1" dirty="0"/>
              <a:t> </a:t>
            </a:r>
            <a:r>
              <a:rPr lang="en-US" sz="2000" b="1" dirty="0" err="1"/>
              <a:t>ishee</a:t>
            </a:r>
            <a:r>
              <a:rPr lang="en-US" sz="2000" b="1" dirty="0"/>
              <a:t>, </a:t>
            </a:r>
            <a:r>
              <a:rPr lang="en-US" sz="2000" b="1" dirty="0" err="1"/>
              <a:t>jireenyi</a:t>
            </a:r>
            <a:r>
              <a:rPr lang="en-US" sz="2000" b="1" dirty="0"/>
              <a:t> </a:t>
            </a:r>
            <a:r>
              <a:rPr lang="en-US" sz="2000" b="1" dirty="0" err="1"/>
              <a:t>ishee</a:t>
            </a:r>
            <a:r>
              <a:rPr lang="en-US" sz="2000" b="1" dirty="0"/>
              <a:t>, fi </a:t>
            </a:r>
            <a:r>
              <a:rPr lang="en-US" sz="2000" b="1" dirty="0" err="1"/>
              <a:t>tajaajilli</a:t>
            </a:r>
            <a:r>
              <a:rPr lang="en-US" sz="2000" b="1" dirty="0"/>
              <a:t> </a:t>
            </a:r>
            <a:r>
              <a:rPr lang="en-US" sz="2000" b="1" dirty="0" err="1"/>
              <a:t>ishee</a:t>
            </a:r>
            <a:r>
              <a:rPr lang="en-US" sz="2000" b="1" dirty="0"/>
              <a:t> </a:t>
            </a:r>
            <a:r>
              <a:rPr lang="en-US" sz="2000" b="1" dirty="0" err="1"/>
              <a:t>kan</a:t>
            </a:r>
            <a:r>
              <a:rPr lang="en-US" sz="2000" b="1" dirty="0"/>
              <a:t> </a:t>
            </a:r>
            <a:r>
              <a:rPr lang="en-US" sz="2000" b="1" dirty="0" err="1"/>
              <a:t>raajii</a:t>
            </a:r>
            <a:r>
              <a:rPr lang="en-US" sz="2000" b="1" dirty="0"/>
              <a:t> </a:t>
            </a:r>
            <a:r>
              <a:rPr lang="en-US" sz="2000" b="1" dirty="0" err="1"/>
              <a:t>dhugaati</a:t>
            </a:r>
            <a:r>
              <a:rPr lang="en-US" sz="2000" b="1" dirty="0"/>
              <a:t>. </a:t>
            </a:r>
            <a:r>
              <a:rPr lang="en-US" sz="2000" b="1" dirty="0" err="1"/>
              <a:t>Yooma</a:t>
            </a:r>
            <a:r>
              <a:rPr lang="en-US" sz="2000" b="1" dirty="0"/>
              <a:t> </a:t>
            </a:r>
            <a:r>
              <a:rPr lang="en-US" sz="2000" b="1" dirty="0" err="1"/>
              <a:t>barreeffamoota</a:t>
            </a:r>
            <a:r>
              <a:rPr lang="en-US" sz="2000" b="1" dirty="0"/>
              <a:t> </a:t>
            </a:r>
            <a:r>
              <a:rPr lang="en-US" sz="2000" b="1" dirty="0" err="1"/>
              <a:t>ishee</a:t>
            </a:r>
            <a:r>
              <a:rPr lang="en-US" sz="2000" b="1" dirty="0"/>
              <a:t> </a:t>
            </a:r>
            <a:r>
              <a:rPr lang="en-US" sz="2000" b="1" dirty="0" err="1"/>
              <a:t>takkaama</a:t>
            </a:r>
            <a:r>
              <a:rPr lang="en-US" sz="2000" b="1" dirty="0"/>
              <a:t> </a:t>
            </a:r>
            <a:r>
              <a:rPr lang="en-US" sz="2000" b="1" dirty="0" err="1"/>
              <a:t>iyyuu</a:t>
            </a:r>
            <a:r>
              <a:rPr lang="en-US" sz="2000" b="1" dirty="0"/>
              <a:t> </a:t>
            </a:r>
            <a:r>
              <a:rPr lang="en-US" sz="2000" b="1" dirty="0" err="1"/>
              <a:t>Macaafa</a:t>
            </a:r>
            <a:r>
              <a:rPr lang="en-US" sz="2000" b="1" dirty="0"/>
              <a:t> </a:t>
            </a:r>
            <a:r>
              <a:rPr lang="en-US" sz="2000" b="1" dirty="0" err="1"/>
              <a:t>Qulqulluu</a:t>
            </a:r>
            <a:r>
              <a:rPr lang="en-US" sz="2000" b="1" dirty="0"/>
              <a:t> </a:t>
            </a:r>
            <a:r>
              <a:rPr lang="en-US" sz="2000" b="1" dirty="0" err="1"/>
              <a:t>wajjin</a:t>
            </a:r>
            <a:r>
              <a:rPr lang="en-US" sz="2000" b="1" dirty="0"/>
              <a:t> </a:t>
            </a:r>
            <a:r>
              <a:rPr lang="en-US" sz="2000" b="1" dirty="0" err="1"/>
              <a:t>wal</a:t>
            </a:r>
            <a:r>
              <a:rPr lang="en-US" sz="2000" b="1" dirty="0"/>
              <a:t> </a:t>
            </a:r>
            <a:r>
              <a:rPr lang="en-US" sz="2000" b="1" dirty="0" err="1"/>
              <a:t>qixxeetti</a:t>
            </a:r>
            <a:r>
              <a:rPr lang="en-US" sz="2000" b="1" dirty="0"/>
              <a:t> </a:t>
            </a:r>
            <a:r>
              <a:rPr lang="en-US" sz="2000" b="1" dirty="0" err="1"/>
              <a:t>ilaalte</a:t>
            </a:r>
            <a:r>
              <a:rPr lang="en-US" sz="2000" b="1" dirty="0"/>
              <a:t> </a:t>
            </a:r>
            <a:r>
              <a:rPr lang="en-US" sz="2000" b="1" dirty="0" err="1"/>
              <a:t>hin</a:t>
            </a:r>
            <a:r>
              <a:rPr lang="en-US" sz="2000" b="1" dirty="0"/>
              <a:t> </a:t>
            </a:r>
            <a:r>
              <a:rPr lang="en-US" sz="2000" b="1" dirty="0" err="1"/>
              <a:t>beektu</a:t>
            </a:r>
            <a:r>
              <a:rPr lang="en-US" sz="2000" b="1" dirty="0"/>
              <a:t> </a:t>
            </a:r>
            <a:r>
              <a:rPr lang="en-US" sz="2000" b="1" dirty="0" err="1"/>
              <a:t>ta’e</a:t>
            </a:r>
            <a:r>
              <a:rPr lang="en-US" sz="2000" b="1" dirty="0"/>
              <a:t> </a:t>
            </a:r>
            <a:r>
              <a:rPr lang="en-US" sz="2000" b="1" dirty="0" err="1"/>
              <a:t>iyyuu</a:t>
            </a:r>
            <a:r>
              <a:rPr lang="en-US" sz="2000" b="1" dirty="0"/>
              <a:t>, </a:t>
            </a:r>
            <a:r>
              <a:rPr lang="en-US" sz="2000" b="1" dirty="0" err="1"/>
              <a:t>geggeessaa</a:t>
            </a:r>
            <a:r>
              <a:rPr lang="en-US" sz="2000" b="1" dirty="0"/>
              <a:t> </a:t>
            </a:r>
            <a:r>
              <a:rPr lang="en-US" sz="2000" b="1" dirty="0" err="1"/>
              <a:t>raajonni</a:t>
            </a:r>
            <a:r>
              <a:rPr lang="en-US" sz="2000" b="1" dirty="0"/>
              <a:t> </a:t>
            </a:r>
            <a:r>
              <a:rPr lang="en-US" sz="2000" b="1" dirty="0" err="1"/>
              <a:t>Macaafa</a:t>
            </a:r>
            <a:r>
              <a:rPr lang="en-US" sz="2000" b="1" dirty="0"/>
              <a:t> </a:t>
            </a:r>
            <a:r>
              <a:rPr lang="en-US" sz="2000" b="1" dirty="0" err="1"/>
              <a:t>Qulqulluu</a:t>
            </a:r>
            <a:r>
              <a:rPr lang="en-US" sz="2000" b="1" dirty="0"/>
              <a:t> </a:t>
            </a:r>
            <a:r>
              <a:rPr lang="en-US" sz="2000" b="1" dirty="0" err="1"/>
              <a:t>qaban</a:t>
            </a:r>
            <a:r>
              <a:rPr lang="en-US" sz="2000" b="1" dirty="0"/>
              <a:t> </a:t>
            </a:r>
            <a:r>
              <a:rPr lang="en-US" sz="2000" b="1" dirty="0" err="1"/>
              <a:t>qabdi</a:t>
            </a:r>
            <a:r>
              <a:rPr lang="en-US" sz="2000" b="1" dirty="0"/>
              <a:t>. </a:t>
            </a:r>
            <a:r>
              <a:rPr lang="en-US" sz="2000" b="1" dirty="0" err="1"/>
              <a:t>Yeroo</a:t>
            </a:r>
            <a:r>
              <a:rPr lang="en-US" sz="2000" b="1" dirty="0"/>
              <a:t> </a:t>
            </a:r>
            <a:r>
              <a:rPr lang="en-US" sz="2000" b="1" dirty="0" err="1"/>
              <a:t>hundumaa</a:t>
            </a:r>
            <a:r>
              <a:rPr lang="en-US" sz="2000" b="1" dirty="0"/>
              <a:t> </a:t>
            </a:r>
            <a:r>
              <a:rPr lang="en-US" sz="2000" b="1" dirty="0" err="1"/>
              <a:t>Macaafa</a:t>
            </a:r>
            <a:r>
              <a:rPr lang="en-US" sz="2000" b="1" dirty="0"/>
              <a:t> </a:t>
            </a:r>
            <a:r>
              <a:rPr lang="en-US" sz="2000" b="1" dirty="0" err="1"/>
              <a:t>Qulqulluu</a:t>
            </a:r>
            <a:r>
              <a:rPr lang="en-US" sz="2000" b="1" dirty="0"/>
              <a:t> </a:t>
            </a:r>
            <a:r>
              <a:rPr lang="en-US" sz="2000" b="1" dirty="0" err="1"/>
              <a:t>aboo</a:t>
            </a:r>
            <a:r>
              <a:rPr lang="en-US" sz="2000" b="1" dirty="0"/>
              <a:t> </a:t>
            </a:r>
            <a:r>
              <a:rPr lang="en-US" sz="2000" b="1" dirty="0" err="1"/>
              <a:t>qabeessaa</a:t>
            </a:r>
            <a:r>
              <a:rPr lang="en-US" sz="2000" b="1" dirty="0"/>
              <a:t> fi </a:t>
            </a:r>
            <a:r>
              <a:rPr lang="en-US" sz="2000" b="1" dirty="0" err="1"/>
              <a:t>Mul’ata</a:t>
            </a:r>
            <a:r>
              <a:rPr lang="en-US" sz="2000" b="1" dirty="0"/>
              <a:t> </a:t>
            </a:r>
            <a:r>
              <a:rPr lang="en-US" sz="2000" b="1" dirty="0" err="1"/>
              <a:t>Waaqaa</a:t>
            </a:r>
            <a:r>
              <a:rPr lang="en-US" sz="2000" b="1" dirty="0"/>
              <a:t> </a:t>
            </a:r>
            <a:r>
              <a:rPr lang="en-US" sz="2000" b="1" dirty="0" err="1"/>
              <a:t>dogoggoruu</a:t>
            </a:r>
            <a:r>
              <a:rPr lang="en-US" sz="2000" b="1" dirty="0"/>
              <a:t> </a:t>
            </a:r>
            <a:r>
              <a:rPr lang="en-US" sz="2000" b="1" dirty="0" err="1"/>
              <a:t>hin</a:t>
            </a:r>
            <a:r>
              <a:rPr lang="en-US" sz="2000" b="1" dirty="0"/>
              <a:t> </a:t>
            </a:r>
            <a:r>
              <a:rPr lang="en-US" sz="2000" b="1" dirty="0" err="1"/>
              <a:t>dandeenye</a:t>
            </a:r>
            <a:r>
              <a:rPr lang="en-US" sz="2000" b="1" dirty="0"/>
              <a:t> </a:t>
            </a:r>
            <a:r>
              <a:rPr lang="en-US" sz="2000" b="1" dirty="0" err="1"/>
              <a:t>gootee</a:t>
            </a:r>
            <a:r>
              <a:rPr lang="en-US" sz="2000" b="1" dirty="0"/>
              <a:t> </a:t>
            </a:r>
            <a:r>
              <a:rPr lang="en-US" sz="2000" b="1" dirty="0" err="1"/>
              <a:t>lakkoofti</a:t>
            </a:r>
            <a:r>
              <a:rPr lang="en-US" sz="2000" b="1" dirty="0"/>
              <a:t>.</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1179</TotalTime>
  <Words>1361</Words>
  <Application>Microsoft Office PowerPoint</Application>
  <PresentationFormat>Panorámica</PresentationFormat>
  <Paragraphs>77</Paragraphs>
  <Slides>13</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Comic Sans MS</vt:lpstr>
      <vt:lpstr>Aptos</vt:lpstr>
      <vt:lpstr>Arial</vt:lpstr>
      <vt:lpstr>Constantia</vt:lpstr>
      <vt:lpstr>Aptos Display</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Sergio</cp:lastModifiedBy>
  <cp:revision>109</cp:revision>
  <dcterms:created xsi:type="dcterms:W3CDTF">2026-10-10T16:05:30Z</dcterms:created>
  <dcterms:modified xsi:type="dcterms:W3CDTF">2026-10-27T18:46:29Z</dcterms:modified>
</cp:coreProperties>
</file>