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302" r:id="rId4"/>
    <p:sldId id="258" r:id="rId5"/>
    <p:sldId id="259" r:id="rId6"/>
    <p:sldId id="300" r:id="rId7"/>
    <p:sldId id="301" r:id="rId8"/>
    <p:sldId id="298" r:id="rId9"/>
    <p:sldId id="263" r:id="rId10"/>
    <p:sldId id="264" r:id="rId11"/>
    <p:sldId id="299" r:id="rId12"/>
    <p:sldId id="297" r:id="rId13"/>
    <p:sldId id="294" r:id="rId14"/>
    <p:sldId id="295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29FFFF"/>
    <a:srgbClr val="E6DCD9"/>
    <a:srgbClr val="8D8A00"/>
    <a:srgbClr val="923406"/>
    <a:srgbClr val="9F4F37"/>
    <a:srgbClr val="6F705D"/>
    <a:srgbClr val="FFAE5D"/>
    <a:srgbClr val="FFCC99"/>
    <a:srgbClr val="6D4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94166-4FD7-4A3B-86AD-78A9CF82BFF6}" type="doc">
      <dgm:prSet loTypeId="urn:microsoft.com/office/officeart/2008/layout/BendingPictureSemiTransparentText" loCatId="pictur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7CCFF64-BDBB-436B-8EA3-02350C53175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Ari’annaa</a:t>
          </a:r>
          <a:r>
            <a:rPr lang="en-US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keessatti</a:t>
          </a:r>
          <a:r>
            <a:rPr lang="en-US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akka</a:t>
          </a:r>
          <a:r>
            <a:rPr lang="en-US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Daawwit</a:t>
          </a:r>
          <a:endParaRPr lang="en-US" sz="16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B2D38-5BE0-40BC-8A97-4233E98E8191}" type="par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CCC8D-AD2A-4E67-81E2-E30A3D7F07FC}" type="sib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7395-5343-4EDD-A966-DF8DA1952019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Masaraa</a:t>
          </a:r>
          <a:r>
            <a:rPr lang="en-US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keessatti</a:t>
          </a:r>
          <a:r>
            <a:rPr lang="en-US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akka</a:t>
          </a:r>
          <a:r>
            <a:rPr lang="en-US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Solomon</a:t>
          </a:r>
          <a:endParaRPr lang="en-US" sz="16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4A546A-27FC-4A5C-9697-618CB0B49CF4}" type="par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3FD8EF-CBF8-49D8-9E3A-DFBA85EF1FA6}" type="sib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9324E7-0A71-48F3-8FD8-CD640DE03063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Biyya</a:t>
          </a:r>
          <a:r>
            <a:rPr lang="en-US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ambaatti</a:t>
          </a:r>
          <a:r>
            <a:rPr lang="en-US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akka</a:t>
          </a:r>
          <a:r>
            <a:rPr lang="en-US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Daani’el</a:t>
          </a:r>
          <a:endParaRPr lang="en-US" sz="16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2AF134-2CE5-4307-92B5-19DEAE0620F6}" type="par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CADCE2-2B47-40CA-9196-6F74F308E3BC}" type="sib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87A3E-89C9-4960-82D5-8EE457D18E4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Hidhaa</a:t>
          </a:r>
          <a:r>
            <a:rPr lang="en-US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keessatti</a:t>
          </a:r>
          <a:r>
            <a:rPr lang="en-US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akka</a:t>
          </a:r>
          <a:r>
            <a:rPr lang="en-US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Phaawuloos</a:t>
          </a:r>
          <a:endParaRPr lang="en-US" sz="16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39137A-B7A9-4075-B15F-B7E80D3655EB}" type="par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C5904-6471-4E33-B323-1BE0A59EBCD7}" type="sib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EDA4D0-D6C3-4EC5-99A4-636663F737A1}">
      <dgm:prSet custT="1"/>
      <dgm:spPr/>
      <dgm:t>
        <a:bodyPr/>
        <a:lstStyle/>
        <a:p>
          <a:r>
            <a:rPr lang="en-US" sz="16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Qofummaatti</a:t>
          </a:r>
          <a:r>
            <a:rPr lang="en-US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akka</a:t>
          </a:r>
          <a:r>
            <a:rPr lang="en-US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Yohaannis</a:t>
          </a:r>
          <a:endParaRPr lang="en-US" sz="16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95F976-5FB7-4540-A39E-FD6F931A677C}" type="par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E9FD97-FB1B-4CFA-9DFA-16F2C4F29259}" type="sib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28A94-32E6-4664-8806-38D61CBBCC0E}" type="pres">
      <dgm:prSet presAssocID="{83B94166-4FD7-4A3B-86AD-78A9CF82BFF6}" presName="Name0" presStyleCnt="0">
        <dgm:presLayoutVars>
          <dgm:dir/>
          <dgm:resizeHandles val="exact"/>
        </dgm:presLayoutVars>
      </dgm:prSet>
      <dgm:spPr/>
    </dgm:pt>
    <dgm:pt modelId="{BB7C87AA-1FFA-4576-A6CE-2F4D5102C1BA}" type="pres">
      <dgm:prSet presAssocID="{C7CCFF64-BDBB-436B-8EA3-02350C53175C}" presName="composite" presStyleCnt="0"/>
      <dgm:spPr/>
    </dgm:pt>
    <dgm:pt modelId="{FC8A5D29-B2CF-415D-AF69-272D03CAB05E}" type="pres">
      <dgm:prSet presAssocID="{C7CCFF64-BDBB-436B-8EA3-02350C53175C}" presName="rect1" presStyleLbl="bgShp" presStyleIdx="0" presStyleCnt="5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>
          <a:solidFill>
            <a:schemeClr val="accent2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279A7076-F9EF-48B5-B765-F33AF437E115}" type="pres">
      <dgm:prSet presAssocID="{C7CCFF64-BDBB-436B-8EA3-02350C53175C}" presName="rect2" presStyleLbl="trBgShp" presStyleIdx="0" presStyleCnt="5">
        <dgm:presLayoutVars>
          <dgm:bulletEnabled val="1"/>
        </dgm:presLayoutVars>
      </dgm:prSet>
      <dgm:spPr/>
    </dgm:pt>
    <dgm:pt modelId="{9E2B375C-A17C-401C-A0D3-93828CE2C73B}" type="pres">
      <dgm:prSet presAssocID="{432CCC8D-AD2A-4E67-81E2-E30A3D7F07FC}" presName="sibTrans" presStyleCnt="0"/>
      <dgm:spPr/>
    </dgm:pt>
    <dgm:pt modelId="{D4FC9A65-A8D4-40F5-8671-4B965B9AD9F3}" type="pres">
      <dgm:prSet presAssocID="{04657395-5343-4EDD-A966-DF8DA1952019}" presName="composite" presStyleCnt="0"/>
      <dgm:spPr/>
    </dgm:pt>
    <dgm:pt modelId="{D4FAA48F-812A-4BF7-91CA-7FD6CC62F9B2}" type="pres">
      <dgm:prSet presAssocID="{04657395-5343-4EDD-A966-DF8DA1952019}" presName="rect1" presStyleLbl="bgShp" presStyleIdx="1" presStyleCnt="5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>
          <a:solidFill>
            <a:schemeClr val="accent4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C3F0B3A3-AB5D-436D-B32F-090C227A393F}" type="pres">
      <dgm:prSet presAssocID="{04657395-5343-4EDD-A966-DF8DA1952019}" presName="rect2" presStyleLbl="trBgShp" presStyleIdx="1" presStyleCnt="5">
        <dgm:presLayoutVars>
          <dgm:bulletEnabled val="1"/>
        </dgm:presLayoutVars>
      </dgm:prSet>
      <dgm:spPr/>
    </dgm:pt>
    <dgm:pt modelId="{EBB9BC92-4812-427B-B7F5-557D8278A16B}" type="pres">
      <dgm:prSet presAssocID="{923FD8EF-CBF8-49D8-9E3A-DFBA85EF1FA6}" presName="sibTrans" presStyleCnt="0"/>
      <dgm:spPr/>
    </dgm:pt>
    <dgm:pt modelId="{BF1C9CFF-8956-456C-8250-2C46C3F1B9EF}" type="pres">
      <dgm:prSet presAssocID="{8C9324E7-0A71-48F3-8FD8-CD640DE03063}" presName="composite" presStyleCnt="0"/>
      <dgm:spPr/>
    </dgm:pt>
    <dgm:pt modelId="{224B8E8B-3A69-4F92-A601-C743AF8B0172}" type="pres">
      <dgm:prSet presAssocID="{8C9324E7-0A71-48F3-8FD8-CD640DE03063}" presName="rect1" presStyleLbl="bgShp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>
          <a:solidFill>
            <a:schemeClr val="accent5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AAF4C861-85A6-4513-92B1-21A4705F8A91}" type="pres">
      <dgm:prSet presAssocID="{8C9324E7-0A71-48F3-8FD8-CD640DE03063}" presName="rect2" presStyleLbl="trBgShp" presStyleIdx="2" presStyleCnt="5">
        <dgm:presLayoutVars>
          <dgm:bulletEnabled val="1"/>
        </dgm:presLayoutVars>
      </dgm:prSet>
      <dgm:spPr/>
    </dgm:pt>
    <dgm:pt modelId="{121B2618-7680-4A6C-942E-11FB3AF2BB6D}" type="pres">
      <dgm:prSet presAssocID="{B9CADCE2-2B47-40CA-9196-6F74F308E3BC}" presName="sibTrans" presStyleCnt="0"/>
      <dgm:spPr/>
    </dgm:pt>
    <dgm:pt modelId="{2BD63C05-656A-48E3-99AF-E008BDC506A1}" type="pres">
      <dgm:prSet presAssocID="{0D087A3E-89C9-4960-82D5-8EE457D18E4C}" presName="composite" presStyleCnt="0"/>
      <dgm:spPr/>
    </dgm:pt>
    <dgm:pt modelId="{CC99376B-58A7-4636-BDE2-CA32694553F0}" type="pres">
      <dgm:prSet presAssocID="{0D087A3E-89C9-4960-82D5-8EE457D18E4C}" presName="rect1" presStyleLbl="bgShp" presStyleIdx="3" presStyleCnt="5"/>
      <dgm:spPr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>
          <a:solidFill>
            <a:schemeClr val="accent3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B2F31AF-972F-4ED8-9534-C85D0E27E40E}" type="pres">
      <dgm:prSet presAssocID="{0D087A3E-89C9-4960-82D5-8EE457D18E4C}" presName="rect2" presStyleLbl="trBgShp" presStyleIdx="3" presStyleCnt="5">
        <dgm:presLayoutVars>
          <dgm:bulletEnabled val="1"/>
        </dgm:presLayoutVars>
      </dgm:prSet>
      <dgm:spPr/>
    </dgm:pt>
    <dgm:pt modelId="{0A41E2C6-4BA3-4310-9425-35D601FC9FAD}" type="pres">
      <dgm:prSet presAssocID="{7E6C5904-6471-4E33-B323-1BE0A59EBCD7}" presName="sibTrans" presStyleCnt="0"/>
      <dgm:spPr/>
    </dgm:pt>
    <dgm:pt modelId="{117B53CB-C673-43B7-8337-E310259BD9CD}" type="pres">
      <dgm:prSet presAssocID="{42EDA4D0-D6C3-4EC5-99A4-636663F737A1}" presName="composite" presStyleCnt="0"/>
      <dgm:spPr/>
    </dgm:pt>
    <dgm:pt modelId="{15CA6DBC-36A7-4663-8F98-BAA38351C6D7}" type="pres">
      <dgm:prSet presAssocID="{42EDA4D0-D6C3-4EC5-99A4-636663F737A1}" presName="rect1" presStyleLbl="bgShp" presStyleIdx="4" presStyleCnt="5"/>
      <dgm:spPr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>
          <a:solidFill>
            <a:schemeClr val="accent6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6E9B1EC-A32B-424A-B018-B26FF86ACFA2}" type="pres">
      <dgm:prSet presAssocID="{42EDA4D0-D6C3-4EC5-99A4-636663F737A1}" presName="rect2" presStyleLbl="trBgShp" presStyleIdx="4" presStyleCnt="5">
        <dgm:presLayoutVars>
          <dgm:bulletEnabled val="1"/>
        </dgm:presLayoutVars>
      </dgm:prSet>
      <dgm:spPr/>
    </dgm:pt>
  </dgm:ptLst>
  <dgm:cxnLst>
    <dgm:cxn modelId="{82F7571D-F887-484E-B1FE-9A2AB4D8C0B6}" type="presOf" srcId="{04657395-5343-4EDD-A966-DF8DA1952019}" destId="{C3F0B3A3-AB5D-436D-B32F-090C227A393F}" srcOrd="0" destOrd="0" presId="urn:microsoft.com/office/officeart/2008/layout/BendingPictureSemiTransparentText"/>
    <dgm:cxn modelId="{70879422-0711-428A-977F-AD4C8B35582D}" type="presOf" srcId="{83B94166-4FD7-4A3B-86AD-78A9CF82BFF6}" destId="{61B28A94-32E6-4664-8806-38D61CBBCC0E}" srcOrd="0" destOrd="0" presId="urn:microsoft.com/office/officeart/2008/layout/BendingPictureSemiTransparentText"/>
    <dgm:cxn modelId="{C2142A36-55A5-4F4B-B8A2-F11EA2E1018F}" type="presOf" srcId="{8C9324E7-0A71-48F3-8FD8-CD640DE03063}" destId="{AAF4C861-85A6-4513-92B1-21A4705F8A91}" srcOrd="0" destOrd="0" presId="urn:microsoft.com/office/officeart/2008/layout/BendingPictureSemiTransparentText"/>
    <dgm:cxn modelId="{359FB05C-1C94-4422-9DE9-B87244BEA18F}" type="presOf" srcId="{0D087A3E-89C9-4960-82D5-8EE457D18E4C}" destId="{6B2F31AF-972F-4ED8-9534-C85D0E27E40E}" srcOrd="0" destOrd="0" presId="urn:microsoft.com/office/officeart/2008/layout/BendingPictureSemiTransparentText"/>
    <dgm:cxn modelId="{94C53A41-4A78-4C1C-A0F8-DF07CAFAE198}" type="presOf" srcId="{C7CCFF64-BDBB-436B-8EA3-02350C53175C}" destId="{279A7076-F9EF-48B5-B765-F33AF437E115}" srcOrd="0" destOrd="0" presId="urn:microsoft.com/office/officeart/2008/layout/BendingPictureSemiTransparentText"/>
    <dgm:cxn modelId="{DE6F224C-A77C-4594-817F-56076649DA70}" srcId="{83B94166-4FD7-4A3B-86AD-78A9CF82BFF6}" destId="{42EDA4D0-D6C3-4EC5-99A4-636663F737A1}" srcOrd="4" destOrd="0" parTransId="{F995F976-5FB7-4540-A39E-FD6F931A677C}" sibTransId="{56E9FD97-FB1B-4CFA-9DFA-16F2C4F29259}"/>
    <dgm:cxn modelId="{178D1476-70F8-48C3-92FC-30DE1F662F11}" srcId="{83B94166-4FD7-4A3B-86AD-78A9CF82BFF6}" destId="{8C9324E7-0A71-48F3-8FD8-CD640DE03063}" srcOrd="2" destOrd="0" parTransId="{E62AF134-2CE5-4307-92B5-19DEAE0620F6}" sibTransId="{B9CADCE2-2B47-40CA-9196-6F74F308E3BC}"/>
    <dgm:cxn modelId="{DF5CB985-FE8B-4968-8453-75556C1504B6}" srcId="{83B94166-4FD7-4A3B-86AD-78A9CF82BFF6}" destId="{04657395-5343-4EDD-A966-DF8DA1952019}" srcOrd="1" destOrd="0" parTransId="{5C4A546A-27FC-4A5C-9697-618CB0B49CF4}" sibTransId="{923FD8EF-CBF8-49D8-9E3A-DFBA85EF1FA6}"/>
    <dgm:cxn modelId="{0C8AB68A-340C-4946-B9E3-75583FAE7710}" srcId="{83B94166-4FD7-4A3B-86AD-78A9CF82BFF6}" destId="{0D087A3E-89C9-4960-82D5-8EE457D18E4C}" srcOrd="3" destOrd="0" parTransId="{BC39137A-B7A9-4075-B15F-B7E80D3655EB}" sibTransId="{7E6C5904-6471-4E33-B323-1BE0A59EBCD7}"/>
    <dgm:cxn modelId="{07BD24A0-7CAB-48C3-A41C-9477130B31BF}" type="presOf" srcId="{42EDA4D0-D6C3-4EC5-99A4-636663F737A1}" destId="{66E9B1EC-A32B-424A-B018-B26FF86ACFA2}" srcOrd="0" destOrd="0" presId="urn:microsoft.com/office/officeart/2008/layout/BendingPictureSemiTransparentText"/>
    <dgm:cxn modelId="{87B0CBAC-D816-4DBD-B0D0-EFFE8AE89B39}" srcId="{83B94166-4FD7-4A3B-86AD-78A9CF82BFF6}" destId="{C7CCFF64-BDBB-436B-8EA3-02350C53175C}" srcOrd="0" destOrd="0" parTransId="{306B2D38-5BE0-40BC-8A97-4233E98E8191}" sibTransId="{432CCC8D-AD2A-4E67-81E2-E30A3D7F07FC}"/>
    <dgm:cxn modelId="{065A6D4D-1AD8-4490-826A-039AFD6EEE9F}" type="presParOf" srcId="{61B28A94-32E6-4664-8806-38D61CBBCC0E}" destId="{BB7C87AA-1FFA-4576-A6CE-2F4D5102C1BA}" srcOrd="0" destOrd="0" presId="urn:microsoft.com/office/officeart/2008/layout/BendingPictureSemiTransparentText"/>
    <dgm:cxn modelId="{DC5BA658-D894-4836-8A6D-38C768D6E517}" type="presParOf" srcId="{BB7C87AA-1FFA-4576-A6CE-2F4D5102C1BA}" destId="{FC8A5D29-B2CF-415D-AF69-272D03CAB05E}" srcOrd="0" destOrd="0" presId="urn:microsoft.com/office/officeart/2008/layout/BendingPictureSemiTransparentText"/>
    <dgm:cxn modelId="{B6BF2B8E-BD6D-4E57-B956-8B90C40F47DE}" type="presParOf" srcId="{BB7C87AA-1FFA-4576-A6CE-2F4D5102C1BA}" destId="{279A7076-F9EF-48B5-B765-F33AF437E115}" srcOrd="1" destOrd="0" presId="urn:microsoft.com/office/officeart/2008/layout/BendingPictureSemiTransparentText"/>
    <dgm:cxn modelId="{DC0734ED-3976-4F5A-9E48-639A54AE19FB}" type="presParOf" srcId="{61B28A94-32E6-4664-8806-38D61CBBCC0E}" destId="{9E2B375C-A17C-401C-A0D3-93828CE2C73B}" srcOrd="1" destOrd="0" presId="urn:microsoft.com/office/officeart/2008/layout/BendingPictureSemiTransparentText"/>
    <dgm:cxn modelId="{903304B6-4944-4061-A5D5-C95292C144B0}" type="presParOf" srcId="{61B28A94-32E6-4664-8806-38D61CBBCC0E}" destId="{D4FC9A65-A8D4-40F5-8671-4B965B9AD9F3}" srcOrd="2" destOrd="0" presId="urn:microsoft.com/office/officeart/2008/layout/BendingPictureSemiTransparentText"/>
    <dgm:cxn modelId="{141109A9-2757-4E82-9DC1-FD1E4F1EE1AF}" type="presParOf" srcId="{D4FC9A65-A8D4-40F5-8671-4B965B9AD9F3}" destId="{D4FAA48F-812A-4BF7-91CA-7FD6CC62F9B2}" srcOrd="0" destOrd="0" presId="urn:microsoft.com/office/officeart/2008/layout/BendingPictureSemiTransparentText"/>
    <dgm:cxn modelId="{88F52C5B-D99E-4A4B-AF03-72E37C68F0C4}" type="presParOf" srcId="{D4FC9A65-A8D4-40F5-8671-4B965B9AD9F3}" destId="{C3F0B3A3-AB5D-436D-B32F-090C227A393F}" srcOrd="1" destOrd="0" presId="urn:microsoft.com/office/officeart/2008/layout/BendingPictureSemiTransparentText"/>
    <dgm:cxn modelId="{A508027F-79F6-416A-98A0-AD08DDE43523}" type="presParOf" srcId="{61B28A94-32E6-4664-8806-38D61CBBCC0E}" destId="{EBB9BC92-4812-427B-B7F5-557D8278A16B}" srcOrd="3" destOrd="0" presId="urn:microsoft.com/office/officeart/2008/layout/BendingPictureSemiTransparentText"/>
    <dgm:cxn modelId="{889E6B33-B542-451E-921A-45419BBA2C03}" type="presParOf" srcId="{61B28A94-32E6-4664-8806-38D61CBBCC0E}" destId="{BF1C9CFF-8956-456C-8250-2C46C3F1B9EF}" srcOrd="4" destOrd="0" presId="urn:microsoft.com/office/officeart/2008/layout/BendingPictureSemiTransparentText"/>
    <dgm:cxn modelId="{99740E04-317E-49A2-A9CF-376C6267ECB7}" type="presParOf" srcId="{BF1C9CFF-8956-456C-8250-2C46C3F1B9EF}" destId="{224B8E8B-3A69-4F92-A601-C743AF8B0172}" srcOrd="0" destOrd="0" presId="urn:microsoft.com/office/officeart/2008/layout/BendingPictureSemiTransparentText"/>
    <dgm:cxn modelId="{69AC49C8-49BE-49FA-9687-33E915410DDB}" type="presParOf" srcId="{BF1C9CFF-8956-456C-8250-2C46C3F1B9EF}" destId="{AAF4C861-85A6-4513-92B1-21A4705F8A91}" srcOrd="1" destOrd="0" presId="urn:microsoft.com/office/officeart/2008/layout/BendingPictureSemiTransparentText"/>
    <dgm:cxn modelId="{A2157983-D18B-4732-9DEE-2E1ECCEAE6E9}" type="presParOf" srcId="{61B28A94-32E6-4664-8806-38D61CBBCC0E}" destId="{121B2618-7680-4A6C-942E-11FB3AF2BB6D}" srcOrd="5" destOrd="0" presId="urn:microsoft.com/office/officeart/2008/layout/BendingPictureSemiTransparentText"/>
    <dgm:cxn modelId="{560A7CFA-3323-4D13-BF9D-1BCD7B8E44E9}" type="presParOf" srcId="{61B28A94-32E6-4664-8806-38D61CBBCC0E}" destId="{2BD63C05-656A-48E3-99AF-E008BDC506A1}" srcOrd="6" destOrd="0" presId="urn:microsoft.com/office/officeart/2008/layout/BendingPictureSemiTransparentText"/>
    <dgm:cxn modelId="{6966117E-174C-41ED-AE1B-FE2564406B01}" type="presParOf" srcId="{2BD63C05-656A-48E3-99AF-E008BDC506A1}" destId="{CC99376B-58A7-4636-BDE2-CA32694553F0}" srcOrd="0" destOrd="0" presId="urn:microsoft.com/office/officeart/2008/layout/BendingPictureSemiTransparentText"/>
    <dgm:cxn modelId="{1D2E8D17-8324-4969-B449-116D192D060F}" type="presParOf" srcId="{2BD63C05-656A-48E3-99AF-E008BDC506A1}" destId="{6B2F31AF-972F-4ED8-9534-C85D0E27E40E}" srcOrd="1" destOrd="0" presId="urn:microsoft.com/office/officeart/2008/layout/BendingPictureSemiTransparentText"/>
    <dgm:cxn modelId="{C5454389-2096-4D16-8900-90A21D422FC7}" type="presParOf" srcId="{61B28A94-32E6-4664-8806-38D61CBBCC0E}" destId="{0A41E2C6-4BA3-4310-9425-35D601FC9FAD}" srcOrd="7" destOrd="0" presId="urn:microsoft.com/office/officeart/2008/layout/BendingPictureSemiTransparentText"/>
    <dgm:cxn modelId="{95E8C2D0-4B11-430F-9BD0-2F8DA8AC12F6}" type="presParOf" srcId="{61B28A94-32E6-4664-8806-38D61CBBCC0E}" destId="{117B53CB-C673-43B7-8337-E310259BD9CD}" srcOrd="8" destOrd="0" presId="urn:microsoft.com/office/officeart/2008/layout/BendingPictureSemiTransparentText"/>
    <dgm:cxn modelId="{4A28E761-10CF-453E-8B86-01DB321F4174}" type="presParOf" srcId="{117B53CB-C673-43B7-8337-E310259BD9CD}" destId="{15CA6DBC-36A7-4663-8F98-BAA38351C6D7}" srcOrd="0" destOrd="0" presId="urn:microsoft.com/office/officeart/2008/layout/BendingPictureSemiTransparentText"/>
    <dgm:cxn modelId="{42126BA9-FE86-43BE-9A13-A593AB887F95}" type="presParOf" srcId="{117B53CB-C673-43B7-8337-E310259BD9CD}" destId="{66E9B1EC-A32B-424A-B018-B26FF86ACFA2}" srcOrd="1" destOrd="0" presId="urn:microsoft.com/office/officeart/2008/layout/BendingPictureSemiTransparentTex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8965F-0C2C-4643-9840-08742637A749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64E1B17-8EF3-47F8-B782-99DFAD25D58D}">
      <dgm:prSet custT="1"/>
      <dgm:spPr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Taatee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seenaa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Uum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37:2)</a:t>
          </a:r>
        </a:p>
      </dgm:t>
    </dgm:pt>
    <dgm:pt modelId="{D76993BB-408E-4FF3-8313-0692D8CCA417}" type="par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37DBD5B2-9CBF-47E3-A6D7-C4FC42CF08DF}" type="sib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1563D62F-0D6D-49FC-860B-8320A4359177}">
      <dgm:prSet custT="1"/>
      <dgm:spPr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Hidda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dhalootaa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Uum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5:1)</a:t>
          </a:r>
        </a:p>
      </dgm:t>
    </dgm:pt>
    <dgm:pt modelId="{19DCB710-74F0-437C-A59E-61BD3F6FB904}" type="par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89F32885-88DF-4703-B317-7693BE3F8C7D}" type="sib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BB1CF057-A275-4FB7-8F3B-3C3D28AD5B48}">
      <dgm:prSet custT="1"/>
      <dgm:spPr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Raajiiwwan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Isaay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13:1)</a:t>
          </a:r>
        </a:p>
      </dgm:t>
    </dgm:pt>
    <dgm:pt modelId="{4E00CB40-1B18-4381-92AC-52187A3EFC6F}" type="par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42A3F2F6-B9B2-444F-8DBC-7C8CED8D1D58}" type="sib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B5D8F15D-578A-40FF-B96F-F38D8BBEFF2C}">
      <dgm:prSet custT="1"/>
      <dgm:spPr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Mul’ata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bara 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xumuraa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Mul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12:1)</a:t>
          </a:r>
        </a:p>
      </dgm:t>
    </dgm:pt>
    <dgm:pt modelId="{8A84AB3E-B986-4641-B262-438D5409673D}" type="par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E6B9725-1159-425F-BCA6-26E81D14F3FA}" type="sib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647BB0D-0B73-4A67-BEA6-1A095A2BDFB5}">
      <dgm:prSet custT="1"/>
      <dgm:spPr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Walaloo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baay’ee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isaa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Isaayaas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D81B1A97-202C-4D6A-8D15-532183A82757}" type="par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09C613C6-0000-4159-AAFD-8D1E2ABC4D49}" type="sib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DEEF89DD-D61C-40F0-8A06-CA540013C5E8}">
      <dgm:prSet custT="1"/>
      <dgm:spPr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Weedduu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Weedduu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weeddotaa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1:1)</a:t>
          </a:r>
        </a:p>
      </dgm:t>
    </dgm:pt>
    <dgm:pt modelId="{74606833-4819-4E2A-8C39-0E276B3A7941}" type="par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3BFFB9AE-7C91-4103-9CE0-560698E2BC99}" type="sib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1DCD15A7-D158-4FDF-A82B-9E08930EC2DE}">
      <dgm:prSet custT="1"/>
      <dgm:spPr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Wal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tarree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Isaay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17:7)</a:t>
          </a:r>
        </a:p>
      </dgm:t>
    </dgm:pt>
    <dgm:pt modelId="{2ACBE033-1838-4A52-8A55-66AB0B1EAF80}" type="par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F1F18ADB-7103-48CC-8DE9-6E0A2BCCBD74}" type="sib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34D541E0-E33B-455D-A3DC-2E3ADA39673D}">
      <dgm:prSet custT="1"/>
      <dgm:spPr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Fakkeenyota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Luq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18:1)</a:t>
          </a:r>
        </a:p>
      </dgm:t>
    </dgm:pt>
    <dgm:pt modelId="{A286CD3D-89F5-483C-90C1-BFDEE20A9E9D}" type="par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D3464100-C287-4203-960D-0CF2F4FF4404}" type="sib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B9DF48C3-8DA8-4304-A4C3-F21792A03ACB}">
      <dgm:prSet custT="1"/>
      <dgm:spPr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Xalayoota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(2 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Tasaloo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3:17)</a:t>
          </a:r>
        </a:p>
      </dgm:t>
    </dgm:pt>
    <dgm:pt modelId="{E2270D08-995B-4B01-8892-E9DB38F656C8}" type="par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6D41632C-1E77-4B30-A362-224CC3159E46}" type="sib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A4F17E5F-7F08-4D51-8A00-9BCDE43A5D03}" type="pres">
      <dgm:prSet presAssocID="{0F68965F-0C2C-4643-9840-08742637A749}" presName="linear" presStyleCnt="0">
        <dgm:presLayoutVars>
          <dgm:animLvl val="lvl"/>
          <dgm:resizeHandles val="exact"/>
        </dgm:presLayoutVars>
      </dgm:prSet>
      <dgm:spPr/>
    </dgm:pt>
    <dgm:pt modelId="{A33471AD-4476-4014-93FF-D77AB43BCB12}" type="pres">
      <dgm:prSet presAssocID="{B64E1B17-8EF3-47F8-B782-99DFAD25D58D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2230A62-9C09-42FC-9370-FC756EEA4F68}" type="pres">
      <dgm:prSet presAssocID="{37DBD5B2-9CBF-47E3-A6D7-C4FC42CF08DF}" presName="spacer" presStyleCnt="0"/>
      <dgm:spPr/>
    </dgm:pt>
    <dgm:pt modelId="{9CDF292F-7AA4-4C9A-BCA8-216E1731C09F}" type="pres">
      <dgm:prSet presAssocID="{1563D62F-0D6D-49FC-860B-8320A435917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A72FA108-4427-449D-8A74-01A0CA0E88F6}" type="pres">
      <dgm:prSet presAssocID="{89F32885-88DF-4703-B317-7693BE3F8C7D}" presName="spacer" presStyleCnt="0"/>
      <dgm:spPr/>
    </dgm:pt>
    <dgm:pt modelId="{6A23640A-FE65-4547-8FF1-69CD1665EE7B}" type="pres">
      <dgm:prSet presAssocID="{BB1CF057-A275-4FB7-8F3B-3C3D28AD5B48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CFC9B48A-BE9D-4AB4-AD55-4432DA114260}" type="pres">
      <dgm:prSet presAssocID="{42A3F2F6-B9B2-444F-8DBC-7C8CED8D1D58}" presName="spacer" presStyleCnt="0"/>
      <dgm:spPr/>
    </dgm:pt>
    <dgm:pt modelId="{8D141A1E-82A6-4D75-8D19-3E1D03942BA4}" type="pres">
      <dgm:prSet presAssocID="{B5D8F15D-578A-40FF-B96F-F38D8BBEFF2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4BE55D1B-D128-4FEA-92F8-985DE6943294}" type="pres">
      <dgm:prSet presAssocID="{9E6B9725-1159-425F-BCA6-26E81D14F3FA}" presName="spacer" presStyleCnt="0"/>
      <dgm:spPr/>
    </dgm:pt>
    <dgm:pt modelId="{C40C0A74-EA93-4224-9CBB-D814D4DBD921}" type="pres">
      <dgm:prSet presAssocID="{9647BB0D-0B73-4A67-BEA6-1A095A2BDFB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0A9C4DF-5458-4215-9246-409EBB0390AA}" type="pres">
      <dgm:prSet presAssocID="{09C613C6-0000-4159-AAFD-8D1E2ABC4D49}" presName="spacer" presStyleCnt="0"/>
      <dgm:spPr/>
    </dgm:pt>
    <dgm:pt modelId="{4776BF43-960A-49BB-8E45-4FA356F856D0}" type="pres">
      <dgm:prSet presAssocID="{DEEF89DD-D61C-40F0-8A06-CA540013C5E8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D1A49C3-ABA1-4715-AE8B-2D82DCD8779C}" type="pres">
      <dgm:prSet presAssocID="{3BFFB9AE-7C91-4103-9CE0-560698E2BC99}" presName="spacer" presStyleCnt="0"/>
      <dgm:spPr/>
    </dgm:pt>
    <dgm:pt modelId="{76E3323B-82A1-4772-9243-1FCC891EC0A8}" type="pres">
      <dgm:prSet presAssocID="{1DCD15A7-D158-4FDF-A82B-9E08930EC2DE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FAC3A724-48D6-4C74-ABEC-5ED02C15930D}" type="pres">
      <dgm:prSet presAssocID="{F1F18ADB-7103-48CC-8DE9-6E0A2BCCBD74}" presName="spacer" presStyleCnt="0"/>
      <dgm:spPr/>
    </dgm:pt>
    <dgm:pt modelId="{6148C81F-F04F-44BC-8D7A-3C655EE8E6C9}" type="pres">
      <dgm:prSet presAssocID="{34D541E0-E33B-455D-A3DC-2E3ADA39673D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DC6BBCC3-8142-46E7-B501-B2942A7FEAD8}" type="pres">
      <dgm:prSet presAssocID="{D3464100-C287-4203-960D-0CF2F4FF4404}" presName="spacer" presStyleCnt="0"/>
      <dgm:spPr/>
    </dgm:pt>
    <dgm:pt modelId="{09AFF0BC-71D2-476B-913E-E29D5F954ED2}" type="pres">
      <dgm:prSet presAssocID="{B9DF48C3-8DA8-4304-A4C3-F21792A03AC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51D90C1A-BCFF-42FB-9184-CA87535C1AA9}" srcId="{0F68965F-0C2C-4643-9840-08742637A749}" destId="{B9DF48C3-8DA8-4304-A4C3-F21792A03ACB}" srcOrd="8" destOrd="0" parTransId="{E2270D08-995B-4B01-8892-E9DB38F656C8}" sibTransId="{6D41632C-1E77-4B30-A362-224CC3159E46}"/>
    <dgm:cxn modelId="{2A2CE62B-C704-417D-8656-C280735CC5D3}" srcId="{0F68965F-0C2C-4643-9840-08742637A749}" destId="{9647BB0D-0B73-4A67-BEA6-1A095A2BDFB5}" srcOrd="4" destOrd="0" parTransId="{D81B1A97-202C-4D6A-8D15-532183A82757}" sibTransId="{09C613C6-0000-4159-AAFD-8D1E2ABC4D49}"/>
    <dgm:cxn modelId="{7956DE2E-F737-4EBF-8815-6EC9A5F3A59D}" type="presOf" srcId="{9647BB0D-0B73-4A67-BEA6-1A095A2BDFB5}" destId="{C40C0A74-EA93-4224-9CBB-D814D4DBD921}" srcOrd="0" destOrd="0" presId="urn:microsoft.com/office/officeart/2005/8/layout/vList2"/>
    <dgm:cxn modelId="{32C69F32-B560-4A4F-A20C-797998CD9C7A}" srcId="{0F68965F-0C2C-4643-9840-08742637A749}" destId="{BB1CF057-A275-4FB7-8F3B-3C3D28AD5B48}" srcOrd="2" destOrd="0" parTransId="{4E00CB40-1B18-4381-92AC-52187A3EFC6F}" sibTransId="{42A3F2F6-B9B2-444F-8DBC-7C8CED8D1D58}"/>
    <dgm:cxn modelId="{73CA423B-6AC3-49E1-8D4F-AB33C15C0B06}" type="presOf" srcId="{B64E1B17-8EF3-47F8-B782-99DFAD25D58D}" destId="{A33471AD-4476-4014-93FF-D77AB43BCB12}" srcOrd="0" destOrd="0" presId="urn:microsoft.com/office/officeart/2005/8/layout/vList2"/>
    <dgm:cxn modelId="{F38BBD44-723D-4685-81E9-5A52608E35E8}" srcId="{0F68965F-0C2C-4643-9840-08742637A749}" destId="{DEEF89DD-D61C-40F0-8A06-CA540013C5E8}" srcOrd="5" destOrd="0" parTransId="{74606833-4819-4E2A-8C39-0E276B3A7941}" sibTransId="{3BFFB9AE-7C91-4103-9CE0-560698E2BC99}"/>
    <dgm:cxn modelId="{A6C6454A-83D1-4214-B277-58B59B4C966F}" type="presOf" srcId="{B5D8F15D-578A-40FF-B96F-F38D8BBEFF2C}" destId="{8D141A1E-82A6-4D75-8D19-3E1D03942BA4}" srcOrd="0" destOrd="0" presId="urn:microsoft.com/office/officeart/2005/8/layout/vList2"/>
    <dgm:cxn modelId="{8CC5D06A-4E83-4A24-8DFB-D8EC8AA498BF}" type="presOf" srcId="{1563D62F-0D6D-49FC-860B-8320A4359177}" destId="{9CDF292F-7AA4-4C9A-BCA8-216E1731C09F}" srcOrd="0" destOrd="0" presId="urn:microsoft.com/office/officeart/2005/8/layout/vList2"/>
    <dgm:cxn modelId="{F3E09F4F-0B4D-4AD6-95EC-8405E6735B7C}" srcId="{0F68965F-0C2C-4643-9840-08742637A749}" destId="{1DCD15A7-D158-4FDF-A82B-9E08930EC2DE}" srcOrd="6" destOrd="0" parTransId="{2ACBE033-1838-4A52-8A55-66AB0B1EAF80}" sibTransId="{F1F18ADB-7103-48CC-8DE9-6E0A2BCCBD74}"/>
    <dgm:cxn modelId="{F6945551-3CB8-46DF-A01E-E65AC7E3963E}" srcId="{0F68965F-0C2C-4643-9840-08742637A749}" destId="{34D541E0-E33B-455D-A3DC-2E3ADA39673D}" srcOrd="7" destOrd="0" parTransId="{A286CD3D-89F5-483C-90C1-BFDEE20A9E9D}" sibTransId="{D3464100-C287-4203-960D-0CF2F4FF4404}"/>
    <dgm:cxn modelId="{DF11897B-222F-443D-865E-EE2EC529BF57}" type="presOf" srcId="{B9DF48C3-8DA8-4304-A4C3-F21792A03ACB}" destId="{09AFF0BC-71D2-476B-913E-E29D5F954ED2}" srcOrd="0" destOrd="0" presId="urn:microsoft.com/office/officeart/2005/8/layout/vList2"/>
    <dgm:cxn modelId="{92D92795-4768-4AF3-8A51-7F08F6058566}" type="presOf" srcId="{0F68965F-0C2C-4643-9840-08742637A749}" destId="{A4F17E5F-7F08-4D51-8A00-9BCDE43A5D03}" srcOrd="0" destOrd="0" presId="urn:microsoft.com/office/officeart/2005/8/layout/vList2"/>
    <dgm:cxn modelId="{A13BF09F-3B72-45DC-A695-25B1FF64132A}" srcId="{0F68965F-0C2C-4643-9840-08742637A749}" destId="{1563D62F-0D6D-49FC-860B-8320A4359177}" srcOrd="1" destOrd="0" parTransId="{19DCB710-74F0-437C-A59E-61BD3F6FB904}" sibTransId="{89F32885-88DF-4703-B317-7693BE3F8C7D}"/>
    <dgm:cxn modelId="{C9EDF49F-5238-457C-B3A0-A5ECD44DD26A}" type="presOf" srcId="{DEEF89DD-D61C-40F0-8A06-CA540013C5E8}" destId="{4776BF43-960A-49BB-8E45-4FA356F856D0}" srcOrd="0" destOrd="0" presId="urn:microsoft.com/office/officeart/2005/8/layout/vList2"/>
    <dgm:cxn modelId="{199E71AF-58A8-4713-A0AA-600BEFC16679}" srcId="{0F68965F-0C2C-4643-9840-08742637A749}" destId="{B64E1B17-8EF3-47F8-B782-99DFAD25D58D}" srcOrd="0" destOrd="0" parTransId="{D76993BB-408E-4FF3-8313-0692D8CCA417}" sibTransId="{37DBD5B2-9CBF-47E3-A6D7-C4FC42CF08DF}"/>
    <dgm:cxn modelId="{5C5B05E6-06DB-4E69-BC91-9401AE617E49}" type="presOf" srcId="{34D541E0-E33B-455D-A3DC-2E3ADA39673D}" destId="{6148C81F-F04F-44BC-8D7A-3C655EE8E6C9}" srcOrd="0" destOrd="0" presId="urn:microsoft.com/office/officeart/2005/8/layout/vList2"/>
    <dgm:cxn modelId="{8EEB43F1-C224-4710-851A-453ED5F5447D}" srcId="{0F68965F-0C2C-4643-9840-08742637A749}" destId="{B5D8F15D-578A-40FF-B96F-F38D8BBEFF2C}" srcOrd="3" destOrd="0" parTransId="{8A84AB3E-B986-4641-B262-438D5409673D}" sibTransId="{9E6B9725-1159-425F-BCA6-26E81D14F3FA}"/>
    <dgm:cxn modelId="{37D24EF8-0A4B-4FFE-B3AC-F3492C96D329}" type="presOf" srcId="{1DCD15A7-D158-4FDF-A82B-9E08930EC2DE}" destId="{76E3323B-82A1-4772-9243-1FCC891EC0A8}" srcOrd="0" destOrd="0" presId="urn:microsoft.com/office/officeart/2005/8/layout/vList2"/>
    <dgm:cxn modelId="{EC67EAFF-C048-4FB9-B52D-A36F733002B7}" type="presOf" srcId="{BB1CF057-A275-4FB7-8F3B-3C3D28AD5B48}" destId="{6A23640A-FE65-4547-8FF1-69CD1665EE7B}" srcOrd="0" destOrd="0" presId="urn:microsoft.com/office/officeart/2005/8/layout/vList2"/>
    <dgm:cxn modelId="{A28A63CA-469B-43C0-AF9B-BFA85C5FE6F6}" type="presParOf" srcId="{A4F17E5F-7F08-4D51-8A00-9BCDE43A5D03}" destId="{A33471AD-4476-4014-93FF-D77AB43BCB12}" srcOrd="0" destOrd="0" presId="urn:microsoft.com/office/officeart/2005/8/layout/vList2"/>
    <dgm:cxn modelId="{48557370-6287-478D-8707-F98163F6B315}" type="presParOf" srcId="{A4F17E5F-7F08-4D51-8A00-9BCDE43A5D03}" destId="{72230A62-9C09-42FC-9370-FC756EEA4F68}" srcOrd="1" destOrd="0" presId="urn:microsoft.com/office/officeart/2005/8/layout/vList2"/>
    <dgm:cxn modelId="{00308B4E-B6DE-4103-A3D0-92D65CD19EFC}" type="presParOf" srcId="{A4F17E5F-7F08-4D51-8A00-9BCDE43A5D03}" destId="{9CDF292F-7AA4-4C9A-BCA8-216E1731C09F}" srcOrd="2" destOrd="0" presId="urn:microsoft.com/office/officeart/2005/8/layout/vList2"/>
    <dgm:cxn modelId="{15F45DEF-CCFE-4D72-AC33-F1FB4F7ED294}" type="presParOf" srcId="{A4F17E5F-7F08-4D51-8A00-9BCDE43A5D03}" destId="{A72FA108-4427-449D-8A74-01A0CA0E88F6}" srcOrd="3" destOrd="0" presId="urn:microsoft.com/office/officeart/2005/8/layout/vList2"/>
    <dgm:cxn modelId="{601093EF-AE0E-45BB-9070-86EDC96E221B}" type="presParOf" srcId="{A4F17E5F-7F08-4D51-8A00-9BCDE43A5D03}" destId="{6A23640A-FE65-4547-8FF1-69CD1665EE7B}" srcOrd="4" destOrd="0" presId="urn:microsoft.com/office/officeart/2005/8/layout/vList2"/>
    <dgm:cxn modelId="{605A60BF-86F6-4C94-BD4C-7BE5561287A7}" type="presParOf" srcId="{A4F17E5F-7F08-4D51-8A00-9BCDE43A5D03}" destId="{CFC9B48A-BE9D-4AB4-AD55-4432DA114260}" srcOrd="5" destOrd="0" presId="urn:microsoft.com/office/officeart/2005/8/layout/vList2"/>
    <dgm:cxn modelId="{861653DF-13F3-4E53-B32C-F2396164AB92}" type="presParOf" srcId="{A4F17E5F-7F08-4D51-8A00-9BCDE43A5D03}" destId="{8D141A1E-82A6-4D75-8D19-3E1D03942BA4}" srcOrd="6" destOrd="0" presId="urn:microsoft.com/office/officeart/2005/8/layout/vList2"/>
    <dgm:cxn modelId="{A25DC1CF-5A55-4BA6-A541-A2D87B796E25}" type="presParOf" srcId="{A4F17E5F-7F08-4D51-8A00-9BCDE43A5D03}" destId="{4BE55D1B-D128-4FEA-92F8-985DE6943294}" srcOrd="7" destOrd="0" presId="urn:microsoft.com/office/officeart/2005/8/layout/vList2"/>
    <dgm:cxn modelId="{6682F8D4-8693-480C-907B-E6E5138811ED}" type="presParOf" srcId="{A4F17E5F-7F08-4D51-8A00-9BCDE43A5D03}" destId="{C40C0A74-EA93-4224-9CBB-D814D4DBD921}" srcOrd="8" destOrd="0" presId="urn:microsoft.com/office/officeart/2005/8/layout/vList2"/>
    <dgm:cxn modelId="{15253E3D-13FD-448D-9644-7FB7EB601C2C}" type="presParOf" srcId="{A4F17E5F-7F08-4D51-8A00-9BCDE43A5D03}" destId="{90A9C4DF-5458-4215-9246-409EBB0390AA}" srcOrd="9" destOrd="0" presId="urn:microsoft.com/office/officeart/2005/8/layout/vList2"/>
    <dgm:cxn modelId="{B8F3B195-93B0-4BE3-A83C-6B14649140AC}" type="presParOf" srcId="{A4F17E5F-7F08-4D51-8A00-9BCDE43A5D03}" destId="{4776BF43-960A-49BB-8E45-4FA356F856D0}" srcOrd="10" destOrd="0" presId="urn:microsoft.com/office/officeart/2005/8/layout/vList2"/>
    <dgm:cxn modelId="{45429ED9-3C7B-44C2-B272-585ADBF62193}" type="presParOf" srcId="{A4F17E5F-7F08-4D51-8A00-9BCDE43A5D03}" destId="{CD1A49C3-ABA1-4715-AE8B-2D82DCD8779C}" srcOrd="11" destOrd="0" presId="urn:microsoft.com/office/officeart/2005/8/layout/vList2"/>
    <dgm:cxn modelId="{BE18F053-504B-4575-B9C9-B80D8CA7BE19}" type="presParOf" srcId="{A4F17E5F-7F08-4D51-8A00-9BCDE43A5D03}" destId="{76E3323B-82A1-4772-9243-1FCC891EC0A8}" srcOrd="12" destOrd="0" presId="urn:microsoft.com/office/officeart/2005/8/layout/vList2"/>
    <dgm:cxn modelId="{08ADFAF3-39C0-48FF-95D2-DA54F57DAFCE}" type="presParOf" srcId="{A4F17E5F-7F08-4D51-8A00-9BCDE43A5D03}" destId="{FAC3A724-48D6-4C74-ABEC-5ED02C15930D}" srcOrd="13" destOrd="0" presId="urn:microsoft.com/office/officeart/2005/8/layout/vList2"/>
    <dgm:cxn modelId="{2CE24774-CEE9-4C6E-958E-F0B48ACBB4D4}" type="presParOf" srcId="{A4F17E5F-7F08-4D51-8A00-9BCDE43A5D03}" destId="{6148C81F-F04F-44BC-8D7A-3C655EE8E6C9}" srcOrd="14" destOrd="0" presId="urn:microsoft.com/office/officeart/2005/8/layout/vList2"/>
    <dgm:cxn modelId="{826344B8-6503-4108-B4E7-8DF493755F32}" type="presParOf" srcId="{A4F17E5F-7F08-4D51-8A00-9BCDE43A5D03}" destId="{DC6BBCC3-8142-46E7-B501-B2942A7FEAD8}" srcOrd="15" destOrd="0" presId="urn:microsoft.com/office/officeart/2005/8/layout/vList2"/>
    <dgm:cxn modelId="{E12D833A-B310-459A-ACD2-4722FA2DE7D4}" type="presParOf" srcId="{A4F17E5F-7F08-4D51-8A00-9BCDE43A5D03}" destId="{09AFF0BC-71D2-476B-913E-E29D5F954ED2}" srcOrd="16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DEA5-255C-4234-9FE4-22DB7F807A54}" type="doc">
      <dgm:prSet loTypeId="urn:microsoft.com/office/officeart/2005/8/layout/hList3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4B17667-C2BA-4078-BE1D-64298D9A6FAC}">
      <dgm:prSet phldrT="[Texto]" custT="1"/>
      <dgm:spPr>
        <a:solidFill>
          <a:srgbClr val="7030A0"/>
        </a:solidFill>
      </dgm:spPr>
      <dgm:t>
        <a:bodyPr/>
        <a:lstStyle/>
        <a:p>
          <a:r>
            <a:rPr lang="en-US" sz="1800" b="1" noProof="0" dirty="0" err="1"/>
            <a:t>Waaqayyo</a:t>
          </a:r>
          <a:r>
            <a:rPr lang="en-US" sz="1800" b="1" noProof="0" dirty="0"/>
            <a:t> </a:t>
          </a:r>
          <a:r>
            <a:rPr lang="en-US" sz="1800" b="1" noProof="0" dirty="0" err="1"/>
            <a:t>namoota</a:t>
          </a:r>
          <a:r>
            <a:rPr lang="en-US" sz="1800" b="1" noProof="0" dirty="0"/>
            <a:t> </a:t>
          </a:r>
          <a:r>
            <a:rPr lang="en-US" sz="1800" b="1" noProof="0" dirty="0" err="1"/>
            <a:t>guutuu</a:t>
          </a:r>
          <a:r>
            <a:rPr lang="en-US" sz="1800" b="1" noProof="0" dirty="0"/>
            <a:t> </a:t>
          </a:r>
          <a:r>
            <a:rPr lang="en-US" sz="1800" b="1" noProof="0" dirty="0" err="1"/>
            <a:t>hin</a:t>
          </a:r>
          <a:r>
            <a:rPr lang="en-US" sz="1800" b="1" noProof="0" dirty="0"/>
            <a:t> </a:t>
          </a:r>
          <a:r>
            <a:rPr lang="en-US" sz="1800" b="1" noProof="0" dirty="0" err="1"/>
            <a:t>taanetti</a:t>
          </a:r>
          <a:r>
            <a:rPr lang="en-US" sz="1800" b="1" noProof="0" dirty="0"/>
            <a:t> dhimmi </a:t>
          </a:r>
          <a:r>
            <a:rPr lang="en-US" sz="1800" b="1" noProof="0" dirty="0" err="1"/>
            <a:t>ba’e</a:t>
          </a:r>
          <a:r>
            <a:rPr lang="en-US" sz="1800" b="1" noProof="0" dirty="0"/>
            <a:t>—“</a:t>
          </a:r>
          <a:r>
            <a:rPr lang="en-US" sz="1800" b="1" noProof="0" dirty="0" err="1"/>
            <a:t>suphee</a:t>
          </a:r>
          <a:r>
            <a:rPr lang="en-US" sz="1800" b="1" noProof="0" dirty="0"/>
            <a:t> </a:t>
          </a:r>
          <a:r>
            <a:rPr lang="en-US" sz="1800" b="1" noProof="0" dirty="0" err="1"/>
            <a:t>lafaa</a:t>
          </a:r>
          <a:r>
            <a:rPr lang="en-US" sz="1800" b="1" noProof="0" dirty="0"/>
            <a:t>”—</a:t>
          </a:r>
          <a:r>
            <a:rPr lang="en-US" sz="1800" b="1" noProof="0" dirty="0" err="1"/>
            <a:t>ergaa</a:t>
          </a:r>
          <a:r>
            <a:rPr lang="en-US" sz="1800" b="1" noProof="0" dirty="0"/>
            <a:t> </a:t>
          </a:r>
          <a:r>
            <a:rPr lang="en-US" sz="1800" b="1" noProof="0" dirty="0" err="1"/>
            <a:t>Isaa</a:t>
          </a:r>
          <a:r>
            <a:rPr lang="en-US" sz="1800" b="1" noProof="0" dirty="0"/>
            <a:t> </a:t>
          </a:r>
          <a:r>
            <a:rPr lang="en-US" sz="1800" b="1" noProof="0" dirty="0" err="1"/>
            <a:t>dabarsuuf</a:t>
          </a:r>
          <a:r>
            <a:rPr lang="en-US" sz="1800" b="1" noProof="0" dirty="0"/>
            <a:t> (2 </a:t>
          </a:r>
          <a:r>
            <a:rPr lang="en-US" sz="1800" b="1" noProof="0" dirty="0" err="1"/>
            <a:t>Qor</a:t>
          </a:r>
          <a:r>
            <a:rPr lang="en-US" sz="1800" b="1" noProof="0" dirty="0"/>
            <a:t>. 4:7). </a:t>
          </a:r>
          <a:r>
            <a:rPr lang="en-US" sz="1800" b="1" noProof="0" dirty="0" err="1"/>
            <a:t>Guutuu</a:t>
          </a:r>
          <a:r>
            <a:rPr lang="en-US" sz="1800" b="1" noProof="0" dirty="0"/>
            <a:t> </a:t>
          </a:r>
          <a:r>
            <a:rPr lang="en-US" sz="1800" b="1" noProof="0" dirty="0" err="1"/>
            <a:t>ta’uu</a:t>
          </a:r>
          <a:r>
            <a:rPr lang="en-US" sz="1800" b="1" noProof="0" dirty="0"/>
            <a:t> </a:t>
          </a:r>
          <a:r>
            <a:rPr lang="en-US" sz="1800" b="1" noProof="0" dirty="0" err="1"/>
            <a:t>dhabuun</a:t>
          </a:r>
          <a:r>
            <a:rPr lang="en-US" sz="1800" b="1" noProof="0" dirty="0"/>
            <a:t> kun </a:t>
          </a:r>
          <a:r>
            <a:rPr lang="en-US" sz="1800" b="1" noProof="0" dirty="0" err="1"/>
            <a:t>akkamitti</a:t>
          </a:r>
          <a:r>
            <a:rPr lang="en-US" sz="1800" b="1" noProof="0" dirty="0"/>
            <a:t> </a:t>
          </a:r>
          <a:r>
            <a:rPr lang="en-US" sz="1800" b="1" noProof="0" dirty="0" err="1"/>
            <a:t>ergaa</a:t>
          </a:r>
          <a:r>
            <a:rPr lang="en-US" sz="1800" b="1" noProof="0" dirty="0"/>
            <a:t> </a:t>
          </a:r>
          <a:r>
            <a:rPr lang="en-US" sz="1800" b="1" noProof="0" dirty="0" err="1"/>
            <a:t>sana</a:t>
          </a:r>
          <a:r>
            <a:rPr lang="en-US" sz="1800" b="1" noProof="0" dirty="0"/>
            <a:t> </a:t>
          </a:r>
          <a:r>
            <a:rPr lang="en-US" sz="1800" b="1" noProof="0" dirty="0" err="1"/>
            <a:t>irraan</a:t>
          </a:r>
          <a:r>
            <a:rPr lang="en-US" sz="1800" b="1" noProof="0" dirty="0"/>
            <a:t> </a:t>
          </a:r>
          <a:r>
            <a:rPr lang="en-US" sz="1800" b="1" noProof="0" dirty="0" err="1"/>
            <a:t>dhiibbaa</a:t>
          </a:r>
          <a:r>
            <a:rPr lang="en-US" sz="1800" b="1" noProof="0" dirty="0"/>
            <a:t> </a:t>
          </a:r>
          <a:r>
            <a:rPr lang="en-US" sz="1800" b="1" noProof="0" dirty="0" err="1"/>
            <a:t>gaa’a</a:t>
          </a:r>
          <a:r>
            <a:rPr lang="en-US" sz="1800" b="1" noProof="0" dirty="0"/>
            <a:t>? </a:t>
          </a:r>
          <a:r>
            <a:rPr lang="en-US" sz="1800" b="1" noProof="0" dirty="0" err="1"/>
            <a:t>Macaafni</a:t>
          </a:r>
          <a:r>
            <a:rPr lang="en-US" sz="1800" b="1" noProof="0" dirty="0"/>
            <a:t> </a:t>
          </a:r>
          <a:r>
            <a:rPr lang="en-US" sz="1800" b="1" noProof="0" dirty="0" err="1"/>
            <a:t>Qulqulluun</a:t>
          </a:r>
          <a:r>
            <a:rPr lang="en-US" sz="1800" b="1" noProof="0" dirty="0"/>
            <a:t> 100% </a:t>
          </a:r>
          <a:r>
            <a:rPr lang="en-US" sz="1800" b="1" noProof="0" dirty="0" err="1"/>
            <a:t>ni</a:t>
          </a:r>
          <a:r>
            <a:rPr lang="en-US" sz="1800" b="1" noProof="0" dirty="0"/>
            <a:t> </a:t>
          </a:r>
          <a:r>
            <a:rPr lang="en-US" sz="1800" b="1" noProof="0" dirty="0" err="1"/>
            <a:t>amansiisaa</a:t>
          </a:r>
          <a:r>
            <a:rPr lang="en-US" sz="1800" b="1" noProof="0" dirty="0"/>
            <a:t>?</a:t>
          </a:r>
          <a:endParaRPr lang="en-US" sz="1800" noProof="0" dirty="0"/>
        </a:p>
      </dgm:t>
    </dgm:pt>
    <dgm:pt modelId="{C724EA10-A0B4-4BA7-A702-95B7D03353AF}" type="parTrans" cxnId="{56E05C0C-CA3D-4BE6-B604-7578D37240B7}">
      <dgm:prSet/>
      <dgm:spPr/>
      <dgm:t>
        <a:bodyPr/>
        <a:lstStyle/>
        <a:p>
          <a:endParaRPr lang="es-ES"/>
        </a:p>
      </dgm:t>
    </dgm:pt>
    <dgm:pt modelId="{16F7D1AE-3015-4135-953D-A630FBDB5718}" type="sibTrans" cxnId="{56E05C0C-CA3D-4BE6-B604-7578D37240B7}">
      <dgm:prSet/>
      <dgm:spPr/>
      <dgm:t>
        <a:bodyPr/>
        <a:lstStyle/>
        <a:p>
          <a:endParaRPr lang="es-ES"/>
        </a:p>
      </dgm:t>
    </dgm:pt>
    <dgm:pt modelId="{F4AE6EF0-5424-4A81-9604-A99A1C6B2922}">
      <dgm:prSet phldrT="[Texto]" phldr="0" custT="1"/>
      <dgm:spPr/>
      <dgm:t>
        <a:bodyPr/>
        <a:lstStyle/>
        <a:p>
          <a:pPr>
            <a:buNone/>
          </a:pPr>
          <a:r>
            <a:rPr lang="en-US" sz="1600" b="1" noProof="0" dirty="0" err="1">
              <a:solidFill>
                <a:schemeClr val="accent2">
                  <a:lumMod val="50000"/>
                </a:schemeClr>
              </a:solidFill>
            </a:rPr>
            <a:t>Jechoota</a:t>
          </a:r>
          <a:r>
            <a:rPr lang="en-US" sz="1600" b="1" noProof="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en-US" sz="1600" b="1" noProof="0" dirty="0" err="1">
              <a:solidFill>
                <a:schemeClr val="accent2">
                  <a:lumMod val="50000"/>
                </a:schemeClr>
              </a:solidFill>
            </a:rPr>
            <a:t>durii</a:t>
          </a:r>
          <a:endParaRPr lang="en-US" sz="1600" b="1" noProof="0" dirty="0">
            <a:solidFill>
              <a:schemeClr val="accent2">
                <a:lumMod val="50000"/>
              </a:schemeClr>
            </a:solidFill>
          </a:endParaRPr>
        </a:p>
      </dgm:t>
    </dgm:pt>
    <dgm:pt modelId="{FCE9FFB7-E43D-4608-AE8D-DC35D5952BC3}" type="parTrans" cxnId="{7AEDA9F0-6244-4038-A17A-2898889A6349}">
      <dgm:prSet/>
      <dgm:spPr/>
      <dgm:t>
        <a:bodyPr/>
        <a:lstStyle/>
        <a:p>
          <a:endParaRPr lang="es-ES"/>
        </a:p>
      </dgm:t>
    </dgm:pt>
    <dgm:pt modelId="{93CAD4C4-D0BD-4DD0-8AD9-BE8223C29FB4}" type="sibTrans" cxnId="{7AEDA9F0-6244-4038-A17A-2898889A6349}">
      <dgm:prSet/>
      <dgm:spPr/>
      <dgm:t>
        <a:bodyPr/>
        <a:lstStyle/>
        <a:p>
          <a:endParaRPr lang="es-ES"/>
        </a:p>
      </dgm:t>
    </dgm:pt>
    <dgm:pt modelId="{C6311A42-1E9F-4CE5-9C37-83505628FC13}">
      <dgm:prSet phldrT="[Texto]" phldr="0" custT="1"/>
      <dgm:spPr/>
      <dgm:t>
        <a:bodyPr/>
        <a:lstStyle/>
        <a:p>
          <a:pPr>
            <a:buNone/>
          </a:pPr>
          <a:r>
            <a:rPr lang="en-US" sz="1600" b="1" noProof="0" dirty="0" err="1">
              <a:solidFill>
                <a:srgbClr val="8D8A00"/>
              </a:solidFill>
            </a:rPr>
            <a:t>Dogoggora</a:t>
          </a:r>
          <a:r>
            <a:rPr lang="en-US" sz="1600" b="1" noProof="0" dirty="0">
              <a:solidFill>
                <a:srgbClr val="8D8A00"/>
              </a:solidFill>
            </a:rPr>
            <a:t> </a:t>
          </a:r>
          <a:r>
            <a:rPr lang="en-US" sz="1600" b="1" noProof="0" dirty="0" err="1">
              <a:solidFill>
                <a:srgbClr val="8D8A00"/>
              </a:solidFill>
            </a:rPr>
            <a:t>warra</a:t>
          </a:r>
          <a:r>
            <a:rPr lang="en-US" sz="1600" b="1" noProof="0" dirty="0">
              <a:solidFill>
                <a:srgbClr val="8D8A00"/>
              </a:solidFill>
            </a:rPr>
            <a:t> </a:t>
          </a:r>
          <a:r>
            <a:rPr lang="en-US" sz="1600" b="1" noProof="0" dirty="0" err="1">
              <a:solidFill>
                <a:srgbClr val="8D8A00"/>
              </a:solidFill>
            </a:rPr>
            <a:t>galagalchaniin</a:t>
          </a:r>
          <a:r>
            <a:rPr lang="en-US" sz="1600" b="1" noProof="0" dirty="0">
              <a:solidFill>
                <a:srgbClr val="8D8A00"/>
              </a:solidFill>
            </a:rPr>
            <a:t> </a:t>
          </a:r>
          <a:r>
            <a:rPr lang="en-US" sz="1600" b="1" noProof="0" dirty="0" err="1">
              <a:solidFill>
                <a:srgbClr val="8D8A00"/>
              </a:solidFill>
            </a:rPr>
            <a:t>uumame</a:t>
          </a:r>
          <a:endParaRPr lang="en-US" sz="1600" b="1" noProof="0" dirty="0">
            <a:solidFill>
              <a:srgbClr val="8D8A00"/>
            </a:solidFill>
          </a:endParaRPr>
        </a:p>
      </dgm:t>
    </dgm:pt>
    <dgm:pt modelId="{F97FB3C6-C835-4180-A8E0-417F0EBFA6CF}" type="parTrans" cxnId="{646C4E26-0C25-45FA-9F9E-5A9AE0887D74}">
      <dgm:prSet/>
      <dgm:spPr/>
      <dgm:t>
        <a:bodyPr/>
        <a:lstStyle/>
        <a:p>
          <a:endParaRPr lang="es-ES"/>
        </a:p>
      </dgm:t>
    </dgm:pt>
    <dgm:pt modelId="{1FF331AA-00D0-4F4F-AEAF-49B60674F3A5}" type="sibTrans" cxnId="{646C4E26-0C25-45FA-9F9E-5A9AE0887D74}">
      <dgm:prSet/>
      <dgm:spPr/>
      <dgm:t>
        <a:bodyPr/>
        <a:lstStyle/>
        <a:p>
          <a:endParaRPr lang="es-ES"/>
        </a:p>
      </dgm:t>
    </dgm:pt>
    <dgm:pt modelId="{750603F7-4E0E-40BD-9FC8-6F1082B0FDDB}">
      <dgm:prSet phldrT="[Texto]" phldr="0" custT="1"/>
      <dgm:spPr/>
      <dgm:t>
        <a:bodyPr/>
        <a:lstStyle/>
        <a:p>
          <a:pPr>
            <a:spcAft>
              <a:spcPts val="0"/>
            </a:spcAft>
            <a:buNone/>
          </a:pPr>
          <a:r>
            <a:rPr lang="en-US" sz="1600" b="1" noProof="0" dirty="0" err="1">
              <a:solidFill>
                <a:schemeClr val="accent4">
                  <a:lumMod val="50000"/>
                </a:schemeClr>
              </a:solidFill>
            </a:rPr>
            <a:t>Dogoggora</a:t>
          </a:r>
          <a:r>
            <a:rPr lang="en-US" sz="1600" b="1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600" b="1" noProof="0" dirty="0" err="1">
              <a:solidFill>
                <a:schemeClr val="accent4">
                  <a:lumMod val="50000"/>
                </a:schemeClr>
              </a:solidFill>
            </a:rPr>
            <a:t>barreessitootumaan</a:t>
          </a:r>
          <a:r>
            <a:rPr lang="en-US" sz="1600" b="1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600" b="1" noProof="0" dirty="0" err="1">
              <a:solidFill>
                <a:schemeClr val="accent4">
                  <a:lumMod val="50000"/>
                </a:schemeClr>
              </a:solidFill>
            </a:rPr>
            <a:t>uumame</a:t>
          </a:r>
          <a:endParaRPr lang="en-US" sz="1600" b="1" noProof="0" dirty="0">
            <a:solidFill>
              <a:schemeClr val="accent4">
                <a:lumMod val="50000"/>
              </a:schemeClr>
            </a:solidFill>
          </a:endParaRPr>
        </a:p>
      </dgm:t>
    </dgm:pt>
    <dgm:pt modelId="{C3D983B7-DB0E-483B-A500-E5D715407EDB}" type="parTrans" cxnId="{62750492-2D3F-4D7C-BFE0-04ED956C692B}">
      <dgm:prSet/>
      <dgm:spPr/>
      <dgm:t>
        <a:bodyPr/>
        <a:lstStyle/>
        <a:p>
          <a:endParaRPr lang="es-ES"/>
        </a:p>
      </dgm:t>
    </dgm:pt>
    <dgm:pt modelId="{5894EAE8-499B-4F03-B6FB-9901BDA7C67B}" type="sibTrans" cxnId="{62750492-2D3F-4D7C-BFE0-04ED956C692B}">
      <dgm:prSet/>
      <dgm:spPr/>
      <dgm:t>
        <a:bodyPr/>
        <a:lstStyle/>
        <a:p>
          <a:endParaRPr lang="es-ES"/>
        </a:p>
      </dgm:t>
    </dgm:pt>
    <dgm:pt modelId="{8C9A8FE4-5FF6-43B3-AE43-CAAB6B4D4F11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600" b="1" noProof="0" dirty="0" err="1"/>
            <a:t>Jechoota</a:t>
          </a:r>
          <a:r>
            <a:rPr lang="en-US" sz="1600" b="1" noProof="0" dirty="0"/>
            <a:t> Afaan </a:t>
          </a:r>
          <a:r>
            <a:rPr lang="en-US" sz="1600" b="1" noProof="0" dirty="0" err="1"/>
            <a:t>Ibirootaa</a:t>
          </a:r>
          <a:r>
            <a:rPr lang="en-US" sz="1600" b="1" noProof="0" dirty="0"/>
            <a:t>, </a:t>
          </a:r>
          <a:r>
            <a:rPr lang="en-US" sz="1600" b="1" noProof="0" dirty="0" err="1"/>
            <a:t>Aramayikii</a:t>
          </a:r>
          <a:r>
            <a:rPr lang="en-US" sz="1600" b="1" noProof="0" dirty="0"/>
            <a:t>, </a:t>
          </a:r>
          <a:r>
            <a:rPr lang="en-US" sz="1600" b="1" noProof="0" dirty="0" err="1"/>
            <a:t>ykn</a:t>
          </a:r>
          <a:r>
            <a:rPr lang="en-US" sz="1600" b="1" noProof="0" dirty="0"/>
            <a:t> </a:t>
          </a:r>
          <a:r>
            <a:rPr lang="en-US" sz="1600" b="1" noProof="0" dirty="0" err="1"/>
            <a:t>Giriikii</a:t>
          </a:r>
          <a:r>
            <a:rPr lang="en-US" sz="1600" b="1" noProof="0" dirty="0"/>
            <a:t> </a:t>
          </a:r>
          <a:r>
            <a:rPr lang="en-US" sz="1600" b="1" noProof="0" dirty="0" err="1"/>
            <a:t>kan</a:t>
          </a:r>
          <a:r>
            <a:rPr lang="en-US" sz="1600" b="1" noProof="0" dirty="0"/>
            <a:t> </a:t>
          </a:r>
          <a:r>
            <a:rPr lang="en-US" sz="1600" b="1" noProof="0" dirty="0" err="1"/>
            <a:t>nuy</a:t>
          </a:r>
          <a:r>
            <a:rPr lang="en-US" sz="1600" b="1" noProof="0" dirty="0"/>
            <a:t> </a:t>
          </a:r>
          <a:r>
            <a:rPr lang="en-US" sz="1600" b="1" noProof="0" dirty="0" err="1"/>
            <a:t>hiikkaa</a:t>
          </a:r>
          <a:r>
            <a:rPr lang="en-US" sz="1600" b="1" noProof="0" dirty="0"/>
            <a:t> </a:t>
          </a:r>
          <a:r>
            <a:rPr lang="en-US" sz="1600" b="1" noProof="0" dirty="0" err="1"/>
            <a:t>isaa</a:t>
          </a:r>
          <a:r>
            <a:rPr lang="en-US" sz="1600" b="1" noProof="0" dirty="0"/>
            <a:t> </a:t>
          </a:r>
          <a:r>
            <a:rPr lang="en-US" sz="1600" b="1" noProof="0" dirty="0" err="1"/>
            <a:t>hin</a:t>
          </a:r>
          <a:r>
            <a:rPr lang="en-US" sz="1600" b="1" noProof="0" dirty="0"/>
            <a:t> </a:t>
          </a:r>
          <a:r>
            <a:rPr lang="en-US" sz="1600" b="1" noProof="0" dirty="0" err="1"/>
            <a:t>beekne</a:t>
          </a:r>
          <a:r>
            <a:rPr lang="en-US" sz="1600" b="1" noProof="0" dirty="0"/>
            <a:t>, </a:t>
          </a:r>
          <a:r>
            <a:rPr lang="en-US" sz="1600" b="1" noProof="0" dirty="0" err="1"/>
            <a:t>ykn</a:t>
          </a:r>
          <a:r>
            <a:rPr lang="en-US" sz="1600" b="1" noProof="0" dirty="0"/>
            <a:t> </a:t>
          </a:r>
          <a:r>
            <a:rPr lang="en-US" sz="1600" b="1" noProof="0" dirty="0" err="1"/>
            <a:t>yeroo</a:t>
          </a:r>
          <a:r>
            <a:rPr lang="en-US" sz="1600" b="1" noProof="0" dirty="0"/>
            <a:t> </a:t>
          </a:r>
          <a:r>
            <a:rPr lang="en-US" sz="1600" b="1" noProof="0" dirty="0" err="1"/>
            <a:t>raajichaa</a:t>
          </a:r>
          <a:r>
            <a:rPr lang="en-US" sz="1600" b="1" noProof="0" dirty="0"/>
            <a:t> </a:t>
          </a:r>
          <a:r>
            <a:rPr lang="en-US" sz="1600" b="1" noProof="0" dirty="0" err="1"/>
            <a:t>keessaa</a:t>
          </a:r>
          <a:r>
            <a:rPr lang="en-US" sz="1600" b="1" noProof="0" dirty="0"/>
            <a:t> </a:t>
          </a:r>
          <a:r>
            <a:rPr lang="en-US" sz="1600" b="1" noProof="0" dirty="0" err="1"/>
            <a:t>hiikkaa</a:t>
          </a:r>
          <a:r>
            <a:rPr lang="en-US" sz="1600" b="1" noProof="0" dirty="0"/>
            <a:t> </a:t>
          </a:r>
          <a:r>
            <a:rPr lang="en-US" sz="1600" b="1" noProof="0" dirty="0" err="1"/>
            <a:t>biraatiif</a:t>
          </a:r>
          <a:r>
            <a:rPr lang="en-US" sz="1600" b="1" noProof="0" dirty="0"/>
            <a:t> </a:t>
          </a:r>
          <a:r>
            <a:rPr lang="en-US" sz="1600" b="1" noProof="0" dirty="0" err="1"/>
            <a:t>kan</a:t>
          </a:r>
          <a:r>
            <a:rPr lang="en-US" sz="1600" b="1" noProof="0" dirty="0"/>
            <a:t>  dhimmi </a:t>
          </a:r>
          <a:r>
            <a:rPr lang="en-US" sz="1600" b="1" noProof="0" dirty="0" err="1"/>
            <a:t>itti</a:t>
          </a:r>
          <a:r>
            <a:rPr lang="en-US" sz="1600" b="1" noProof="0" dirty="0"/>
            <a:t> </a:t>
          </a:r>
          <a:r>
            <a:rPr lang="en-US" sz="1600" b="1" noProof="0" dirty="0" err="1"/>
            <a:t>baa’ame</a:t>
          </a:r>
          <a:endParaRPr lang="en-US" sz="1600" b="1" noProof="0" dirty="0"/>
        </a:p>
      </dgm:t>
    </dgm:pt>
    <dgm:pt modelId="{97AFF6B6-F4BB-4033-AC86-793D54484821}" type="parTrans" cxnId="{47835BD4-45F3-4C94-9A8E-BADD2F7EDE68}">
      <dgm:prSet/>
      <dgm:spPr/>
      <dgm:t>
        <a:bodyPr/>
        <a:lstStyle/>
        <a:p>
          <a:endParaRPr lang="es-ES"/>
        </a:p>
      </dgm:t>
    </dgm:pt>
    <dgm:pt modelId="{230FFB2C-2B72-4852-B1A6-CE2C7F1B9795}" type="sibTrans" cxnId="{47835BD4-45F3-4C94-9A8E-BADD2F7EDE68}">
      <dgm:prSet/>
      <dgm:spPr/>
      <dgm:t>
        <a:bodyPr/>
        <a:lstStyle/>
        <a:p>
          <a:endParaRPr lang="es-ES"/>
        </a:p>
      </dgm:t>
    </dgm:pt>
    <dgm:pt modelId="{E50FC7BF-F6F0-4729-ACAE-4A6AA891E4BD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600" b="1" noProof="0" dirty="0" err="1"/>
            <a:t>Fknf</a:t>
          </a:r>
          <a:r>
            <a:rPr lang="en-US" sz="1600" b="1" noProof="0" dirty="0"/>
            <a:t>: </a:t>
          </a:r>
          <a:r>
            <a:rPr lang="en-US" sz="1600" b="1" i="1" u="none" noProof="0" dirty="0" err="1"/>
            <a:t>Goofar</a:t>
          </a:r>
          <a:r>
            <a:rPr lang="en-US" sz="1600" b="1" noProof="0" dirty="0"/>
            <a:t> (גֹּ</a:t>
          </a:r>
          <a:r>
            <a:rPr lang="en-US" sz="1600" b="1" noProof="0" dirty="0" err="1"/>
            <a:t>פֶר</a:t>
          </a:r>
          <a:r>
            <a:rPr lang="en-US" sz="1600" b="1" noProof="0" dirty="0"/>
            <a:t>) (</a:t>
          </a:r>
          <a:r>
            <a:rPr lang="en-US" sz="1600" b="1" noProof="0" dirty="0" err="1"/>
            <a:t>Uum</a:t>
          </a:r>
          <a:r>
            <a:rPr lang="en-US" sz="1600" b="1" noProof="0" dirty="0"/>
            <a:t>. 6:14); </a:t>
          </a:r>
          <a:r>
            <a:rPr lang="en-US" sz="1600" b="1" i="1" u="none" noProof="0" dirty="0" err="1"/>
            <a:t>Selaa</a:t>
          </a:r>
          <a:r>
            <a:rPr lang="en-US" sz="1600" b="1" noProof="0" dirty="0"/>
            <a:t> (</a:t>
          </a:r>
          <a:r>
            <a:rPr lang="en-US" sz="1600" b="1" noProof="0" dirty="0" err="1"/>
            <a:t>סֶלָה</a:t>
          </a:r>
          <a:r>
            <a:rPr lang="en-US" sz="1600" b="1" noProof="0" dirty="0"/>
            <a:t>) (</a:t>
          </a:r>
          <a:r>
            <a:rPr lang="en-US" sz="1600" b="1" noProof="0" dirty="0" err="1"/>
            <a:t>faarfannaa</a:t>
          </a:r>
          <a:r>
            <a:rPr lang="en-US" sz="1600" b="1" noProof="0" dirty="0"/>
            <a:t> </a:t>
          </a:r>
          <a:r>
            <a:rPr lang="en-US" sz="1600" b="1" noProof="0" dirty="0" err="1"/>
            <a:t>keessatti</a:t>
          </a:r>
          <a:r>
            <a:rPr lang="en-US" sz="1600" b="1" noProof="0" dirty="0"/>
            <a:t> </a:t>
          </a:r>
          <a:r>
            <a:rPr lang="en-US" sz="1600" b="1" noProof="0" dirty="0" err="1"/>
            <a:t>iddoo</a:t>
          </a:r>
          <a:r>
            <a:rPr lang="en-US" sz="1600" b="1" noProof="0" dirty="0"/>
            <a:t> </a:t>
          </a:r>
          <a:r>
            <a:rPr lang="en-US" sz="1600" b="1" noProof="0" dirty="0" err="1"/>
            <a:t>baay’eetti</a:t>
          </a:r>
          <a:r>
            <a:rPr lang="en-US" sz="1600" b="1" noProof="0" dirty="0"/>
            <a:t> </a:t>
          </a:r>
          <a:r>
            <a:rPr lang="en-US" sz="1600" b="1" noProof="0" dirty="0" err="1"/>
            <a:t>fayyadamame</a:t>
          </a:r>
          <a:r>
            <a:rPr lang="en-US" sz="1600" b="1" noProof="0" dirty="0"/>
            <a:t>)</a:t>
          </a:r>
        </a:p>
      </dgm:t>
    </dgm:pt>
    <dgm:pt modelId="{27DD46F2-516D-481B-B274-E5C555B53E8C}" type="parTrans" cxnId="{1607BBBF-DB9B-4B0B-ADEB-64572824DF30}">
      <dgm:prSet/>
      <dgm:spPr/>
      <dgm:t>
        <a:bodyPr/>
        <a:lstStyle/>
        <a:p>
          <a:endParaRPr lang="es-ES"/>
        </a:p>
      </dgm:t>
    </dgm:pt>
    <dgm:pt modelId="{C5BE83E7-3940-4399-B50C-3AA2A769D93C}" type="sibTrans" cxnId="{1607BBBF-DB9B-4B0B-ADEB-64572824DF30}">
      <dgm:prSet/>
      <dgm:spPr/>
      <dgm:t>
        <a:bodyPr/>
        <a:lstStyle/>
        <a:p>
          <a:endParaRPr lang="es-ES"/>
        </a:p>
      </dgm:t>
    </dgm:pt>
    <dgm:pt modelId="{8F26E903-2651-40F6-80A4-076E8DE8FDA1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600" b="1" noProof="0" dirty="0" err="1"/>
            <a:t>Jechoota</a:t>
          </a:r>
          <a:r>
            <a:rPr lang="en-US" sz="1600" b="1" noProof="0" dirty="0"/>
            <a:t> </a:t>
          </a:r>
          <a:r>
            <a:rPr lang="en-US" sz="1600" b="1" noProof="0" dirty="0" err="1"/>
            <a:t>yeroo</a:t>
          </a:r>
          <a:r>
            <a:rPr lang="en-US" sz="1600" b="1" noProof="0" dirty="0"/>
            <a:t> </a:t>
          </a:r>
          <a:r>
            <a:rPr lang="en-US" sz="1600" b="1" noProof="0" dirty="0" err="1"/>
            <a:t>galagalchan</a:t>
          </a:r>
          <a:r>
            <a:rPr lang="en-US" sz="1600" b="1" noProof="0" dirty="0"/>
            <a:t>, </a:t>
          </a:r>
          <a:r>
            <a:rPr lang="en-US" sz="1600" b="1" noProof="0" dirty="0" err="1"/>
            <a:t>ykn</a:t>
          </a:r>
          <a:r>
            <a:rPr lang="en-US" sz="1600" b="1" noProof="0" dirty="0"/>
            <a:t> </a:t>
          </a:r>
          <a:r>
            <a:rPr lang="en-US" sz="1600" b="1" noProof="0" dirty="0" err="1"/>
            <a:t>yeroo</a:t>
          </a:r>
          <a:r>
            <a:rPr lang="en-US" sz="1600" b="1" noProof="0" dirty="0"/>
            <a:t> </a:t>
          </a:r>
          <a:r>
            <a:rPr lang="en-US" sz="1600" b="1" noProof="0" dirty="0" err="1"/>
            <a:t>itti</a:t>
          </a:r>
          <a:r>
            <a:rPr lang="en-US" sz="1600" b="1" noProof="0" dirty="0"/>
            <a:t> </a:t>
          </a:r>
          <a:r>
            <a:rPr lang="en-US" sz="1600" b="1" noProof="0" dirty="0" err="1"/>
            <a:t>himamee</a:t>
          </a:r>
          <a:r>
            <a:rPr lang="en-US" sz="1600" b="1" noProof="0" dirty="0"/>
            <a:t> </a:t>
          </a:r>
          <a:r>
            <a:rPr lang="en-US" sz="1600" b="1" noProof="0" dirty="0" err="1"/>
            <a:t>barreessan</a:t>
          </a:r>
          <a:r>
            <a:rPr lang="en-US" sz="1600" b="1" noProof="0" dirty="0"/>
            <a:t>, </a:t>
          </a:r>
          <a:r>
            <a:rPr lang="en-US" sz="1600" b="1" noProof="0" dirty="0" err="1"/>
            <a:t>warri</a:t>
          </a:r>
          <a:r>
            <a:rPr lang="en-US" sz="1600" b="1" noProof="0" dirty="0"/>
            <a:t> </a:t>
          </a:r>
          <a:r>
            <a:rPr lang="en-US" sz="1600" b="1" noProof="0" dirty="0" err="1"/>
            <a:t>galagalchan</a:t>
          </a:r>
          <a:r>
            <a:rPr lang="en-US" sz="1600" b="1" noProof="0" dirty="0"/>
            <a:t> </a:t>
          </a:r>
          <a:r>
            <a:rPr lang="en-US" sz="1600" b="1" noProof="0" dirty="0" err="1"/>
            <a:t>dogoggoruu</a:t>
          </a:r>
          <a:r>
            <a:rPr lang="en-US" sz="1600" b="1" noProof="0" dirty="0"/>
            <a:t> </a:t>
          </a:r>
          <a:r>
            <a:rPr lang="en-US" sz="1600" b="1" noProof="0" dirty="0" err="1"/>
            <a:t>ni</a:t>
          </a:r>
          <a:r>
            <a:rPr lang="en-US" sz="1600" b="1" noProof="0" dirty="0"/>
            <a:t> </a:t>
          </a:r>
          <a:r>
            <a:rPr lang="en-US" sz="1600" b="1" noProof="0" dirty="0" err="1"/>
            <a:t>danda’u</a:t>
          </a:r>
          <a:r>
            <a:rPr lang="en-US" sz="1600" b="1" noProof="0" dirty="0"/>
            <a:t> (</a:t>
          </a:r>
          <a:r>
            <a:rPr lang="en-US" sz="1600" b="1" noProof="0" dirty="0" err="1"/>
            <a:t>Kakuu</a:t>
          </a:r>
          <a:r>
            <a:rPr lang="en-US" sz="1600" b="1" noProof="0" dirty="0"/>
            <a:t> </a:t>
          </a:r>
          <a:r>
            <a:rPr lang="en-US" sz="1600" b="1" noProof="0" dirty="0" err="1"/>
            <a:t>Haaraa</a:t>
          </a:r>
          <a:r>
            <a:rPr lang="en-US" sz="1600" b="1" noProof="0" dirty="0"/>
            <a:t> </a:t>
          </a:r>
          <a:r>
            <a:rPr lang="en-US" sz="1600" b="1" noProof="0" dirty="0" err="1"/>
            <a:t>keessatti</a:t>
          </a:r>
          <a:r>
            <a:rPr lang="en-US" sz="1600" b="1" noProof="0" dirty="0"/>
            <a:t> </a:t>
          </a:r>
          <a:r>
            <a:rPr lang="en-US" sz="1600" b="1" noProof="0" dirty="0" err="1"/>
            <a:t>baratamaa</a:t>
          </a:r>
          <a:r>
            <a:rPr lang="en-US" sz="1600" b="1" noProof="0" dirty="0"/>
            <a:t> </a:t>
          </a:r>
          <a:r>
            <a:rPr lang="en-US" sz="1600" b="1" noProof="0" dirty="0" err="1"/>
            <a:t>dha</a:t>
          </a:r>
          <a:r>
            <a:rPr lang="en-US" sz="1600" b="1" noProof="0" dirty="0"/>
            <a:t>)</a:t>
          </a:r>
        </a:p>
      </dgm:t>
    </dgm:pt>
    <dgm:pt modelId="{D7E85528-6BEE-4ADE-B5C0-594A8866BD8E}" type="parTrans" cxnId="{CCBE9335-EE33-4E75-BCDF-A59C4EAF4DD5}">
      <dgm:prSet/>
      <dgm:spPr/>
      <dgm:t>
        <a:bodyPr/>
        <a:lstStyle/>
        <a:p>
          <a:endParaRPr lang="es-ES"/>
        </a:p>
      </dgm:t>
    </dgm:pt>
    <dgm:pt modelId="{BB404659-F554-4BAA-8C72-CC767BC9BE69}" type="sibTrans" cxnId="{CCBE9335-EE33-4E75-BCDF-A59C4EAF4DD5}">
      <dgm:prSet/>
      <dgm:spPr/>
      <dgm:t>
        <a:bodyPr/>
        <a:lstStyle/>
        <a:p>
          <a:endParaRPr lang="es-ES"/>
        </a:p>
      </dgm:t>
    </dgm:pt>
    <dgm:pt modelId="{D8B23302-96A3-4103-A4F4-980A11B03272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600" b="1" noProof="0" dirty="0" err="1"/>
            <a:t>Fknf</a:t>
          </a:r>
          <a:r>
            <a:rPr lang="en-US" sz="1600" b="1" noProof="0" dirty="0"/>
            <a:t>: “</a:t>
          </a:r>
          <a:r>
            <a:rPr lang="en-US" sz="1600" b="1" noProof="0" dirty="0" err="1"/>
            <a:t>Qoodduu</a:t>
          </a:r>
          <a:r>
            <a:rPr lang="en-US" sz="1600" b="1" noProof="0" dirty="0"/>
            <a:t> Johannine” (1 </a:t>
          </a:r>
          <a:r>
            <a:rPr lang="en-US" sz="1600" b="1" noProof="0" dirty="0" err="1"/>
            <a:t>Yoh</a:t>
          </a:r>
          <a:r>
            <a:rPr lang="en-US" sz="1600" b="1" noProof="0" dirty="0"/>
            <a:t>. 5:7-8). </a:t>
          </a:r>
          <a:r>
            <a:rPr lang="en-US" sz="1600" b="1" noProof="0" dirty="0" err="1"/>
            <a:t>Yaada</a:t>
          </a:r>
          <a:r>
            <a:rPr lang="en-US" sz="1600" b="1" noProof="0" dirty="0"/>
            <a:t> </a:t>
          </a:r>
          <a:r>
            <a:rPr lang="en-US" sz="1600" b="1" noProof="0" dirty="0" err="1"/>
            <a:t>nama</a:t>
          </a:r>
          <a:r>
            <a:rPr lang="en-US" sz="1600" b="1" noProof="0" dirty="0"/>
            <a:t> </a:t>
          </a:r>
          <a:r>
            <a:rPr lang="en-US" sz="1600" b="1" noProof="0" dirty="0" err="1"/>
            <a:t>galagalcheen</a:t>
          </a:r>
          <a:r>
            <a:rPr lang="en-US" sz="1600" b="1" noProof="0" dirty="0"/>
            <a:t> </a:t>
          </a:r>
          <a:r>
            <a:rPr lang="en-US" sz="1600" b="1" noProof="0" dirty="0" err="1"/>
            <a:t>kenname</a:t>
          </a:r>
          <a:r>
            <a:rPr lang="en-US" sz="1600" b="1" noProof="0" dirty="0"/>
            <a:t>, </a:t>
          </a:r>
          <a:r>
            <a:rPr lang="en-US" sz="1600" b="1" noProof="0" dirty="0" err="1"/>
            <a:t>kan</a:t>
          </a:r>
          <a:r>
            <a:rPr lang="en-US" sz="1600" b="1" noProof="0" dirty="0"/>
            <a:t> </a:t>
          </a:r>
          <a:r>
            <a:rPr lang="en-US" sz="1600" b="1" noProof="0" dirty="0" err="1"/>
            <a:t>booda</a:t>
          </a:r>
          <a:r>
            <a:rPr lang="en-US" sz="1600" b="1" noProof="0" dirty="0"/>
            <a:t> </a:t>
          </a:r>
          <a:r>
            <a:rPr lang="en-US" sz="1600" b="1" noProof="0" dirty="0" err="1"/>
            <a:t>barreeffama</a:t>
          </a:r>
          <a:r>
            <a:rPr lang="en-US" sz="1600" b="1" noProof="0" dirty="0"/>
            <a:t> </a:t>
          </a:r>
          <a:r>
            <a:rPr lang="en-US" sz="1600" b="1" noProof="0" dirty="0" err="1"/>
            <a:t>keessatti</a:t>
          </a:r>
          <a:r>
            <a:rPr lang="en-US" sz="1600" b="1" noProof="0" dirty="0"/>
            <a:t> </a:t>
          </a:r>
          <a:r>
            <a:rPr lang="en-US" sz="1600" b="1" noProof="0" dirty="0" err="1"/>
            <a:t>nama</a:t>
          </a:r>
          <a:r>
            <a:rPr lang="en-US" sz="1600" b="1" noProof="0" dirty="0"/>
            <a:t> </a:t>
          </a:r>
          <a:r>
            <a:rPr lang="en-US" sz="1600" b="1" noProof="0" dirty="0" err="1"/>
            <a:t>galagalche</a:t>
          </a:r>
          <a:r>
            <a:rPr lang="en-US" sz="1600" b="1" noProof="0" dirty="0"/>
            <a:t> </a:t>
          </a:r>
          <a:r>
            <a:rPr lang="en-US" sz="1600" b="1" noProof="0" dirty="0" err="1"/>
            <a:t>kan</a:t>
          </a:r>
          <a:r>
            <a:rPr lang="en-US" sz="1600" b="1" noProof="0" dirty="0"/>
            <a:t> </a:t>
          </a:r>
          <a:r>
            <a:rPr lang="en-US" sz="1600" b="1" noProof="0" dirty="0" err="1"/>
            <a:t>biraatiin</a:t>
          </a:r>
          <a:r>
            <a:rPr lang="en-US" sz="1600" b="1" noProof="0" dirty="0"/>
            <a:t> </a:t>
          </a:r>
          <a:r>
            <a:rPr lang="en-US" sz="1600" b="1" noProof="0" dirty="0" err="1"/>
            <a:t>dhimma</a:t>
          </a:r>
          <a:r>
            <a:rPr lang="en-US" sz="1600" b="1" noProof="0" dirty="0"/>
            <a:t> </a:t>
          </a:r>
          <a:r>
            <a:rPr lang="en-US" sz="1600" b="1" noProof="0" dirty="0" err="1"/>
            <a:t>itti</a:t>
          </a:r>
          <a:r>
            <a:rPr lang="en-US" sz="1600" b="1" noProof="0" dirty="0"/>
            <a:t> </a:t>
          </a:r>
          <a:r>
            <a:rPr lang="en-US" sz="1600" b="1" noProof="0" dirty="0" err="1"/>
            <a:t>baa’ame</a:t>
          </a:r>
          <a:r>
            <a:rPr lang="en-US" sz="1600" b="1" noProof="0" dirty="0"/>
            <a:t> </a:t>
          </a:r>
          <a:r>
            <a:rPr lang="en-US" sz="1600" b="1" noProof="0" dirty="0" err="1"/>
            <a:t>dha</a:t>
          </a:r>
          <a:r>
            <a:rPr lang="en-US" sz="1600" b="1" noProof="0" dirty="0"/>
            <a:t>. </a:t>
          </a:r>
        </a:p>
      </dgm:t>
    </dgm:pt>
    <dgm:pt modelId="{17CE74F4-E5E7-4141-934F-03E7DD5C3EE8}" type="parTrans" cxnId="{93901C86-EA7A-4876-9721-7497AA13AE41}">
      <dgm:prSet/>
      <dgm:spPr/>
      <dgm:t>
        <a:bodyPr/>
        <a:lstStyle/>
        <a:p>
          <a:endParaRPr lang="es-ES"/>
        </a:p>
      </dgm:t>
    </dgm:pt>
    <dgm:pt modelId="{AE6247F6-E2E7-4331-8AF5-688D104DBB16}" type="sibTrans" cxnId="{93901C86-EA7A-4876-9721-7497AA13AE41}">
      <dgm:prSet/>
      <dgm:spPr/>
      <dgm:t>
        <a:bodyPr/>
        <a:lstStyle/>
        <a:p>
          <a:endParaRPr lang="es-ES"/>
        </a:p>
      </dgm:t>
    </dgm:pt>
    <dgm:pt modelId="{48CFA06D-6389-4D19-922C-3590381705AD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600" b="1" noProof="0" dirty="0" err="1"/>
            <a:t>Yeroo</a:t>
          </a:r>
          <a:r>
            <a:rPr lang="en-US" sz="1600" b="1" noProof="0" dirty="0"/>
            <a:t> </a:t>
          </a:r>
          <a:r>
            <a:rPr lang="en-US" sz="1600" b="1" noProof="0" dirty="0" err="1"/>
            <a:t>barreeffama</a:t>
          </a:r>
          <a:r>
            <a:rPr lang="en-US" sz="1600" b="1" noProof="0" dirty="0"/>
            <a:t> </a:t>
          </a:r>
          <a:r>
            <a:rPr lang="en-US" sz="1600" b="1" noProof="0" dirty="0" err="1"/>
            <a:t>yaadannoo</a:t>
          </a:r>
          <a:r>
            <a:rPr lang="en-US" sz="1600" b="1" noProof="0" dirty="0"/>
            <a:t> </a:t>
          </a:r>
          <a:r>
            <a:rPr lang="en-US" sz="1600" b="1" noProof="0" dirty="0" err="1"/>
            <a:t>irraa</a:t>
          </a:r>
          <a:r>
            <a:rPr lang="en-US" sz="1600" b="1" noProof="0" dirty="0"/>
            <a:t> </a:t>
          </a:r>
          <a:r>
            <a:rPr lang="en-US" sz="1600" b="1" noProof="0" dirty="0" err="1"/>
            <a:t>waraaban</a:t>
          </a:r>
          <a:r>
            <a:rPr lang="en-US" sz="1600" b="1" noProof="0" dirty="0"/>
            <a:t>, </a:t>
          </a:r>
          <a:r>
            <a:rPr lang="en-US" sz="1600" b="1" noProof="0" dirty="0" err="1"/>
            <a:t>ykn</a:t>
          </a:r>
          <a:r>
            <a:rPr lang="en-US" sz="1600" b="1" noProof="0" dirty="0"/>
            <a:t> </a:t>
          </a:r>
          <a:r>
            <a:rPr lang="en-US" sz="1600" b="1" noProof="0" dirty="0" err="1"/>
            <a:t>taatee</a:t>
          </a:r>
          <a:r>
            <a:rPr lang="en-US" sz="1600" b="1" noProof="0" dirty="0"/>
            <a:t> </a:t>
          </a:r>
          <a:r>
            <a:rPr lang="en-US" sz="1600" b="1" noProof="0" dirty="0" err="1"/>
            <a:t>ofii</a:t>
          </a:r>
          <a:r>
            <a:rPr lang="en-US" sz="1600" b="1" noProof="0" dirty="0"/>
            <a:t> </a:t>
          </a:r>
          <a:r>
            <a:rPr lang="en-US" sz="1600" b="1" noProof="0" dirty="0" err="1"/>
            <a:t>hin</a:t>
          </a:r>
          <a:r>
            <a:rPr lang="en-US" sz="1600" b="1" noProof="0" dirty="0"/>
            <a:t> </a:t>
          </a:r>
          <a:r>
            <a:rPr lang="en-US" sz="1600" b="1" noProof="0" dirty="0" err="1"/>
            <a:t>argin</a:t>
          </a:r>
          <a:r>
            <a:rPr lang="en-US" sz="1600" b="1" noProof="0" dirty="0"/>
            <a:t> </a:t>
          </a:r>
          <a:r>
            <a:rPr lang="en-US" sz="1600" b="1" noProof="0" dirty="0" err="1"/>
            <a:t>barreessan</a:t>
          </a:r>
          <a:r>
            <a:rPr lang="en-US" sz="1600" b="1" noProof="0" dirty="0"/>
            <a:t>, </a:t>
          </a:r>
          <a:r>
            <a:rPr lang="en-US" sz="1600" b="1" noProof="0" dirty="0" err="1"/>
            <a:t>barreessitootni</a:t>
          </a:r>
          <a:r>
            <a:rPr lang="en-US" sz="1600" b="1" noProof="0" dirty="0"/>
            <a:t> MQ </a:t>
          </a:r>
          <a:r>
            <a:rPr lang="en-US" sz="1600" b="1" noProof="0" dirty="0" err="1"/>
            <a:t>dogoggora</a:t>
          </a:r>
          <a:r>
            <a:rPr lang="en-US" sz="1600" b="1" noProof="0" dirty="0"/>
            <a:t> </a:t>
          </a:r>
          <a:r>
            <a:rPr lang="en-US" sz="1600" b="1" noProof="0" dirty="0" err="1"/>
            <a:t>xixiqqoo</a:t>
          </a:r>
          <a:r>
            <a:rPr lang="en-US" sz="1600" b="1" noProof="0" dirty="0"/>
            <a:t> </a:t>
          </a:r>
          <a:r>
            <a:rPr lang="en-US" sz="1600" b="1" noProof="0" dirty="0" err="1"/>
            <a:t>uumuu</a:t>
          </a:r>
          <a:r>
            <a:rPr lang="en-US" sz="1600" b="1" noProof="0" dirty="0"/>
            <a:t> </a:t>
          </a:r>
          <a:r>
            <a:rPr lang="en-US" sz="1600" b="1" noProof="0" dirty="0" err="1"/>
            <a:t>ni</a:t>
          </a:r>
          <a:r>
            <a:rPr lang="en-US" sz="1600" b="1" noProof="0" dirty="0"/>
            <a:t> </a:t>
          </a:r>
          <a:r>
            <a:rPr lang="en-US" sz="1600" b="1" noProof="0" dirty="0" err="1"/>
            <a:t>danda’u</a:t>
          </a:r>
          <a:endParaRPr lang="en-US" sz="1600" b="1" noProof="0" dirty="0"/>
        </a:p>
      </dgm:t>
    </dgm:pt>
    <dgm:pt modelId="{6240B86B-77A4-4481-8EA4-E0E621766E55}" type="parTrans" cxnId="{327A8529-6E33-4B1A-933D-BC384FCF7D87}">
      <dgm:prSet/>
      <dgm:spPr/>
      <dgm:t>
        <a:bodyPr/>
        <a:lstStyle/>
        <a:p>
          <a:endParaRPr lang="es-ES"/>
        </a:p>
      </dgm:t>
    </dgm:pt>
    <dgm:pt modelId="{69B1AAFB-7A1B-4C45-A1EF-4BB1A9245BE3}" type="sibTrans" cxnId="{327A8529-6E33-4B1A-933D-BC384FCF7D87}">
      <dgm:prSet/>
      <dgm:spPr/>
      <dgm:t>
        <a:bodyPr/>
        <a:lstStyle/>
        <a:p>
          <a:endParaRPr lang="es-ES"/>
        </a:p>
      </dgm:t>
    </dgm:pt>
    <dgm:pt modelId="{1533232D-0D5F-4A8C-BE7C-1DF5A0F4B33F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600" b="1" noProof="0" dirty="0" err="1"/>
            <a:t>Fknf</a:t>
          </a:r>
          <a:r>
            <a:rPr lang="en-US" sz="1600" b="1" noProof="0" dirty="0"/>
            <a:t>: </a:t>
          </a:r>
          <a:r>
            <a:rPr lang="en-US" sz="1600" b="1" noProof="0" dirty="0" err="1"/>
            <a:t>Waraabbii</a:t>
          </a:r>
          <a:r>
            <a:rPr lang="en-US" sz="1600" b="1" noProof="0" dirty="0"/>
            <a:t> </a:t>
          </a:r>
          <a:r>
            <a:rPr lang="en-US" sz="1600" b="1" noProof="0" dirty="0" err="1"/>
            <a:t>Maatewos</a:t>
          </a:r>
          <a:r>
            <a:rPr lang="en-US" sz="1600" b="1" noProof="0" dirty="0"/>
            <a:t> </a:t>
          </a:r>
          <a:r>
            <a:rPr lang="en-US" sz="1600" b="1" noProof="0" dirty="0" err="1"/>
            <a:t>Zakkaariyaas</a:t>
          </a:r>
          <a:r>
            <a:rPr lang="en-US" sz="1600" b="1" noProof="0" dirty="0"/>
            <a:t>, </a:t>
          </a:r>
          <a:r>
            <a:rPr lang="en-US" sz="1600" b="1" noProof="0" dirty="0" err="1"/>
            <a:t>isa</a:t>
          </a:r>
          <a:r>
            <a:rPr lang="en-US" sz="1600" b="1" noProof="0" dirty="0"/>
            <a:t> </a:t>
          </a:r>
          <a:r>
            <a:rPr lang="en-US" sz="1600" b="1" noProof="0" dirty="0" err="1"/>
            <a:t>Yo’aas</a:t>
          </a:r>
          <a:r>
            <a:rPr lang="en-US" sz="1600" b="1" noProof="0" dirty="0"/>
            <a:t>, “</a:t>
          </a:r>
          <a:r>
            <a:rPr lang="en-US" sz="1600" b="1" noProof="0" dirty="0" err="1"/>
            <a:t>ilma</a:t>
          </a:r>
          <a:r>
            <a:rPr lang="en-US" sz="1600" b="1" noProof="0" dirty="0"/>
            <a:t> </a:t>
          </a:r>
          <a:r>
            <a:rPr lang="en-US" sz="1600" b="1" noProof="0" dirty="0" err="1"/>
            <a:t>Baraakiyaatiin</a:t>
          </a:r>
          <a:r>
            <a:rPr lang="en-US" sz="1600" b="1" noProof="0" dirty="0"/>
            <a:t>” (</a:t>
          </a:r>
          <a:r>
            <a:rPr lang="en-US" sz="1600" b="1" noProof="0" dirty="0" err="1"/>
            <a:t>isa</a:t>
          </a:r>
          <a:r>
            <a:rPr lang="en-US" sz="1600" b="1" noProof="0" dirty="0"/>
            <a:t> </a:t>
          </a:r>
          <a:r>
            <a:rPr lang="en-US" sz="1600" b="1" noProof="0" dirty="0" err="1"/>
            <a:t>barreessaa</a:t>
          </a:r>
          <a:r>
            <a:rPr lang="en-US" sz="1600" b="1" noProof="0" dirty="0"/>
            <a:t> </a:t>
          </a:r>
          <a:r>
            <a:rPr lang="en-US" sz="1600" b="1" noProof="0" dirty="0" err="1"/>
            <a:t>macaafa</a:t>
          </a:r>
          <a:r>
            <a:rPr lang="en-US" sz="1600" b="1" noProof="0" dirty="0"/>
            <a:t> </a:t>
          </a:r>
          <a:r>
            <a:rPr lang="en-US" sz="1600" b="1" noProof="0" dirty="0" err="1"/>
            <a:t>Zakkaairiyaas</a:t>
          </a:r>
          <a:r>
            <a:rPr lang="en-US" sz="1600" b="1" noProof="0" dirty="0"/>
            <a:t> </a:t>
          </a:r>
          <a:r>
            <a:rPr lang="en-US" sz="1600" b="1" noProof="0" dirty="0" err="1"/>
            <a:t>ta’e</a:t>
          </a:r>
          <a:r>
            <a:rPr lang="en-US" sz="1600" b="1" noProof="0" dirty="0"/>
            <a:t>) </a:t>
          </a:r>
          <a:r>
            <a:rPr lang="en-US" sz="1600" b="1" noProof="0" dirty="0" err="1"/>
            <a:t>ajjeefame</a:t>
          </a:r>
          <a:r>
            <a:rPr lang="en-US" sz="1600" b="1" noProof="0" dirty="0"/>
            <a:t> </a:t>
          </a:r>
          <a:r>
            <a:rPr lang="en-US" sz="1600" b="1" noProof="0" dirty="0" err="1"/>
            <a:t>jedhu</a:t>
          </a:r>
          <a:r>
            <a:rPr lang="en-US" sz="1600" b="1" noProof="0" dirty="0"/>
            <a:t> (Maat. 23:35; see </a:t>
          </a:r>
          <a:r>
            <a:rPr lang="en-US" sz="1600" b="1" noProof="0" dirty="0" err="1"/>
            <a:t>Luq</a:t>
          </a:r>
          <a:r>
            <a:rPr lang="en-US" sz="1600" b="1" noProof="0" dirty="0"/>
            <a:t>. 11:51; 2Seen. B. 24:22)</a:t>
          </a:r>
        </a:p>
      </dgm:t>
    </dgm:pt>
    <dgm:pt modelId="{6A1D9A42-118D-4F89-B210-42C049268E1F}" type="parTrans" cxnId="{55C7C612-2242-4BD5-8D32-A4F0690A21B7}">
      <dgm:prSet/>
      <dgm:spPr/>
      <dgm:t>
        <a:bodyPr/>
        <a:lstStyle/>
        <a:p>
          <a:endParaRPr lang="es-ES"/>
        </a:p>
      </dgm:t>
    </dgm:pt>
    <dgm:pt modelId="{2D5EC158-33BC-4B19-9142-9A338121AF32}" type="sibTrans" cxnId="{55C7C612-2242-4BD5-8D32-A4F0690A21B7}">
      <dgm:prSet/>
      <dgm:spPr/>
      <dgm:t>
        <a:bodyPr/>
        <a:lstStyle/>
        <a:p>
          <a:endParaRPr lang="es-ES"/>
        </a:p>
      </dgm:t>
    </dgm:pt>
    <dgm:pt modelId="{FFA168ED-C004-47D4-A9FE-3E847772731C}">
      <dgm:prSet phldrT="[Texto]" phldr="0" custT="1"/>
      <dgm:spPr/>
      <dgm:t>
        <a:bodyPr/>
        <a:lstStyle/>
        <a:p>
          <a:pPr>
            <a:buNone/>
          </a:pPr>
          <a:r>
            <a:rPr lang="en-US" sz="1600" b="1" noProof="0" dirty="0" err="1">
              <a:solidFill>
                <a:schemeClr val="accent5">
                  <a:lumMod val="50000"/>
                </a:schemeClr>
              </a:solidFill>
            </a:rPr>
            <a:t>Dogoggoroota</a:t>
          </a:r>
          <a:r>
            <a:rPr lang="en-US" sz="1600" b="1" noProof="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en-US" sz="1600" b="1" noProof="0" dirty="0" err="1">
              <a:solidFill>
                <a:schemeClr val="accent5">
                  <a:lumMod val="50000"/>
                </a:schemeClr>
              </a:solidFill>
            </a:rPr>
            <a:t>isa</a:t>
          </a:r>
          <a:r>
            <a:rPr lang="en-US" sz="1600" b="1" noProof="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en-US" sz="1600" b="1" noProof="0" dirty="0" err="1">
              <a:solidFill>
                <a:schemeClr val="accent5">
                  <a:lumMod val="50000"/>
                </a:schemeClr>
              </a:solidFill>
            </a:rPr>
            <a:t>hiikee</a:t>
          </a:r>
          <a:endParaRPr lang="en-US" sz="1600" b="1" noProof="0" dirty="0">
            <a:solidFill>
              <a:schemeClr val="accent5">
                <a:lumMod val="50000"/>
              </a:schemeClr>
            </a:solidFill>
          </a:endParaRPr>
        </a:p>
      </dgm:t>
    </dgm:pt>
    <dgm:pt modelId="{16198EF9-23AD-4913-AFB8-82473635719A}" type="parTrans" cxnId="{8BC8A8F3-09FB-4D17-A23F-F17C7843D9E7}">
      <dgm:prSet/>
      <dgm:spPr/>
      <dgm:t>
        <a:bodyPr/>
        <a:lstStyle/>
        <a:p>
          <a:endParaRPr lang="es-ES"/>
        </a:p>
      </dgm:t>
    </dgm:pt>
    <dgm:pt modelId="{4DB0FA37-A780-44FE-89C9-7F72715D71BD}" type="sibTrans" cxnId="{8BC8A8F3-09FB-4D17-A23F-F17C7843D9E7}">
      <dgm:prSet/>
      <dgm:spPr/>
      <dgm:t>
        <a:bodyPr/>
        <a:lstStyle/>
        <a:p>
          <a:endParaRPr lang="es-ES"/>
        </a:p>
      </dgm:t>
    </dgm:pt>
    <dgm:pt modelId="{E6EC70E8-ABA4-49CF-9B10-16585099F7D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600" b="1" noProof="0" dirty="0" err="1"/>
            <a:t>Hiiktonni</a:t>
          </a:r>
          <a:r>
            <a:rPr lang="en-US" sz="1600" b="1" noProof="0" dirty="0"/>
            <a:t> MQ, </a:t>
          </a:r>
          <a:r>
            <a:rPr lang="en-US" sz="1600" b="1" noProof="0" dirty="0" err="1"/>
            <a:t>keessumaa</a:t>
          </a:r>
          <a:r>
            <a:rPr lang="en-US" sz="1600" b="1" noProof="0" dirty="0"/>
            <a:t> </a:t>
          </a:r>
          <a:r>
            <a:rPr lang="en-US" sz="1600" b="1" noProof="0" dirty="0" err="1"/>
            <a:t>warri</a:t>
          </a:r>
          <a:r>
            <a:rPr lang="en-US" sz="1600" b="1" noProof="0" dirty="0"/>
            <a:t> Afaan </a:t>
          </a:r>
          <a:r>
            <a:rPr lang="en-US" sz="1600" b="1" noProof="0" dirty="0" err="1"/>
            <a:t>ammayyaatti</a:t>
          </a:r>
          <a:r>
            <a:rPr lang="en-US" sz="1600" b="1" noProof="0" dirty="0"/>
            <a:t> </a:t>
          </a:r>
          <a:r>
            <a:rPr lang="en-US" sz="1600" b="1" noProof="0" dirty="0" err="1"/>
            <a:t>hiikan</a:t>
          </a:r>
          <a:r>
            <a:rPr lang="en-US" sz="1600" b="1" noProof="0" dirty="0"/>
            <a:t> </a:t>
          </a:r>
          <a:r>
            <a:rPr lang="en-US" sz="1600" b="1" noProof="0" dirty="0" err="1"/>
            <a:t>yaadota</a:t>
          </a:r>
          <a:r>
            <a:rPr lang="en-US" sz="1600" b="1" noProof="0" dirty="0"/>
            <a:t> </a:t>
          </a:r>
          <a:r>
            <a:rPr lang="en-US" sz="1600" b="1" noProof="0" dirty="0" err="1"/>
            <a:t>hiiktotaatiin</a:t>
          </a:r>
          <a:r>
            <a:rPr lang="en-US" sz="1600" b="1" noProof="0" dirty="0"/>
            <a:t> </a:t>
          </a:r>
          <a:r>
            <a:rPr lang="en-US" sz="1600" b="1" noProof="0" dirty="0" err="1"/>
            <a:t>dhiibamuu</a:t>
          </a:r>
          <a:r>
            <a:rPr lang="en-US" sz="1600" b="1" noProof="0" dirty="0"/>
            <a:t> </a:t>
          </a:r>
          <a:r>
            <a:rPr lang="en-US" sz="1600" b="1" noProof="0" dirty="0" err="1"/>
            <a:t>ni</a:t>
          </a:r>
          <a:r>
            <a:rPr lang="en-US" sz="1600" b="1" noProof="0" dirty="0"/>
            <a:t> </a:t>
          </a:r>
          <a:r>
            <a:rPr lang="en-US" sz="1600" b="1" noProof="0" dirty="0" err="1"/>
            <a:t>danda’u</a:t>
          </a:r>
          <a:endParaRPr lang="en-US" sz="1600" b="1" noProof="0" dirty="0"/>
        </a:p>
      </dgm:t>
    </dgm:pt>
    <dgm:pt modelId="{F49E5106-F9DE-4412-8E5F-8644E90BB8FD}" type="parTrans" cxnId="{42B49BDF-8706-4CBF-8CB5-5E4B579631B1}">
      <dgm:prSet/>
      <dgm:spPr/>
      <dgm:t>
        <a:bodyPr/>
        <a:lstStyle/>
        <a:p>
          <a:endParaRPr lang="es-ES"/>
        </a:p>
      </dgm:t>
    </dgm:pt>
    <dgm:pt modelId="{9675ECA9-4E68-4286-9997-0E3614F3FF40}" type="sibTrans" cxnId="{42B49BDF-8706-4CBF-8CB5-5E4B579631B1}">
      <dgm:prSet/>
      <dgm:spPr/>
      <dgm:t>
        <a:bodyPr/>
        <a:lstStyle/>
        <a:p>
          <a:endParaRPr lang="es-ES"/>
        </a:p>
      </dgm:t>
    </dgm:pt>
    <dgm:pt modelId="{965A808B-EE3D-4610-B137-3C4B8E980001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600" b="1" noProof="0" dirty="0" err="1"/>
            <a:t>Fknf</a:t>
          </a:r>
          <a:r>
            <a:rPr lang="en-US" sz="1600" b="1" noProof="0" dirty="0"/>
            <a:t>: </a:t>
          </a:r>
          <a:r>
            <a:rPr lang="en-US" sz="1600" b="1" noProof="0" dirty="0" err="1"/>
            <a:t>Hiikkaan</a:t>
          </a:r>
          <a:r>
            <a:rPr lang="en-US" sz="1600" b="1" noProof="0" dirty="0"/>
            <a:t> </a:t>
          </a:r>
          <a:r>
            <a:rPr lang="en-US" sz="1600" b="1" noProof="0" dirty="0" err="1"/>
            <a:t>Ingiliffaa</a:t>
          </a:r>
          <a:r>
            <a:rPr lang="en-US" sz="1600" b="1" noProof="0" dirty="0"/>
            <a:t> </a:t>
          </a:r>
          <a:r>
            <a:rPr lang="en-US" sz="1600" b="1" noProof="0" dirty="0" err="1"/>
            <a:t>ammayyaa</a:t>
          </a:r>
          <a:r>
            <a:rPr lang="en-US" sz="1600" b="1" noProof="0" dirty="0"/>
            <a:t> (MSG, NMB) </a:t>
          </a:r>
          <a:r>
            <a:rPr lang="en-US" sz="1600" b="1" noProof="0" dirty="0" err="1"/>
            <a:t>heertuu</a:t>
          </a:r>
          <a:r>
            <a:rPr lang="en-US" sz="1600" b="1" noProof="0" dirty="0"/>
            <a:t> </a:t>
          </a:r>
          <a:r>
            <a:rPr lang="en-US" sz="1600" b="1" noProof="0" dirty="0" err="1"/>
            <a:t>guyyaa</a:t>
          </a:r>
          <a:r>
            <a:rPr lang="en-US" sz="1600" b="1" noProof="0" dirty="0"/>
            <a:t> </a:t>
          </a:r>
          <a:r>
            <a:rPr lang="en-US" sz="1600" b="1" noProof="0" dirty="0" err="1"/>
            <a:t>Gooftaa</a:t>
          </a:r>
          <a:r>
            <a:rPr lang="en-US" sz="1600" b="1" noProof="0" dirty="0"/>
            <a:t> </a:t>
          </a:r>
          <a:r>
            <a:rPr lang="en-US" sz="1600" b="1" noProof="0" dirty="0" err="1"/>
            <a:t>jedhu</a:t>
          </a:r>
          <a:r>
            <a:rPr lang="en-US" sz="1600" b="1" noProof="0" dirty="0"/>
            <a:t> (</a:t>
          </a:r>
          <a:r>
            <a:rPr lang="en-US" sz="1600" b="1" noProof="0" dirty="0" err="1"/>
            <a:t>Mul</a:t>
          </a:r>
          <a:r>
            <a:rPr lang="en-US" sz="1600" b="1" noProof="0" dirty="0"/>
            <a:t>. 1:10) </a:t>
          </a:r>
          <a:r>
            <a:rPr lang="en-US" sz="1600" b="1" noProof="0" dirty="0" err="1"/>
            <a:t>akka</a:t>
          </a:r>
          <a:r>
            <a:rPr lang="en-US" sz="1600" b="1" noProof="0" dirty="0"/>
            <a:t> “</a:t>
          </a:r>
          <a:r>
            <a:rPr lang="en-US" sz="1600" b="1" noProof="0" dirty="0" err="1"/>
            <a:t>Jalqaba</a:t>
          </a:r>
          <a:r>
            <a:rPr lang="en-US" sz="1600" b="1" noProof="0" dirty="0"/>
            <a:t> </a:t>
          </a:r>
          <a:r>
            <a:rPr lang="en-US" sz="1600" b="1" noProof="0" dirty="0" err="1"/>
            <a:t>torbanii</a:t>
          </a:r>
          <a:r>
            <a:rPr lang="en-US" sz="1600" b="1" noProof="0" dirty="0"/>
            <a:t>,” </a:t>
          </a:r>
          <a:r>
            <a:rPr lang="en-US" sz="1600" b="1" noProof="0" dirty="0" err="1"/>
            <a:t>agarsiisutti</a:t>
          </a:r>
          <a:r>
            <a:rPr lang="en-US" sz="1600" b="1" noProof="0" dirty="0"/>
            <a:t> </a:t>
          </a:r>
          <a:r>
            <a:rPr lang="en-US" sz="1600" b="1" noProof="0" dirty="0" err="1"/>
            <a:t>hiikame</a:t>
          </a:r>
          <a:r>
            <a:rPr lang="en-US" sz="1600" b="1" noProof="0" dirty="0"/>
            <a:t> </a:t>
          </a:r>
          <a:r>
            <a:rPr lang="en-US" sz="1600" b="1" noProof="0" dirty="0" err="1"/>
            <a:t>erga</a:t>
          </a:r>
          <a:r>
            <a:rPr lang="en-US" sz="1600" b="1" noProof="0" dirty="0"/>
            <a:t> </a:t>
          </a:r>
          <a:r>
            <a:rPr lang="en-US" sz="1600" b="1" noProof="0" dirty="0" err="1"/>
            <a:t>ergamtichi</a:t>
          </a:r>
          <a:r>
            <a:rPr lang="en-US" sz="1600" b="1" noProof="0" dirty="0"/>
            <a:t> </a:t>
          </a:r>
          <a:r>
            <a:rPr lang="en-US" sz="1600" b="1" noProof="0" dirty="0" err="1"/>
            <a:t>du’ee</a:t>
          </a:r>
          <a:r>
            <a:rPr lang="en-US" sz="1600" b="1" noProof="0" dirty="0"/>
            <a:t> </a:t>
          </a:r>
          <a:r>
            <a:rPr lang="en-US" sz="1600" b="1" noProof="0" dirty="0" err="1"/>
            <a:t>booda</a:t>
          </a:r>
          <a:r>
            <a:rPr lang="en-US" sz="1600" b="1" noProof="0" dirty="0"/>
            <a:t> </a:t>
          </a:r>
          <a:r>
            <a:rPr lang="en-US" sz="1600" b="1" noProof="0" dirty="0" err="1"/>
            <a:t>jalqabe</a:t>
          </a:r>
          <a:r>
            <a:rPr lang="en-US" sz="1600" b="1" noProof="0" dirty="0"/>
            <a:t> </a:t>
          </a:r>
          <a:r>
            <a:rPr lang="en-US" sz="1600" b="1" noProof="0" dirty="0" err="1"/>
            <a:t>ibsi</a:t>
          </a:r>
          <a:r>
            <a:rPr lang="en-US" sz="1600" b="1" noProof="0" dirty="0"/>
            <a:t> kun.</a:t>
          </a:r>
        </a:p>
      </dgm:t>
    </dgm:pt>
    <dgm:pt modelId="{67F4599E-87B4-42EB-9A0B-A42D880F21C4}" type="parTrans" cxnId="{B83F2263-147C-4534-BFA6-107812C11EE6}">
      <dgm:prSet/>
      <dgm:spPr/>
      <dgm:t>
        <a:bodyPr/>
        <a:lstStyle/>
        <a:p>
          <a:endParaRPr lang="en-US"/>
        </a:p>
      </dgm:t>
    </dgm:pt>
    <dgm:pt modelId="{0E61EABD-4929-463D-93C3-1F5CE42CB9F0}" type="sibTrans" cxnId="{B83F2263-147C-4534-BFA6-107812C11EE6}">
      <dgm:prSet/>
      <dgm:spPr/>
      <dgm:t>
        <a:bodyPr/>
        <a:lstStyle/>
        <a:p>
          <a:endParaRPr lang="en-US"/>
        </a:p>
      </dgm:t>
    </dgm:pt>
    <dgm:pt modelId="{927609D1-287C-4E65-A4EC-6A98DB361240}" type="pres">
      <dgm:prSet presAssocID="{009EDEA5-255C-4234-9FE4-22DB7F807A54}" presName="composite" presStyleCnt="0">
        <dgm:presLayoutVars>
          <dgm:chMax val="1"/>
          <dgm:dir/>
          <dgm:resizeHandles val="exact"/>
        </dgm:presLayoutVars>
      </dgm:prSet>
      <dgm:spPr/>
    </dgm:pt>
    <dgm:pt modelId="{34EBA941-669A-42FA-A244-8AF31989AF84}" type="pres">
      <dgm:prSet presAssocID="{E4B17667-C2BA-4078-BE1D-64298D9A6FAC}" presName="roof" presStyleLbl="dkBgShp" presStyleIdx="0" presStyleCnt="2" custScaleY="50595" custLinFactNeighborY="-5638"/>
      <dgm:spPr/>
    </dgm:pt>
    <dgm:pt modelId="{24ADC32E-847A-47E2-9716-4E625AE5254C}" type="pres">
      <dgm:prSet presAssocID="{E4B17667-C2BA-4078-BE1D-64298D9A6FAC}" presName="pillars" presStyleCnt="0"/>
      <dgm:spPr/>
    </dgm:pt>
    <dgm:pt modelId="{03DA7B94-B351-4D85-9EAA-E7712D00A9F2}" type="pres">
      <dgm:prSet presAssocID="{E4B17667-C2BA-4078-BE1D-64298D9A6FAC}" presName="pillar1" presStyleLbl="node1" presStyleIdx="0" presStyleCnt="4" custScaleX="70617" custScaleY="133144">
        <dgm:presLayoutVars>
          <dgm:bulletEnabled val="1"/>
        </dgm:presLayoutVars>
      </dgm:prSet>
      <dgm:spPr/>
    </dgm:pt>
    <dgm:pt modelId="{FAC9F74B-F150-4795-A275-4CCA30C0FD74}" type="pres">
      <dgm:prSet presAssocID="{C6311A42-1E9F-4CE5-9C37-83505628FC13}" presName="pillarX" presStyleLbl="node1" presStyleIdx="1" presStyleCnt="4" custScaleX="90574" custScaleY="133144">
        <dgm:presLayoutVars>
          <dgm:bulletEnabled val="1"/>
        </dgm:presLayoutVars>
      </dgm:prSet>
      <dgm:spPr/>
    </dgm:pt>
    <dgm:pt modelId="{CA4D7B83-137E-4956-A840-E8D8D786BF24}" type="pres">
      <dgm:prSet presAssocID="{750603F7-4E0E-40BD-9FC8-6F1082B0FDDB}" presName="pillarX" presStyleLbl="node1" presStyleIdx="2" presStyleCnt="4" custScaleX="102208" custScaleY="133144">
        <dgm:presLayoutVars>
          <dgm:bulletEnabled val="1"/>
        </dgm:presLayoutVars>
      </dgm:prSet>
      <dgm:spPr/>
    </dgm:pt>
    <dgm:pt modelId="{8D37A1EB-09DF-4C2C-8DA9-802AE338DC45}" type="pres">
      <dgm:prSet presAssocID="{FFA168ED-C004-47D4-A9FE-3E847772731C}" presName="pillarX" presStyleLbl="node1" presStyleIdx="3" presStyleCnt="4" custScaleY="133144">
        <dgm:presLayoutVars>
          <dgm:bulletEnabled val="1"/>
        </dgm:presLayoutVars>
      </dgm:prSet>
      <dgm:spPr/>
    </dgm:pt>
    <dgm:pt modelId="{03BA19EB-DC18-4940-A3FF-27EAF9270E38}" type="pres">
      <dgm:prSet presAssocID="{E4B17667-C2BA-4078-BE1D-64298D9A6FAC}" presName="base" presStyleLbl="dkBgShp" presStyleIdx="1" presStyleCnt="2" custScaleY="11412" custLinFactY="10022" custLinFactNeighborY="100000"/>
      <dgm:spPr>
        <a:solidFill>
          <a:srgbClr val="7030A0"/>
        </a:solidFill>
      </dgm:spPr>
    </dgm:pt>
  </dgm:ptLst>
  <dgm:cxnLst>
    <dgm:cxn modelId="{56E05C0C-CA3D-4BE6-B604-7578D37240B7}" srcId="{009EDEA5-255C-4234-9FE4-22DB7F807A54}" destId="{E4B17667-C2BA-4078-BE1D-64298D9A6FAC}" srcOrd="0" destOrd="0" parTransId="{C724EA10-A0B4-4BA7-A702-95B7D03353AF}" sibTransId="{16F7D1AE-3015-4135-953D-A630FBDB5718}"/>
    <dgm:cxn modelId="{55C7C612-2242-4BD5-8D32-A4F0690A21B7}" srcId="{750603F7-4E0E-40BD-9FC8-6F1082B0FDDB}" destId="{1533232D-0D5F-4A8C-BE7C-1DF5A0F4B33F}" srcOrd="1" destOrd="0" parTransId="{6A1D9A42-118D-4F89-B210-42C049268E1F}" sibTransId="{2D5EC158-33BC-4B19-9142-9A338121AF32}"/>
    <dgm:cxn modelId="{646C4E26-0C25-45FA-9F9E-5A9AE0887D74}" srcId="{E4B17667-C2BA-4078-BE1D-64298D9A6FAC}" destId="{C6311A42-1E9F-4CE5-9C37-83505628FC13}" srcOrd="1" destOrd="0" parTransId="{F97FB3C6-C835-4180-A8E0-417F0EBFA6CF}" sibTransId="{1FF331AA-00D0-4F4F-AEAF-49B60674F3A5}"/>
    <dgm:cxn modelId="{327A8529-6E33-4B1A-933D-BC384FCF7D87}" srcId="{750603F7-4E0E-40BD-9FC8-6F1082B0FDDB}" destId="{48CFA06D-6389-4D19-922C-3590381705AD}" srcOrd="0" destOrd="0" parTransId="{6240B86B-77A4-4481-8EA4-E0E621766E55}" sibTransId="{69B1AAFB-7A1B-4C45-A1EF-4BB1A9245BE3}"/>
    <dgm:cxn modelId="{CCBE9335-EE33-4E75-BCDF-A59C4EAF4DD5}" srcId="{C6311A42-1E9F-4CE5-9C37-83505628FC13}" destId="{8F26E903-2651-40F6-80A4-076E8DE8FDA1}" srcOrd="0" destOrd="0" parTransId="{D7E85528-6BEE-4ADE-B5C0-594A8866BD8E}" sibTransId="{BB404659-F554-4BAA-8C72-CC767BC9BE69}"/>
    <dgm:cxn modelId="{DFAA2E3D-D823-4225-90D4-CA414E54780B}" type="presOf" srcId="{8F26E903-2651-40F6-80A4-076E8DE8FDA1}" destId="{FAC9F74B-F150-4795-A275-4CCA30C0FD74}" srcOrd="0" destOrd="1" presId="urn:microsoft.com/office/officeart/2005/8/layout/hList3"/>
    <dgm:cxn modelId="{DB909942-0120-4561-8EB6-B55B2F68C1F9}" type="presOf" srcId="{1533232D-0D5F-4A8C-BE7C-1DF5A0F4B33F}" destId="{CA4D7B83-137E-4956-A840-E8D8D786BF24}" srcOrd="0" destOrd="2" presId="urn:microsoft.com/office/officeart/2005/8/layout/hList3"/>
    <dgm:cxn modelId="{B83F2263-147C-4534-BFA6-107812C11EE6}" srcId="{FFA168ED-C004-47D4-A9FE-3E847772731C}" destId="{965A808B-EE3D-4610-B137-3C4B8E980001}" srcOrd="1" destOrd="0" parTransId="{67F4599E-87B4-42EB-9A0B-A42D880F21C4}" sibTransId="{0E61EABD-4929-463D-93C3-1F5CE42CB9F0}"/>
    <dgm:cxn modelId="{4E940E5A-FF0B-4D3F-AE3C-7607283258AD}" type="presOf" srcId="{750603F7-4E0E-40BD-9FC8-6F1082B0FDDB}" destId="{CA4D7B83-137E-4956-A840-E8D8D786BF24}" srcOrd="0" destOrd="0" presId="urn:microsoft.com/office/officeart/2005/8/layout/hList3"/>
    <dgm:cxn modelId="{93901C86-EA7A-4876-9721-7497AA13AE41}" srcId="{C6311A42-1E9F-4CE5-9C37-83505628FC13}" destId="{D8B23302-96A3-4103-A4F4-980A11B03272}" srcOrd="1" destOrd="0" parTransId="{17CE74F4-E5E7-4141-934F-03E7DD5C3EE8}" sibTransId="{AE6247F6-E2E7-4331-8AF5-688D104DBB16}"/>
    <dgm:cxn modelId="{05EF9186-D131-4750-9F06-BCD208D0483C}" type="presOf" srcId="{009EDEA5-255C-4234-9FE4-22DB7F807A54}" destId="{927609D1-287C-4E65-A4EC-6A98DB361240}" srcOrd="0" destOrd="0" presId="urn:microsoft.com/office/officeart/2005/8/layout/hList3"/>
    <dgm:cxn modelId="{68329D8E-DE36-40AD-AC55-04E5673D0111}" type="presOf" srcId="{48CFA06D-6389-4D19-922C-3590381705AD}" destId="{CA4D7B83-137E-4956-A840-E8D8D786BF24}" srcOrd="0" destOrd="1" presId="urn:microsoft.com/office/officeart/2005/8/layout/hList3"/>
    <dgm:cxn modelId="{9F59A28E-D4F8-4471-A676-D15C1F3019BE}" type="presOf" srcId="{FFA168ED-C004-47D4-A9FE-3E847772731C}" destId="{8D37A1EB-09DF-4C2C-8DA9-802AE338DC45}" srcOrd="0" destOrd="0" presId="urn:microsoft.com/office/officeart/2005/8/layout/hList3"/>
    <dgm:cxn modelId="{62750492-2D3F-4D7C-BFE0-04ED956C692B}" srcId="{E4B17667-C2BA-4078-BE1D-64298D9A6FAC}" destId="{750603F7-4E0E-40BD-9FC8-6F1082B0FDDB}" srcOrd="2" destOrd="0" parTransId="{C3D983B7-DB0E-483B-A500-E5D715407EDB}" sibTransId="{5894EAE8-499B-4F03-B6FB-9901BDA7C67B}"/>
    <dgm:cxn modelId="{77BA4595-30A2-47BA-97FD-EE0665E43E56}" type="presOf" srcId="{E6EC70E8-ABA4-49CF-9B10-16585099F7DD}" destId="{8D37A1EB-09DF-4C2C-8DA9-802AE338DC45}" srcOrd="0" destOrd="1" presId="urn:microsoft.com/office/officeart/2005/8/layout/hList3"/>
    <dgm:cxn modelId="{90AAFB9F-FEAC-4ED8-849C-BD54569A7826}" type="presOf" srcId="{E50FC7BF-F6F0-4729-ACAE-4A6AA891E4BD}" destId="{03DA7B94-B351-4D85-9EAA-E7712D00A9F2}" srcOrd="0" destOrd="2" presId="urn:microsoft.com/office/officeart/2005/8/layout/hList3"/>
    <dgm:cxn modelId="{F14EA3A0-6528-4EE7-A5CE-51208B5C513C}" type="presOf" srcId="{965A808B-EE3D-4610-B137-3C4B8E980001}" destId="{8D37A1EB-09DF-4C2C-8DA9-802AE338DC45}" srcOrd="0" destOrd="2" presId="urn:microsoft.com/office/officeart/2005/8/layout/hList3"/>
    <dgm:cxn modelId="{1607BBBF-DB9B-4B0B-ADEB-64572824DF30}" srcId="{F4AE6EF0-5424-4A81-9604-A99A1C6B2922}" destId="{E50FC7BF-F6F0-4729-ACAE-4A6AA891E4BD}" srcOrd="1" destOrd="0" parTransId="{27DD46F2-516D-481B-B274-E5C555B53E8C}" sibTransId="{C5BE83E7-3940-4399-B50C-3AA2A769D93C}"/>
    <dgm:cxn modelId="{25B19BCF-86A4-46D6-8EA0-DC346AAD4755}" type="presOf" srcId="{8C9A8FE4-5FF6-43B3-AE43-CAAB6B4D4F11}" destId="{03DA7B94-B351-4D85-9EAA-E7712D00A9F2}" srcOrd="0" destOrd="1" presId="urn:microsoft.com/office/officeart/2005/8/layout/hList3"/>
    <dgm:cxn modelId="{47835BD4-45F3-4C94-9A8E-BADD2F7EDE68}" srcId="{F4AE6EF0-5424-4A81-9604-A99A1C6B2922}" destId="{8C9A8FE4-5FF6-43B3-AE43-CAAB6B4D4F11}" srcOrd="0" destOrd="0" parTransId="{97AFF6B6-F4BB-4033-AC86-793D54484821}" sibTransId="{230FFB2C-2B72-4852-B1A6-CE2C7F1B9795}"/>
    <dgm:cxn modelId="{37062EDB-F110-45D4-BABC-06D8B90F99D9}" type="presOf" srcId="{E4B17667-C2BA-4078-BE1D-64298D9A6FAC}" destId="{34EBA941-669A-42FA-A244-8AF31989AF84}" srcOrd="0" destOrd="0" presId="urn:microsoft.com/office/officeart/2005/8/layout/hList3"/>
    <dgm:cxn modelId="{C8EBD7DE-2967-4696-8D8A-49C5DD9BD662}" type="presOf" srcId="{F4AE6EF0-5424-4A81-9604-A99A1C6B2922}" destId="{03DA7B94-B351-4D85-9EAA-E7712D00A9F2}" srcOrd="0" destOrd="0" presId="urn:microsoft.com/office/officeart/2005/8/layout/hList3"/>
    <dgm:cxn modelId="{42B49BDF-8706-4CBF-8CB5-5E4B579631B1}" srcId="{FFA168ED-C004-47D4-A9FE-3E847772731C}" destId="{E6EC70E8-ABA4-49CF-9B10-16585099F7DD}" srcOrd="0" destOrd="0" parTransId="{F49E5106-F9DE-4412-8E5F-8644E90BB8FD}" sibTransId="{9675ECA9-4E68-4286-9997-0E3614F3FF40}"/>
    <dgm:cxn modelId="{E25F72E2-C1FD-4E6F-A5F8-55248A75356E}" type="presOf" srcId="{D8B23302-96A3-4103-A4F4-980A11B03272}" destId="{FAC9F74B-F150-4795-A275-4CCA30C0FD74}" srcOrd="0" destOrd="2" presId="urn:microsoft.com/office/officeart/2005/8/layout/hList3"/>
    <dgm:cxn modelId="{E824F0EF-9457-4872-8E59-EC6D77BD9018}" type="presOf" srcId="{C6311A42-1E9F-4CE5-9C37-83505628FC13}" destId="{FAC9F74B-F150-4795-A275-4CCA30C0FD74}" srcOrd="0" destOrd="0" presId="urn:microsoft.com/office/officeart/2005/8/layout/hList3"/>
    <dgm:cxn modelId="{7AEDA9F0-6244-4038-A17A-2898889A6349}" srcId="{E4B17667-C2BA-4078-BE1D-64298D9A6FAC}" destId="{F4AE6EF0-5424-4A81-9604-A99A1C6B2922}" srcOrd="0" destOrd="0" parTransId="{FCE9FFB7-E43D-4608-AE8D-DC35D5952BC3}" sibTransId="{93CAD4C4-D0BD-4DD0-8AD9-BE8223C29FB4}"/>
    <dgm:cxn modelId="{8BC8A8F3-09FB-4D17-A23F-F17C7843D9E7}" srcId="{E4B17667-C2BA-4078-BE1D-64298D9A6FAC}" destId="{FFA168ED-C004-47D4-A9FE-3E847772731C}" srcOrd="3" destOrd="0" parTransId="{16198EF9-23AD-4913-AFB8-82473635719A}" sibTransId="{4DB0FA37-A780-44FE-89C9-7F72715D71BD}"/>
    <dgm:cxn modelId="{E5C8CCE1-9E7C-4444-A251-9D68A0625D9E}" type="presParOf" srcId="{927609D1-287C-4E65-A4EC-6A98DB361240}" destId="{34EBA941-669A-42FA-A244-8AF31989AF84}" srcOrd="0" destOrd="0" presId="urn:microsoft.com/office/officeart/2005/8/layout/hList3"/>
    <dgm:cxn modelId="{69A5CADB-F053-4342-8952-00E21189C884}" type="presParOf" srcId="{927609D1-287C-4E65-A4EC-6A98DB361240}" destId="{24ADC32E-847A-47E2-9716-4E625AE5254C}" srcOrd="1" destOrd="0" presId="urn:microsoft.com/office/officeart/2005/8/layout/hList3"/>
    <dgm:cxn modelId="{6DB0260D-FD5D-4CD2-8445-81496709ACED}" type="presParOf" srcId="{24ADC32E-847A-47E2-9716-4E625AE5254C}" destId="{03DA7B94-B351-4D85-9EAA-E7712D00A9F2}" srcOrd="0" destOrd="0" presId="urn:microsoft.com/office/officeart/2005/8/layout/hList3"/>
    <dgm:cxn modelId="{C348DD00-01F1-44D4-AF15-A860EBE6A9E2}" type="presParOf" srcId="{24ADC32E-847A-47E2-9716-4E625AE5254C}" destId="{FAC9F74B-F150-4795-A275-4CCA30C0FD74}" srcOrd="1" destOrd="0" presId="urn:microsoft.com/office/officeart/2005/8/layout/hList3"/>
    <dgm:cxn modelId="{7AADAABC-C5AD-484B-8E84-47302368A6E2}" type="presParOf" srcId="{24ADC32E-847A-47E2-9716-4E625AE5254C}" destId="{CA4D7B83-137E-4956-A840-E8D8D786BF24}" srcOrd="2" destOrd="0" presId="urn:microsoft.com/office/officeart/2005/8/layout/hList3"/>
    <dgm:cxn modelId="{8D26F89C-29FA-41CC-B429-5C5B8165ADA7}" type="presParOf" srcId="{24ADC32E-847A-47E2-9716-4E625AE5254C}" destId="{8D37A1EB-09DF-4C2C-8DA9-802AE338DC45}" srcOrd="3" destOrd="0" presId="urn:microsoft.com/office/officeart/2005/8/layout/hList3"/>
    <dgm:cxn modelId="{F4D01669-292C-4267-BF26-A698EA02BC2B}" type="presParOf" srcId="{927609D1-287C-4E65-A4EC-6A98DB361240}" destId="{03BA19EB-DC18-4940-A3FF-27EAF9270E3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A5D29-B2CF-415D-AF69-272D03CAB05E}">
      <dsp:nvSpPr>
        <dsp:cNvPr id="0" name=""/>
        <dsp:cNvSpPr/>
      </dsp:nvSpPr>
      <dsp:spPr>
        <a:xfrm>
          <a:off x="4123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A7076-F9EF-48B5-B765-F33AF437E115}">
      <dsp:nvSpPr>
        <dsp:cNvPr id="0" name=""/>
        <dsp:cNvSpPr/>
      </dsp:nvSpPr>
      <dsp:spPr>
        <a:xfrm>
          <a:off x="4123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Ari’annaa</a:t>
          </a:r>
          <a:r>
            <a:rPr lang="en-US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keessatti</a:t>
          </a:r>
          <a:r>
            <a:rPr lang="en-US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akka</a:t>
          </a:r>
          <a:r>
            <a:rPr lang="en-US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Daawwit</a:t>
          </a:r>
          <a:endParaRPr lang="en-US" sz="1600" kern="12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23" y="1345850"/>
        <a:ext cx="2149286" cy="442126"/>
      </dsp:txXfrm>
    </dsp:sp>
    <dsp:sp modelId="{D4FAA48F-812A-4BF7-91CA-7FD6CC62F9B2}">
      <dsp:nvSpPr>
        <dsp:cNvPr id="0" name=""/>
        <dsp:cNvSpPr/>
      </dsp:nvSpPr>
      <dsp:spPr>
        <a:xfrm>
          <a:off x="2372630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0B3A3-AB5D-436D-B32F-090C227A393F}">
      <dsp:nvSpPr>
        <dsp:cNvPr id="0" name=""/>
        <dsp:cNvSpPr/>
      </dsp:nvSpPr>
      <dsp:spPr>
        <a:xfrm>
          <a:off x="2372630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Masaraa</a:t>
          </a:r>
          <a:r>
            <a:rPr lang="en-US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keessatti</a:t>
          </a:r>
          <a:r>
            <a:rPr lang="en-US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akka</a:t>
          </a:r>
          <a:r>
            <a:rPr lang="en-US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Solomon</a:t>
          </a:r>
          <a:endParaRPr lang="en-US" sz="1600" kern="12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2630" y="1345850"/>
        <a:ext cx="2149286" cy="442126"/>
      </dsp:txXfrm>
    </dsp:sp>
    <dsp:sp modelId="{224B8E8B-3A69-4F92-A601-C743AF8B0172}">
      <dsp:nvSpPr>
        <dsp:cNvPr id="0" name=""/>
        <dsp:cNvSpPr/>
      </dsp:nvSpPr>
      <dsp:spPr>
        <a:xfrm>
          <a:off x="4741137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C861-85A6-4513-92B1-21A4705F8A91}">
      <dsp:nvSpPr>
        <dsp:cNvPr id="0" name=""/>
        <dsp:cNvSpPr/>
      </dsp:nvSpPr>
      <dsp:spPr>
        <a:xfrm>
          <a:off x="4741137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Biyya</a:t>
          </a:r>
          <a:r>
            <a:rPr lang="en-US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ambaatti</a:t>
          </a:r>
          <a:r>
            <a:rPr lang="en-US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akka</a:t>
          </a:r>
          <a:r>
            <a:rPr lang="en-US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Daani’el</a:t>
          </a:r>
          <a:endParaRPr lang="en-US" sz="1600" kern="12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1137" y="1345850"/>
        <a:ext cx="2149286" cy="442126"/>
      </dsp:txXfrm>
    </dsp:sp>
    <dsp:sp modelId="{CC99376B-58A7-4636-BDE2-CA32694553F0}">
      <dsp:nvSpPr>
        <dsp:cNvPr id="0" name=""/>
        <dsp:cNvSpPr/>
      </dsp:nvSpPr>
      <dsp:spPr>
        <a:xfrm>
          <a:off x="7109644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F31AF-972F-4ED8-9534-C85D0E27E40E}">
      <dsp:nvSpPr>
        <dsp:cNvPr id="0" name=""/>
        <dsp:cNvSpPr/>
      </dsp:nvSpPr>
      <dsp:spPr>
        <a:xfrm>
          <a:off x="7109644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Hidhaa</a:t>
          </a:r>
          <a:r>
            <a:rPr lang="en-US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keessatti</a:t>
          </a:r>
          <a:r>
            <a:rPr lang="en-US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akka</a:t>
          </a:r>
          <a:r>
            <a:rPr lang="en-US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Phaawuloos</a:t>
          </a:r>
          <a:endParaRPr lang="en-US" sz="1600" kern="12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09644" y="1345850"/>
        <a:ext cx="2149286" cy="442126"/>
      </dsp:txXfrm>
    </dsp:sp>
    <dsp:sp modelId="{15CA6DBC-36A7-4663-8F98-BAA38351C6D7}">
      <dsp:nvSpPr>
        <dsp:cNvPr id="0" name=""/>
        <dsp:cNvSpPr/>
      </dsp:nvSpPr>
      <dsp:spPr>
        <a:xfrm>
          <a:off x="9478151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9B1EC-A32B-424A-B018-B26FF86ACFA2}">
      <dsp:nvSpPr>
        <dsp:cNvPr id="0" name=""/>
        <dsp:cNvSpPr/>
      </dsp:nvSpPr>
      <dsp:spPr>
        <a:xfrm>
          <a:off x="9478151" y="1345850"/>
          <a:ext cx="2149286" cy="442126"/>
        </a:xfrm>
        <a:prstGeom prst="rect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Qofummaatti</a:t>
          </a:r>
          <a:r>
            <a:rPr lang="en-US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akka</a:t>
          </a:r>
          <a:r>
            <a:rPr lang="en-US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Yohaannis</a:t>
          </a:r>
          <a:endParaRPr lang="en-US" sz="1600" kern="12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478151" y="1345850"/>
        <a:ext cx="2149286" cy="442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471AD-4476-4014-93FF-D77AB43BCB12}">
      <dsp:nvSpPr>
        <dsp:cNvPr id="0" name=""/>
        <dsp:cNvSpPr/>
      </dsp:nvSpPr>
      <dsp:spPr>
        <a:xfrm>
          <a:off x="0" y="497"/>
          <a:ext cx="5728825" cy="309250"/>
        </a:xfrm>
        <a:prstGeom prst="roundRect">
          <a:avLst/>
        </a:prstGeom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Taatee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seenaa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Uum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37:2)</a:t>
          </a:r>
        </a:p>
      </dsp:txBody>
      <dsp:txXfrm>
        <a:off x="15096" y="15593"/>
        <a:ext cx="5698633" cy="279058"/>
      </dsp:txXfrm>
    </dsp:sp>
    <dsp:sp modelId="{9CDF292F-7AA4-4C9A-BCA8-216E1731C09F}">
      <dsp:nvSpPr>
        <dsp:cNvPr id="0" name=""/>
        <dsp:cNvSpPr/>
      </dsp:nvSpPr>
      <dsp:spPr>
        <a:xfrm>
          <a:off x="0" y="319507"/>
          <a:ext cx="5728825" cy="309250"/>
        </a:xfrm>
        <a:prstGeom prst="roundRect">
          <a:avLst/>
        </a:prstGeom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Hidda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dhalootaa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Uum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5:1)</a:t>
          </a:r>
        </a:p>
      </dsp:txBody>
      <dsp:txXfrm>
        <a:off x="15096" y="334603"/>
        <a:ext cx="5698633" cy="279058"/>
      </dsp:txXfrm>
    </dsp:sp>
    <dsp:sp modelId="{6A23640A-FE65-4547-8FF1-69CD1665EE7B}">
      <dsp:nvSpPr>
        <dsp:cNvPr id="0" name=""/>
        <dsp:cNvSpPr/>
      </dsp:nvSpPr>
      <dsp:spPr>
        <a:xfrm>
          <a:off x="0" y="638516"/>
          <a:ext cx="5728825" cy="309250"/>
        </a:xfrm>
        <a:prstGeom prst="roundRect">
          <a:avLst/>
        </a:prstGeom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Raajiiwwan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Isaay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13:1)</a:t>
          </a:r>
        </a:p>
      </dsp:txBody>
      <dsp:txXfrm>
        <a:off x="15096" y="653612"/>
        <a:ext cx="5698633" cy="279058"/>
      </dsp:txXfrm>
    </dsp:sp>
    <dsp:sp modelId="{8D141A1E-82A6-4D75-8D19-3E1D03942BA4}">
      <dsp:nvSpPr>
        <dsp:cNvPr id="0" name=""/>
        <dsp:cNvSpPr/>
      </dsp:nvSpPr>
      <dsp:spPr>
        <a:xfrm>
          <a:off x="0" y="957526"/>
          <a:ext cx="5728825" cy="309250"/>
        </a:xfrm>
        <a:prstGeom prst="roundRect">
          <a:avLst/>
        </a:prstGeom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Mul’ata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bara 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xumuraa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Mul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12:1)</a:t>
          </a:r>
        </a:p>
      </dsp:txBody>
      <dsp:txXfrm>
        <a:off x="15096" y="972622"/>
        <a:ext cx="5698633" cy="279058"/>
      </dsp:txXfrm>
    </dsp:sp>
    <dsp:sp modelId="{C40C0A74-EA93-4224-9CBB-D814D4DBD921}">
      <dsp:nvSpPr>
        <dsp:cNvPr id="0" name=""/>
        <dsp:cNvSpPr/>
      </dsp:nvSpPr>
      <dsp:spPr>
        <a:xfrm>
          <a:off x="0" y="1276535"/>
          <a:ext cx="5728825" cy="309250"/>
        </a:xfrm>
        <a:prstGeom prst="roundRect">
          <a:avLst/>
        </a:prstGeom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Walaloo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baay’ee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isaa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Isaayaas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096" y="1291631"/>
        <a:ext cx="5698633" cy="279058"/>
      </dsp:txXfrm>
    </dsp:sp>
    <dsp:sp modelId="{4776BF43-960A-49BB-8E45-4FA356F856D0}">
      <dsp:nvSpPr>
        <dsp:cNvPr id="0" name=""/>
        <dsp:cNvSpPr/>
      </dsp:nvSpPr>
      <dsp:spPr>
        <a:xfrm>
          <a:off x="0" y="1595545"/>
          <a:ext cx="5728825" cy="309250"/>
        </a:xfrm>
        <a:prstGeom prst="roundRect">
          <a:avLst/>
        </a:prstGeom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Weedduu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Weedduu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weeddotaa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1:1)</a:t>
          </a:r>
        </a:p>
      </dsp:txBody>
      <dsp:txXfrm>
        <a:off x="15096" y="1610641"/>
        <a:ext cx="5698633" cy="279058"/>
      </dsp:txXfrm>
    </dsp:sp>
    <dsp:sp modelId="{76E3323B-82A1-4772-9243-1FCC891EC0A8}">
      <dsp:nvSpPr>
        <dsp:cNvPr id="0" name=""/>
        <dsp:cNvSpPr/>
      </dsp:nvSpPr>
      <dsp:spPr>
        <a:xfrm>
          <a:off x="0" y="1914555"/>
          <a:ext cx="5728825" cy="309250"/>
        </a:xfrm>
        <a:prstGeom prst="roundRect">
          <a:avLst/>
        </a:prstGeom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Wal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tarree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Isaay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17:7)</a:t>
          </a:r>
        </a:p>
      </dsp:txBody>
      <dsp:txXfrm>
        <a:off x="15096" y="1929651"/>
        <a:ext cx="5698633" cy="279058"/>
      </dsp:txXfrm>
    </dsp:sp>
    <dsp:sp modelId="{6148C81F-F04F-44BC-8D7A-3C655EE8E6C9}">
      <dsp:nvSpPr>
        <dsp:cNvPr id="0" name=""/>
        <dsp:cNvSpPr/>
      </dsp:nvSpPr>
      <dsp:spPr>
        <a:xfrm>
          <a:off x="0" y="2233564"/>
          <a:ext cx="5728825" cy="309250"/>
        </a:xfrm>
        <a:prstGeom prst="roundRect">
          <a:avLst/>
        </a:prstGeom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Fakkeenyota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Luq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18:1)</a:t>
          </a:r>
        </a:p>
      </dsp:txBody>
      <dsp:txXfrm>
        <a:off x="15096" y="2248660"/>
        <a:ext cx="5698633" cy="279058"/>
      </dsp:txXfrm>
    </dsp:sp>
    <dsp:sp modelId="{09AFF0BC-71D2-476B-913E-E29D5F954ED2}">
      <dsp:nvSpPr>
        <dsp:cNvPr id="0" name=""/>
        <dsp:cNvSpPr/>
      </dsp:nvSpPr>
      <dsp:spPr>
        <a:xfrm>
          <a:off x="0" y="2552574"/>
          <a:ext cx="5728825" cy="309250"/>
        </a:xfrm>
        <a:prstGeom prst="roundRect">
          <a:avLst/>
        </a:prstGeom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Xalayoota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(2 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Tasaloo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3:17)</a:t>
          </a:r>
        </a:p>
      </dsp:txBody>
      <dsp:txXfrm>
        <a:off x="15096" y="2567670"/>
        <a:ext cx="5698633" cy="2790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BA941-669A-42FA-A244-8AF31989AF84}">
      <dsp:nvSpPr>
        <dsp:cNvPr id="0" name=""/>
        <dsp:cNvSpPr/>
      </dsp:nvSpPr>
      <dsp:spPr>
        <a:xfrm>
          <a:off x="0" y="13575"/>
          <a:ext cx="11915774" cy="701352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Waaqayyo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namoota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guutuu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hin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taanetti</a:t>
          </a:r>
          <a:r>
            <a:rPr lang="en-US" sz="1800" b="1" kern="1200" noProof="0" dirty="0"/>
            <a:t> dhimmi </a:t>
          </a:r>
          <a:r>
            <a:rPr lang="en-US" sz="1800" b="1" kern="1200" noProof="0" dirty="0" err="1"/>
            <a:t>ba’e</a:t>
          </a:r>
          <a:r>
            <a:rPr lang="en-US" sz="1800" b="1" kern="1200" noProof="0" dirty="0"/>
            <a:t>—“</a:t>
          </a:r>
          <a:r>
            <a:rPr lang="en-US" sz="1800" b="1" kern="1200" noProof="0" dirty="0" err="1"/>
            <a:t>suphee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lafaa</a:t>
          </a:r>
          <a:r>
            <a:rPr lang="en-US" sz="1800" b="1" kern="1200" noProof="0" dirty="0"/>
            <a:t>”—</a:t>
          </a:r>
          <a:r>
            <a:rPr lang="en-US" sz="1800" b="1" kern="1200" noProof="0" dirty="0" err="1"/>
            <a:t>ergaa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Isaa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dabarsuuf</a:t>
          </a:r>
          <a:r>
            <a:rPr lang="en-US" sz="1800" b="1" kern="1200" noProof="0" dirty="0"/>
            <a:t> (2 </a:t>
          </a:r>
          <a:r>
            <a:rPr lang="en-US" sz="1800" b="1" kern="1200" noProof="0" dirty="0" err="1"/>
            <a:t>Qor</a:t>
          </a:r>
          <a:r>
            <a:rPr lang="en-US" sz="1800" b="1" kern="1200" noProof="0" dirty="0"/>
            <a:t>. 4:7). </a:t>
          </a:r>
          <a:r>
            <a:rPr lang="en-US" sz="1800" b="1" kern="1200" noProof="0" dirty="0" err="1"/>
            <a:t>Guutuu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ta’uu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dhabuun</a:t>
          </a:r>
          <a:r>
            <a:rPr lang="en-US" sz="1800" b="1" kern="1200" noProof="0" dirty="0"/>
            <a:t> kun </a:t>
          </a:r>
          <a:r>
            <a:rPr lang="en-US" sz="1800" b="1" kern="1200" noProof="0" dirty="0" err="1"/>
            <a:t>akkamitti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ergaa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sana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irraan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dhiibbaa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gaa’a</a:t>
          </a:r>
          <a:r>
            <a:rPr lang="en-US" sz="1800" b="1" kern="1200" noProof="0" dirty="0"/>
            <a:t>? </a:t>
          </a:r>
          <a:r>
            <a:rPr lang="en-US" sz="1800" b="1" kern="1200" noProof="0" dirty="0" err="1"/>
            <a:t>Macaafni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Qulqulluun</a:t>
          </a:r>
          <a:r>
            <a:rPr lang="en-US" sz="1800" b="1" kern="1200" noProof="0" dirty="0"/>
            <a:t> 100% </a:t>
          </a:r>
          <a:r>
            <a:rPr lang="en-US" sz="1800" b="1" kern="1200" noProof="0" dirty="0" err="1"/>
            <a:t>ni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amansiisaa</a:t>
          </a:r>
          <a:r>
            <a:rPr lang="en-US" sz="1800" b="1" kern="1200" noProof="0" dirty="0"/>
            <a:t>?</a:t>
          </a:r>
          <a:endParaRPr lang="en-US" sz="1800" kern="1200" noProof="0" dirty="0"/>
        </a:p>
      </dsp:txBody>
      <dsp:txXfrm>
        <a:off x="0" y="13575"/>
        <a:ext cx="11915774" cy="701352"/>
      </dsp:txXfrm>
    </dsp:sp>
    <dsp:sp modelId="{03DA7B94-B351-4D85-9EAA-E7712D00A9F2}">
      <dsp:nvSpPr>
        <dsp:cNvPr id="0" name=""/>
        <dsp:cNvSpPr/>
      </dsp:nvSpPr>
      <dsp:spPr>
        <a:xfrm>
          <a:off x="6003" y="653093"/>
          <a:ext cx="2313183" cy="38758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chemeClr val="accent2">
                  <a:lumMod val="50000"/>
                </a:schemeClr>
              </a:solidFill>
            </a:rPr>
            <a:t>Jechoota</a:t>
          </a:r>
          <a:r>
            <a:rPr lang="en-US" sz="1600" b="1" kern="1200" noProof="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en-US" sz="1600" b="1" kern="1200" noProof="0" dirty="0" err="1">
              <a:solidFill>
                <a:schemeClr val="accent2">
                  <a:lumMod val="50000"/>
                </a:schemeClr>
              </a:solidFill>
            </a:rPr>
            <a:t>durii</a:t>
          </a:r>
          <a:endParaRPr lang="en-US" sz="1600" b="1" kern="1200" noProof="0" dirty="0">
            <a:solidFill>
              <a:schemeClr val="accent2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600" b="1" kern="1200" noProof="0" dirty="0" err="1"/>
            <a:t>Jechoota</a:t>
          </a:r>
          <a:r>
            <a:rPr lang="en-US" sz="1600" b="1" kern="1200" noProof="0" dirty="0"/>
            <a:t> Afaan </a:t>
          </a:r>
          <a:r>
            <a:rPr lang="en-US" sz="1600" b="1" kern="1200" noProof="0" dirty="0" err="1"/>
            <a:t>Ibirootaa</a:t>
          </a:r>
          <a:r>
            <a:rPr lang="en-US" sz="1600" b="1" kern="1200" noProof="0" dirty="0"/>
            <a:t>, </a:t>
          </a:r>
          <a:r>
            <a:rPr lang="en-US" sz="1600" b="1" kern="1200" noProof="0" dirty="0" err="1"/>
            <a:t>Aramayikii</a:t>
          </a:r>
          <a:r>
            <a:rPr lang="en-US" sz="1600" b="1" kern="1200" noProof="0" dirty="0"/>
            <a:t>, </a:t>
          </a:r>
          <a:r>
            <a:rPr lang="en-US" sz="1600" b="1" kern="1200" noProof="0" dirty="0" err="1"/>
            <a:t>ykn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Giriikii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kan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nuy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hiikkaa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isaa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hin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beekne</a:t>
          </a:r>
          <a:r>
            <a:rPr lang="en-US" sz="1600" b="1" kern="1200" noProof="0" dirty="0"/>
            <a:t>, </a:t>
          </a:r>
          <a:r>
            <a:rPr lang="en-US" sz="1600" b="1" kern="1200" noProof="0" dirty="0" err="1"/>
            <a:t>ykn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yeroo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raajichaa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keessaa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hiikkaa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biraatiif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kan</a:t>
          </a:r>
          <a:r>
            <a:rPr lang="en-US" sz="1600" b="1" kern="1200" noProof="0" dirty="0"/>
            <a:t>  dhimmi </a:t>
          </a:r>
          <a:r>
            <a:rPr lang="en-US" sz="1600" b="1" kern="1200" noProof="0" dirty="0" err="1"/>
            <a:t>itti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baa’ame</a:t>
          </a:r>
          <a:endParaRPr lang="en-US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600" b="1" kern="1200" noProof="0" dirty="0" err="1"/>
            <a:t>Fknf</a:t>
          </a:r>
          <a:r>
            <a:rPr lang="en-US" sz="1600" b="1" kern="1200" noProof="0" dirty="0"/>
            <a:t>: </a:t>
          </a:r>
          <a:r>
            <a:rPr lang="en-US" sz="1600" b="1" i="1" u="none" kern="1200" noProof="0" dirty="0" err="1"/>
            <a:t>Goofar</a:t>
          </a:r>
          <a:r>
            <a:rPr lang="en-US" sz="1600" b="1" kern="1200" noProof="0" dirty="0"/>
            <a:t> (גֹּ</a:t>
          </a:r>
          <a:r>
            <a:rPr lang="en-US" sz="1600" b="1" kern="1200" noProof="0" dirty="0" err="1"/>
            <a:t>פֶר</a:t>
          </a:r>
          <a:r>
            <a:rPr lang="en-US" sz="1600" b="1" kern="1200" noProof="0" dirty="0"/>
            <a:t>) (</a:t>
          </a:r>
          <a:r>
            <a:rPr lang="en-US" sz="1600" b="1" kern="1200" noProof="0" dirty="0" err="1"/>
            <a:t>Uum</a:t>
          </a:r>
          <a:r>
            <a:rPr lang="en-US" sz="1600" b="1" kern="1200" noProof="0" dirty="0"/>
            <a:t>. 6:14); </a:t>
          </a:r>
          <a:r>
            <a:rPr lang="en-US" sz="1600" b="1" i="1" u="none" kern="1200" noProof="0" dirty="0" err="1"/>
            <a:t>Selaa</a:t>
          </a:r>
          <a:r>
            <a:rPr lang="en-US" sz="1600" b="1" kern="1200" noProof="0" dirty="0"/>
            <a:t> (</a:t>
          </a:r>
          <a:r>
            <a:rPr lang="en-US" sz="1600" b="1" kern="1200" noProof="0" dirty="0" err="1"/>
            <a:t>סֶלָה</a:t>
          </a:r>
          <a:r>
            <a:rPr lang="en-US" sz="1600" b="1" kern="1200" noProof="0" dirty="0"/>
            <a:t>) (</a:t>
          </a:r>
          <a:r>
            <a:rPr lang="en-US" sz="1600" b="1" kern="1200" noProof="0" dirty="0" err="1"/>
            <a:t>faarfannaa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keessatti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iddoo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baay’eetti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fayyadamame</a:t>
          </a:r>
          <a:r>
            <a:rPr lang="en-US" sz="1600" b="1" kern="1200" noProof="0" dirty="0"/>
            <a:t>)</a:t>
          </a:r>
        </a:p>
      </dsp:txBody>
      <dsp:txXfrm>
        <a:off x="6003" y="653093"/>
        <a:ext cx="2313183" cy="3875873"/>
      </dsp:txXfrm>
    </dsp:sp>
    <dsp:sp modelId="{FAC9F74B-F150-4795-A275-4CCA30C0FD74}">
      <dsp:nvSpPr>
        <dsp:cNvPr id="0" name=""/>
        <dsp:cNvSpPr/>
      </dsp:nvSpPr>
      <dsp:spPr>
        <a:xfrm>
          <a:off x="2319186" y="653093"/>
          <a:ext cx="2966909" cy="38758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rgbClr val="8D8A00"/>
              </a:solidFill>
            </a:rPr>
            <a:t>Dogoggora</a:t>
          </a:r>
          <a:r>
            <a:rPr lang="en-US" sz="1600" b="1" kern="1200" noProof="0" dirty="0">
              <a:solidFill>
                <a:srgbClr val="8D8A00"/>
              </a:solidFill>
            </a:rPr>
            <a:t> </a:t>
          </a:r>
          <a:r>
            <a:rPr lang="en-US" sz="1600" b="1" kern="1200" noProof="0" dirty="0" err="1">
              <a:solidFill>
                <a:srgbClr val="8D8A00"/>
              </a:solidFill>
            </a:rPr>
            <a:t>warra</a:t>
          </a:r>
          <a:r>
            <a:rPr lang="en-US" sz="1600" b="1" kern="1200" noProof="0" dirty="0">
              <a:solidFill>
                <a:srgbClr val="8D8A00"/>
              </a:solidFill>
            </a:rPr>
            <a:t> </a:t>
          </a:r>
          <a:r>
            <a:rPr lang="en-US" sz="1600" b="1" kern="1200" noProof="0" dirty="0" err="1">
              <a:solidFill>
                <a:srgbClr val="8D8A00"/>
              </a:solidFill>
            </a:rPr>
            <a:t>galagalchaniin</a:t>
          </a:r>
          <a:r>
            <a:rPr lang="en-US" sz="1600" b="1" kern="1200" noProof="0" dirty="0">
              <a:solidFill>
                <a:srgbClr val="8D8A00"/>
              </a:solidFill>
            </a:rPr>
            <a:t> </a:t>
          </a:r>
          <a:r>
            <a:rPr lang="en-US" sz="1600" b="1" kern="1200" noProof="0" dirty="0" err="1">
              <a:solidFill>
                <a:srgbClr val="8D8A00"/>
              </a:solidFill>
            </a:rPr>
            <a:t>uumame</a:t>
          </a:r>
          <a:endParaRPr lang="en-US" sz="1600" b="1" kern="1200" noProof="0" dirty="0">
            <a:solidFill>
              <a:srgbClr val="8D8A00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600" b="1" kern="1200" noProof="0" dirty="0" err="1"/>
            <a:t>Jechoota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yeroo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galagalchan</a:t>
          </a:r>
          <a:r>
            <a:rPr lang="en-US" sz="1600" b="1" kern="1200" noProof="0" dirty="0"/>
            <a:t>, </a:t>
          </a:r>
          <a:r>
            <a:rPr lang="en-US" sz="1600" b="1" kern="1200" noProof="0" dirty="0" err="1"/>
            <a:t>ykn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yeroo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itti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himamee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barreessan</a:t>
          </a:r>
          <a:r>
            <a:rPr lang="en-US" sz="1600" b="1" kern="1200" noProof="0" dirty="0"/>
            <a:t>, </a:t>
          </a:r>
          <a:r>
            <a:rPr lang="en-US" sz="1600" b="1" kern="1200" noProof="0" dirty="0" err="1"/>
            <a:t>warri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galagalchan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dogoggoruu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ni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danda’u</a:t>
          </a:r>
          <a:r>
            <a:rPr lang="en-US" sz="1600" b="1" kern="1200" noProof="0" dirty="0"/>
            <a:t> (</a:t>
          </a:r>
          <a:r>
            <a:rPr lang="en-US" sz="1600" b="1" kern="1200" noProof="0" dirty="0" err="1"/>
            <a:t>Kakuu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Haaraa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keessatti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baratamaa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dha</a:t>
          </a:r>
          <a:r>
            <a:rPr lang="en-US" sz="1600" b="1" kern="1200" noProof="0" dirty="0"/>
            <a:t>)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600" b="1" kern="1200" noProof="0" dirty="0" err="1"/>
            <a:t>Fknf</a:t>
          </a:r>
          <a:r>
            <a:rPr lang="en-US" sz="1600" b="1" kern="1200" noProof="0" dirty="0"/>
            <a:t>: “</a:t>
          </a:r>
          <a:r>
            <a:rPr lang="en-US" sz="1600" b="1" kern="1200" noProof="0" dirty="0" err="1"/>
            <a:t>Qoodduu</a:t>
          </a:r>
          <a:r>
            <a:rPr lang="en-US" sz="1600" b="1" kern="1200" noProof="0" dirty="0"/>
            <a:t> Johannine” (1 </a:t>
          </a:r>
          <a:r>
            <a:rPr lang="en-US" sz="1600" b="1" kern="1200" noProof="0" dirty="0" err="1"/>
            <a:t>Yoh</a:t>
          </a:r>
          <a:r>
            <a:rPr lang="en-US" sz="1600" b="1" kern="1200" noProof="0" dirty="0"/>
            <a:t>. 5:7-8). </a:t>
          </a:r>
          <a:r>
            <a:rPr lang="en-US" sz="1600" b="1" kern="1200" noProof="0" dirty="0" err="1"/>
            <a:t>Yaada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nama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galagalcheen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kenname</a:t>
          </a:r>
          <a:r>
            <a:rPr lang="en-US" sz="1600" b="1" kern="1200" noProof="0" dirty="0"/>
            <a:t>, </a:t>
          </a:r>
          <a:r>
            <a:rPr lang="en-US" sz="1600" b="1" kern="1200" noProof="0" dirty="0" err="1"/>
            <a:t>kan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booda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barreeffama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keessatti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nama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galagalche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kan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biraatiin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dhimma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itti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baa’ame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dha</a:t>
          </a:r>
          <a:r>
            <a:rPr lang="en-US" sz="1600" b="1" kern="1200" noProof="0" dirty="0"/>
            <a:t>. </a:t>
          </a:r>
        </a:p>
      </dsp:txBody>
      <dsp:txXfrm>
        <a:off x="2319186" y="653093"/>
        <a:ext cx="2966909" cy="3875873"/>
      </dsp:txXfrm>
    </dsp:sp>
    <dsp:sp modelId="{CA4D7B83-137E-4956-A840-E8D8D786BF24}">
      <dsp:nvSpPr>
        <dsp:cNvPr id="0" name=""/>
        <dsp:cNvSpPr/>
      </dsp:nvSpPr>
      <dsp:spPr>
        <a:xfrm>
          <a:off x="5286095" y="653093"/>
          <a:ext cx="3348001" cy="38758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 noProof="0" dirty="0" err="1">
              <a:solidFill>
                <a:schemeClr val="accent4">
                  <a:lumMod val="50000"/>
                </a:schemeClr>
              </a:solidFill>
            </a:rPr>
            <a:t>Dogoggora</a:t>
          </a:r>
          <a:r>
            <a:rPr lang="en-US" sz="1600" b="1" kern="120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600" b="1" kern="1200" noProof="0" dirty="0" err="1">
              <a:solidFill>
                <a:schemeClr val="accent4">
                  <a:lumMod val="50000"/>
                </a:schemeClr>
              </a:solidFill>
            </a:rPr>
            <a:t>barreessitootumaan</a:t>
          </a:r>
          <a:r>
            <a:rPr lang="en-US" sz="1600" b="1" kern="120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600" b="1" kern="1200" noProof="0" dirty="0" err="1">
              <a:solidFill>
                <a:schemeClr val="accent4">
                  <a:lumMod val="50000"/>
                </a:schemeClr>
              </a:solidFill>
            </a:rPr>
            <a:t>uumame</a:t>
          </a:r>
          <a:endParaRPr lang="en-US" sz="1600" b="1" kern="1200" noProof="0" dirty="0">
            <a:solidFill>
              <a:schemeClr val="accent4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600" b="1" kern="1200" noProof="0" dirty="0" err="1"/>
            <a:t>Yeroo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barreeffama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yaadannoo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irraa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waraaban</a:t>
          </a:r>
          <a:r>
            <a:rPr lang="en-US" sz="1600" b="1" kern="1200" noProof="0" dirty="0"/>
            <a:t>, </a:t>
          </a:r>
          <a:r>
            <a:rPr lang="en-US" sz="1600" b="1" kern="1200" noProof="0" dirty="0" err="1"/>
            <a:t>ykn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taatee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ofii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hin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argin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barreessan</a:t>
          </a:r>
          <a:r>
            <a:rPr lang="en-US" sz="1600" b="1" kern="1200" noProof="0" dirty="0"/>
            <a:t>, </a:t>
          </a:r>
          <a:r>
            <a:rPr lang="en-US" sz="1600" b="1" kern="1200" noProof="0" dirty="0" err="1"/>
            <a:t>barreessitootni</a:t>
          </a:r>
          <a:r>
            <a:rPr lang="en-US" sz="1600" b="1" kern="1200" noProof="0" dirty="0"/>
            <a:t> MQ </a:t>
          </a:r>
          <a:r>
            <a:rPr lang="en-US" sz="1600" b="1" kern="1200" noProof="0" dirty="0" err="1"/>
            <a:t>dogoggora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xixiqqoo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uumuu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ni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danda’u</a:t>
          </a:r>
          <a:endParaRPr lang="en-US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600" b="1" kern="1200" noProof="0" dirty="0" err="1"/>
            <a:t>Fknf</a:t>
          </a:r>
          <a:r>
            <a:rPr lang="en-US" sz="1600" b="1" kern="1200" noProof="0" dirty="0"/>
            <a:t>: </a:t>
          </a:r>
          <a:r>
            <a:rPr lang="en-US" sz="1600" b="1" kern="1200" noProof="0" dirty="0" err="1"/>
            <a:t>Waraabbii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Maatewos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Zakkaariyaas</a:t>
          </a:r>
          <a:r>
            <a:rPr lang="en-US" sz="1600" b="1" kern="1200" noProof="0" dirty="0"/>
            <a:t>, </a:t>
          </a:r>
          <a:r>
            <a:rPr lang="en-US" sz="1600" b="1" kern="1200" noProof="0" dirty="0" err="1"/>
            <a:t>isa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Yo’aas</a:t>
          </a:r>
          <a:r>
            <a:rPr lang="en-US" sz="1600" b="1" kern="1200" noProof="0" dirty="0"/>
            <a:t>, “</a:t>
          </a:r>
          <a:r>
            <a:rPr lang="en-US" sz="1600" b="1" kern="1200" noProof="0" dirty="0" err="1"/>
            <a:t>ilma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Baraakiyaatiin</a:t>
          </a:r>
          <a:r>
            <a:rPr lang="en-US" sz="1600" b="1" kern="1200" noProof="0" dirty="0"/>
            <a:t>” (</a:t>
          </a:r>
          <a:r>
            <a:rPr lang="en-US" sz="1600" b="1" kern="1200" noProof="0" dirty="0" err="1"/>
            <a:t>isa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barreessaa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macaafa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Zakkaairiyaas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ta’e</a:t>
          </a:r>
          <a:r>
            <a:rPr lang="en-US" sz="1600" b="1" kern="1200" noProof="0" dirty="0"/>
            <a:t>) </a:t>
          </a:r>
          <a:r>
            <a:rPr lang="en-US" sz="1600" b="1" kern="1200" noProof="0" dirty="0" err="1"/>
            <a:t>ajjeefame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jedhu</a:t>
          </a:r>
          <a:r>
            <a:rPr lang="en-US" sz="1600" b="1" kern="1200" noProof="0" dirty="0"/>
            <a:t> (Maat. 23:35; see </a:t>
          </a:r>
          <a:r>
            <a:rPr lang="en-US" sz="1600" b="1" kern="1200" noProof="0" dirty="0" err="1"/>
            <a:t>Luq</a:t>
          </a:r>
          <a:r>
            <a:rPr lang="en-US" sz="1600" b="1" kern="1200" noProof="0" dirty="0"/>
            <a:t>. 11:51; 2Seen. B. 24:22)</a:t>
          </a:r>
        </a:p>
      </dsp:txBody>
      <dsp:txXfrm>
        <a:off x="5286095" y="653093"/>
        <a:ext cx="3348001" cy="3875873"/>
      </dsp:txXfrm>
    </dsp:sp>
    <dsp:sp modelId="{8D37A1EB-09DF-4C2C-8DA9-802AE338DC45}">
      <dsp:nvSpPr>
        <dsp:cNvPr id="0" name=""/>
        <dsp:cNvSpPr/>
      </dsp:nvSpPr>
      <dsp:spPr>
        <a:xfrm>
          <a:off x="8634097" y="653093"/>
          <a:ext cx="3275674" cy="38758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chemeClr val="accent5">
                  <a:lumMod val="50000"/>
                </a:schemeClr>
              </a:solidFill>
            </a:rPr>
            <a:t>Dogoggoroota</a:t>
          </a:r>
          <a:r>
            <a:rPr lang="en-US" sz="1600" b="1" kern="1200" noProof="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en-US" sz="1600" b="1" kern="1200" noProof="0" dirty="0" err="1">
              <a:solidFill>
                <a:schemeClr val="accent5">
                  <a:lumMod val="50000"/>
                </a:schemeClr>
              </a:solidFill>
            </a:rPr>
            <a:t>isa</a:t>
          </a:r>
          <a:r>
            <a:rPr lang="en-US" sz="1600" b="1" kern="1200" noProof="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en-US" sz="1600" b="1" kern="1200" noProof="0" dirty="0" err="1">
              <a:solidFill>
                <a:schemeClr val="accent5">
                  <a:lumMod val="50000"/>
                </a:schemeClr>
              </a:solidFill>
            </a:rPr>
            <a:t>hiikee</a:t>
          </a:r>
          <a:endParaRPr lang="en-US" sz="1600" b="1" kern="1200" noProof="0" dirty="0">
            <a:solidFill>
              <a:schemeClr val="accent5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600" b="1" kern="1200" noProof="0" dirty="0" err="1"/>
            <a:t>Hiiktonni</a:t>
          </a:r>
          <a:r>
            <a:rPr lang="en-US" sz="1600" b="1" kern="1200" noProof="0" dirty="0"/>
            <a:t> MQ, </a:t>
          </a:r>
          <a:r>
            <a:rPr lang="en-US" sz="1600" b="1" kern="1200" noProof="0" dirty="0" err="1"/>
            <a:t>keessumaa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warri</a:t>
          </a:r>
          <a:r>
            <a:rPr lang="en-US" sz="1600" b="1" kern="1200" noProof="0" dirty="0"/>
            <a:t> Afaan </a:t>
          </a:r>
          <a:r>
            <a:rPr lang="en-US" sz="1600" b="1" kern="1200" noProof="0" dirty="0" err="1"/>
            <a:t>ammayyaatti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hiikan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yaadota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hiiktotaatiin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dhiibamuu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ni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danda’u</a:t>
          </a:r>
          <a:endParaRPr lang="en-US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600" b="1" kern="1200" noProof="0" dirty="0" err="1"/>
            <a:t>Fknf</a:t>
          </a:r>
          <a:r>
            <a:rPr lang="en-US" sz="1600" b="1" kern="1200" noProof="0" dirty="0"/>
            <a:t>: </a:t>
          </a:r>
          <a:r>
            <a:rPr lang="en-US" sz="1600" b="1" kern="1200" noProof="0" dirty="0" err="1"/>
            <a:t>Hiikkaan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Ingiliffaa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ammayyaa</a:t>
          </a:r>
          <a:r>
            <a:rPr lang="en-US" sz="1600" b="1" kern="1200" noProof="0" dirty="0"/>
            <a:t> (MSG, NMB) </a:t>
          </a:r>
          <a:r>
            <a:rPr lang="en-US" sz="1600" b="1" kern="1200" noProof="0" dirty="0" err="1"/>
            <a:t>heertuu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guyyaa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Gooftaa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jedhu</a:t>
          </a:r>
          <a:r>
            <a:rPr lang="en-US" sz="1600" b="1" kern="1200" noProof="0" dirty="0"/>
            <a:t> (</a:t>
          </a:r>
          <a:r>
            <a:rPr lang="en-US" sz="1600" b="1" kern="1200" noProof="0" dirty="0" err="1"/>
            <a:t>Mul</a:t>
          </a:r>
          <a:r>
            <a:rPr lang="en-US" sz="1600" b="1" kern="1200" noProof="0" dirty="0"/>
            <a:t>. 1:10) </a:t>
          </a:r>
          <a:r>
            <a:rPr lang="en-US" sz="1600" b="1" kern="1200" noProof="0" dirty="0" err="1"/>
            <a:t>akka</a:t>
          </a:r>
          <a:r>
            <a:rPr lang="en-US" sz="1600" b="1" kern="1200" noProof="0" dirty="0"/>
            <a:t> “</a:t>
          </a:r>
          <a:r>
            <a:rPr lang="en-US" sz="1600" b="1" kern="1200" noProof="0" dirty="0" err="1"/>
            <a:t>Jalqaba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torbanii</a:t>
          </a:r>
          <a:r>
            <a:rPr lang="en-US" sz="1600" b="1" kern="1200" noProof="0" dirty="0"/>
            <a:t>,” </a:t>
          </a:r>
          <a:r>
            <a:rPr lang="en-US" sz="1600" b="1" kern="1200" noProof="0" dirty="0" err="1"/>
            <a:t>agarsiisutti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hiikame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erga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ergamtichi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du’ee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booda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jalqabe</a:t>
          </a:r>
          <a:r>
            <a:rPr lang="en-US" sz="1600" b="1" kern="1200" noProof="0" dirty="0"/>
            <a:t> </a:t>
          </a:r>
          <a:r>
            <a:rPr lang="en-US" sz="1600" b="1" kern="1200" noProof="0" dirty="0" err="1"/>
            <a:t>ibsi</a:t>
          </a:r>
          <a:r>
            <a:rPr lang="en-US" sz="1600" b="1" kern="1200" noProof="0" dirty="0"/>
            <a:t> kun.</a:t>
          </a:r>
        </a:p>
      </dsp:txBody>
      <dsp:txXfrm>
        <a:off x="8634097" y="653093"/>
        <a:ext cx="3275674" cy="3875873"/>
      </dsp:txXfrm>
    </dsp:sp>
    <dsp:sp modelId="{03BA19EB-DC18-4940-A3FF-27EAF9270E38}">
      <dsp:nvSpPr>
        <dsp:cNvPr id="0" name=""/>
        <dsp:cNvSpPr/>
      </dsp:nvSpPr>
      <dsp:spPr>
        <a:xfrm>
          <a:off x="0" y="4545682"/>
          <a:ext cx="11915774" cy="36911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EE6F-87A5-C613-9C66-4E7E8975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25A556-FE5D-D6FF-7D7B-04D611830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375473-942F-66F4-AD77-36CAFCDE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78D830-4A75-E53E-06A3-8D6DB4B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5D720-3BF5-CBA8-DD93-2F8FC9F1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2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3F05E-965E-1C89-A3A7-9E221CA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BA8DD-F958-F362-84E0-03E4FE944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F7837B-CDA3-023E-FEB5-641D5D7B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7CDBB8-D34A-FA2B-D188-8853EB69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D2DC84-4162-A3C5-7D8A-BDCA686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51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F7016-F13B-CEC1-6EB7-19148869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D7FDDA-6F9C-1583-9C04-8B8C75AE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1478F4-9FD6-31CB-490F-4C34AD79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2DAAF-1675-D999-49FE-6C19373C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E83235-FF24-F5F1-E636-67CA9640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8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C4BCE-BA2B-F953-F0A1-BB0F88A3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74B87-A28B-FE04-B5A0-91B9B61EC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59A036-32BF-CFAE-4A52-2C14968C0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E5A9C-CE05-5B90-54BC-64EC57CF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20C163-6799-1429-6FFD-2EA84C79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A30539-48FC-0AA1-D69A-F1E9FD8C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E6532-1C78-A0B9-E65D-734FEEAC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6F6461-2248-A2B3-B099-5020BE04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91B72-1DD6-1B20-40CF-98ACD079F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414A3B-67F0-9352-EE9B-2223C1F6F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FA7A7E-2BE0-23BB-252A-F43A5318E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B8444D-3D55-FA79-D179-5737C054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645485-1450-8FD5-4CCD-4D04CB10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0C1D63-FF25-DA9A-8233-7B5A637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00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0CC64-3BFB-757C-8F1F-02A9A226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EB5872-1C66-209B-C329-7781B2D8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475258-BE00-F16D-05DE-B1C79893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B373D-F31C-F3AF-388F-7E8DB7E6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0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CEB651-10E3-24E9-0C7F-3AF90820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63FCEF-1681-8D1C-8FC1-144F6129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616A35-3920-43BD-1F98-55DDDDA8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1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86FB1-D35F-C083-0CC2-04949B1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921C58-606E-1EED-62B6-12C60AC2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591464-9393-7C79-B2EE-BAEE2197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049C0A-9C30-41DE-7701-C8F23BC4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408C2E-504B-4FF2-0C9C-78740968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DA226-2CC3-83B9-DBD8-64207698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7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3F5E1-D7FB-CABF-ECC2-1D0D37E7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45A385-C9E1-2015-9B96-CA9D030DF78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53CB69-9519-C8D1-3D8C-DC3E01874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68622A-DCFD-4B26-6517-7C27BEA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163C90-D997-2F17-C0E4-BFAF48C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94F3E-789E-D19A-A81B-F170688A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17B35-C39C-6926-E287-632A56B5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4FBAF5-590B-130E-AFE6-281F77BB2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05351-1E72-609D-DA76-C77C5630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A2105-140E-5F51-CB85-0966B26B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E02784-5EC1-4946-760B-F6972197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7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F329C8-3AA5-70B6-C8A5-0B056D358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3C7D56-1536-1FBB-A98C-A4117D5DA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B2CE8-51B0-F8F1-4E24-A51B961C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E21FB-23FF-93F0-8247-473B5FC2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1196EB-62DB-C0A3-B087-7895950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5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785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EF7FAD-F9A6-5AA2-AF9A-15AF026B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60723-872B-9173-3B22-DF76B190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7DDD6-743B-70A8-EB01-9CFBFD55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CA260E-41CD-6C69-958D-54324D17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EE6B40-5162-FBB4-65EE-EDD3296B5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3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4.png"/><Relationship Id="rId3" Type="http://schemas.openxmlformats.org/officeDocument/2006/relationships/diagramData" Target="../diagrams/data2.xml"/><Relationship Id="rId21" Type="http://schemas.openxmlformats.org/officeDocument/2006/relationships/image" Target="../media/image37.png"/><Relationship Id="rId7" Type="http://schemas.microsoft.com/office/2007/relationships/diagramDrawing" Target="../diagrams/drawing2.xml"/><Relationship Id="rId12" Type="http://schemas.openxmlformats.org/officeDocument/2006/relationships/image" Target="../media/image28.jpe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23.jpg"/><Relationship Id="rId16" Type="http://schemas.openxmlformats.org/officeDocument/2006/relationships/image" Target="../media/image32.jpe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7.jpeg"/><Relationship Id="rId24" Type="http://schemas.openxmlformats.org/officeDocument/2006/relationships/image" Target="../media/image40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1.jpeg"/><Relationship Id="rId23" Type="http://schemas.openxmlformats.org/officeDocument/2006/relationships/image" Target="../media/image39.png"/><Relationship Id="rId10" Type="http://schemas.openxmlformats.org/officeDocument/2006/relationships/image" Target="../media/image26.jpeg"/><Relationship Id="rId19" Type="http://schemas.openxmlformats.org/officeDocument/2006/relationships/image" Target="../media/image3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5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DA271-FBAF-22B1-1B55-1633505910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 r="1" b="1"/>
          <a:stretch>
            <a:fillRect/>
          </a:stretch>
        </p:blipFill>
        <p:spPr>
          <a:xfrm>
            <a:off x="1280667" y="1068193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" name="Graphic 212">
            <a:extLst>
              <a:ext uri="{FF2B5EF4-FFF2-40B4-BE49-F238E27FC236}">
                <a16:creationId xmlns:a16="http://schemas.microsoft.com/office/drawing/2014/main" id="{843B7C07-EFB1-1695-87C9-BD2A33041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8" name="Graphic 212">
            <a:extLst>
              <a:ext uri="{FF2B5EF4-FFF2-40B4-BE49-F238E27FC236}">
                <a16:creationId xmlns:a16="http://schemas.microsoft.com/office/drawing/2014/main" id="{BFC9FA2A-A019-4090-7B44-A17D497A2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D7890C45-0CFE-B1E1-A946-336B29E66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87BF91BA-C794-8626-A8D9-CA67F6A4E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CCF6417-375A-B986-3A4F-646BCD76A539}"/>
              </a:ext>
            </a:extLst>
          </p:cNvPr>
          <p:cNvSpPr txBox="1"/>
          <p:nvPr/>
        </p:nvSpPr>
        <p:spPr>
          <a:xfrm>
            <a:off x="90031" y="60153"/>
            <a:ext cx="108213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US" sz="5400" b="1" spc="30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BARREEFFAMOOTA RAAJII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4F58B3-42F0-BA9E-5B77-D443665229A5}"/>
              </a:ext>
            </a:extLst>
          </p:cNvPr>
          <p:cNvSpPr txBox="1"/>
          <p:nvPr/>
        </p:nvSpPr>
        <p:spPr>
          <a:xfrm>
            <a:off x="7101387" y="6452119"/>
            <a:ext cx="3887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6">
                    <a:lumMod val="50000"/>
                  </a:schemeClr>
                </a:solidFill>
              </a:rPr>
              <a:t>Barnoota</a:t>
            </a:r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 6ffaa </a:t>
            </a:r>
            <a:r>
              <a:rPr lang="en-US" sz="1600" b="1" noProof="0" dirty="0" err="1">
                <a:solidFill>
                  <a:schemeClr val="accent6">
                    <a:lumMod val="50000"/>
                  </a:schemeClr>
                </a:solidFill>
              </a:rPr>
              <a:t>Sadaasa</a:t>
            </a:r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 7, 2026</a:t>
            </a:r>
          </a:p>
        </p:txBody>
      </p:sp>
    </p:spTree>
    <p:extLst>
      <p:ext uri="{BB962C8B-B14F-4D97-AF65-F5344CB8AC3E}">
        <p14:creationId xmlns:p14="http://schemas.microsoft.com/office/powerpoint/2010/main" val="1926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Nuyi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obsaa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fi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jajjabina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caaffanni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qulqullaa’oon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nuuf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kennaniin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abdii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akka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argannutti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wanti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caaffata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qulullaa’oo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keessatti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caafaman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hundinuu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barsiisuuf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caafaman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(Room. 15:4)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97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A4DCB9-B618-BFE3-F1D3-8B6E4065FDBE}"/>
              </a:ext>
            </a:extLst>
          </p:cNvPr>
          <p:cNvSpPr txBox="1"/>
          <p:nvPr/>
        </p:nvSpPr>
        <p:spPr>
          <a:xfrm>
            <a:off x="5453521" y="3870834"/>
            <a:ext cx="69766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noProof="0" dirty="0" err="1">
                <a:solidFill>
                  <a:srgbClr val="9C00AC"/>
                </a:solidFill>
              </a:rPr>
              <a:t>Barreeffamoota</a:t>
            </a:r>
            <a:r>
              <a:rPr lang="en-US" sz="2000" b="1" noProof="0" dirty="0">
                <a:solidFill>
                  <a:srgbClr val="9C00AC"/>
                </a:solidFill>
              </a:rPr>
              <a:t> </a:t>
            </a:r>
            <a:r>
              <a:rPr lang="en-US" sz="2000" b="1" noProof="0" dirty="0" err="1">
                <a:solidFill>
                  <a:srgbClr val="9C00AC"/>
                </a:solidFill>
              </a:rPr>
              <a:t>raajii</a:t>
            </a:r>
            <a:r>
              <a:rPr lang="en-US" sz="2000" b="1" noProof="0" dirty="0">
                <a:solidFill>
                  <a:srgbClr val="9C00AC"/>
                </a:solidFill>
              </a:rPr>
              <a:t>:</a:t>
            </a:r>
          </a:p>
          <a:p>
            <a:pPr lvl="1"/>
            <a:r>
              <a:rPr lang="en-US" sz="2000" b="1" noProof="0" dirty="0" err="1"/>
              <a:t>Eessattii</a:t>
            </a:r>
            <a:r>
              <a:rPr lang="en-US" sz="2000" b="1" noProof="0" dirty="0"/>
              <a:t> fi </a:t>
            </a:r>
            <a:r>
              <a:rPr lang="en-US" sz="2000" b="1" noProof="0" dirty="0" err="1"/>
              <a:t>maaliif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barreeffaman</a:t>
            </a:r>
            <a:r>
              <a:rPr lang="en-US" sz="2000" b="1" noProof="0" dirty="0"/>
              <a:t>?</a:t>
            </a:r>
          </a:p>
          <a:p>
            <a:pPr lvl="1"/>
            <a:r>
              <a:rPr lang="en-US" sz="2000" b="1" noProof="0" dirty="0" err="1"/>
              <a:t>Akkaataa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akkamiitti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barreeffaman</a:t>
            </a:r>
            <a:r>
              <a:rPr lang="en-US" sz="2000" b="1" noProof="0" dirty="0"/>
              <a:t>?</a:t>
            </a:r>
          </a:p>
          <a:p>
            <a:pPr>
              <a:spcBef>
                <a:spcPts val="1200"/>
              </a:spcBef>
            </a:pPr>
            <a:r>
              <a:rPr lang="en-US" sz="2000" b="1" noProof="0" dirty="0" err="1">
                <a:solidFill>
                  <a:srgbClr val="002FA4"/>
                </a:solidFill>
              </a:rPr>
              <a:t>Fayyadama</a:t>
            </a:r>
            <a:r>
              <a:rPr lang="en-US" sz="2000" b="1" noProof="0" dirty="0">
                <a:solidFill>
                  <a:srgbClr val="002FA4"/>
                </a:solidFill>
              </a:rPr>
              <a:t> </a:t>
            </a:r>
            <a:r>
              <a:rPr lang="en-US" sz="2000" b="1" noProof="0" dirty="0" err="1">
                <a:solidFill>
                  <a:srgbClr val="002FA4"/>
                </a:solidFill>
              </a:rPr>
              <a:t>barreessitootaa</a:t>
            </a:r>
            <a:r>
              <a:rPr lang="en-US" sz="2000" b="1" noProof="0" dirty="0">
                <a:solidFill>
                  <a:srgbClr val="002FA4"/>
                </a:solidFill>
              </a:rPr>
              <a:t> fi </a:t>
            </a:r>
            <a:r>
              <a:rPr lang="en-US" sz="2000" b="1" noProof="0" dirty="0" err="1">
                <a:solidFill>
                  <a:srgbClr val="002FA4"/>
                </a:solidFill>
              </a:rPr>
              <a:t>meeshaa</a:t>
            </a:r>
            <a:r>
              <a:rPr lang="en-US" sz="2000" b="1" noProof="0" dirty="0">
                <a:solidFill>
                  <a:srgbClr val="002FA4"/>
                </a:solidFill>
              </a:rPr>
              <a:t> </a:t>
            </a:r>
            <a:r>
              <a:rPr lang="en-US" sz="2000" b="1" noProof="0" dirty="0" err="1">
                <a:solidFill>
                  <a:srgbClr val="002FA4"/>
                </a:solidFill>
              </a:rPr>
              <a:t>bakkee</a:t>
            </a:r>
            <a:r>
              <a:rPr lang="en-US" sz="2000" b="1" noProof="0" dirty="0">
                <a:solidFill>
                  <a:srgbClr val="002FA4"/>
                </a:solidFill>
              </a:rPr>
              <a:t>:</a:t>
            </a:r>
          </a:p>
          <a:p>
            <a:pPr lvl="1"/>
            <a:r>
              <a:rPr lang="en-US" sz="2000" b="1" noProof="0" dirty="0" err="1"/>
              <a:t>Gargaartota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baratanitti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maaliif</a:t>
            </a:r>
            <a:r>
              <a:rPr lang="en-US" sz="2000" b="1" noProof="0" dirty="0"/>
              <a:t> dhimmi </a:t>
            </a:r>
            <a:r>
              <a:rPr lang="en-US" sz="2000" b="1" noProof="0" dirty="0" err="1"/>
              <a:t>baa’an</a:t>
            </a:r>
            <a:r>
              <a:rPr lang="en-US" sz="2000" b="1" noProof="0" dirty="0"/>
              <a:t>?</a:t>
            </a:r>
          </a:p>
          <a:p>
            <a:pPr lvl="1"/>
            <a:r>
              <a:rPr lang="en-US" sz="2000" b="1" noProof="0" dirty="0" err="1"/>
              <a:t>Raajonni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barreeffama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alaa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maalitti</a:t>
            </a:r>
            <a:r>
              <a:rPr lang="en-US" sz="2000" b="1" noProof="0" dirty="0"/>
              <a:t> dhimmi </a:t>
            </a:r>
            <a:r>
              <a:rPr lang="en-US" sz="2000" b="1" noProof="0" dirty="0" err="1"/>
              <a:t>baa’an</a:t>
            </a:r>
            <a:r>
              <a:rPr lang="en-US" sz="2000" b="1" noProof="0" dirty="0"/>
              <a:t>?</a:t>
            </a:r>
          </a:p>
          <a:p>
            <a:pPr>
              <a:spcBef>
                <a:spcPts val="1200"/>
              </a:spcBef>
            </a:pPr>
            <a:r>
              <a:rPr lang="en-US" sz="2000" b="1" noProof="0" dirty="0" err="1">
                <a:solidFill>
                  <a:srgbClr val="A80020"/>
                </a:solidFill>
              </a:rPr>
              <a:t>Namummaan</a:t>
            </a:r>
            <a:r>
              <a:rPr lang="en-US" sz="2000" b="1" noProof="0" dirty="0">
                <a:solidFill>
                  <a:srgbClr val="A80020"/>
                </a:solidFill>
              </a:rPr>
              <a:t> </a:t>
            </a:r>
            <a:r>
              <a:rPr lang="en-US" sz="2000" b="1" noProof="0" dirty="0" err="1">
                <a:solidFill>
                  <a:srgbClr val="A80020"/>
                </a:solidFill>
              </a:rPr>
              <a:t>ergichaa</a:t>
            </a:r>
            <a:r>
              <a:rPr lang="en-US" sz="2000" b="1" noProof="0" dirty="0">
                <a:solidFill>
                  <a:srgbClr val="A80020"/>
                </a:solidFill>
              </a:rPr>
              <a:t> </a:t>
            </a:r>
            <a:r>
              <a:rPr lang="en-US" sz="2000" b="1" noProof="0" dirty="0" err="1">
                <a:solidFill>
                  <a:srgbClr val="A80020"/>
                </a:solidFill>
              </a:rPr>
              <a:t>wajjin</a:t>
            </a:r>
            <a:r>
              <a:rPr lang="en-US" sz="2000" b="1" noProof="0" dirty="0">
                <a:solidFill>
                  <a:srgbClr val="A80020"/>
                </a:solidFill>
              </a:rPr>
              <a:t> </a:t>
            </a:r>
            <a:r>
              <a:rPr lang="en-US" sz="2000" b="1" noProof="0" dirty="0" err="1">
                <a:solidFill>
                  <a:srgbClr val="A80020"/>
                </a:solidFill>
              </a:rPr>
              <a:t>wal</a:t>
            </a:r>
            <a:r>
              <a:rPr lang="en-US" sz="2000" b="1" noProof="0" dirty="0">
                <a:solidFill>
                  <a:srgbClr val="A80020"/>
                </a:solidFill>
              </a:rPr>
              <a:t> </a:t>
            </a:r>
            <a:r>
              <a:rPr lang="en-US" sz="2000" b="1" noProof="0" dirty="0" err="1">
                <a:solidFill>
                  <a:srgbClr val="A80020"/>
                </a:solidFill>
              </a:rPr>
              <a:t>makuu</a:t>
            </a:r>
            <a:r>
              <a:rPr lang="en-US" sz="2000" b="1" noProof="0" dirty="0">
                <a:solidFill>
                  <a:srgbClr val="A80020"/>
                </a:solidFill>
              </a:rPr>
              <a:t>:</a:t>
            </a:r>
          </a:p>
          <a:p>
            <a:pPr lvl="1"/>
            <a:r>
              <a:rPr lang="en-US" sz="2000" b="1" noProof="0" dirty="0" err="1"/>
              <a:t>Guutuu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ta’uu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dhabuu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Macaafa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Qulqulluu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keessa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jiru</a:t>
            </a:r>
            <a:r>
              <a:rPr lang="en-US" sz="2000" b="1" noProof="0" dirty="0"/>
              <a:t>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F16E29-FD66-B87A-907E-A4A1E24CA4BD}"/>
              </a:ext>
            </a:extLst>
          </p:cNvPr>
          <p:cNvSpPr txBox="1"/>
          <p:nvPr/>
        </p:nvSpPr>
        <p:spPr>
          <a:xfrm>
            <a:off x="285749" y="195511"/>
            <a:ext cx="6810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Yooma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Sagalee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Waaqayyoo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ta’e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iyyuu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garuu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Waaqayyo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Macaafa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Qulqulluu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barreessine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Namoota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geggeessaa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Isaatiin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barreessanitti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dhimma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ba’e</a:t>
            </a:r>
            <a:r>
              <a:rPr lang="en-US" sz="2000" b="1" noProof="0" dirty="0"/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97B674-9E4D-18B4-61B9-17B5379B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1" y="123825"/>
            <a:ext cx="4724400" cy="3543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89000">
                  <a:srgbClr val="B9FCE0"/>
                </a:gs>
                <a:gs pos="9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BA5047E-B86C-0941-7ED3-A561514E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7" r="12807"/>
          <a:stretch>
            <a:fillRect/>
          </a:stretch>
        </p:blipFill>
        <p:spPr>
          <a:xfrm>
            <a:off x="199432" y="3238234"/>
            <a:ext cx="4591644" cy="34752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6000">
                  <a:srgbClr val="B9FCE0"/>
                </a:gs>
                <a:gs pos="1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2D70D89-6B14-E4E6-906A-EDE2AADF42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8965" y="5629266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37D29-6380-CADA-BDF3-1CB4CCD97F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8965" y="5329840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8D6BE9D-A7C0-E8B8-2E10-5B401CEDFE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8965" y="426630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B694A5C-5D90-8596-F51C-A977815A96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8965" y="639296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F571770-4B6C-11C0-BF0B-740FDA26938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8965" y="4565732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CFF6DDC-0C2D-143B-2229-9A1AACE649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50" y="500691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C958EC8-4D8B-1352-67FD-B7A3BF473A1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50" y="3956584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C83529A-0F72-0ABF-953D-0C8D9A0CEC7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50" y="610979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0E3950-8597-DBAA-BD51-83799BE1E8A0}"/>
              </a:ext>
            </a:extLst>
          </p:cNvPr>
          <p:cNvSpPr txBox="1"/>
          <p:nvPr/>
        </p:nvSpPr>
        <p:spPr>
          <a:xfrm>
            <a:off x="285749" y="2120716"/>
            <a:ext cx="68103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Bilisummaa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jecha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itti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dhimma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baa’an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akkaataa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barreeffamaa</a:t>
            </a:r>
            <a:r>
              <a:rPr lang="en-US" sz="2000" b="1" noProof="0" dirty="0">
                <a:solidFill>
                  <a:prstClr val="black"/>
                </a:solidFill>
              </a:rPr>
              <a:t>; fi </a:t>
            </a:r>
            <a:r>
              <a:rPr lang="en-US" sz="2000" b="1" noProof="0" dirty="0" err="1">
                <a:solidFill>
                  <a:prstClr val="black"/>
                </a:solidFill>
              </a:rPr>
              <a:t>waantota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ergaa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sana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dabarsuuf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ta’u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filachuu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isaaniif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kenne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5DF2CC-FCA6-4122-A297-B5E41BEC19C2}"/>
              </a:ext>
            </a:extLst>
          </p:cNvPr>
          <p:cNvSpPr txBox="1"/>
          <p:nvPr/>
        </p:nvSpPr>
        <p:spPr>
          <a:xfrm>
            <a:off x="285748" y="1158114"/>
            <a:ext cx="68294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Dubbii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barreessanis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jecha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jechaan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himne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Waan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agarsiise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ykn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isaanii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keessa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kaa’e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barreessaniif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hime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2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B273C8BC-5DAC-AADD-F81B-81FE0536B34A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noProof="0" dirty="0">
                <a:ln/>
                <a:solidFill>
                  <a:srgbClr val="8D42C6"/>
                </a:solidFill>
              </a:rPr>
              <a:t>BARREEFFAMOOTA RAAJII</a:t>
            </a:r>
          </a:p>
        </p:txBody>
      </p:sp>
    </p:spTree>
    <p:extLst>
      <p:ext uri="{BB962C8B-B14F-4D97-AF65-F5344CB8AC3E}">
        <p14:creationId xmlns:p14="http://schemas.microsoft.com/office/powerpoint/2010/main" val="21755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E023E-E8A0-A222-4FE3-54FE5B62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0AEDE15-08FE-BB6C-CE39-26C0171B8E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EESSATTII FI MAALIIF BARREEFFAMAN?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91FAA9-8F67-0DEA-B04F-023FBF3C6AE4}"/>
              </a:ext>
            </a:extLst>
          </p:cNvPr>
          <p:cNvSpPr txBox="1"/>
          <p:nvPr/>
        </p:nvSpPr>
        <p:spPr>
          <a:xfrm>
            <a:off x="530019" y="701845"/>
            <a:ext cx="10915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Amma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dhaqiitii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gabatee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irratti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barreessiif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kitaaba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maramaa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irratti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katabiif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kunis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akka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baroota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dhufuuf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jiran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keessa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dhuga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ba’umsa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bara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baraa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ta’uuf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Isaay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30:8)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effectLst>
                <a:glow rad="88900">
                  <a:schemeClr val="accent6">
                    <a:lumMod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E41268-B907-482A-F59F-95F71CD92091}"/>
              </a:ext>
            </a:extLst>
          </p:cNvPr>
          <p:cNvSpPr txBox="1"/>
          <p:nvPr/>
        </p:nvSpPr>
        <p:spPr>
          <a:xfrm>
            <a:off x="139188" y="1349097"/>
            <a:ext cx="73084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Museen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nama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jalqabaa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geggeessaa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Waaqaatiin</a:t>
            </a:r>
            <a:r>
              <a:rPr lang="en-US" sz="2000" b="1" noProof="0" dirty="0"/>
              <a:t> MQ </a:t>
            </a:r>
            <a:r>
              <a:rPr lang="en-US" sz="2000" b="1" noProof="0" dirty="0" err="1"/>
              <a:t>barreesse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dha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Gammoojjii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Miidiyaan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keessatti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Iyyoobii</a:t>
            </a:r>
            <a:r>
              <a:rPr lang="en-US" sz="2000" b="1" noProof="0" dirty="0"/>
              <a:t> fi </a:t>
            </a:r>
            <a:r>
              <a:rPr lang="en-US" sz="2000" b="1" noProof="0" dirty="0" err="1"/>
              <a:t>Uumama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barreesse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Yeroo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ba’uutti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taatee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karaa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irraa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akka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galmeessuuf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abboomame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Ba’uu</a:t>
            </a:r>
            <a:r>
              <a:rPr lang="en-US" sz="2000" b="1" noProof="0" dirty="0"/>
              <a:t> 17:14).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FF6B86-CCA9-4F80-A5F4-6EBBED5197FF}"/>
              </a:ext>
            </a:extLst>
          </p:cNvPr>
          <p:cNvSpPr txBox="1"/>
          <p:nvPr/>
        </p:nvSpPr>
        <p:spPr>
          <a:xfrm>
            <a:off x="139188" y="6035210"/>
            <a:ext cx="115037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Fayyina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keenyaaf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waanti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Inni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nutti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mul’isuu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barbaade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tokko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akka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hafnetti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namootaa</a:t>
            </a:r>
            <a:r>
              <a:rPr lang="en-US" sz="2000" b="1" noProof="0" dirty="0"/>
              <a:t> fi </a:t>
            </a:r>
            <a:r>
              <a:rPr lang="en-US" sz="2000" b="1" noProof="0" dirty="0" err="1"/>
              <a:t>ergaa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namoonn</a:t>
            </a:r>
            <a:r>
              <a:rPr lang="en-US" sz="2000" b="1" dirty="0" err="1"/>
              <a:t>i</a:t>
            </a:r>
            <a:r>
              <a:rPr lang="en-US" sz="2000" b="1" dirty="0"/>
              <a:t> sun </a:t>
            </a:r>
            <a:r>
              <a:rPr lang="en-US" sz="2000" b="1" dirty="0" err="1"/>
              <a:t>barreessan</a:t>
            </a:r>
            <a:r>
              <a:rPr lang="en-US" sz="2000" b="1" dirty="0"/>
              <a:t> file </a:t>
            </a:r>
            <a:r>
              <a:rPr lang="en-US" sz="2000" b="1" noProof="0" dirty="0"/>
              <a:t>(2 </a:t>
            </a:r>
            <a:r>
              <a:rPr lang="en-US" sz="2000" b="1" noProof="0" dirty="0" err="1"/>
              <a:t>Xim</a:t>
            </a:r>
            <a:r>
              <a:rPr lang="en-US" sz="2000" b="1" noProof="0" dirty="0"/>
              <a:t>. 3:15).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A3A0726-E965-17B3-A9A4-C5F90920C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3841455"/>
              </p:ext>
            </p:extLst>
          </p:nvPr>
        </p:nvGraphicFramePr>
        <p:xfrm>
          <a:off x="344128" y="4050890"/>
          <a:ext cx="11631561" cy="195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7C3D0F5-C9BB-B6CF-B48E-489E24C1ADB7}"/>
              </a:ext>
            </a:extLst>
          </p:cNvPr>
          <p:cNvSpPr txBox="1"/>
          <p:nvPr/>
        </p:nvSpPr>
        <p:spPr>
          <a:xfrm>
            <a:off x="139188" y="3644235"/>
            <a:ext cx="73084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Barreessitoota</a:t>
            </a:r>
            <a:r>
              <a:rPr lang="en-US" sz="2000" b="1" noProof="0" dirty="0"/>
              <a:t> MQ </a:t>
            </a:r>
            <a:r>
              <a:rPr lang="en-US" sz="2000" b="1" noProof="0" dirty="0" err="1"/>
              <a:t>haala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adda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addaa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keessatti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barreessan</a:t>
            </a:r>
            <a:r>
              <a:rPr lang="en-US" sz="2000" b="1" noProof="0" dirty="0"/>
              <a:t>: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355B9FB-7490-D116-8E1A-8BB3B953FE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20" y="1411176"/>
            <a:ext cx="4605192" cy="25767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9AACD2-46A3-5EA7-0340-D8EA72FFB49E}"/>
              </a:ext>
            </a:extLst>
          </p:cNvPr>
          <p:cNvSpPr txBox="1"/>
          <p:nvPr/>
        </p:nvSpPr>
        <p:spPr>
          <a:xfrm>
            <a:off x="139186" y="2650554"/>
            <a:ext cx="730843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Raajonni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biroon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ta’u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barreessaniif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abboomaman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Isaayaas</a:t>
            </a:r>
            <a:r>
              <a:rPr lang="en-US" sz="2000" b="1" noProof="0" dirty="0">
                <a:solidFill>
                  <a:prstClr val="black"/>
                </a:solidFill>
              </a:rPr>
              <a:t> (</a:t>
            </a:r>
            <a:r>
              <a:rPr lang="en-US" sz="2000" b="1" noProof="0" dirty="0" err="1">
                <a:solidFill>
                  <a:prstClr val="black"/>
                </a:solidFill>
              </a:rPr>
              <a:t>Isaa</a:t>
            </a:r>
            <a:r>
              <a:rPr lang="en-US" sz="2000" b="1" noProof="0" dirty="0">
                <a:solidFill>
                  <a:prstClr val="black"/>
                </a:solidFill>
              </a:rPr>
              <a:t>. 30:8); </a:t>
            </a:r>
            <a:r>
              <a:rPr lang="en-US" sz="2000" b="1" noProof="0" dirty="0" err="1">
                <a:solidFill>
                  <a:prstClr val="black"/>
                </a:solidFill>
              </a:rPr>
              <a:t>Ermiyaas</a:t>
            </a:r>
            <a:r>
              <a:rPr lang="en-US" sz="2000" b="1" noProof="0" dirty="0">
                <a:solidFill>
                  <a:prstClr val="black"/>
                </a:solidFill>
              </a:rPr>
              <a:t> (</a:t>
            </a:r>
            <a:r>
              <a:rPr lang="en-US" sz="2000" b="1" noProof="0" dirty="0" err="1">
                <a:solidFill>
                  <a:prstClr val="black"/>
                </a:solidFill>
              </a:rPr>
              <a:t>Erm</a:t>
            </a:r>
            <a:r>
              <a:rPr lang="en-US" sz="2000" b="1" noProof="0" dirty="0">
                <a:solidFill>
                  <a:prstClr val="black"/>
                </a:solidFill>
              </a:rPr>
              <a:t>. 36:2); </a:t>
            </a:r>
            <a:r>
              <a:rPr lang="en-US" sz="2000" b="1" noProof="0" dirty="0" err="1">
                <a:solidFill>
                  <a:prstClr val="black"/>
                </a:solidFill>
              </a:rPr>
              <a:t>Ambaaqoom</a:t>
            </a:r>
            <a:r>
              <a:rPr lang="en-US" sz="2000" b="1" noProof="0" dirty="0">
                <a:solidFill>
                  <a:prstClr val="black"/>
                </a:solidFill>
              </a:rPr>
              <a:t> (</a:t>
            </a:r>
            <a:r>
              <a:rPr lang="en-US" sz="2000" b="1" noProof="0" dirty="0" err="1">
                <a:solidFill>
                  <a:prstClr val="black"/>
                </a:solidFill>
              </a:rPr>
              <a:t>Ambaa</a:t>
            </a:r>
            <a:r>
              <a:rPr lang="en-US" sz="2000" b="1" noProof="0" dirty="0">
                <a:solidFill>
                  <a:prstClr val="black"/>
                </a:solidFill>
              </a:rPr>
              <a:t>. 2:2); fi </a:t>
            </a:r>
            <a:r>
              <a:rPr lang="en-US" sz="2000" b="1" noProof="0" dirty="0" err="1">
                <a:solidFill>
                  <a:prstClr val="black"/>
                </a:solidFill>
              </a:rPr>
              <a:t>Yohaannis</a:t>
            </a:r>
            <a:r>
              <a:rPr lang="en-US" sz="2000" b="1" noProof="0" dirty="0">
                <a:solidFill>
                  <a:prstClr val="black"/>
                </a:solidFill>
              </a:rPr>
              <a:t> (</a:t>
            </a:r>
            <a:r>
              <a:rPr lang="en-US" sz="2000" b="1" noProof="0" dirty="0" err="1">
                <a:solidFill>
                  <a:prstClr val="black"/>
                </a:solidFill>
              </a:rPr>
              <a:t>Mul</a:t>
            </a:r>
            <a:r>
              <a:rPr lang="en-US" sz="2000" b="1" noProof="0" dirty="0">
                <a:solidFill>
                  <a:prstClr val="black"/>
                </a:solidFill>
              </a:rPr>
              <a:t>. 1:11).</a:t>
            </a:r>
          </a:p>
        </p:txBody>
      </p:sp>
    </p:spTree>
    <p:extLst>
      <p:ext uri="{BB962C8B-B14F-4D97-AF65-F5344CB8AC3E}">
        <p14:creationId xmlns:p14="http://schemas.microsoft.com/office/powerpoint/2010/main" val="40541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Graphic spid="9" grpId="0">
        <p:bldSub>
          <a:bldDgm bld="one"/>
        </p:bldSub>
      </p:bldGraphic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r="-6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675B9-58B9-D7B1-1105-B32E83289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4D3165-AFB8-1CE6-4A9A-7F6AC2621881}"/>
              </a:ext>
            </a:extLst>
          </p:cNvPr>
          <p:cNvSpPr txBox="1"/>
          <p:nvPr/>
        </p:nvSpPr>
        <p:spPr>
          <a:xfrm>
            <a:off x="0" y="0"/>
            <a:ext cx="8026872" cy="584775"/>
          </a:xfrm>
          <a:prstGeom prst="rect">
            <a:avLst/>
          </a:prstGeom>
          <a:noFill/>
          <a:effectLst>
            <a:outerShdw dist="38100" dir="5400000" algn="ctr" rotWithShape="0">
              <a:srgbClr val="802C38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b="1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BIFA AKKAMIITIIN BARREEFFAMAN?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158C42-54C1-6BBD-436D-4CD750D2F44B}"/>
              </a:ext>
            </a:extLst>
          </p:cNvPr>
          <p:cNvSpPr txBox="1"/>
          <p:nvPr/>
        </p:nvSpPr>
        <p:spPr>
          <a:xfrm>
            <a:off x="170099" y="638663"/>
            <a:ext cx="7686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Weedduu</a:t>
            </a:r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Weeddotaa</a:t>
            </a:r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Solomon” 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Weedduu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Weedduu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caalu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1:1)</a:t>
            </a:r>
            <a:endParaRPr lang="en-US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B77A8C-914D-19AF-4F4D-9D508823472C}"/>
              </a:ext>
            </a:extLst>
          </p:cNvPr>
          <p:cNvSpPr txBox="1"/>
          <p:nvPr/>
        </p:nvSpPr>
        <p:spPr>
          <a:xfrm>
            <a:off x="21722" y="1219200"/>
            <a:ext cx="78840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Waggaa</a:t>
            </a:r>
            <a:r>
              <a:rPr lang="en-US" sz="2000" b="1" noProof="0" dirty="0"/>
              <a:t> 1,500 </a:t>
            </a:r>
            <a:r>
              <a:rPr lang="en-US" sz="2000" b="1" noProof="0" dirty="0" err="1"/>
              <a:t>ol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keessatti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namoota</a:t>
            </a:r>
            <a:r>
              <a:rPr lang="en-US" sz="2000" b="1" noProof="0" dirty="0"/>
              <a:t> 40 </a:t>
            </a:r>
            <a:r>
              <a:rPr lang="en-US" sz="2000" b="1" noProof="0" dirty="0" err="1"/>
              <a:t>oliin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bifa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adda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addaatiin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barreeffame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Macaafni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Qulqulluun.Isaan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keessaa</a:t>
            </a:r>
            <a:r>
              <a:rPr lang="en-US" sz="2000" b="1" noProof="0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A70060-B955-3349-219C-CA15A800E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6583935"/>
              </p:ext>
            </p:extLst>
          </p:nvPr>
        </p:nvGraphicFramePr>
        <p:xfrm>
          <a:off x="1212751" y="1973193"/>
          <a:ext cx="5728825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9E0E321-1880-2D4F-2F84-8F6DDCD8A02E}"/>
              </a:ext>
            </a:extLst>
          </p:cNvPr>
          <p:cNvSpPr txBox="1"/>
          <p:nvPr/>
        </p:nvSpPr>
        <p:spPr>
          <a:xfrm>
            <a:off x="0" y="4881622"/>
            <a:ext cx="79907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Macaafni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Qulqulluun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aboo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barreeffamoota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bifa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adda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addaatiin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barreeffamanii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gidduu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garaa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garummaa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kaa’u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Akkaataa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inni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tokko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itti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erga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hubatu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irra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fooyya’aa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ta’eef</a:t>
            </a:r>
            <a:r>
              <a:rPr lang="en-US" sz="2000" b="1" noProof="0" dirty="0"/>
              <a:t>, hundi </a:t>
            </a:r>
            <a:r>
              <a:rPr lang="en-US" sz="2000" b="1" noProof="0" dirty="0" err="1"/>
              <a:t>isaanii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iyyuu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yaada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Waaqaa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dabarsuuf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faayida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qabeeyyii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dha</a:t>
            </a:r>
            <a:r>
              <a:rPr lang="en-US" sz="2000" b="1" noProof="0" dirty="0"/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B48DDE-0E62-F375-3784-F0A5B9687933}"/>
              </a:ext>
            </a:extLst>
          </p:cNvPr>
          <p:cNvPicPr preferRelativeResize="0"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982778F-AF8B-CCD6-E626-EED8B8EF2192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369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9838566-30AA-2EDB-8BFA-B57ED80D3C3C}"/>
              </a:ext>
            </a:extLst>
          </p:cNvPr>
          <p:cNvPicPr preferRelativeResize="0"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4260488-F0D8-E112-3527-417D67E2FF97}"/>
              </a:ext>
            </a:extLst>
          </p:cNvPr>
          <p:cNvPicPr preferRelativeResize="0"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2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FC443C4-6BC2-E380-1E48-BC38695EDE47}"/>
              </a:ext>
            </a:extLst>
          </p:cNvPr>
          <p:cNvPicPr preferRelativeResize="0"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7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8B9A4D8-F759-AC0A-F61C-A03B38158DD2}"/>
              </a:ext>
            </a:extLst>
          </p:cNvPr>
          <p:cNvPicPr preferRelativeResize="0">
            <a:picLocks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229624-6584-F19B-0998-7E77932D8908}"/>
              </a:ext>
            </a:extLst>
          </p:cNvPr>
          <p:cNvPicPr preferRelativeResize="0">
            <a:picLocks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87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EE9AB79-7E26-7D89-130C-D9422A2A11A0}"/>
              </a:ext>
            </a:extLst>
          </p:cNvPr>
          <p:cNvPicPr preferRelativeResize="0"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8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63C352A-0E3B-D64B-2ECE-0DF77E521C9E}"/>
              </a:ext>
            </a:extLst>
          </p:cNvPr>
          <p:cNvPicPr preferRelativeResize="0"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4026385-E31F-32D8-F9EE-B9567DE8BD7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199509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D3DC4C8-E91D-00D7-544C-EB8BA3B4134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552011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91407D7-9921-0570-8D71-5FCB5436780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23239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A12EE0E-F77A-C661-55C0-7A84E82E030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91278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C3194CC-0373-7EE0-E6EB-B30B7F9F458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59316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FEED5F5-B1DA-09FD-51B1-4AE8F6407AB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27355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917EC05-F559-70CC-4F0A-3AF066F99931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95393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2CC59568-BFC0-DCC2-FBED-225E5C26306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63432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B5A88B0-AAC8-938B-DB54-343FBD15CF06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31470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A25A85-8D28-FCB4-5BDF-9CCB1C94DC41}"/>
              </a:ext>
            </a:extLst>
          </p:cNvPr>
          <p:cNvSpPr txBox="1"/>
          <p:nvPr/>
        </p:nvSpPr>
        <p:spPr>
          <a:xfrm>
            <a:off x="-1" y="6159046"/>
            <a:ext cx="79907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Pheexiroos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barreeffamoonni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Kakuu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Haaraa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barreeffamoota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Kakuu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Moofaa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wajjin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aboo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qixxee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qaban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ibsa</a:t>
            </a:r>
            <a:r>
              <a:rPr lang="en-US" sz="2000" b="1" noProof="0" dirty="0">
                <a:solidFill>
                  <a:prstClr val="black"/>
                </a:solidFill>
              </a:rPr>
              <a:t> (2Pheex. 3:15-16).</a:t>
            </a:r>
          </a:p>
        </p:txBody>
      </p:sp>
    </p:spTree>
    <p:extLst>
      <p:ext uri="{BB962C8B-B14F-4D97-AF65-F5344CB8AC3E}">
        <p14:creationId xmlns:p14="http://schemas.microsoft.com/office/powerpoint/2010/main" val="17288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 uiExpand="1">
        <p:bldSub>
          <a:bldDgm bld="one"/>
        </p:bldSub>
      </p:bldGraphic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15C6-23D0-8D34-4327-4F33B8E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6E204F41-306B-3CA4-4657-04F858CD6478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60000"/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noProof="0" dirty="0">
                <a:ln/>
                <a:solidFill>
                  <a:schemeClr val="accent4">
                    <a:lumMod val="75000"/>
                  </a:schemeClr>
                </a:solidFill>
              </a:rPr>
              <a:t>FAYYADAMA BARREESSITOOTAA FI MEESHAALEE ALAA</a:t>
            </a:r>
          </a:p>
        </p:txBody>
      </p:sp>
    </p:spTree>
    <p:extLst>
      <p:ext uri="{BB962C8B-B14F-4D97-AF65-F5344CB8AC3E}">
        <p14:creationId xmlns:p14="http://schemas.microsoft.com/office/powerpoint/2010/main" val="12187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1E6CA0-4E45-5F79-E5E7-3EFF55919EE8}"/>
              </a:ext>
            </a:extLst>
          </p:cNvPr>
          <p:cNvSpPr txBox="1"/>
          <p:nvPr/>
        </p:nvSpPr>
        <p:spPr>
          <a:xfrm>
            <a:off x="0" y="77002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/>
          <a:p>
            <a:pPr algn="ctr"/>
            <a:r>
              <a:rPr lang="en-US" sz="3200" b="1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MAALIIF GARGAARTOTNI BARATAN DHIMMA ITTI BAA’AMAN?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ACF087-5EAC-CF6C-4245-5EC44E08EA53}"/>
              </a:ext>
            </a:extLst>
          </p:cNvPr>
          <p:cNvSpPr txBox="1"/>
          <p:nvPr/>
        </p:nvSpPr>
        <p:spPr>
          <a:xfrm>
            <a:off x="1081088" y="619395"/>
            <a:ext cx="10029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Ermiyaasis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Baaruk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ilma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Neeriyaa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waame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Baaruk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immoo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dubbii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Waaqayyo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dubbate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sana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Ermiyaas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irraa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dhaga’ee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kitaaba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maramaa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irratti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barreesse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Ermiyaas</a:t>
            </a:r>
            <a:r>
              <a:rPr lang="en-US" sz="1400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36:4)</a:t>
            </a:r>
            <a:endParaRPr lang="en-US" b="1" noProof="0" dirty="0">
              <a:solidFill>
                <a:srgbClr val="FFCC99"/>
              </a:solidFill>
              <a:effectLst>
                <a:glow rad="101600">
                  <a:srgbClr val="6D411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689B8D-DEB5-3CBD-BC35-A404BBD48339}"/>
              </a:ext>
            </a:extLst>
          </p:cNvPr>
          <p:cNvSpPr txBox="1"/>
          <p:nvPr/>
        </p:nvSpPr>
        <p:spPr>
          <a:xfrm>
            <a:off x="2111765" y="1376126"/>
            <a:ext cx="74156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Ermiyaas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luba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dha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dubbisuu</a:t>
            </a:r>
            <a:r>
              <a:rPr lang="en-US" sz="2000" b="1" noProof="0" dirty="0"/>
              <a:t> fi </a:t>
            </a:r>
            <a:r>
              <a:rPr lang="en-US" sz="2000" b="1" noProof="0" dirty="0" err="1"/>
              <a:t>barreessuu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danda’a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Haa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ta’u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malee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ergaa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akka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inni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barreessuuf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Waaqayyo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gaafate</a:t>
            </a:r>
            <a:r>
              <a:rPr lang="en-US" sz="2000" b="1" dirty="0"/>
              <a:t>, </a:t>
            </a:r>
            <a:r>
              <a:rPr lang="en-US" sz="2000" b="1" dirty="0" err="1"/>
              <a:t>gargaaraa</a:t>
            </a:r>
            <a:r>
              <a:rPr lang="en-US" sz="2000" b="1" dirty="0"/>
              <a:t> </a:t>
            </a:r>
            <a:r>
              <a:rPr lang="en-US" sz="2000" b="1" dirty="0" err="1"/>
              <a:t>Baaruuk</a:t>
            </a:r>
            <a:r>
              <a:rPr lang="en-US" sz="2000" b="1" dirty="0"/>
              <a:t> </a:t>
            </a:r>
            <a:r>
              <a:rPr lang="en-US" sz="2000" b="1" dirty="0" err="1"/>
              <a:t>jedhamutti</a:t>
            </a:r>
            <a:r>
              <a:rPr lang="en-US" sz="2000" b="1" dirty="0"/>
              <a:t> </a:t>
            </a:r>
            <a:r>
              <a:rPr lang="en-US" sz="2000" b="1" dirty="0" err="1"/>
              <a:t>dhimma</a:t>
            </a:r>
            <a:r>
              <a:rPr lang="en-US" sz="2000" b="1" dirty="0"/>
              <a:t> </a:t>
            </a:r>
            <a:r>
              <a:rPr lang="en-US" sz="2000" b="1" dirty="0" err="1"/>
              <a:t>ba’ee</a:t>
            </a:r>
            <a:r>
              <a:rPr lang="en-US" sz="2000" b="1" dirty="0"/>
              <a:t> </a:t>
            </a:r>
            <a:r>
              <a:rPr lang="en-US" sz="2000" b="1" dirty="0" err="1"/>
              <a:t>barreessise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Erm</a:t>
            </a:r>
            <a:r>
              <a:rPr lang="en-US" sz="2000" b="1" noProof="0" dirty="0"/>
              <a:t>. 36:1-4). </a:t>
            </a:r>
            <a:r>
              <a:rPr lang="en-US" sz="2000" b="1" noProof="0" dirty="0" err="1"/>
              <a:t>Yooma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Waaqayyo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mirkaneesse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illee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namoota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yeroo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isaatii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biratti</a:t>
            </a:r>
            <a:r>
              <a:rPr lang="en-US" sz="2000" b="1" noProof="0" dirty="0"/>
              <a:t> kun </a:t>
            </a:r>
            <a:r>
              <a:rPr lang="en-US" sz="2000" b="1" noProof="0" dirty="0" err="1"/>
              <a:t>garmalee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hiikameera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Erm</a:t>
            </a:r>
            <a:r>
              <a:rPr lang="en-US" sz="2000" b="1" noProof="0" dirty="0"/>
              <a:t>. 43:2-3).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9A6F61-DFC5-CF36-B0E6-6C02F58734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r="6276"/>
          <a:stretch>
            <a:fillRect/>
          </a:stretch>
        </p:blipFill>
        <p:spPr>
          <a:xfrm>
            <a:off x="113235" y="1557322"/>
            <a:ext cx="1935706" cy="279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AE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EF95BF-7482-BD76-6199-917593A438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459" y="1427922"/>
            <a:ext cx="2525254" cy="30767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F70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3F4583-65A4-77CC-9AE8-E2A62BCAA6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32" b="22204"/>
          <a:stretch>
            <a:fillRect/>
          </a:stretch>
        </p:blipFill>
        <p:spPr>
          <a:xfrm>
            <a:off x="139287" y="4693997"/>
            <a:ext cx="3345058" cy="20196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F4F3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C3800E6-D701-F597-8DC4-432E737BEE1F}"/>
              </a:ext>
            </a:extLst>
          </p:cNvPr>
          <p:cNvSpPr txBox="1"/>
          <p:nvPr/>
        </p:nvSpPr>
        <p:spPr>
          <a:xfrm>
            <a:off x="3989341" y="4629363"/>
            <a:ext cx="820265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Qurxummii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qabduu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warra</a:t>
            </a:r>
            <a:r>
              <a:rPr lang="en-US" sz="2000" b="1" noProof="0" dirty="0"/>
              <a:t> Afaan </a:t>
            </a:r>
            <a:r>
              <a:rPr lang="en-US" sz="2000" b="1" noProof="0" dirty="0" err="1"/>
              <a:t>Aramaayikii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dubbatan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irraa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bifa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eegamneen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barreeffama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Giriikii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miidhagaa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ta’een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Pheexiroos</a:t>
            </a:r>
            <a:r>
              <a:rPr lang="en-US" sz="2000" b="1" noProof="0" dirty="0"/>
              <a:t> </a:t>
            </a:r>
            <a:r>
              <a:rPr lang="en-US" sz="2000" b="1" dirty="0" err="1"/>
              <a:t>xalayoota</a:t>
            </a:r>
            <a:r>
              <a:rPr lang="en-US" sz="2000" b="1" dirty="0"/>
              <a:t> </a:t>
            </a:r>
            <a:r>
              <a:rPr lang="en-US" sz="2000" b="1" dirty="0" err="1"/>
              <a:t>isaa</a:t>
            </a:r>
            <a:r>
              <a:rPr lang="en-US" sz="2000" b="1" dirty="0"/>
              <a:t> </a:t>
            </a:r>
            <a:r>
              <a:rPr lang="en-US" sz="2000" b="1" dirty="0" err="1"/>
              <a:t>barreesse</a:t>
            </a:r>
            <a:r>
              <a:rPr lang="en-US" sz="2000" b="1" dirty="0"/>
              <a:t>. </a:t>
            </a:r>
            <a:r>
              <a:rPr lang="en-US" sz="2000" b="1" noProof="0" dirty="0" err="1"/>
              <a:t>Gargaartotatti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fayyadamuun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akka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inni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ergaa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bareechee</a:t>
            </a:r>
            <a:r>
              <a:rPr lang="en-US" sz="2000" b="1" noProof="0" dirty="0"/>
              <a:t> Afaan </a:t>
            </a:r>
            <a:r>
              <a:rPr lang="en-US" sz="2000" b="1" noProof="0" dirty="0" err="1"/>
              <a:t>ofii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isaatii</a:t>
            </a:r>
            <a:r>
              <a:rPr lang="en-US" sz="2000" b="1" noProof="0" dirty="0"/>
              <a:t> </a:t>
            </a:r>
            <a:r>
              <a:rPr lang="en-US" sz="2000" b="1" dirty="0" err="1"/>
              <a:t>sirriitti</a:t>
            </a:r>
            <a:r>
              <a:rPr lang="en-US" sz="2000" b="1" dirty="0"/>
              <a:t> </a:t>
            </a:r>
            <a:r>
              <a:rPr lang="en-US" sz="2000" b="1" dirty="0" err="1"/>
              <a:t>hin</a:t>
            </a:r>
            <a:r>
              <a:rPr lang="en-US" sz="2000" b="1" dirty="0"/>
              <a:t> </a:t>
            </a:r>
            <a:r>
              <a:rPr lang="en-US" sz="2000" b="1" dirty="0" err="1"/>
              <a:t>bariniin</a:t>
            </a:r>
            <a:r>
              <a:rPr lang="en-US" sz="2000" b="1" dirty="0"/>
              <a:t> </a:t>
            </a:r>
            <a:r>
              <a:rPr lang="en-US" sz="2000" b="1" dirty="0" err="1"/>
              <a:t>akka</a:t>
            </a:r>
            <a:r>
              <a:rPr lang="en-US" sz="2000" b="1" dirty="0"/>
              <a:t> </a:t>
            </a:r>
            <a:r>
              <a:rPr lang="en-US" sz="2000" b="1" dirty="0" err="1"/>
              <a:t>dabarsu</a:t>
            </a:r>
            <a:r>
              <a:rPr lang="en-US" sz="2000" b="1" dirty="0"/>
              <a:t> </a:t>
            </a:r>
            <a:r>
              <a:rPr lang="en-US" sz="2000" b="1" dirty="0" err="1"/>
              <a:t>isa</a:t>
            </a:r>
            <a:r>
              <a:rPr lang="en-US" sz="2000" b="1" dirty="0"/>
              <a:t> </a:t>
            </a:r>
            <a:r>
              <a:rPr lang="en-US" sz="2000" b="1" dirty="0" err="1"/>
              <a:t>gargaareera</a:t>
            </a:r>
            <a:r>
              <a:rPr lang="en-US" sz="2000" b="1" dirty="0"/>
              <a:t>.</a:t>
            </a:r>
            <a:r>
              <a:rPr lang="en-US" sz="2000" b="1" noProof="0" dirty="0" err="1"/>
              <a:t>Gargaartonni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jecha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filatamoodhaan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yaada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Pheexiroosiin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barreessaniif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geggeessaa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Waaqayyo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xalayoota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isaatiif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godhe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dhokanne</a:t>
            </a:r>
            <a:r>
              <a:rPr lang="en-US" sz="2000" b="1" noProof="0" dirty="0"/>
              <a:t>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8E0917-1083-CD39-1106-97866AD74A1A}"/>
              </a:ext>
            </a:extLst>
          </p:cNvPr>
          <p:cNvSpPr txBox="1"/>
          <p:nvPr/>
        </p:nvSpPr>
        <p:spPr>
          <a:xfrm>
            <a:off x="2111764" y="3007342"/>
            <a:ext cx="741569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Phaawuloos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namni</a:t>
            </a:r>
            <a:r>
              <a:rPr lang="en-US" sz="2000" b="1" noProof="0" dirty="0">
                <a:solidFill>
                  <a:prstClr val="black"/>
                </a:solidFill>
              </a:rPr>
              <a:t> Afaan </a:t>
            </a:r>
            <a:r>
              <a:rPr lang="en-US" sz="2000" b="1" noProof="0" dirty="0" err="1">
                <a:solidFill>
                  <a:prstClr val="black"/>
                </a:solidFill>
              </a:rPr>
              <a:t>Giriikii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sirriitti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dubbatu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xalayoota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isaa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gargaartotatti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fayyadamee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barreesse</a:t>
            </a:r>
            <a:r>
              <a:rPr lang="en-US" sz="2000" b="1" noProof="0" dirty="0">
                <a:solidFill>
                  <a:prstClr val="black"/>
                </a:solidFill>
              </a:rPr>
              <a:t> (Room. 16:22). </a:t>
            </a:r>
            <a:r>
              <a:rPr lang="en-US" sz="2000" b="1" noProof="0" dirty="0" err="1">
                <a:solidFill>
                  <a:prstClr val="black"/>
                </a:solidFill>
              </a:rPr>
              <a:t>Namoonni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biroon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maqaa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isaatiin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sobanii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akka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hin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barreessineef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barreeffamoota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nama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biraa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barreessise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irratti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mallatteessaa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ture</a:t>
            </a:r>
            <a:r>
              <a:rPr lang="en-US" sz="2000" b="1" noProof="0" dirty="0">
                <a:solidFill>
                  <a:prstClr val="black"/>
                </a:solidFill>
              </a:rPr>
              <a:t> (2 </a:t>
            </a:r>
            <a:r>
              <a:rPr lang="en-US" sz="2000" b="1" noProof="0" dirty="0" err="1">
                <a:solidFill>
                  <a:prstClr val="black"/>
                </a:solidFill>
              </a:rPr>
              <a:t>Tasal</a:t>
            </a:r>
            <a:r>
              <a:rPr lang="en-US" sz="2000" b="1" noProof="0" dirty="0">
                <a:solidFill>
                  <a:prstClr val="black"/>
                </a:solidFill>
              </a:rPr>
              <a:t>. 3:17).</a:t>
            </a:r>
          </a:p>
        </p:txBody>
      </p:sp>
    </p:spTree>
    <p:extLst>
      <p:ext uri="{BB962C8B-B14F-4D97-AF65-F5344CB8AC3E}">
        <p14:creationId xmlns:p14="http://schemas.microsoft.com/office/powerpoint/2010/main" val="19535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5DD5FB-066A-E2A6-B395-79F3EB7FA76C}"/>
              </a:ext>
            </a:extLst>
          </p:cNvPr>
          <p:cNvSpPr txBox="1"/>
          <p:nvPr/>
        </p:nvSpPr>
        <p:spPr>
          <a:xfrm>
            <a:off x="0" y="48125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RAAJONNI BARREEFFAMA ALAA MAALFAA FAYYADAMAN?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E88EAA-F67B-4CD1-8E3F-4E5EA8B6F228}"/>
              </a:ext>
            </a:extLst>
          </p:cNvPr>
          <p:cNvSpPr txBox="1"/>
          <p:nvPr/>
        </p:nvSpPr>
        <p:spPr>
          <a:xfrm>
            <a:off x="0" y="593486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Kanaafuu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Tewofiloos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kabajamaa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anis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jalqabumaa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kaasee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waan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hundumaa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sirriitti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ergan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qoradhee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booddee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seenaa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sana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wal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duraa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duubaan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siif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barreessuun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waan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gaarii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natti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fakkaateera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Luq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1:3)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EEDFFB-1DB8-06F8-BA1E-BF7BDE0FE65F}"/>
              </a:ext>
            </a:extLst>
          </p:cNvPr>
          <p:cNvSpPr txBox="1"/>
          <p:nvPr/>
        </p:nvSpPr>
        <p:spPr>
          <a:xfrm>
            <a:off x="276584" y="1463042"/>
            <a:ext cx="9690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Iziraan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galmee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seenaa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fayyadamee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akkasumas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labsii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mootota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Faaris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biraa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ba’e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galagalchee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kitaabota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Seenaa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Baraa</a:t>
            </a:r>
            <a:r>
              <a:rPr lang="en-US" sz="2000" b="1" noProof="0" dirty="0"/>
              <a:t> fi </a:t>
            </a:r>
            <a:r>
              <a:rPr lang="en-US" sz="2000" b="1" noProof="0" dirty="0" err="1"/>
              <a:t>Iziraa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barreesse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Nahimiyaan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immoo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gama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isaatiin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kitaaba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hidda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dhalootaa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qabatee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duraan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barreeffame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fayyadame</a:t>
            </a:r>
            <a:r>
              <a:rPr lang="en-US" sz="2000" b="1" noProof="0" dirty="0"/>
              <a:t>.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EE549A-17C8-918E-F08F-44DDD1F7A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3396" y="1469063"/>
            <a:ext cx="2000250" cy="2218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5B5A6FF-266B-6431-F688-42F5EB06F4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8" y="2653954"/>
            <a:ext cx="3957832" cy="2214501"/>
          </a:xfrm>
          <a:prstGeom prst="rect">
            <a:avLst/>
          </a:prstGeom>
          <a:ln w="88900" cap="sq" cmpd="thickThin">
            <a:solidFill>
              <a:srgbClr val="92340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DDA1F4D-DCC6-9B46-CC88-905F8CEB13B2}"/>
              </a:ext>
            </a:extLst>
          </p:cNvPr>
          <p:cNvSpPr txBox="1"/>
          <p:nvPr/>
        </p:nvSpPr>
        <p:spPr>
          <a:xfrm>
            <a:off x="4431747" y="2432467"/>
            <a:ext cx="55356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Luqaas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taatee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barreesse</a:t>
            </a:r>
            <a:r>
              <a:rPr lang="en-US" sz="2000" b="1" noProof="0" dirty="0"/>
              <a:t> </a:t>
            </a:r>
            <a:r>
              <a:rPr lang="en-US" sz="2000" b="1" dirty="0" err="1"/>
              <a:t>ofii</a:t>
            </a:r>
            <a:r>
              <a:rPr lang="en-US" sz="2000" b="1" dirty="0"/>
              <a:t> </a:t>
            </a:r>
            <a:r>
              <a:rPr lang="en-US" sz="2000" b="1" dirty="0" err="1"/>
              <a:t>bira</a:t>
            </a:r>
            <a:r>
              <a:rPr lang="en-US" sz="2000" b="1" dirty="0"/>
              <a:t> </a:t>
            </a:r>
            <a:r>
              <a:rPr lang="en-US" sz="2000" b="1" dirty="0" err="1"/>
              <a:t>waan</a:t>
            </a:r>
            <a:r>
              <a:rPr lang="en-US" sz="2000" b="1" dirty="0"/>
              <a:t> </a:t>
            </a:r>
            <a:r>
              <a:rPr lang="en-US" sz="2000" b="1" dirty="0" err="1"/>
              <a:t>hin</a:t>
            </a:r>
            <a:r>
              <a:rPr lang="en-US" sz="2000" b="1" dirty="0"/>
              <a:t> </a:t>
            </a:r>
            <a:r>
              <a:rPr lang="en-US" sz="2000" b="1" dirty="0" err="1"/>
              <a:t>turreef</a:t>
            </a:r>
            <a:r>
              <a:rPr lang="en-US" sz="2000" b="1" dirty="0"/>
              <a:t>, </a:t>
            </a:r>
            <a:r>
              <a:rPr lang="en-US" sz="2000" b="1" dirty="0" err="1"/>
              <a:t>wangeelaa</a:t>
            </a:r>
            <a:r>
              <a:rPr lang="en-US" sz="2000" b="1" dirty="0"/>
              <a:t> fi </a:t>
            </a:r>
            <a:r>
              <a:rPr lang="en-US" sz="2000" b="1" dirty="0" err="1"/>
              <a:t>Hojii</a:t>
            </a:r>
            <a:r>
              <a:rPr lang="en-US" sz="2000" b="1" dirty="0"/>
              <a:t> </a:t>
            </a:r>
            <a:r>
              <a:rPr lang="en-US" sz="2000" b="1" dirty="0" err="1"/>
              <a:t>Ergamootaa</a:t>
            </a:r>
            <a:r>
              <a:rPr lang="en-US" sz="2000" b="1" dirty="0"/>
              <a:t> gar </a:t>
            </a:r>
            <a:r>
              <a:rPr lang="en-US" sz="2000" b="1" dirty="0" err="1"/>
              <a:t>tokko</a:t>
            </a:r>
            <a:r>
              <a:rPr lang="en-US" sz="2000" b="1" dirty="0"/>
              <a:t> </a:t>
            </a:r>
            <a:r>
              <a:rPr lang="en-US" sz="2000" b="1" dirty="0" err="1"/>
              <a:t>isa</a:t>
            </a:r>
            <a:r>
              <a:rPr lang="en-US" sz="2000" b="1" dirty="0"/>
              <a:t> </a:t>
            </a:r>
            <a:r>
              <a:rPr lang="en-US" sz="2000" b="1" dirty="0" err="1"/>
              <a:t>barreesse</a:t>
            </a:r>
            <a:r>
              <a:rPr lang="en-US" sz="2000" b="1" dirty="0"/>
              <a:t>, </a:t>
            </a:r>
            <a:r>
              <a:rPr lang="en-US" sz="2000" b="1" dirty="0" err="1"/>
              <a:t>barreeffama</a:t>
            </a:r>
            <a:r>
              <a:rPr lang="en-US" sz="2000" b="1" dirty="0"/>
              <a:t> </a:t>
            </a:r>
            <a:r>
              <a:rPr lang="en-US" sz="2000" b="1" dirty="0" err="1"/>
              <a:t>seenaa</a:t>
            </a:r>
            <a:r>
              <a:rPr lang="en-US" sz="2000" b="1" dirty="0"/>
              <a:t> fi raga-</a:t>
            </a:r>
            <a:r>
              <a:rPr lang="en-US" sz="2000" b="1" dirty="0" err="1"/>
              <a:t>baatota</a:t>
            </a:r>
            <a:r>
              <a:rPr lang="en-US" sz="2000" b="1" dirty="0"/>
              <a:t> </a:t>
            </a:r>
            <a:r>
              <a:rPr lang="en-US" sz="2000" b="1" dirty="0" err="1"/>
              <a:t>ijaa</a:t>
            </a:r>
            <a:r>
              <a:rPr lang="en-US" sz="2000" b="1" dirty="0"/>
              <a:t> </a:t>
            </a:r>
            <a:r>
              <a:rPr lang="en-US" sz="2000" b="1" dirty="0" err="1"/>
              <a:t>fayyadame</a:t>
            </a:r>
            <a:r>
              <a:rPr lang="en-US" sz="2000" b="1" dirty="0"/>
              <a:t> </a:t>
            </a:r>
            <a:r>
              <a:rPr lang="en-US" sz="2000" b="1" noProof="0" dirty="0"/>
              <a:t>(</a:t>
            </a:r>
            <a:r>
              <a:rPr lang="en-US" sz="2000" b="1" noProof="0" dirty="0" err="1"/>
              <a:t>Luq</a:t>
            </a:r>
            <a:r>
              <a:rPr lang="en-US" sz="2000" b="1" noProof="0" dirty="0"/>
              <a:t>. 1:3).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5EFE411-33B4-878E-7C3B-60F1604E1993}"/>
              </a:ext>
            </a:extLst>
          </p:cNvPr>
          <p:cNvSpPr txBox="1"/>
          <p:nvPr/>
        </p:nvSpPr>
        <p:spPr>
          <a:xfrm>
            <a:off x="3495070" y="5294645"/>
            <a:ext cx="60988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Raajonni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barreeffamoota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alaa</a:t>
            </a:r>
            <a:r>
              <a:rPr lang="en-US" sz="2000" b="1" noProof="0" dirty="0"/>
              <a:t> kana </a:t>
            </a:r>
            <a:r>
              <a:rPr lang="en-US" sz="2000" b="1" noProof="0" dirty="0" err="1"/>
              <a:t>yeroo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fayyadaman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Hafuura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Qulqulluutiin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geggeeffamanii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dha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Dhugaa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ibsaa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akka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jiran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hubataniiru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kanaaf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Waaqayyo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ibsuu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barbaade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dabarsaa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turan</a:t>
            </a:r>
            <a:r>
              <a:rPr lang="en-US" sz="2000" b="1" noProof="0" dirty="0"/>
              <a:t>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C1A06F2-7A4E-33F2-CEA3-C1C21FAEDD33}"/>
              </a:ext>
            </a:extLst>
          </p:cNvPr>
          <p:cNvSpPr txBox="1"/>
          <p:nvPr/>
        </p:nvSpPr>
        <p:spPr>
          <a:xfrm>
            <a:off x="4431747" y="3709668"/>
            <a:ext cx="776025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Phaawuloos</a:t>
            </a:r>
            <a:r>
              <a:rPr lang="en-US" sz="2000" b="1" noProof="0" dirty="0"/>
              <a:t> </a:t>
            </a:r>
            <a:r>
              <a:rPr lang="en-US" sz="2000" b="1" dirty="0" err="1"/>
              <a:t>Epimenides</a:t>
            </a:r>
            <a:r>
              <a:rPr lang="en-US" sz="2000" b="1" dirty="0"/>
              <a:t> fi Aratus, </a:t>
            </a:r>
            <a:r>
              <a:rPr lang="en-US" sz="2000" b="1" dirty="0" err="1"/>
              <a:t>barreessitoota</a:t>
            </a:r>
            <a:r>
              <a:rPr lang="en-US" sz="2000" b="1" dirty="0"/>
              <a:t> </a:t>
            </a:r>
            <a:r>
              <a:rPr lang="en-US" sz="2000" b="1" dirty="0" err="1"/>
              <a:t>Giriikii</a:t>
            </a:r>
            <a:r>
              <a:rPr lang="en-US" sz="2000" b="1" dirty="0"/>
              <a:t> </a:t>
            </a:r>
            <a:r>
              <a:rPr lang="en-US" sz="2000" b="1" dirty="0" err="1"/>
              <a:t>beekamoo</a:t>
            </a:r>
            <a:r>
              <a:rPr lang="en-US" sz="2000" b="1" dirty="0"/>
              <a:t> </a:t>
            </a:r>
            <a:r>
              <a:rPr lang="en-US" sz="2000" b="1" dirty="0" err="1"/>
              <a:t>waraabee</a:t>
            </a:r>
            <a:r>
              <a:rPr lang="en-US" sz="2000" b="1" dirty="0"/>
              <a:t> </a:t>
            </a:r>
            <a:r>
              <a:rPr lang="en-US" sz="2000" b="1" dirty="0" err="1"/>
              <a:t>dhiheesssa</a:t>
            </a:r>
            <a:r>
              <a:rPr lang="en-US" sz="2000" b="1" dirty="0"/>
              <a:t> </a:t>
            </a:r>
            <a:r>
              <a:rPr lang="en-US" sz="2000" b="1" noProof="0" dirty="0"/>
              <a:t>(</a:t>
            </a:r>
            <a:r>
              <a:rPr lang="en-US" sz="2000" b="1" noProof="0" dirty="0" err="1"/>
              <a:t>Hojii</a:t>
            </a:r>
            <a:r>
              <a:rPr lang="en-US" sz="2000" b="1" noProof="0" dirty="0"/>
              <a:t> 17:28; </a:t>
            </a:r>
            <a:r>
              <a:rPr lang="en-US" sz="2000" b="1" noProof="0" dirty="0" err="1"/>
              <a:t>Titos</a:t>
            </a:r>
            <a:r>
              <a:rPr lang="en-US" sz="2000" b="1" noProof="0" dirty="0"/>
              <a:t> 1:12). </a:t>
            </a:r>
            <a:r>
              <a:rPr lang="en-US" sz="2000" b="1" noProof="0" dirty="0" err="1"/>
              <a:t>Yihudaan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gama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isaatiin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kitaaba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Macaafa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Qulqulluu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taane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raajii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waa’ee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Heenookiif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dubbatame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irraa</a:t>
            </a:r>
            <a:r>
              <a:rPr lang="en-US" sz="2000" b="1" noProof="0" dirty="0"/>
              <a:t> </a:t>
            </a:r>
            <a:r>
              <a:rPr lang="en-US" sz="2000" b="1" dirty="0" err="1"/>
              <a:t>waraabbii</a:t>
            </a:r>
            <a:r>
              <a:rPr lang="en-US" sz="2000" b="1" dirty="0"/>
              <a:t> </a:t>
            </a:r>
            <a:r>
              <a:rPr lang="en-US" sz="2000" b="1" dirty="0" err="1"/>
              <a:t>fudhate</a:t>
            </a:r>
            <a:r>
              <a:rPr lang="en-US" sz="2000" b="1" dirty="0"/>
              <a:t> </a:t>
            </a:r>
            <a:r>
              <a:rPr lang="en-US" sz="2000" b="1" dirty="0" err="1"/>
              <a:t>dhiheessa</a:t>
            </a:r>
            <a:r>
              <a:rPr lang="en-US" sz="2000" b="1" dirty="0"/>
              <a:t> </a:t>
            </a:r>
            <a:r>
              <a:rPr lang="en-US" sz="2000" b="1" noProof="0" dirty="0"/>
              <a:t>(</a:t>
            </a:r>
            <a:r>
              <a:rPr lang="en-US" sz="2000" b="1" noProof="0" dirty="0" err="1"/>
              <a:t>Yihudaa</a:t>
            </a:r>
            <a:r>
              <a:rPr lang="en-US" sz="2000" b="1" noProof="0" dirty="0"/>
              <a:t> 1:14).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54E7BA9-D4C5-566A-079B-BED7F92381B1}"/>
              </a:ext>
            </a:extLst>
          </p:cNvPr>
          <p:cNvGrpSpPr/>
          <p:nvPr/>
        </p:nvGrpSpPr>
        <p:grpSpPr>
          <a:xfrm>
            <a:off x="276584" y="5055918"/>
            <a:ext cx="1463645" cy="1701017"/>
            <a:chOff x="276584" y="5055918"/>
            <a:chExt cx="1463645" cy="1701017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526E097-2513-ADFE-6A95-DC5F3ADE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6584" y="5055918"/>
              <a:ext cx="1463645" cy="1449154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BED87B8-9A8D-234A-0D30-AADF0D90247C}"/>
                </a:ext>
              </a:extLst>
            </p:cNvPr>
            <p:cNvSpPr txBox="1"/>
            <p:nvPr/>
          </p:nvSpPr>
          <p:spPr>
            <a:xfrm>
              <a:off x="35672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 err="1"/>
                <a:t>Epimenides</a:t>
              </a:r>
              <a:endParaRPr lang="en-US" sz="1200" b="1" noProof="0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C636F60-1BE2-2E0A-9825-7BEF2B24ADEA}"/>
              </a:ext>
            </a:extLst>
          </p:cNvPr>
          <p:cNvGrpSpPr/>
          <p:nvPr/>
        </p:nvGrpSpPr>
        <p:grpSpPr>
          <a:xfrm>
            <a:off x="1911076" y="5068630"/>
            <a:ext cx="1413149" cy="1688305"/>
            <a:chOff x="1911076" y="5068630"/>
            <a:chExt cx="1413149" cy="168830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DABFAF7-0C62-6FB1-0064-0DD5096B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190" t="11371" r="7143" b="26755"/>
            <a:stretch>
              <a:fillRect/>
            </a:stretch>
          </p:blipFill>
          <p:spPr>
            <a:xfrm>
              <a:off x="1911076" y="5068630"/>
              <a:ext cx="1413149" cy="1436442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24067CE-B30A-B045-33F0-4AC9289F2ADC}"/>
                </a:ext>
              </a:extLst>
            </p:cNvPr>
            <p:cNvSpPr txBox="1"/>
            <p:nvPr/>
          </p:nvSpPr>
          <p:spPr>
            <a:xfrm>
              <a:off x="200567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/>
                <a:t>Aratus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49FA73F-FC69-E704-2B3D-B3A395A93E22}"/>
              </a:ext>
            </a:extLst>
          </p:cNvPr>
          <p:cNvGrpSpPr/>
          <p:nvPr/>
        </p:nvGrpSpPr>
        <p:grpSpPr>
          <a:xfrm>
            <a:off x="9593920" y="5109247"/>
            <a:ext cx="2221297" cy="1647688"/>
            <a:chOff x="9593920" y="5109247"/>
            <a:chExt cx="2221297" cy="164768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50281E3-A4B1-A79E-49D0-15E3EFC3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9593920" y="5109247"/>
              <a:ext cx="2221297" cy="15872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045FA9D-922B-55BC-8314-678473405250}"/>
                </a:ext>
              </a:extLst>
            </p:cNvPr>
            <p:cNvSpPr txBox="1"/>
            <p:nvPr/>
          </p:nvSpPr>
          <p:spPr>
            <a:xfrm>
              <a:off x="10092588" y="6479936"/>
              <a:ext cx="1415721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 err="1"/>
                <a:t>Kitaaba</a:t>
              </a:r>
              <a:r>
                <a:rPr lang="en-US" sz="1200" b="1" noProof="0" dirty="0"/>
                <a:t> </a:t>
              </a:r>
              <a:r>
                <a:rPr lang="en-US" sz="1200" b="1" noProof="0" dirty="0" err="1"/>
                <a:t>Heenook</a:t>
              </a:r>
              <a:endParaRPr lang="en-US" sz="1200" b="1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1797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9B037-1C63-CEA4-F6AD-56E57CC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3C914C5F-1968-4E60-BE3D-0249732EC4F0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noProof="0" dirty="0">
                <a:ln/>
                <a:solidFill>
                  <a:schemeClr val="accent3">
                    <a:lumMod val="50000"/>
                  </a:schemeClr>
                </a:solidFill>
              </a:rPr>
              <a:t>NAMUMMAA ERGICHAA WAJJIN WALITTI MAKATE</a:t>
            </a:r>
          </a:p>
        </p:txBody>
      </p:sp>
    </p:spTree>
    <p:extLst>
      <p:ext uri="{BB962C8B-B14F-4D97-AF65-F5344CB8AC3E}">
        <p14:creationId xmlns:p14="http://schemas.microsoft.com/office/powerpoint/2010/main" val="35317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0E617-5BB0-C7DF-9AEC-967F90BC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F02A027-D06D-C00F-F518-6CAF288A3C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 b="6140"/>
          <a:stretch>
            <a:fillRect/>
          </a:stretch>
        </p:blipFill>
        <p:spPr>
          <a:xfrm>
            <a:off x="0" y="1370828"/>
            <a:ext cx="12192000" cy="458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BE21BFA-B402-790D-086E-596FDE470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0850296"/>
              </p:ext>
            </p:extLst>
          </p:nvPr>
        </p:nvGraphicFramePr>
        <p:xfrm>
          <a:off x="152399" y="1380054"/>
          <a:ext cx="11915775" cy="462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8718F2C-FC76-6FBC-A1D2-89620231EDBA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spc="5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GUUTUU TA’UU DHABUU MQ KEESSA JIRU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5F0B4C-C55F-8B83-B72C-1BFD127B92AE}"/>
              </a:ext>
            </a:extLst>
          </p:cNvPr>
          <p:cNvSpPr txBox="1"/>
          <p:nvPr/>
        </p:nvSpPr>
        <p:spPr>
          <a:xfrm>
            <a:off x="0" y="637872"/>
            <a:ext cx="120681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Ammas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nuyi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warri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wanta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gati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jabeessa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akkasii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fudhanne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kun,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akka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qodaa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suphee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kana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eeguudhaaf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humni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human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gara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irraa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kan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keenya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utuu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hin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ta’in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kan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Waaqayyoo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Qorontoos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4:7)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053F70A-DF6E-D7A9-BC54-50295DD45611}"/>
              </a:ext>
            </a:extLst>
          </p:cNvPr>
          <p:cNvSpPr txBox="1"/>
          <p:nvPr/>
        </p:nvSpPr>
        <p:spPr>
          <a:xfrm>
            <a:off x="152399" y="5924550"/>
            <a:ext cx="12039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 err="1"/>
              <a:t>Mudaan</a:t>
            </a:r>
            <a:r>
              <a:rPr lang="en-US" b="1" noProof="0" dirty="0"/>
              <a:t> kun </a:t>
            </a:r>
            <a:r>
              <a:rPr lang="en-US" b="1" noProof="0" dirty="0" err="1"/>
              <a:t>ykn</a:t>
            </a:r>
            <a:r>
              <a:rPr lang="en-US" b="1" noProof="0" dirty="0"/>
              <a:t> </a:t>
            </a:r>
            <a:r>
              <a:rPr lang="en-US" b="1" noProof="0" dirty="0" err="1"/>
              <a:t>qaawwi</a:t>
            </a:r>
            <a:r>
              <a:rPr lang="en-US" b="1" noProof="0" dirty="0"/>
              <a:t> kun </a:t>
            </a:r>
            <a:r>
              <a:rPr lang="en-US" b="1" noProof="0" dirty="0" err="1"/>
              <a:t>baay’ee</a:t>
            </a:r>
            <a:r>
              <a:rPr lang="en-US" b="1" noProof="0" dirty="0"/>
              <a:t> </a:t>
            </a:r>
            <a:r>
              <a:rPr lang="en-US" b="1" noProof="0" dirty="0" err="1"/>
              <a:t>xiqqoo</a:t>
            </a:r>
            <a:r>
              <a:rPr lang="en-US" b="1" noProof="0" dirty="0"/>
              <a:t> fi </a:t>
            </a:r>
            <a:r>
              <a:rPr lang="en-US" b="1" noProof="0" dirty="0" err="1"/>
              <a:t>qayyabannaa</a:t>
            </a:r>
            <a:r>
              <a:rPr lang="en-US" b="1" noProof="0" dirty="0"/>
              <a:t> </a:t>
            </a:r>
            <a:r>
              <a:rPr lang="en-US" b="1" noProof="0" dirty="0" err="1"/>
              <a:t>gadi</a:t>
            </a:r>
            <a:r>
              <a:rPr lang="en-US" b="1" noProof="0" dirty="0"/>
              <a:t> </a:t>
            </a:r>
            <a:r>
              <a:rPr lang="en-US" b="1" noProof="0" dirty="0" err="1"/>
              <a:t>fagoo</a:t>
            </a:r>
            <a:r>
              <a:rPr lang="en-US" b="1" noProof="0" dirty="0"/>
              <a:t> </a:t>
            </a:r>
            <a:r>
              <a:rPr lang="en-US" b="1" noProof="0" dirty="0" err="1"/>
              <a:t>dhaan</a:t>
            </a:r>
            <a:r>
              <a:rPr lang="en-US" b="1" noProof="0" dirty="0"/>
              <a:t> </a:t>
            </a:r>
            <a:r>
              <a:rPr lang="en-US" b="1" noProof="0" dirty="0" err="1"/>
              <a:t>hubatamuu</a:t>
            </a:r>
            <a:r>
              <a:rPr lang="en-US" b="1" noProof="0" dirty="0"/>
              <a:t> </a:t>
            </a:r>
            <a:r>
              <a:rPr lang="en-US" b="1" noProof="0" dirty="0" err="1"/>
              <a:t>kan</a:t>
            </a:r>
            <a:r>
              <a:rPr lang="en-US" b="1" noProof="0" dirty="0"/>
              <a:t> </a:t>
            </a:r>
            <a:r>
              <a:rPr lang="en-US" b="1" noProof="0" dirty="0" err="1"/>
              <a:t>danda’ani</a:t>
            </a:r>
            <a:r>
              <a:rPr lang="en-US" b="1" noProof="0" dirty="0"/>
              <a:t> </a:t>
            </a:r>
            <a:r>
              <a:rPr lang="en-US" b="1" noProof="0" dirty="0" err="1"/>
              <a:t>dha</a:t>
            </a:r>
            <a:r>
              <a:rPr lang="en-US" b="1" noProof="0" dirty="0"/>
              <a:t>. </a:t>
            </a:r>
            <a:r>
              <a:rPr lang="en-US" b="1" noProof="0" dirty="0" err="1"/>
              <a:t>Dhugaan</a:t>
            </a:r>
            <a:r>
              <a:rPr lang="en-US" b="1" noProof="0" dirty="0"/>
              <a:t> </a:t>
            </a:r>
            <a:r>
              <a:rPr lang="en-US" b="1" noProof="0" dirty="0" err="1"/>
              <a:t>Waaqaa</a:t>
            </a:r>
            <a:r>
              <a:rPr lang="en-US" b="1" noProof="0" dirty="0"/>
              <a:t> kun </a:t>
            </a:r>
            <a:r>
              <a:rPr lang="en-US" b="1" noProof="0" dirty="0" err="1"/>
              <a:t>amanamummaadhaan</a:t>
            </a:r>
            <a:r>
              <a:rPr lang="en-US" b="1" noProof="0" dirty="0"/>
              <a:t> </a:t>
            </a:r>
            <a:r>
              <a:rPr lang="en-US" b="1" noProof="0" dirty="0" err="1"/>
              <a:t>jaarraa</a:t>
            </a:r>
            <a:r>
              <a:rPr lang="en-US" b="1" noProof="0" dirty="0"/>
              <a:t> </a:t>
            </a:r>
            <a:r>
              <a:rPr lang="en-US" b="1" noProof="0" dirty="0" err="1"/>
              <a:t>heedduu</a:t>
            </a:r>
            <a:r>
              <a:rPr lang="en-US" b="1" noProof="0" dirty="0"/>
              <a:t> </a:t>
            </a:r>
            <a:r>
              <a:rPr lang="en-US" b="1" noProof="0" dirty="0" err="1"/>
              <a:t>keessa</a:t>
            </a:r>
            <a:r>
              <a:rPr lang="en-US" b="1" noProof="0" dirty="0"/>
              <a:t> </a:t>
            </a:r>
            <a:r>
              <a:rPr lang="en-US" b="1" noProof="0" dirty="0" err="1"/>
              <a:t>gara</a:t>
            </a:r>
            <a:r>
              <a:rPr lang="en-US" b="1" noProof="0" dirty="0"/>
              <a:t> </a:t>
            </a:r>
            <a:r>
              <a:rPr lang="en-US" b="1" noProof="0" dirty="0" err="1"/>
              <a:t>keenya</a:t>
            </a:r>
            <a:r>
              <a:rPr lang="en-US" b="1" noProof="0" dirty="0"/>
              <a:t> </a:t>
            </a:r>
            <a:r>
              <a:rPr lang="en-US" b="1" noProof="0" dirty="0" err="1"/>
              <a:t>dhufaniiru</a:t>
            </a:r>
            <a:r>
              <a:rPr lang="en-US" b="1" dirty="0"/>
              <a:t> </a:t>
            </a:r>
            <a:r>
              <a:rPr lang="en-US" b="1" dirty="0" err="1"/>
              <a:t>akkuma</a:t>
            </a:r>
            <a:r>
              <a:rPr lang="en-US" b="1" dirty="0"/>
              <a:t> </a:t>
            </a:r>
            <a:r>
              <a:rPr lang="en-US" b="1" dirty="0" err="1"/>
              <a:t>fuula</a:t>
            </a:r>
            <a:r>
              <a:rPr lang="en-US" b="1" dirty="0"/>
              <a:t> </a:t>
            </a:r>
            <a:r>
              <a:rPr lang="en-US" b="1" dirty="0" err="1"/>
              <a:t>Macaafa</a:t>
            </a:r>
            <a:r>
              <a:rPr lang="en-US" b="1" dirty="0"/>
              <a:t> </a:t>
            </a:r>
            <a:r>
              <a:rPr lang="en-US" b="1" dirty="0" err="1"/>
              <a:t>Qulqulluu</a:t>
            </a:r>
            <a:r>
              <a:rPr lang="en-US" b="1" dirty="0"/>
              <a:t> </a:t>
            </a:r>
            <a:r>
              <a:rPr lang="en-US" b="1" dirty="0" err="1"/>
              <a:t>irratti</a:t>
            </a:r>
            <a:r>
              <a:rPr lang="en-US" b="1" dirty="0"/>
              <a:t> </a:t>
            </a:r>
            <a:r>
              <a:rPr lang="en-US" b="1" dirty="0" err="1"/>
              <a:t>barreeffamanitti</a:t>
            </a:r>
            <a:r>
              <a:rPr lang="en-US" b="1" dirty="0"/>
              <a:t>.</a:t>
            </a:r>
            <a:endParaRPr lang="en-US" b="1" noProof="0" dirty="0"/>
          </a:p>
        </p:txBody>
      </p:sp>
    </p:spTree>
    <p:extLst>
      <p:ext uri="{BB962C8B-B14F-4D97-AF65-F5344CB8AC3E}">
        <p14:creationId xmlns:p14="http://schemas.microsoft.com/office/powerpoint/2010/main" val="14655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75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56159AB-2AEE-FE2D-CFC3-37FAB14277A4}"/>
              </a:ext>
            </a:extLst>
          </p:cNvPr>
          <p:cNvSpPr txBox="1"/>
          <p:nvPr/>
        </p:nvSpPr>
        <p:spPr>
          <a:xfrm>
            <a:off x="847725" y="875046"/>
            <a:ext cx="10506075" cy="4970591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noProof="0" dirty="0">
                <a:latin typeface="Constantia" panose="02030602050306030303" pitchFamily="18" charset="0"/>
              </a:rPr>
              <a:t>“</a:t>
            </a:r>
            <a:r>
              <a:rPr lang="en-US" sz="2400" b="1" noProof="0" dirty="0" err="1">
                <a:latin typeface="Constantia" panose="02030602050306030303" pitchFamily="18" charset="0"/>
              </a:rPr>
              <a:t>Dhugaa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Isaa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karaa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namoota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bakka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buufatee</a:t>
            </a:r>
            <a:r>
              <a:rPr lang="en-US" sz="2400" b="1" noProof="0" dirty="0">
                <a:latin typeface="Constantia" panose="02030602050306030303" pitchFamily="18" charset="0"/>
              </a:rPr>
              <a:t>, fi </a:t>
            </a:r>
            <a:r>
              <a:rPr lang="en-US" sz="2400" b="1" noProof="0" dirty="0" err="1">
                <a:latin typeface="Constantia" panose="02030602050306030303" pitchFamily="18" charset="0"/>
              </a:rPr>
              <a:t>Ofii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Isaatii</a:t>
            </a:r>
            <a:r>
              <a:rPr lang="en-US" sz="2400" b="1" noProof="0" dirty="0"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latin typeface="Constantia" panose="02030602050306030303" pitchFamily="18" charset="0"/>
              </a:rPr>
              <a:t>karaa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Hafuura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Qulqulluu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namoota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ga’eeyyii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taa’anii</a:t>
            </a:r>
            <a:r>
              <a:rPr lang="en-US" sz="2400" b="1" dirty="0">
                <a:latin typeface="Constantia" panose="02030602050306030303" pitchFamily="18" charset="0"/>
              </a:rPr>
              <a:t> fi </a:t>
            </a:r>
            <a:r>
              <a:rPr lang="en-US" sz="2400" b="1" dirty="0" err="1">
                <a:latin typeface="Constantia" panose="02030602050306030303" pitchFamily="18" charset="0"/>
              </a:rPr>
              <a:t>hojii</a:t>
            </a:r>
            <a:r>
              <a:rPr lang="en-US" sz="2400" b="1" dirty="0">
                <a:latin typeface="Constantia" panose="02030602050306030303" pitchFamily="18" charset="0"/>
              </a:rPr>
              <a:t> kana </a:t>
            </a:r>
            <a:r>
              <a:rPr lang="en-US" sz="2400" b="1" dirty="0" err="1">
                <a:latin typeface="Constantia" panose="02030602050306030303" pitchFamily="18" charset="0"/>
              </a:rPr>
              <a:t>hojjechuu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danda’anii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Waaqayyo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gara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addunyaatti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dabarseera</a:t>
            </a:r>
            <a:r>
              <a:rPr lang="en-US" sz="2400" b="1" dirty="0"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latin typeface="Constantia" panose="02030602050306030303" pitchFamily="18" charset="0"/>
              </a:rPr>
              <a:t>Waan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dubbatanii</a:t>
            </a:r>
            <a:r>
              <a:rPr lang="en-US" sz="2400" b="1" dirty="0">
                <a:latin typeface="Constantia" panose="02030602050306030303" pitchFamily="18" charset="0"/>
              </a:rPr>
              <a:t> fi </a:t>
            </a:r>
            <a:r>
              <a:rPr lang="en-US" sz="2400" b="1" dirty="0" err="1">
                <a:latin typeface="Constantia" panose="02030602050306030303" pitchFamily="18" charset="0"/>
              </a:rPr>
              <a:t>waan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barreessan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filachuu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keessatti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yaada</a:t>
            </a:r>
            <a:r>
              <a:rPr lang="en-US" sz="2400" b="1" dirty="0">
                <a:latin typeface="Constantia" panose="02030602050306030303" pitchFamily="18" charset="0"/>
              </a:rPr>
              <a:t>/</a:t>
            </a:r>
            <a:r>
              <a:rPr lang="en-US" sz="2400" b="1" dirty="0" err="1">
                <a:latin typeface="Constantia" panose="02030602050306030303" pitchFamily="18" charset="0"/>
              </a:rPr>
              <a:t>sammuu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namootaa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qajeelcheera</a:t>
            </a:r>
            <a:r>
              <a:rPr lang="en-US" sz="2400" b="1" dirty="0">
                <a:latin typeface="Constantia" panose="02030602050306030303" pitchFamily="18" charset="0"/>
              </a:rPr>
              <a:t>. </a:t>
            </a:r>
            <a:r>
              <a:rPr lang="en-US" sz="2400" b="1" noProof="0" dirty="0" err="1">
                <a:latin typeface="Constantia" panose="02030602050306030303" pitchFamily="18" charset="0"/>
              </a:rPr>
              <a:t>Qabeenyi</a:t>
            </a:r>
            <a:r>
              <a:rPr lang="en-US" sz="2400" b="1" noProof="0" dirty="0">
                <a:latin typeface="Constantia" panose="02030602050306030303" pitchFamily="18" charset="0"/>
              </a:rPr>
              <a:t> kun </a:t>
            </a:r>
            <a:r>
              <a:rPr lang="en-US" sz="2400" b="1" noProof="0" dirty="0" err="1">
                <a:latin typeface="Constantia" panose="02030602050306030303" pitchFamily="18" charset="0"/>
              </a:rPr>
              <a:t>namoota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suphee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taa’anitti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kenname</a:t>
            </a:r>
            <a:r>
              <a:rPr lang="en-US" sz="2400" b="1" noProof="0" dirty="0"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latin typeface="Constantia" panose="02030602050306030303" pitchFamily="18" charset="0"/>
              </a:rPr>
              <a:t>ta’e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iyyuu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immoo</a:t>
            </a:r>
            <a:r>
              <a:rPr lang="en-US" sz="2400" b="1" noProof="0" dirty="0"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latin typeface="Constantia" panose="02030602050306030303" pitchFamily="18" charset="0"/>
              </a:rPr>
              <a:t>Samii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irraati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kan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inni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dhufe</a:t>
            </a:r>
            <a:r>
              <a:rPr lang="en-US" sz="2400" b="1" noProof="0" dirty="0">
                <a:latin typeface="Constantia" panose="02030602050306030303" pitchFamily="18" charset="0"/>
              </a:rPr>
              <a:t>. </a:t>
            </a:r>
            <a:r>
              <a:rPr lang="en-US" sz="2400" b="1" noProof="0" dirty="0" err="1">
                <a:latin typeface="Constantia" panose="02030602050306030303" pitchFamily="18" charset="0"/>
              </a:rPr>
              <a:t>Dhuga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ba’umsichi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ibsa</a:t>
            </a:r>
            <a:r>
              <a:rPr lang="en-US" sz="2400" b="1" noProof="0" dirty="0">
                <a:latin typeface="Constantia" panose="02030602050306030303" pitchFamily="18" charset="0"/>
              </a:rPr>
              <a:t> Afaan </a:t>
            </a:r>
            <a:r>
              <a:rPr lang="en-US" sz="2400" b="1" noProof="0" dirty="0" err="1">
                <a:latin typeface="Constantia" panose="02030602050306030303" pitchFamily="18" charset="0"/>
              </a:rPr>
              <a:t>namaa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isa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guutuu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hin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taaneen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darbe</a:t>
            </a:r>
            <a:r>
              <a:rPr lang="en-US" sz="2400" b="1" noProof="0" dirty="0"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latin typeface="Constantia" panose="02030602050306030303" pitchFamily="18" charset="0"/>
              </a:rPr>
              <a:t>ta’us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dhuga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ba’umsa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Waaqaati</a:t>
            </a:r>
            <a:r>
              <a:rPr lang="en-US" sz="2400" b="1" noProof="0" dirty="0">
                <a:latin typeface="Constantia" panose="02030602050306030303" pitchFamily="18" charset="0"/>
              </a:rPr>
              <a:t>; </a:t>
            </a:r>
            <a:r>
              <a:rPr lang="en-US" sz="2400" b="1" noProof="0" dirty="0" err="1">
                <a:latin typeface="Constantia" panose="02030602050306030303" pitchFamily="18" charset="0"/>
              </a:rPr>
              <a:t>ijoolleen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Waaqayyoo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warri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abboomamoo</a:t>
            </a:r>
            <a:r>
              <a:rPr lang="en-US" sz="2400" b="1" noProof="0" dirty="0">
                <a:latin typeface="Constantia" panose="02030602050306030303" pitchFamily="18" charset="0"/>
              </a:rPr>
              <a:t> fi </a:t>
            </a:r>
            <a:r>
              <a:rPr lang="en-US" sz="2400" b="1" noProof="0" dirty="0" err="1">
                <a:latin typeface="Constantia" panose="02030602050306030303" pitchFamily="18" charset="0"/>
              </a:rPr>
              <a:t>amanamoo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taa’an</a:t>
            </a:r>
            <a:r>
              <a:rPr lang="en-US" sz="2400" b="1" noProof="0" dirty="0"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latin typeface="Constantia" panose="02030602050306030303" pitchFamily="18" charset="0"/>
              </a:rPr>
              <a:t>kan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Waaqayyoon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amanan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ulfina</a:t>
            </a:r>
            <a:r>
              <a:rPr lang="en-US" sz="2400" b="1" noProof="0" dirty="0">
                <a:latin typeface="Constantia" panose="02030602050306030303" pitchFamily="18" charset="0"/>
              </a:rPr>
              <a:t> human </a:t>
            </a:r>
            <a:r>
              <a:rPr lang="en-US" sz="2400" b="1" noProof="0" dirty="0" err="1">
                <a:latin typeface="Constantia" panose="02030602050306030303" pitchFamily="18" charset="0"/>
              </a:rPr>
              <a:t>Waaqaatiin</a:t>
            </a:r>
            <a:r>
              <a:rPr lang="en-US" sz="2400" b="1" noProof="0" dirty="0"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latin typeface="Constantia" panose="02030602050306030303" pitchFamily="18" charset="0"/>
              </a:rPr>
              <a:t>ayyaanaa</a:t>
            </a:r>
            <a:r>
              <a:rPr lang="en-US" sz="2400" b="1" noProof="0" dirty="0">
                <a:latin typeface="Constantia" panose="02030602050306030303" pitchFamily="18" charset="0"/>
              </a:rPr>
              <a:t> fi </a:t>
            </a:r>
            <a:r>
              <a:rPr lang="en-US" sz="2400" b="1" noProof="0" dirty="0" err="1">
                <a:latin typeface="Constantia" panose="02030602050306030303" pitchFamily="18" charset="0"/>
              </a:rPr>
              <a:t>dhugaadhaan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guutee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argan</a:t>
            </a:r>
            <a:r>
              <a:rPr lang="en-US" sz="2400" b="1" noProof="0" dirty="0">
                <a:latin typeface="Constantia" panose="02030602050306030303" pitchFamily="18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US" sz="2400" b="1" noProof="0" dirty="0" err="1">
                <a:latin typeface="Constantia" panose="02030602050306030303" pitchFamily="18" charset="0"/>
              </a:rPr>
              <a:t>Sagalee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Isaa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keessatti</a:t>
            </a:r>
            <a:r>
              <a:rPr lang="en-US" sz="2400" b="1" noProof="0" dirty="0"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latin typeface="Constantia" panose="02030602050306030303" pitchFamily="18" charset="0"/>
              </a:rPr>
              <a:t>Waaqayyo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beekumsa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fayyinaaf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barbaachisoo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taa’an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namootatti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kenne</a:t>
            </a:r>
            <a:r>
              <a:rPr lang="en-US" sz="2400" b="1" noProof="0" dirty="0">
                <a:latin typeface="Constantia" panose="02030602050306030303" pitchFamily="18" charset="0"/>
              </a:rPr>
              <a:t>. </a:t>
            </a:r>
            <a:r>
              <a:rPr lang="en-US" sz="2400" b="1" noProof="0" dirty="0" err="1">
                <a:latin typeface="Constantia" panose="02030602050306030303" pitchFamily="18" charset="0"/>
              </a:rPr>
              <a:t>Caaffanni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Qulqullaa’oon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akka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aboo-qabeeyyii</a:t>
            </a:r>
            <a:r>
              <a:rPr lang="en-US" sz="2400" b="1" noProof="0" dirty="0"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latin typeface="Constantia" panose="02030602050306030303" pitchFamily="18" charset="0"/>
              </a:rPr>
              <a:t>mul’ata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Waaqaa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isa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dogoggoruu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hin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dandeenyeetti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fudhatamuu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qabu</a:t>
            </a:r>
            <a:r>
              <a:rPr lang="en-US" sz="2400" b="1" noProof="0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C91019-A6D3-5D46-F66D-9B9E70BBAA36}"/>
              </a:ext>
            </a:extLst>
          </p:cNvPr>
          <p:cNvSpPr txBox="1"/>
          <p:nvPr/>
        </p:nvSpPr>
        <p:spPr>
          <a:xfrm>
            <a:off x="8748692" y="6519446"/>
            <a:ext cx="32888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EGW</a:t>
            </a:r>
            <a:r>
              <a:rPr lang="en-US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(The Great Controversy, p. 6)</a:t>
            </a:r>
          </a:p>
        </p:txBody>
      </p:sp>
    </p:spTree>
    <p:extLst>
      <p:ext uri="{BB962C8B-B14F-4D97-AF65-F5344CB8AC3E}">
        <p14:creationId xmlns:p14="http://schemas.microsoft.com/office/powerpoint/2010/main" val="3344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1128156-19FC-869D-43DC-B00434AD2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8" y="4040327"/>
            <a:ext cx="2245274" cy="26003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BF0E93-9D5A-D042-42FD-45BEB823A6A0}"/>
              </a:ext>
            </a:extLst>
          </p:cNvPr>
          <p:cNvSpPr txBox="1"/>
          <p:nvPr/>
        </p:nvSpPr>
        <p:spPr>
          <a:xfrm>
            <a:off x="0" y="95250"/>
            <a:ext cx="12191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en-US" sz="2500" noProof="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DABALATA: </a:t>
            </a:r>
            <a:r>
              <a:rPr lang="en-US" sz="2500" noProof="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DOGOGGORA IRRAA BILISA TA’UU BARREEFFAMOOTA ELLEN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EF91FA-0CF2-A6DA-E8C6-84B80B5B09BF}"/>
              </a:ext>
            </a:extLst>
          </p:cNvPr>
          <p:cNvSpPr txBox="1"/>
          <p:nvPr/>
        </p:nvSpPr>
        <p:spPr>
          <a:xfrm>
            <a:off x="284352" y="667849"/>
            <a:ext cx="76323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Yeroo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Waaqayyo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ergaa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akka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barreessituuf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Eleniin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abboome</a:t>
            </a:r>
            <a:r>
              <a:rPr lang="en-US" sz="2000" b="1" noProof="0" dirty="0"/>
              <a:t>, “</a:t>
            </a:r>
            <a:r>
              <a:rPr lang="en-US" sz="2000" b="1" noProof="0" dirty="0" err="1"/>
              <a:t>danda’ee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barreessu</a:t>
            </a:r>
            <a:r>
              <a:rPr lang="en-US" sz="2000" b="1" noProof="0" dirty="0"/>
              <a:t>” </a:t>
            </a:r>
            <a:r>
              <a:rPr lang="en-US" sz="2000" b="1" noProof="0" dirty="0" err="1"/>
              <a:t>jettee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deebifte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Garuu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Waaqayyo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ishee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jabeessee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isheenis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barreessuu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jalqabde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Adeemsa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keessa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immoo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namoota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gargaaranii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dogoggora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qubee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sirreessanii</a:t>
            </a:r>
            <a:r>
              <a:rPr lang="en-US" sz="2000" b="1" dirty="0" err="1"/>
              <a:t>fii</a:t>
            </a:r>
            <a:r>
              <a:rPr lang="en-US" sz="2000" b="1" dirty="0"/>
              <a:t> fi </a:t>
            </a:r>
            <a:r>
              <a:rPr lang="en-US" sz="2000" b="1" dirty="0" err="1"/>
              <a:t>akkaataa</a:t>
            </a:r>
            <a:r>
              <a:rPr lang="en-US" sz="2000" b="1" dirty="0"/>
              <a:t> </a:t>
            </a:r>
            <a:r>
              <a:rPr lang="en-US" sz="2000" b="1" dirty="0" err="1"/>
              <a:t>ijaarsa</a:t>
            </a:r>
            <a:r>
              <a:rPr lang="en-US" sz="2000" b="1" dirty="0"/>
              <a:t> </a:t>
            </a:r>
            <a:r>
              <a:rPr lang="en-US" sz="2000" b="1" dirty="0" err="1"/>
              <a:t>himaa</a:t>
            </a:r>
            <a:r>
              <a:rPr lang="en-US" sz="2000" b="1" dirty="0"/>
              <a:t> </a:t>
            </a:r>
            <a:r>
              <a:rPr lang="en-US" sz="2000" b="1" dirty="0" err="1"/>
              <a:t>fooyyessaniif</a:t>
            </a:r>
            <a:r>
              <a:rPr lang="en-US" sz="2000" b="1" dirty="0"/>
              <a:t> </a:t>
            </a:r>
            <a:r>
              <a:rPr lang="en-US" sz="2000" b="1" dirty="0" err="1"/>
              <a:t>fayyadamuu</a:t>
            </a:r>
            <a:r>
              <a:rPr lang="en-US" sz="2000" b="1" dirty="0"/>
              <a:t> </a:t>
            </a:r>
            <a:r>
              <a:rPr lang="en-US" sz="2000" b="1" dirty="0" err="1"/>
              <a:t>jalqabde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C4E693F-DBB0-E703-7261-52A50ED4CEFA}"/>
              </a:ext>
            </a:extLst>
          </p:cNvPr>
          <p:cNvGrpSpPr/>
          <p:nvPr/>
        </p:nvGrpSpPr>
        <p:grpSpPr>
          <a:xfrm>
            <a:off x="7743825" y="823164"/>
            <a:ext cx="2162177" cy="2588081"/>
            <a:chOff x="9725024" y="1120237"/>
            <a:chExt cx="2162177" cy="258808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786A1AB-A6F9-1348-2C40-F9517BAB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49" b="14192"/>
            <a:stretch>
              <a:fillRect/>
            </a:stretch>
          </p:blipFill>
          <p:spPr>
            <a:xfrm>
              <a:off x="9978165" y="1120237"/>
              <a:ext cx="1655895" cy="1403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7A3AEA5-A7AF-FC64-9BD0-1219F8A5B126}"/>
                </a:ext>
              </a:extLst>
            </p:cNvPr>
            <p:cNvSpPr txBox="1"/>
            <p:nvPr/>
          </p:nvSpPr>
          <p:spPr>
            <a:xfrm>
              <a:off x="9725024" y="2538767"/>
              <a:ext cx="216217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/>
                <a:t>Mary Ann “Marian” Davis (1847-1904), literary assistant. Photo courtesy of “Ellen G. White Estate, Inc.”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8EBB98F-832B-05BF-82A5-2E95C3EC6DAE}"/>
              </a:ext>
            </a:extLst>
          </p:cNvPr>
          <p:cNvGrpSpPr/>
          <p:nvPr/>
        </p:nvGrpSpPr>
        <p:grpSpPr>
          <a:xfrm>
            <a:off x="9887682" y="830813"/>
            <a:ext cx="2076450" cy="3067781"/>
            <a:chOff x="9571899" y="3499075"/>
            <a:chExt cx="2076450" cy="3067781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002000B-CB17-49AD-408F-A39AAE34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82177" y="3499075"/>
              <a:ext cx="1655894" cy="20872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6E617DC-989C-A0AE-6C1C-4C31B763503D}"/>
                </a:ext>
              </a:extLst>
            </p:cNvPr>
            <p:cNvSpPr txBox="1"/>
            <p:nvPr/>
          </p:nvSpPr>
          <p:spPr>
            <a:xfrm>
              <a:off x="9571899" y="5612749"/>
              <a:ext cx="20764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/>
                <a:t>Sarah E. Peck, 1880s. Photo courtesy of “Center for Adventist Research .”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60365F-E22D-0C27-AE83-115586A1D824}"/>
              </a:ext>
            </a:extLst>
          </p:cNvPr>
          <p:cNvSpPr txBox="1"/>
          <p:nvPr/>
        </p:nvSpPr>
        <p:spPr>
          <a:xfrm>
            <a:off x="2657476" y="3436064"/>
            <a:ext cx="76323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Akka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raajiitti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dogoggora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irraa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bilisa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ta’uu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ishee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ilaalchisee</a:t>
            </a:r>
            <a:r>
              <a:rPr lang="en-US" sz="2000" b="1" noProof="0" dirty="0"/>
              <a:t>, “</a:t>
            </a:r>
            <a:r>
              <a:rPr lang="en-US" sz="2000" b="1" noProof="0" dirty="0" err="1"/>
              <a:t>tasa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dogoggora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irraa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bilisa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jedhee</a:t>
            </a:r>
            <a:r>
              <a:rPr lang="en-US" sz="2000" b="1" noProof="0" dirty="0"/>
              <a:t> of </a:t>
            </a:r>
            <a:r>
              <a:rPr lang="en-US" sz="2000" b="1" noProof="0" dirty="0" err="1"/>
              <a:t>waamee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beeku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Waaqayyo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duwwaatu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dogoggoru</a:t>
            </a:r>
            <a:r>
              <a:rPr lang="en-US" sz="2000" b="1" noProof="0" dirty="0"/>
              <a:t>” </a:t>
            </a:r>
            <a:r>
              <a:rPr lang="en-US" sz="2000" b="1" noProof="0" dirty="0" err="1"/>
              <a:t>jetteetti</a:t>
            </a:r>
            <a:r>
              <a:rPr lang="en-US" sz="2000" b="1" noProof="0" dirty="0"/>
              <a:t>. </a:t>
            </a:r>
            <a:r>
              <a:rPr lang="en-US" sz="1600" b="1" noProof="0" dirty="0"/>
              <a:t>(Selected Messages, vol. 1, p. 42).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B391630-5B51-7661-EC8D-CCE9AD10C9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5" r="21269"/>
          <a:stretch>
            <a:fillRect/>
          </a:stretch>
        </p:blipFill>
        <p:spPr>
          <a:xfrm>
            <a:off x="364581" y="3429000"/>
            <a:ext cx="2292895" cy="30861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4E8ED3-80C4-803F-E260-17DBF3113FD1}"/>
              </a:ext>
            </a:extLst>
          </p:cNvPr>
          <p:cNvSpPr txBox="1"/>
          <p:nvPr/>
        </p:nvSpPr>
        <p:spPr>
          <a:xfrm>
            <a:off x="284352" y="2513622"/>
            <a:ext cx="74880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Hiikkaa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ergichaa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hin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jijjiirre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kan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ofii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isaaniis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itti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hin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daballe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</a:rPr>
              <a:t>Barreeffamicha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dhuma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irratti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Elentu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irra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deebi’ee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ilaala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6B13E0-2604-7E11-5532-703F930F0F76}"/>
              </a:ext>
            </a:extLst>
          </p:cNvPr>
          <p:cNvSpPr txBox="1"/>
          <p:nvPr/>
        </p:nvSpPr>
        <p:spPr>
          <a:xfrm>
            <a:off x="2657477" y="4422458"/>
            <a:ext cx="715327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Dogoggora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irraa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bilisa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ta’uu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ergaa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isheetii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ilaalchistee</a:t>
            </a:r>
            <a:r>
              <a:rPr lang="en-US" sz="2000" b="1" noProof="0" dirty="0">
                <a:solidFill>
                  <a:prstClr val="black"/>
                </a:solidFill>
              </a:rPr>
              <a:t>, “</a:t>
            </a:r>
            <a:r>
              <a:rPr lang="en-US" sz="2000" b="1" dirty="0" err="1">
                <a:solidFill>
                  <a:prstClr val="black"/>
                </a:solidFill>
              </a:rPr>
              <a:t>Yeroo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jechoonni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beekamoon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iddoo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qabatan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yaadonni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beekamoon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sammuu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qabatan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xalayoonni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beekamoon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barreeffaman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odeeffannoon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hojjetaa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tokkoof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kennaman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biraafis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kennamn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jira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Jechoonni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akkasii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odeeffannoon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akkasii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geggeessaa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Hafuura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Waaqayyootiin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kennamne</a:t>
            </a:r>
            <a:r>
              <a:rPr lang="en-US" sz="2000" b="1" noProof="0" dirty="0">
                <a:solidFill>
                  <a:prstClr val="black"/>
                </a:solidFill>
              </a:rPr>
              <a:t>” </a:t>
            </a:r>
            <a:r>
              <a:rPr lang="en-US" sz="1600" b="1" noProof="0" dirty="0">
                <a:solidFill>
                  <a:prstClr val="black"/>
                </a:solidFill>
              </a:rPr>
              <a:t>(Selected Messages, vol. 3, p. 64)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11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</TotalTime>
  <Words>1479</Words>
  <Application>Microsoft Office PowerPoint</Application>
  <PresentationFormat>Panorámica</PresentationFormat>
  <Paragraphs>82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Wingdings</vt:lpstr>
      <vt:lpstr>Aptos Display</vt:lpstr>
      <vt:lpstr>Arial</vt:lpstr>
      <vt:lpstr>Constantia</vt:lpstr>
      <vt:lpstr>Aptos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117</cp:revision>
  <dcterms:created xsi:type="dcterms:W3CDTF">2026-10-17T14:52:34Z</dcterms:created>
  <dcterms:modified xsi:type="dcterms:W3CDTF">2026-11-06T15:25:04Z</dcterms:modified>
</cp:coreProperties>
</file>