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2" r:id="rId1"/>
    <p:sldMasterId id="2147483673" r:id="rId2"/>
    <p:sldMasterId id="2147483674" r:id="rId3"/>
    <p:sldMasterId id="2147483675" r:id="rId4"/>
  </p:sldMasterIdLst>
  <p:notesMasterIdLst>
    <p:notesMasterId r:id="rId18"/>
  </p:notesMasterIdLst>
  <p:sldIdLst>
    <p:sldId id="256" r:id="rId5"/>
    <p:sldId id="257" r:id="rId6"/>
    <p:sldId id="297" r:id="rId7"/>
    <p:sldId id="259" r:id="rId8"/>
    <p:sldId id="260" r:id="rId9"/>
    <p:sldId id="298" r:id="rId10"/>
    <p:sldId id="262" r:id="rId11"/>
    <p:sldId id="301" r:id="rId12"/>
    <p:sldId id="302" r:id="rId13"/>
    <p:sldId id="265" r:id="rId14"/>
    <p:sldId id="266" r:id="rId15"/>
    <p:sldId id="267" r:id="rId16"/>
    <p:sldId id="268" r:id="rId17"/>
  </p:sldIdLst>
  <p:sldSz cx="12192000" cy="6858000"/>
  <p:notesSz cx="6858000" cy="9144000"/>
  <p:custDataLst>
    <p:tags r:id="rId19"/>
  </p:custDataLst>
  <p:defaultTextStyle>
    <a:defPPr lvl="0">
      <a:defRPr lang="es-E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image" Target="../media/image23.jpeg"/><Relationship Id="rId4" Type="http://schemas.openxmlformats.org/officeDocument/2006/relationships/image" Target="../media/image26.jpeg"/></Relationships>
</file>

<file path=ppt/diagrams/_rels/data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g"/></Relationships>
</file>

<file path=ppt/diagrams/_rels/drawing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image" Target="../media/image23.jpeg"/><Relationship Id="rId4" Type="http://schemas.openxmlformats.org/officeDocument/2006/relationships/image" Target="../media/image26.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20DBCA-CAB2-447B-828B-CD87083AC66F}" type="doc">
      <dgm:prSet loTypeId="urn:microsoft.com/office/officeart/2005/8/layout/process1" loCatId="process" qsTypeId="urn:microsoft.com/office/officeart/2005/8/quickstyle/3d3" qsCatId="3D" csTypeId="urn:microsoft.com/office/officeart/2005/8/colors/colorful3" csCatId="colorful" phldr="1"/>
      <dgm:spPr/>
      <dgm:t>
        <a:bodyPr/>
        <a:lstStyle/>
        <a:p>
          <a:endParaRPr lang="es-ES"/>
        </a:p>
      </dgm:t>
    </dgm:pt>
    <dgm:pt modelId="{D92FAFF3-5158-4097-A95E-C7D855F6AFB8}">
      <dgm:prSet custT="1"/>
      <dgm:spPr/>
      <dgm:t>
        <a:bodyPr/>
        <a:lstStyle/>
        <a:p>
          <a:r>
            <a:rPr lang="or-IN" sz="2000" b="1" dirty="0">
              <a:effectLst>
                <a:outerShdw blurRad="38100" dist="38100" dir="2700000" algn="tl">
                  <a:srgbClr val="000000">
                    <a:alpha val="43137"/>
                  </a:srgbClr>
                </a:outerShdw>
              </a:effectLst>
            </a:rPr>
            <a:t>ଈଶ୍ୱର ଯୀଶୁଙ୍କ ନିକଟରେ ନିଜ ବାର୍ତ୍ତା ପ୍ରକାଶ କରନ୍ତି</a:t>
          </a:r>
          <a:endParaRPr lang="es-ES" sz="2000" b="1" dirty="0">
            <a:effectLst>
              <a:outerShdw blurRad="38100" dist="38100" dir="2700000" algn="tl">
                <a:srgbClr val="000000">
                  <a:alpha val="43137"/>
                </a:srgbClr>
              </a:outerShdw>
            </a:effectLst>
          </a:endParaRPr>
        </a:p>
      </dgm:t>
    </dgm:pt>
    <dgm:pt modelId="{7EFD78A4-FDAF-4E79-9F00-AD303282D6B2}" type="parTrans" cxnId="{02B61335-5FC3-42AD-9850-88EAACBFE16C}">
      <dgm:prSet/>
      <dgm:spPr/>
      <dgm:t>
        <a:bodyPr/>
        <a:lstStyle/>
        <a:p>
          <a:endParaRPr lang="es-ES" sz="2000">
            <a:effectLst>
              <a:outerShdw blurRad="38100" dist="38100" dir="2700000" algn="tl">
                <a:srgbClr val="000000">
                  <a:alpha val="43137"/>
                </a:srgbClr>
              </a:outerShdw>
            </a:effectLst>
          </a:endParaRPr>
        </a:p>
      </dgm:t>
    </dgm:pt>
    <dgm:pt modelId="{8E1CEC69-BB69-4DF3-B8B5-0E08C86AE541}" type="sibTrans" cxnId="{02B61335-5FC3-42AD-9850-88EAACBFE16C}">
      <dgm:prSet custT="1"/>
      <dgm:spPr>
        <a:solidFill>
          <a:schemeClr val="accent6">
            <a:lumMod val="50000"/>
          </a:schemeClr>
        </a:solidFill>
      </dgm:spPr>
      <dgm:t>
        <a:bodyPr/>
        <a:lstStyle/>
        <a:p>
          <a:endParaRPr lang="es-ES" sz="2000">
            <a:effectLst>
              <a:outerShdw blurRad="38100" dist="38100" dir="2700000" algn="tl">
                <a:srgbClr val="000000">
                  <a:alpha val="43137"/>
                </a:srgbClr>
              </a:outerShdw>
            </a:effectLst>
          </a:endParaRPr>
        </a:p>
      </dgm:t>
    </dgm:pt>
    <dgm:pt modelId="{0FEED332-694F-43DD-A768-1E8C056EE2AF}">
      <dgm:prSet custT="1"/>
      <dgm:spPr>
        <a:solidFill>
          <a:schemeClr val="accent6">
            <a:lumMod val="50000"/>
          </a:schemeClr>
        </a:solidFill>
      </dgm:spPr>
      <dgm:t>
        <a:bodyPr/>
        <a:lstStyle/>
        <a:p>
          <a:r>
            <a:rPr lang="or-IN" sz="2000" b="1" dirty="0">
              <a:effectLst>
                <a:outerShdw blurRad="38100" dist="38100" dir="2700000" algn="tl">
                  <a:srgbClr val="000000">
                    <a:alpha val="43137"/>
                  </a:srgbClr>
                </a:outerShdw>
              </a:effectLst>
            </a:rPr>
            <a:t>ଯୀଶୁ ଜଣେ ସ୍ୱର୍ଗଦୂତଙ୍କ ନିକଟରେ ସେହି ବାର୍ତ୍ତା ପ୍ରକାଶ କରନ୍ତି</a:t>
          </a:r>
          <a:endParaRPr lang="es-ES" sz="2000" b="1" dirty="0">
            <a:effectLst>
              <a:outerShdw blurRad="38100" dist="38100" dir="2700000" algn="tl">
                <a:srgbClr val="000000">
                  <a:alpha val="43137"/>
                </a:srgbClr>
              </a:outerShdw>
            </a:effectLst>
          </a:endParaRPr>
        </a:p>
      </dgm:t>
    </dgm:pt>
    <dgm:pt modelId="{71621230-4A54-4BFF-ACCC-A0FFBEE64063}" type="parTrans" cxnId="{222FC9FB-3A82-4C4B-AEC5-00C15A9DB6DD}">
      <dgm:prSet/>
      <dgm:spPr/>
      <dgm:t>
        <a:bodyPr/>
        <a:lstStyle/>
        <a:p>
          <a:endParaRPr lang="es-ES" sz="2000">
            <a:effectLst>
              <a:outerShdw blurRad="38100" dist="38100" dir="2700000" algn="tl">
                <a:srgbClr val="000000">
                  <a:alpha val="43137"/>
                </a:srgbClr>
              </a:outerShdw>
            </a:effectLst>
          </a:endParaRPr>
        </a:p>
      </dgm:t>
    </dgm:pt>
    <dgm:pt modelId="{0465056A-DD4C-4794-B397-E08BCF33FCD6}" type="sibTrans" cxnId="{222FC9FB-3A82-4C4B-AEC5-00C15A9DB6DD}">
      <dgm:prSet custT="1"/>
      <dgm:spPr>
        <a:solidFill>
          <a:schemeClr val="accent1"/>
        </a:solidFill>
      </dgm:spPr>
      <dgm:t>
        <a:bodyPr/>
        <a:lstStyle/>
        <a:p>
          <a:endParaRPr lang="es-ES" sz="2000">
            <a:effectLst>
              <a:outerShdw blurRad="38100" dist="38100" dir="2700000" algn="tl">
                <a:srgbClr val="000000">
                  <a:alpha val="43137"/>
                </a:srgbClr>
              </a:outerShdw>
            </a:effectLst>
          </a:endParaRPr>
        </a:p>
      </dgm:t>
    </dgm:pt>
    <dgm:pt modelId="{1887A69E-9265-47BE-A3ED-B1C4DED93F93}">
      <dgm:prSet custT="1"/>
      <dgm:spPr>
        <a:solidFill>
          <a:schemeClr val="accent1"/>
        </a:solidFill>
      </dgm:spPr>
      <dgm:t>
        <a:bodyPr/>
        <a:lstStyle/>
        <a:p>
          <a:r>
            <a:rPr lang="or-IN" sz="2000" b="1" dirty="0">
              <a:effectLst>
                <a:outerShdw blurRad="38100" dist="38100" dir="2700000" algn="tl">
                  <a:srgbClr val="000000">
                    <a:alpha val="43137"/>
                  </a:srgbClr>
                </a:outerShdw>
              </a:effectLst>
            </a:rPr>
            <a:t>ସ୍ୱର୍ଗଦୂତ ଭବିଷ୍ୟଦ୍‌ବକ୍ତା ଯୋହନଙ୍କ ନିକଟରେ ତାହା ପ୍ରକାଶ କରନ୍ତି</a:t>
          </a:r>
          <a:endParaRPr lang="es-ES" sz="2000" b="1" dirty="0">
            <a:effectLst>
              <a:outerShdw blurRad="38100" dist="38100" dir="2700000" algn="tl">
                <a:srgbClr val="000000">
                  <a:alpha val="43137"/>
                </a:srgbClr>
              </a:outerShdw>
            </a:effectLst>
          </a:endParaRPr>
        </a:p>
      </dgm:t>
    </dgm:pt>
    <dgm:pt modelId="{9F21C2D7-4CA9-4822-8D97-53B553D01DF1}" type="parTrans" cxnId="{0F5F5F5A-C6FC-4780-B8FB-0521FFDEB857}">
      <dgm:prSet/>
      <dgm:spPr/>
      <dgm:t>
        <a:bodyPr/>
        <a:lstStyle/>
        <a:p>
          <a:endParaRPr lang="es-ES" sz="2000">
            <a:effectLst>
              <a:outerShdw blurRad="38100" dist="38100" dir="2700000" algn="tl">
                <a:srgbClr val="000000">
                  <a:alpha val="43137"/>
                </a:srgbClr>
              </a:outerShdw>
            </a:effectLst>
          </a:endParaRPr>
        </a:p>
      </dgm:t>
    </dgm:pt>
    <dgm:pt modelId="{5EEC11E0-439E-4FD5-A201-727E671FA019}" type="sibTrans" cxnId="{0F5F5F5A-C6FC-4780-B8FB-0521FFDEB857}">
      <dgm:prSet custT="1"/>
      <dgm:spPr/>
      <dgm:t>
        <a:bodyPr/>
        <a:lstStyle/>
        <a:p>
          <a:endParaRPr lang="es-ES" sz="2000">
            <a:effectLst>
              <a:outerShdw blurRad="38100" dist="38100" dir="2700000" algn="tl">
                <a:srgbClr val="000000">
                  <a:alpha val="43137"/>
                </a:srgbClr>
              </a:outerShdw>
            </a:effectLst>
          </a:endParaRPr>
        </a:p>
      </dgm:t>
    </dgm:pt>
    <dgm:pt modelId="{AF9E78B9-0631-4DA7-AE52-31702A43D072}">
      <dgm:prSet custT="1"/>
      <dgm:spPr/>
      <dgm:t>
        <a:bodyPr/>
        <a:lstStyle/>
        <a:p>
          <a:r>
            <a:rPr lang="or-IN" sz="2000" b="1" dirty="0">
              <a:effectLst>
                <a:outerShdw blurRad="38100" dist="38100" dir="2700000" algn="tl">
                  <a:srgbClr val="000000">
                    <a:alpha val="43137"/>
                  </a:srgbClr>
                </a:outerShdw>
              </a:effectLst>
            </a:rPr>
            <a:t>ଯୋହନ ପ୍ରାପ୍ତ ବାର୍ତ୍ତାକୁ ଲିଖିତ ରୂପ ଦିଅନ୍ତି</a:t>
          </a:r>
          <a:endParaRPr lang="es-ES" sz="2000" b="1" dirty="0">
            <a:effectLst>
              <a:outerShdw blurRad="38100" dist="38100" dir="2700000" algn="tl">
                <a:srgbClr val="000000">
                  <a:alpha val="43137"/>
                </a:srgbClr>
              </a:outerShdw>
            </a:effectLst>
          </a:endParaRPr>
        </a:p>
      </dgm:t>
    </dgm:pt>
    <dgm:pt modelId="{CFC97B35-388F-4116-A619-15E91138A2C6}" type="parTrans" cxnId="{FEC1B566-7BC7-4C7F-AADF-DF36E1507B07}">
      <dgm:prSet/>
      <dgm:spPr/>
      <dgm:t>
        <a:bodyPr/>
        <a:lstStyle/>
        <a:p>
          <a:endParaRPr lang="es-ES" sz="2000">
            <a:effectLst>
              <a:outerShdw blurRad="38100" dist="38100" dir="2700000" algn="tl">
                <a:srgbClr val="000000">
                  <a:alpha val="43137"/>
                </a:srgbClr>
              </a:outerShdw>
            </a:effectLst>
          </a:endParaRPr>
        </a:p>
      </dgm:t>
    </dgm:pt>
    <dgm:pt modelId="{91234E04-64B3-40B7-AE71-92F11D94F5EF}" type="sibTrans" cxnId="{FEC1B566-7BC7-4C7F-AADF-DF36E1507B07}">
      <dgm:prSet/>
      <dgm:spPr/>
      <dgm:t>
        <a:bodyPr/>
        <a:lstStyle/>
        <a:p>
          <a:endParaRPr lang="es-ES" sz="2000">
            <a:effectLst>
              <a:outerShdw blurRad="38100" dist="38100" dir="2700000" algn="tl">
                <a:srgbClr val="000000">
                  <a:alpha val="43137"/>
                </a:srgbClr>
              </a:outerShdw>
            </a:effectLst>
          </a:endParaRPr>
        </a:p>
      </dgm:t>
    </dgm:pt>
    <dgm:pt modelId="{4CB3C52F-B620-4078-BE3B-E92BC40C9EA8}" type="pres">
      <dgm:prSet presAssocID="{3220DBCA-CAB2-447B-828B-CD87083AC66F}" presName="Name0" presStyleCnt="0">
        <dgm:presLayoutVars>
          <dgm:dir/>
          <dgm:resizeHandles val="exact"/>
        </dgm:presLayoutVars>
      </dgm:prSet>
      <dgm:spPr/>
    </dgm:pt>
    <dgm:pt modelId="{23AFBA87-667C-43BE-B57B-88406359694C}" type="pres">
      <dgm:prSet presAssocID="{D92FAFF3-5158-4097-A95E-C7D855F6AFB8}" presName="node" presStyleLbl="node1" presStyleIdx="0" presStyleCnt="4" custScaleX="243286">
        <dgm:presLayoutVars>
          <dgm:bulletEnabled val="1"/>
        </dgm:presLayoutVars>
      </dgm:prSet>
      <dgm:spPr/>
    </dgm:pt>
    <dgm:pt modelId="{C1A951EB-92D0-4EA5-B808-B8F81EFF2714}" type="pres">
      <dgm:prSet presAssocID="{8E1CEC69-BB69-4DF3-B8B5-0E08C86AE541}" presName="sibTrans" presStyleLbl="sibTrans2D1" presStyleIdx="0" presStyleCnt="3"/>
      <dgm:spPr/>
    </dgm:pt>
    <dgm:pt modelId="{DC87F862-B97E-4214-80EA-B92607C272A1}" type="pres">
      <dgm:prSet presAssocID="{8E1CEC69-BB69-4DF3-B8B5-0E08C86AE541}" presName="connectorText" presStyleLbl="sibTrans2D1" presStyleIdx="0" presStyleCnt="3"/>
      <dgm:spPr/>
    </dgm:pt>
    <dgm:pt modelId="{536BA26D-96E9-43CD-9F34-FE8D79D31E7E}" type="pres">
      <dgm:prSet presAssocID="{0FEED332-694F-43DD-A768-1E8C056EE2AF}" presName="node" presStyleLbl="node1" presStyleIdx="1" presStyleCnt="4" custScaleX="322052">
        <dgm:presLayoutVars>
          <dgm:bulletEnabled val="1"/>
        </dgm:presLayoutVars>
      </dgm:prSet>
      <dgm:spPr/>
    </dgm:pt>
    <dgm:pt modelId="{1CCF270D-2EFA-4A30-8B0B-F909824C4644}" type="pres">
      <dgm:prSet presAssocID="{0465056A-DD4C-4794-B397-E08BCF33FCD6}" presName="sibTrans" presStyleLbl="sibTrans2D1" presStyleIdx="1" presStyleCnt="3"/>
      <dgm:spPr/>
    </dgm:pt>
    <dgm:pt modelId="{99CA6E15-4E5F-4579-80CE-0975F255F5CF}" type="pres">
      <dgm:prSet presAssocID="{0465056A-DD4C-4794-B397-E08BCF33FCD6}" presName="connectorText" presStyleLbl="sibTrans2D1" presStyleIdx="1" presStyleCnt="3"/>
      <dgm:spPr/>
    </dgm:pt>
    <dgm:pt modelId="{A76F26DA-B2B5-4160-A59F-FAADB69541D4}" type="pres">
      <dgm:prSet presAssocID="{1887A69E-9265-47BE-A3ED-B1C4DED93F93}" presName="node" presStyleLbl="node1" presStyleIdx="2" presStyleCnt="4" custScaleX="343491">
        <dgm:presLayoutVars>
          <dgm:bulletEnabled val="1"/>
        </dgm:presLayoutVars>
      </dgm:prSet>
      <dgm:spPr/>
    </dgm:pt>
    <dgm:pt modelId="{C1A098E5-C144-40CF-93DC-F1AAB1171CB8}" type="pres">
      <dgm:prSet presAssocID="{5EEC11E0-439E-4FD5-A201-727E671FA019}" presName="sibTrans" presStyleLbl="sibTrans2D1" presStyleIdx="2" presStyleCnt="3"/>
      <dgm:spPr/>
    </dgm:pt>
    <dgm:pt modelId="{29B36A74-ADF1-44EA-B2BE-F916D49CCEB9}" type="pres">
      <dgm:prSet presAssocID="{5EEC11E0-439E-4FD5-A201-727E671FA019}" presName="connectorText" presStyleLbl="sibTrans2D1" presStyleIdx="2" presStyleCnt="3"/>
      <dgm:spPr/>
    </dgm:pt>
    <dgm:pt modelId="{5CA40BCF-3245-4D00-92B9-6F35E83C7BAE}" type="pres">
      <dgm:prSet presAssocID="{AF9E78B9-0631-4DA7-AE52-31702A43D072}" presName="node" presStyleLbl="node1" presStyleIdx="3" presStyleCnt="4" custScaleX="243286">
        <dgm:presLayoutVars>
          <dgm:bulletEnabled val="1"/>
        </dgm:presLayoutVars>
      </dgm:prSet>
      <dgm:spPr/>
    </dgm:pt>
  </dgm:ptLst>
  <dgm:cxnLst>
    <dgm:cxn modelId="{A508CF16-BC68-493A-B14F-B62AC916B88D}" type="presOf" srcId="{1887A69E-9265-47BE-A3ED-B1C4DED93F93}" destId="{A76F26DA-B2B5-4160-A59F-FAADB69541D4}" srcOrd="0" destOrd="0" presId="urn:microsoft.com/office/officeart/2005/8/layout/process1"/>
    <dgm:cxn modelId="{057DE51A-891F-45D6-8E81-4B2F2162665C}" type="presOf" srcId="{8E1CEC69-BB69-4DF3-B8B5-0E08C86AE541}" destId="{C1A951EB-92D0-4EA5-B808-B8F81EFF2714}" srcOrd="0" destOrd="0" presId="urn:microsoft.com/office/officeart/2005/8/layout/process1"/>
    <dgm:cxn modelId="{88075E1C-4DBA-4915-815A-9A0A5366FEB7}" type="presOf" srcId="{D92FAFF3-5158-4097-A95E-C7D855F6AFB8}" destId="{23AFBA87-667C-43BE-B57B-88406359694C}" srcOrd="0" destOrd="0" presId="urn:microsoft.com/office/officeart/2005/8/layout/process1"/>
    <dgm:cxn modelId="{02B61335-5FC3-42AD-9850-88EAACBFE16C}" srcId="{3220DBCA-CAB2-447B-828B-CD87083AC66F}" destId="{D92FAFF3-5158-4097-A95E-C7D855F6AFB8}" srcOrd="0" destOrd="0" parTransId="{7EFD78A4-FDAF-4E79-9F00-AD303282D6B2}" sibTransId="{8E1CEC69-BB69-4DF3-B8B5-0E08C86AE541}"/>
    <dgm:cxn modelId="{83D4BF3A-C696-4459-905B-3AFE6BA1D93D}" type="presOf" srcId="{0FEED332-694F-43DD-A768-1E8C056EE2AF}" destId="{536BA26D-96E9-43CD-9F34-FE8D79D31E7E}" srcOrd="0" destOrd="0" presId="urn:microsoft.com/office/officeart/2005/8/layout/process1"/>
    <dgm:cxn modelId="{4DDB2C3E-567B-4C35-BE28-ED6E152E877F}" type="presOf" srcId="{5EEC11E0-439E-4FD5-A201-727E671FA019}" destId="{C1A098E5-C144-40CF-93DC-F1AAB1171CB8}" srcOrd="0" destOrd="0" presId="urn:microsoft.com/office/officeart/2005/8/layout/process1"/>
    <dgm:cxn modelId="{0C251B41-FCA9-404D-94D5-2E2278682824}" type="presOf" srcId="{5EEC11E0-439E-4FD5-A201-727E671FA019}" destId="{29B36A74-ADF1-44EA-B2BE-F916D49CCEB9}" srcOrd="1" destOrd="0" presId="urn:microsoft.com/office/officeart/2005/8/layout/process1"/>
    <dgm:cxn modelId="{FEC1B566-7BC7-4C7F-AADF-DF36E1507B07}" srcId="{3220DBCA-CAB2-447B-828B-CD87083AC66F}" destId="{AF9E78B9-0631-4DA7-AE52-31702A43D072}" srcOrd="3" destOrd="0" parTransId="{CFC97B35-388F-4116-A619-15E91138A2C6}" sibTransId="{91234E04-64B3-40B7-AE71-92F11D94F5EF}"/>
    <dgm:cxn modelId="{DB05366F-BA1C-4A63-929C-C540CDD407CE}" type="presOf" srcId="{0465056A-DD4C-4794-B397-E08BCF33FCD6}" destId="{99CA6E15-4E5F-4579-80CE-0975F255F5CF}" srcOrd="1" destOrd="0" presId="urn:microsoft.com/office/officeart/2005/8/layout/process1"/>
    <dgm:cxn modelId="{0F5F5F5A-C6FC-4780-B8FB-0521FFDEB857}" srcId="{3220DBCA-CAB2-447B-828B-CD87083AC66F}" destId="{1887A69E-9265-47BE-A3ED-B1C4DED93F93}" srcOrd="2" destOrd="0" parTransId="{9F21C2D7-4CA9-4822-8D97-53B553D01DF1}" sibTransId="{5EEC11E0-439E-4FD5-A201-727E671FA019}"/>
    <dgm:cxn modelId="{36B9ED7B-6388-4E76-9F71-980745504129}" type="presOf" srcId="{8E1CEC69-BB69-4DF3-B8B5-0E08C86AE541}" destId="{DC87F862-B97E-4214-80EA-B92607C272A1}" srcOrd="1" destOrd="0" presId="urn:microsoft.com/office/officeart/2005/8/layout/process1"/>
    <dgm:cxn modelId="{66E845C0-5456-4175-ACEE-ED33DC38DB1E}" type="presOf" srcId="{3220DBCA-CAB2-447B-828B-CD87083AC66F}" destId="{4CB3C52F-B620-4078-BE3B-E92BC40C9EA8}" srcOrd="0" destOrd="0" presId="urn:microsoft.com/office/officeart/2005/8/layout/process1"/>
    <dgm:cxn modelId="{E0C36AC9-25D6-4A1B-B9D9-93FBA2A4E220}" type="presOf" srcId="{0465056A-DD4C-4794-B397-E08BCF33FCD6}" destId="{1CCF270D-2EFA-4A30-8B0B-F909824C4644}" srcOrd="0" destOrd="0" presId="urn:microsoft.com/office/officeart/2005/8/layout/process1"/>
    <dgm:cxn modelId="{75952DE0-3B80-4E7B-A4BB-86364707D012}" type="presOf" srcId="{AF9E78B9-0631-4DA7-AE52-31702A43D072}" destId="{5CA40BCF-3245-4D00-92B9-6F35E83C7BAE}" srcOrd="0" destOrd="0" presId="urn:microsoft.com/office/officeart/2005/8/layout/process1"/>
    <dgm:cxn modelId="{222FC9FB-3A82-4C4B-AEC5-00C15A9DB6DD}" srcId="{3220DBCA-CAB2-447B-828B-CD87083AC66F}" destId="{0FEED332-694F-43DD-A768-1E8C056EE2AF}" srcOrd="1" destOrd="0" parTransId="{71621230-4A54-4BFF-ACCC-A0FFBEE64063}" sibTransId="{0465056A-DD4C-4794-B397-E08BCF33FCD6}"/>
    <dgm:cxn modelId="{C8C43785-6D89-45E6-9D05-91DEFD387133}" type="presParOf" srcId="{4CB3C52F-B620-4078-BE3B-E92BC40C9EA8}" destId="{23AFBA87-667C-43BE-B57B-88406359694C}" srcOrd="0" destOrd="0" presId="urn:microsoft.com/office/officeart/2005/8/layout/process1"/>
    <dgm:cxn modelId="{A0219645-1199-4B39-B874-245D40A0B08B}" type="presParOf" srcId="{4CB3C52F-B620-4078-BE3B-E92BC40C9EA8}" destId="{C1A951EB-92D0-4EA5-B808-B8F81EFF2714}" srcOrd="1" destOrd="0" presId="urn:microsoft.com/office/officeart/2005/8/layout/process1"/>
    <dgm:cxn modelId="{2548B169-9FAC-4A78-97DC-7E2E166693AD}" type="presParOf" srcId="{C1A951EB-92D0-4EA5-B808-B8F81EFF2714}" destId="{DC87F862-B97E-4214-80EA-B92607C272A1}" srcOrd="0" destOrd="0" presId="urn:microsoft.com/office/officeart/2005/8/layout/process1"/>
    <dgm:cxn modelId="{3DBEDE05-168A-4FA4-94A7-1B420102B994}" type="presParOf" srcId="{4CB3C52F-B620-4078-BE3B-E92BC40C9EA8}" destId="{536BA26D-96E9-43CD-9F34-FE8D79D31E7E}" srcOrd="2" destOrd="0" presId="urn:microsoft.com/office/officeart/2005/8/layout/process1"/>
    <dgm:cxn modelId="{FEE1F2EE-8C7D-4A28-8708-A5ACF3F70BF5}" type="presParOf" srcId="{4CB3C52F-B620-4078-BE3B-E92BC40C9EA8}" destId="{1CCF270D-2EFA-4A30-8B0B-F909824C4644}" srcOrd="3" destOrd="0" presId="urn:microsoft.com/office/officeart/2005/8/layout/process1"/>
    <dgm:cxn modelId="{4E716164-72E2-4ADD-A963-DB07B9D99A15}" type="presParOf" srcId="{1CCF270D-2EFA-4A30-8B0B-F909824C4644}" destId="{99CA6E15-4E5F-4579-80CE-0975F255F5CF}" srcOrd="0" destOrd="0" presId="urn:microsoft.com/office/officeart/2005/8/layout/process1"/>
    <dgm:cxn modelId="{CEF9A0F4-94B6-4B35-A845-413968FEAB7F}" type="presParOf" srcId="{4CB3C52F-B620-4078-BE3B-E92BC40C9EA8}" destId="{A76F26DA-B2B5-4160-A59F-FAADB69541D4}" srcOrd="4" destOrd="0" presId="urn:microsoft.com/office/officeart/2005/8/layout/process1"/>
    <dgm:cxn modelId="{4F2B2CD8-AF15-454B-BEEA-B87996FC6DC8}" type="presParOf" srcId="{4CB3C52F-B620-4078-BE3B-E92BC40C9EA8}" destId="{C1A098E5-C144-40CF-93DC-F1AAB1171CB8}" srcOrd="5" destOrd="0" presId="urn:microsoft.com/office/officeart/2005/8/layout/process1"/>
    <dgm:cxn modelId="{6178C492-046D-498A-A8D1-85FCFA805D0B}" type="presParOf" srcId="{C1A098E5-C144-40CF-93DC-F1AAB1171CB8}" destId="{29B36A74-ADF1-44EA-B2BE-F916D49CCEB9}" srcOrd="0" destOrd="0" presId="urn:microsoft.com/office/officeart/2005/8/layout/process1"/>
    <dgm:cxn modelId="{A4FD6A57-BA08-441B-BFEA-CDC562E4FB4F}" type="presParOf" srcId="{4CB3C52F-B620-4078-BE3B-E92BC40C9EA8}" destId="{5CA40BCF-3245-4D00-92B9-6F35E83C7BAE}"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10AE5F-7B46-4E05-8A58-A2BCF7A82365}" type="doc">
      <dgm:prSet loTypeId="urn:microsoft.com/office/officeart/2005/8/layout/pList1" loCatId="picture" qsTypeId="urn:microsoft.com/office/officeart/2005/8/quickstyle/3d2" qsCatId="3D" csTypeId="urn:microsoft.com/office/officeart/2005/8/colors/accent0_1" csCatId="mainScheme" phldr="1"/>
      <dgm:spPr/>
      <dgm:t>
        <a:bodyPr/>
        <a:lstStyle/>
        <a:p>
          <a:endParaRPr lang="es-ES"/>
        </a:p>
      </dgm:t>
    </dgm:pt>
    <dgm:pt modelId="{0412BE8F-9A65-48F1-9DC5-00657BA9BFE5}">
      <dgm:prSet custT="1"/>
      <dgm:spPr/>
      <dgm:t>
        <a:bodyPr>
          <a:scene3d>
            <a:camera prst="orthographicFront"/>
            <a:lightRig rig="threePt" dir="t"/>
          </a:scene3d>
          <a:sp3d extrusionH="57150">
            <a:bevelT w="38100" h="38100"/>
          </a:sp3d>
        </a:bodyPr>
        <a:lstStyle/>
        <a:p>
          <a:r>
            <a:rPr lang="or-IN" sz="1800" b="1" kern="1200" dirty="0">
              <a:solidFill>
                <a:srgbClr val="3399FF"/>
              </a:solidFill>
            </a:rPr>
            <a:t>ଦର୍ଶନ ଏବଂ ସ୍ୱପ୍ନ ମାଧ୍ୟମରେ (ଗଣନା ପୁସ୍ତକ ୧୨:୬)</a:t>
          </a:r>
          <a:endParaRPr lang="es-ES" sz="1800" b="1" kern="1200" dirty="0">
            <a:solidFill>
              <a:srgbClr val="3399FF"/>
            </a:solidFill>
          </a:endParaRPr>
        </a:p>
        <a:p>
          <a:endParaRPr lang="es-ES" sz="1800" kern="1200" dirty="0">
            <a:solidFill>
              <a:srgbClr val="3399FF"/>
            </a:solidFill>
          </a:endParaRPr>
        </a:p>
      </dgm:t>
    </dgm:pt>
    <dgm:pt modelId="{4E5862FD-92A0-48D8-8229-155EEC75D67C}" type="parTrans" cxnId="{4EC3E4F4-1464-4858-BA79-C0EC62398D52}">
      <dgm:prSet/>
      <dgm:spPr/>
      <dgm:t>
        <a:bodyPr/>
        <a:lstStyle/>
        <a:p>
          <a:endParaRPr lang="es-ES" sz="1800"/>
        </a:p>
      </dgm:t>
    </dgm:pt>
    <dgm:pt modelId="{589760BD-CE36-4491-A20C-BABA3259BACB}" type="sibTrans" cxnId="{4EC3E4F4-1464-4858-BA79-C0EC62398D52}">
      <dgm:prSet/>
      <dgm:spPr/>
      <dgm:t>
        <a:bodyPr/>
        <a:lstStyle/>
        <a:p>
          <a:endParaRPr lang="es-ES" sz="1800"/>
        </a:p>
      </dgm:t>
    </dgm:pt>
    <dgm:pt modelId="{D11EC509-62D6-4596-A31B-C50543208D45}">
      <dgm:prSet custT="1"/>
      <dgm:spPr/>
      <dgm:t>
        <a:bodyPr>
          <a:scene3d>
            <a:camera prst="orthographicFront"/>
            <a:lightRig rig="threePt" dir="t"/>
          </a:scene3d>
          <a:sp3d extrusionH="57150">
            <a:bevelT w="38100" h="38100"/>
          </a:sp3d>
        </a:bodyPr>
        <a:lstStyle/>
        <a:p>
          <a:r>
            <a:rPr lang="or-IN" sz="1800" b="1" dirty="0">
              <a:solidFill>
                <a:srgbClr val="CC0099"/>
              </a:solidFill>
            </a:rPr>
            <a:t>ବ୍ୟକ୍ତିଗତ ଅନୁଭୂତି ମାଧ୍ୟମରେ</a:t>
          </a:r>
          <a:br>
            <a:rPr lang="es-ES" sz="1800" b="1" dirty="0">
              <a:solidFill>
                <a:srgbClr val="CC0099"/>
              </a:solidFill>
            </a:rPr>
          </a:br>
          <a:r>
            <a:rPr lang="or-IN" sz="1800" b="1" dirty="0">
              <a:solidFill>
                <a:srgbClr val="CC0099"/>
              </a:solidFill>
            </a:rPr>
            <a:t>(୧ ଯୋହନ ୧:୩)</a:t>
          </a:r>
          <a:endParaRPr lang="es-ES" sz="1800" b="1" dirty="0">
            <a:solidFill>
              <a:srgbClr val="CC0099"/>
            </a:solidFill>
          </a:endParaRPr>
        </a:p>
        <a:p>
          <a:endParaRPr lang="es-ES" sz="1800" dirty="0">
            <a:solidFill>
              <a:srgbClr val="CC0099"/>
            </a:solidFill>
          </a:endParaRPr>
        </a:p>
      </dgm:t>
    </dgm:pt>
    <dgm:pt modelId="{BDCA3141-E5E6-4A60-9225-51CCE98CC568}" type="parTrans" cxnId="{CD51300C-05CC-4026-85E5-D80F6C53BBCA}">
      <dgm:prSet/>
      <dgm:spPr/>
      <dgm:t>
        <a:bodyPr/>
        <a:lstStyle/>
        <a:p>
          <a:endParaRPr lang="es-ES" sz="1800"/>
        </a:p>
      </dgm:t>
    </dgm:pt>
    <dgm:pt modelId="{39AC386A-DE8A-4C30-B431-6EF0734D46CC}" type="sibTrans" cxnId="{CD51300C-05CC-4026-85E5-D80F6C53BBCA}">
      <dgm:prSet/>
      <dgm:spPr/>
      <dgm:t>
        <a:bodyPr/>
        <a:lstStyle/>
        <a:p>
          <a:endParaRPr lang="es-ES" sz="1800"/>
        </a:p>
      </dgm:t>
    </dgm:pt>
    <dgm:pt modelId="{ECD9E0E6-7398-4254-AD14-22488D35AB50}">
      <dgm:prSet custT="1"/>
      <dgm:spPr/>
      <dgm:t>
        <a:bodyPr>
          <a:scene3d>
            <a:camera prst="orthographicFront"/>
            <a:lightRig rig="threePt" dir="t"/>
          </a:scene3d>
          <a:sp3d extrusionH="57150">
            <a:bevelT w="38100" h="38100"/>
          </a:sp3d>
        </a:bodyPr>
        <a:lstStyle/>
        <a:p>
          <a:r>
            <a:rPr lang="or-IN" sz="1800" b="1" dirty="0">
              <a:solidFill>
                <a:srgbClr val="009900"/>
              </a:solidFill>
            </a:rPr>
            <a:t>ଐତିହାସିକ ଅନୁସନ୍ଧାନ ମାଧ୍ୟମରେ (ଲୂକ ୧:୩)</a:t>
          </a:r>
          <a:endParaRPr lang="es-ES" sz="1800" b="1" dirty="0">
            <a:solidFill>
              <a:srgbClr val="009900"/>
            </a:solidFill>
          </a:endParaRPr>
        </a:p>
        <a:p>
          <a:endParaRPr lang="es-ES" sz="1800" dirty="0">
            <a:solidFill>
              <a:srgbClr val="009900"/>
            </a:solidFill>
          </a:endParaRPr>
        </a:p>
      </dgm:t>
    </dgm:pt>
    <dgm:pt modelId="{2056F622-918B-4DF5-B05B-B502CAD5DF86}" type="parTrans" cxnId="{F15E1E5A-6114-4321-AF4C-0E20141C33A1}">
      <dgm:prSet/>
      <dgm:spPr/>
      <dgm:t>
        <a:bodyPr/>
        <a:lstStyle/>
        <a:p>
          <a:endParaRPr lang="es-ES" sz="1800"/>
        </a:p>
      </dgm:t>
    </dgm:pt>
    <dgm:pt modelId="{171E458E-A2C9-4543-8552-A11A77F410AA}" type="sibTrans" cxnId="{F15E1E5A-6114-4321-AF4C-0E20141C33A1}">
      <dgm:prSet/>
      <dgm:spPr/>
      <dgm:t>
        <a:bodyPr/>
        <a:lstStyle/>
        <a:p>
          <a:endParaRPr lang="es-ES" sz="1800"/>
        </a:p>
      </dgm:t>
    </dgm:pt>
    <dgm:pt modelId="{627F7580-66AE-4B04-BB06-8B6BA92C252B}">
      <dgm:prSet custT="1"/>
      <dgm:spPr/>
      <dgm:t>
        <a:bodyPr>
          <a:scene3d>
            <a:camera prst="orthographicFront"/>
            <a:lightRig rig="threePt" dir="t"/>
          </a:scene3d>
          <a:sp3d extrusionH="57150">
            <a:bevelT w="38100" h="38100"/>
          </a:sp3d>
        </a:bodyPr>
        <a:lstStyle/>
        <a:p>
          <a:r>
            <a:rPr lang="or-IN" sz="1800" b="1" dirty="0">
              <a:solidFill>
                <a:srgbClr val="C46200"/>
              </a:solidFill>
            </a:rPr>
            <a:t>ଈଶ୍ୱରୀୟ ହୃଦ୍‌ବୋଧ ମାଧ୍ୟମରେ (୨ ପିତର ୧:୨୧)</a:t>
          </a:r>
          <a:endParaRPr lang="es-ES" sz="1800" b="1" dirty="0">
            <a:solidFill>
              <a:srgbClr val="C46200"/>
            </a:solidFill>
          </a:endParaRPr>
        </a:p>
        <a:p>
          <a:endParaRPr lang="es-ES" sz="1800" dirty="0">
            <a:solidFill>
              <a:srgbClr val="C46200"/>
            </a:solidFill>
          </a:endParaRPr>
        </a:p>
      </dgm:t>
    </dgm:pt>
    <dgm:pt modelId="{CC6E1FA9-3109-4F82-B652-C784C168F3A2}" type="parTrans" cxnId="{210B8A4E-2EAC-422D-A5CF-48E75595738B}">
      <dgm:prSet/>
      <dgm:spPr/>
      <dgm:t>
        <a:bodyPr/>
        <a:lstStyle/>
        <a:p>
          <a:endParaRPr lang="es-ES" sz="1800"/>
        </a:p>
      </dgm:t>
    </dgm:pt>
    <dgm:pt modelId="{5B4240B5-D24C-4866-A58D-8EBFC8BF6721}" type="sibTrans" cxnId="{210B8A4E-2EAC-422D-A5CF-48E75595738B}">
      <dgm:prSet/>
      <dgm:spPr/>
      <dgm:t>
        <a:bodyPr/>
        <a:lstStyle/>
        <a:p>
          <a:endParaRPr lang="es-ES" sz="1800"/>
        </a:p>
      </dgm:t>
    </dgm:pt>
    <dgm:pt modelId="{620F08EE-F515-4997-9504-12EEF4A139C5}" type="pres">
      <dgm:prSet presAssocID="{1B10AE5F-7B46-4E05-8A58-A2BCF7A82365}" presName="Name0" presStyleCnt="0">
        <dgm:presLayoutVars>
          <dgm:dir/>
          <dgm:resizeHandles val="exact"/>
        </dgm:presLayoutVars>
      </dgm:prSet>
      <dgm:spPr/>
    </dgm:pt>
    <dgm:pt modelId="{3814E397-A371-4C16-AF57-E0B8D10B968A}" type="pres">
      <dgm:prSet presAssocID="{0412BE8F-9A65-48F1-9DC5-00657BA9BFE5}" presName="compNode" presStyleCnt="0"/>
      <dgm:spPr/>
    </dgm:pt>
    <dgm:pt modelId="{400581A4-517B-4315-8713-B1C9E8183274}" type="pres">
      <dgm:prSet presAssocID="{0412BE8F-9A65-48F1-9DC5-00657BA9BFE5}" presName="pictRect" presStyleLbl="node1" presStyleIdx="0" presStyleCnt="4" custScaleX="115574"/>
      <dgm:spPr>
        <a:blipFill dpi="0" rotWithShape="1">
          <a:blip xmlns:r="http://schemas.openxmlformats.org/officeDocument/2006/relationships" r:embed="rId1"/>
          <a:srcRect/>
          <a:stretch>
            <a:fillRect t="-13000" b="-13000"/>
          </a:stretch>
        </a:blipFill>
        <a:ln w="38100">
          <a:solidFill>
            <a:srgbClr val="3399FF"/>
          </a:solidFill>
        </a:ln>
      </dgm:spPr>
    </dgm:pt>
    <dgm:pt modelId="{160A0204-07CE-4583-8004-34B47247DCCD}" type="pres">
      <dgm:prSet presAssocID="{0412BE8F-9A65-48F1-9DC5-00657BA9BFE5}" presName="textRect" presStyleLbl="revTx" presStyleIdx="0" presStyleCnt="4" custScaleX="115574">
        <dgm:presLayoutVars>
          <dgm:bulletEnabled val="1"/>
        </dgm:presLayoutVars>
      </dgm:prSet>
      <dgm:spPr/>
    </dgm:pt>
    <dgm:pt modelId="{7FEAACB4-3D2E-4EF5-A78B-7A3D14919303}" type="pres">
      <dgm:prSet presAssocID="{589760BD-CE36-4491-A20C-BABA3259BACB}" presName="sibTrans" presStyleLbl="sibTrans2D1" presStyleIdx="0" presStyleCnt="0"/>
      <dgm:spPr/>
    </dgm:pt>
    <dgm:pt modelId="{69701C47-823C-4F14-8DAC-D224C54ACAD9}" type="pres">
      <dgm:prSet presAssocID="{D11EC509-62D6-4596-A31B-C50543208D45}" presName="compNode" presStyleCnt="0"/>
      <dgm:spPr/>
    </dgm:pt>
    <dgm:pt modelId="{E6494713-7FB9-468E-BCA7-BB27C9A1C2AD}" type="pres">
      <dgm:prSet presAssocID="{D11EC509-62D6-4596-A31B-C50543208D45}" presName="pictRect" presStyleLbl="node1" presStyleIdx="1" presStyleCnt="4" custScaleX="115574"/>
      <dgm:spPr>
        <a:blipFill dpi="0" rotWithShape="1">
          <a:blip xmlns:r="http://schemas.openxmlformats.org/officeDocument/2006/relationships" r:embed="rId2"/>
          <a:srcRect/>
          <a:stretch>
            <a:fillRect t="-13000" b="-13000"/>
          </a:stretch>
        </a:blipFill>
        <a:ln w="38100">
          <a:solidFill>
            <a:srgbClr val="CC0099"/>
          </a:solidFill>
        </a:ln>
      </dgm:spPr>
    </dgm:pt>
    <dgm:pt modelId="{B5125F67-2FF5-4E6B-837F-0719CECC5376}" type="pres">
      <dgm:prSet presAssocID="{D11EC509-62D6-4596-A31B-C50543208D45}" presName="textRect" presStyleLbl="revTx" presStyleIdx="1" presStyleCnt="4" custScaleX="115574">
        <dgm:presLayoutVars>
          <dgm:bulletEnabled val="1"/>
        </dgm:presLayoutVars>
      </dgm:prSet>
      <dgm:spPr/>
    </dgm:pt>
    <dgm:pt modelId="{D9D892FC-E2F1-44FC-8A88-BA9426CB8F51}" type="pres">
      <dgm:prSet presAssocID="{39AC386A-DE8A-4C30-B431-6EF0734D46CC}" presName="sibTrans" presStyleLbl="sibTrans2D1" presStyleIdx="0" presStyleCnt="0"/>
      <dgm:spPr/>
    </dgm:pt>
    <dgm:pt modelId="{48C5436B-84D1-4DD4-BB65-5F121E8E1A77}" type="pres">
      <dgm:prSet presAssocID="{ECD9E0E6-7398-4254-AD14-22488D35AB50}" presName="compNode" presStyleCnt="0"/>
      <dgm:spPr/>
    </dgm:pt>
    <dgm:pt modelId="{474FA20F-5BDB-4A44-B079-1E20480E307A}" type="pres">
      <dgm:prSet presAssocID="{ECD9E0E6-7398-4254-AD14-22488D35AB50}" presName="pictRect" presStyleLbl="node1" presStyleIdx="2" presStyleCnt="4" custScaleX="115574"/>
      <dgm:spPr>
        <a:blipFill dpi="0" rotWithShape="1">
          <a:blip xmlns:r="http://schemas.openxmlformats.org/officeDocument/2006/relationships" r:embed="rId3"/>
          <a:srcRect/>
          <a:stretch>
            <a:fillRect l="-3000" r="-3000"/>
          </a:stretch>
        </a:blipFill>
        <a:ln w="38100">
          <a:solidFill>
            <a:srgbClr val="00CC00"/>
          </a:solidFill>
        </a:ln>
      </dgm:spPr>
    </dgm:pt>
    <dgm:pt modelId="{E717B32E-4AA5-4B76-B68C-CB7E98494EA6}" type="pres">
      <dgm:prSet presAssocID="{ECD9E0E6-7398-4254-AD14-22488D35AB50}" presName="textRect" presStyleLbl="revTx" presStyleIdx="2" presStyleCnt="4" custScaleX="115574">
        <dgm:presLayoutVars>
          <dgm:bulletEnabled val="1"/>
        </dgm:presLayoutVars>
      </dgm:prSet>
      <dgm:spPr/>
    </dgm:pt>
    <dgm:pt modelId="{A33872F4-EC71-400B-A20C-CDBDC9D88148}" type="pres">
      <dgm:prSet presAssocID="{171E458E-A2C9-4543-8552-A11A77F410AA}" presName="sibTrans" presStyleLbl="sibTrans2D1" presStyleIdx="0" presStyleCnt="0"/>
      <dgm:spPr/>
    </dgm:pt>
    <dgm:pt modelId="{DEF3A171-A578-4419-84E1-C6F62380BC78}" type="pres">
      <dgm:prSet presAssocID="{627F7580-66AE-4B04-BB06-8B6BA92C252B}" presName="compNode" presStyleCnt="0"/>
      <dgm:spPr/>
    </dgm:pt>
    <dgm:pt modelId="{05B92ADA-3F37-402E-BE26-A5EB9D54423F}" type="pres">
      <dgm:prSet presAssocID="{627F7580-66AE-4B04-BB06-8B6BA92C252B}" presName="pictRect" presStyleLbl="node1" presStyleIdx="3" presStyleCnt="4" custScaleX="115574"/>
      <dgm:spPr>
        <a:blipFill dpi="0" rotWithShape="1">
          <a:blip xmlns:r="http://schemas.openxmlformats.org/officeDocument/2006/relationships" r:embed="rId4"/>
          <a:srcRect/>
          <a:stretch>
            <a:fillRect t="-13000" b="-13000"/>
          </a:stretch>
        </a:blipFill>
        <a:ln w="38100">
          <a:solidFill>
            <a:srgbClr val="FF9933"/>
          </a:solidFill>
        </a:ln>
      </dgm:spPr>
    </dgm:pt>
    <dgm:pt modelId="{43B13F91-9820-4AC2-B34E-F72F8053FB9E}" type="pres">
      <dgm:prSet presAssocID="{627F7580-66AE-4B04-BB06-8B6BA92C252B}" presName="textRect" presStyleLbl="revTx" presStyleIdx="3" presStyleCnt="4" custScaleX="115574">
        <dgm:presLayoutVars>
          <dgm:bulletEnabled val="1"/>
        </dgm:presLayoutVars>
      </dgm:prSet>
      <dgm:spPr/>
    </dgm:pt>
  </dgm:ptLst>
  <dgm:cxnLst>
    <dgm:cxn modelId="{CD51300C-05CC-4026-85E5-D80F6C53BBCA}" srcId="{1B10AE5F-7B46-4E05-8A58-A2BCF7A82365}" destId="{D11EC509-62D6-4596-A31B-C50543208D45}" srcOrd="1" destOrd="0" parTransId="{BDCA3141-E5E6-4A60-9225-51CCE98CC568}" sibTransId="{39AC386A-DE8A-4C30-B431-6EF0734D46CC}"/>
    <dgm:cxn modelId="{F71C0B24-DE57-4941-9B0F-7521E074279F}" type="presOf" srcId="{1B10AE5F-7B46-4E05-8A58-A2BCF7A82365}" destId="{620F08EE-F515-4997-9504-12EEF4A139C5}" srcOrd="0" destOrd="0" presId="urn:microsoft.com/office/officeart/2005/8/layout/pList1"/>
    <dgm:cxn modelId="{907BBB28-1EA4-4100-B553-1C7BE92663E6}" type="presOf" srcId="{0412BE8F-9A65-48F1-9DC5-00657BA9BFE5}" destId="{160A0204-07CE-4583-8004-34B47247DCCD}" srcOrd="0" destOrd="0" presId="urn:microsoft.com/office/officeart/2005/8/layout/pList1"/>
    <dgm:cxn modelId="{210B8A4E-2EAC-422D-A5CF-48E75595738B}" srcId="{1B10AE5F-7B46-4E05-8A58-A2BCF7A82365}" destId="{627F7580-66AE-4B04-BB06-8B6BA92C252B}" srcOrd="3" destOrd="0" parTransId="{CC6E1FA9-3109-4F82-B652-C784C168F3A2}" sibTransId="{5B4240B5-D24C-4866-A58D-8EBFC8BF6721}"/>
    <dgm:cxn modelId="{F15E1E5A-6114-4321-AF4C-0E20141C33A1}" srcId="{1B10AE5F-7B46-4E05-8A58-A2BCF7A82365}" destId="{ECD9E0E6-7398-4254-AD14-22488D35AB50}" srcOrd="2" destOrd="0" parTransId="{2056F622-918B-4DF5-B05B-B502CAD5DF86}" sibTransId="{171E458E-A2C9-4543-8552-A11A77F410AA}"/>
    <dgm:cxn modelId="{5C7F2583-DC3A-4278-B4EE-B6DE3C26BCAF}" type="presOf" srcId="{627F7580-66AE-4B04-BB06-8B6BA92C252B}" destId="{43B13F91-9820-4AC2-B34E-F72F8053FB9E}" srcOrd="0" destOrd="0" presId="urn:microsoft.com/office/officeart/2005/8/layout/pList1"/>
    <dgm:cxn modelId="{54EA0D9A-AB94-4A94-8571-C2F365873E72}" type="presOf" srcId="{171E458E-A2C9-4543-8552-A11A77F410AA}" destId="{A33872F4-EC71-400B-A20C-CDBDC9D88148}" srcOrd="0" destOrd="0" presId="urn:microsoft.com/office/officeart/2005/8/layout/pList1"/>
    <dgm:cxn modelId="{4AE821E1-F2B0-49B7-9896-CCC168787D03}" type="presOf" srcId="{39AC386A-DE8A-4C30-B431-6EF0734D46CC}" destId="{D9D892FC-E2F1-44FC-8A88-BA9426CB8F51}" srcOrd="0" destOrd="0" presId="urn:microsoft.com/office/officeart/2005/8/layout/pList1"/>
    <dgm:cxn modelId="{6B472EF3-456F-4F80-B109-25DBB4578345}" type="presOf" srcId="{ECD9E0E6-7398-4254-AD14-22488D35AB50}" destId="{E717B32E-4AA5-4B76-B68C-CB7E98494EA6}" srcOrd="0" destOrd="0" presId="urn:microsoft.com/office/officeart/2005/8/layout/pList1"/>
    <dgm:cxn modelId="{4EC3E4F4-1464-4858-BA79-C0EC62398D52}" srcId="{1B10AE5F-7B46-4E05-8A58-A2BCF7A82365}" destId="{0412BE8F-9A65-48F1-9DC5-00657BA9BFE5}" srcOrd="0" destOrd="0" parTransId="{4E5862FD-92A0-48D8-8229-155EEC75D67C}" sibTransId="{589760BD-CE36-4491-A20C-BABA3259BACB}"/>
    <dgm:cxn modelId="{7D46C2F6-86D1-42B5-B466-D100B76C1D75}" type="presOf" srcId="{D11EC509-62D6-4596-A31B-C50543208D45}" destId="{B5125F67-2FF5-4E6B-837F-0719CECC5376}" srcOrd="0" destOrd="0" presId="urn:microsoft.com/office/officeart/2005/8/layout/pList1"/>
    <dgm:cxn modelId="{A27C92F9-6F5D-4FDB-BFE0-AC46C85230A9}" type="presOf" srcId="{589760BD-CE36-4491-A20C-BABA3259BACB}" destId="{7FEAACB4-3D2E-4EF5-A78B-7A3D14919303}" srcOrd="0" destOrd="0" presId="urn:microsoft.com/office/officeart/2005/8/layout/pList1"/>
    <dgm:cxn modelId="{294C21B3-C036-4429-B14A-2D26A2738280}" type="presParOf" srcId="{620F08EE-F515-4997-9504-12EEF4A139C5}" destId="{3814E397-A371-4C16-AF57-E0B8D10B968A}" srcOrd="0" destOrd="0" presId="urn:microsoft.com/office/officeart/2005/8/layout/pList1"/>
    <dgm:cxn modelId="{E3908665-7B56-4DB3-99E2-7BC61C69BEB2}" type="presParOf" srcId="{3814E397-A371-4C16-AF57-E0B8D10B968A}" destId="{400581A4-517B-4315-8713-B1C9E8183274}" srcOrd="0" destOrd="0" presId="urn:microsoft.com/office/officeart/2005/8/layout/pList1"/>
    <dgm:cxn modelId="{23A0A762-22C2-4362-AA5A-585B06D0F868}" type="presParOf" srcId="{3814E397-A371-4C16-AF57-E0B8D10B968A}" destId="{160A0204-07CE-4583-8004-34B47247DCCD}" srcOrd="1" destOrd="0" presId="urn:microsoft.com/office/officeart/2005/8/layout/pList1"/>
    <dgm:cxn modelId="{FD2F916F-73C6-4D84-B2CE-1BFA0042CE37}" type="presParOf" srcId="{620F08EE-F515-4997-9504-12EEF4A139C5}" destId="{7FEAACB4-3D2E-4EF5-A78B-7A3D14919303}" srcOrd="1" destOrd="0" presId="urn:microsoft.com/office/officeart/2005/8/layout/pList1"/>
    <dgm:cxn modelId="{BAA9ADB7-73CA-41F2-A7E5-9FF620BBD31A}" type="presParOf" srcId="{620F08EE-F515-4997-9504-12EEF4A139C5}" destId="{69701C47-823C-4F14-8DAC-D224C54ACAD9}" srcOrd="2" destOrd="0" presId="urn:microsoft.com/office/officeart/2005/8/layout/pList1"/>
    <dgm:cxn modelId="{E4D2FD72-A0CD-46A0-8C85-11CB134D2B29}" type="presParOf" srcId="{69701C47-823C-4F14-8DAC-D224C54ACAD9}" destId="{E6494713-7FB9-468E-BCA7-BB27C9A1C2AD}" srcOrd="0" destOrd="0" presId="urn:microsoft.com/office/officeart/2005/8/layout/pList1"/>
    <dgm:cxn modelId="{42A2AA55-74ED-4E1B-B3AD-784A8B3B0B5F}" type="presParOf" srcId="{69701C47-823C-4F14-8DAC-D224C54ACAD9}" destId="{B5125F67-2FF5-4E6B-837F-0719CECC5376}" srcOrd="1" destOrd="0" presId="urn:microsoft.com/office/officeart/2005/8/layout/pList1"/>
    <dgm:cxn modelId="{F4732C62-7AC5-4434-A5B0-F4D42624BCE4}" type="presParOf" srcId="{620F08EE-F515-4997-9504-12EEF4A139C5}" destId="{D9D892FC-E2F1-44FC-8A88-BA9426CB8F51}" srcOrd="3" destOrd="0" presId="urn:microsoft.com/office/officeart/2005/8/layout/pList1"/>
    <dgm:cxn modelId="{86A38CB5-F989-4916-A6EA-151E62EAA57C}" type="presParOf" srcId="{620F08EE-F515-4997-9504-12EEF4A139C5}" destId="{48C5436B-84D1-4DD4-BB65-5F121E8E1A77}" srcOrd="4" destOrd="0" presId="urn:microsoft.com/office/officeart/2005/8/layout/pList1"/>
    <dgm:cxn modelId="{4DE73106-46DE-4A9A-A31E-17BDE1F48794}" type="presParOf" srcId="{48C5436B-84D1-4DD4-BB65-5F121E8E1A77}" destId="{474FA20F-5BDB-4A44-B079-1E20480E307A}" srcOrd="0" destOrd="0" presId="urn:microsoft.com/office/officeart/2005/8/layout/pList1"/>
    <dgm:cxn modelId="{16AED56C-74B9-4DD4-9903-B89E21FEBAE2}" type="presParOf" srcId="{48C5436B-84D1-4DD4-BB65-5F121E8E1A77}" destId="{E717B32E-4AA5-4B76-B68C-CB7E98494EA6}" srcOrd="1" destOrd="0" presId="urn:microsoft.com/office/officeart/2005/8/layout/pList1"/>
    <dgm:cxn modelId="{AFEACE81-64E8-4227-A84B-96608DD5400F}" type="presParOf" srcId="{620F08EE-F515-4997-9504-12EEF4A139C5}" destId="{A33872F4-EC71-400B-A20C-CDBDC9D88148}" srcOrd="5" destOrd="0" presId="urn:microsoft.com/office/officeart/2005/8/layout/pList1"/>
    <dgm:cxn modelId="{1FB32C63-8AA5-4857-B283-271597F75169}" type="presParOf" srcId="{620F08EE-F515-4997-9504-12EEF4A139C5}" destId="{DEF3A171-A578-4419-84E1-C6F62380BC78}" srcOrd="6" destOrd="0" presId="urn:microsoft.com/office/officeart/2005/8/layout/pList1"/>
    <dgm:cxn modelId="{2C159FAD-3E90-436B-8296-DA98640FF730}" type="presParOf" srcId="{DEF3A171-A578-4419-84E1-C6F62380BC78}" destId="{05B92ADA-3F37-402E-BE26-A5EB9D54423F}" srcOrd="0" destOrd="0" presId="urn:microsoft.com/office/officeart/2005/8/layout/pList1"/>
    <dgm:cxn modelId="{4C587BDE-1850-4F70-98E5-D8798FB20DA6}" type="presParOf" srcId="{DEF3A171-A578-4419-84E1-C6F62380BC78}" destId="{43B13F91-9820-4AC2-B34E-F72F8053FB9E}" srcOrd="1" destOrd="0" presId="urn:microsoft.com/office/officeart/2005/8/layout/p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C30650-E0E5-415B-8483-916A327DF254}" type="doc">
      <dgm:prSet loTypeId="urn:microsoft.com/office/officeart/2008/layout/BendingPictureCaptionList" loCatId="picture" qsTypeId="urn:microsoft.com/office/officeart/2005/8/quickstyle/simple5" qsCatId="simple" csTypeId="urn:microsoft.com/office/officeart/2005/8/colors/colorful1" csCatId="colorful" phldr="1"/>
      <dgm:spPr/>
      <dgm:t>
        <a:bodyPr/>
        <a:lstStyle/>
        <a:p>
          <a:endParaRPr lang="es-ES"/>
        </a:p>
      </dgm:t>
    </dgm:pt>
    <dgm:pt modelId="{FEDBB0BA-F84E-4C81-85A0-4D18607A25A1}">
      <dgm:prSet custT="1"/>
      <dgm:spPr>
        <a:solidFill>
          <a:schemeClr val="accent6">
            <a:lumMod val="75000"/>
          </a:schemeClr>
        </a:solidFill>
      </dgm:spPr>
      <dgm:t>
        <a:bodyPr/>
        <a:lstStyle/>
        <a:p>
          <a:r>
            <a:rPr lang="or-IN" sz="1800" b="1" dirty="0">
              <a:solidFill>
                <a:schemeClr val="bg1"/>
              </a:solidFill>
              <a:effectLst>
                <a:outerShdw blurRad="38100" dist="38100" dir="2700000" algn="tl">
                  <a:srgbClr val="000000">
                    <a:alpha val="43137"/>
                  </a:srgbClr>
                </a:outerShdw>
              </a:effectLst>
            </a:rPr>
            <a:t>ଆଦମ ଏବଂ ହବାଙ୍କ ସହିତ (ଆଦିପୁସ୍ତକ ୨:୧୬-୧୭)</a:t>
          </a:r>
          <a:endParaRPr lang="es-ES" sz="1800" dirty="0">
            <a:solidFill>
              <a:schemeClr val="bg1"/>
            </a:solidFill>
            <a:effectLst>
              <a:outerShdw blurRad="38100" dist="38100" dir="2700000" algn="tl">
                <a:srgbClr val="000000">
                  <a:alpha val="43137"/>
                </a:srgbClr>
              </a:outerShdw>
            </a:effectLst>
          </a:endParaRPr>
        </a:p>
      </dgm:t>
    </dgm:pt>
    <dgm:pt modelId="{CA57587A-B2FE-48E7-8406-6BC2129F1DC4}" type="parTrans" cxnId="{363FBE01-2FA3-4AE9-95CF-3A99EAF20FA0}">
      <dgm:prSet/>
      <dgm:spPr/>
      <dgm:t>
        <a:bodyPr/>
        <a:lstStyle/>
        <a:p>
          <a:endParaRPr lang="es-ES" sz="1800"/>
        </a:p>
      </dgm:t>
    </dgm:pt>
    <dgm:pt modelId="{A97BFDF2-68DF-4EC6-9871-09BB0A71D540}" type="sibTrans" cxnId="{363FBE01-2FA3-4AE9-95CF-3A99EAF20FA0}">
      <dgm:prSet/>
      <dgm:spPr/>
      <dgm:t>
        <a:bodyPr/>
        <a:lstStyle/>
        <a:p>
          <a:endParaRPr lang="es-ES" sz="1800"/>
        </a:p>
      </dgm:t>
    </dgm:pt>
    <dgm:pt modelId="{8EF93160-DAF6-4D02-A27F-21A6668AF4BF}">
      <dgm:prSet custT="1"/>
      <dgm:spPr/>
      <dgm:t>
        <a:bodyPr/>
        <a:lstStyle/>
        <a:p>
          <a:r>
            <a:rPr lang="or-IN" sz="1800" b="1" dirty="0">
              <a:effectLst>
                <a:outerShdw blurRad="38100" dist="38100" dir="2700000" algn="tl">
                  <a:srgbClr val="000000">
                    <a:alpha val="43137"/>
                  </a:srgbClr>
                </a:outerShdw>
              </a:effectLst>
            </a:rPr>
            <a:t>ଦଶ ଆଜ୍ଞା ପ୍ରଦାନ ସମୟରେ</a:t>
          </a:r>
          <a:br>
            <a:rPr lang="es-ES" sz="1800" b="1" dirty="0">
              <a:effectLst>
                <a:outerShdw blurRad="38100" dist="38100" dir="2700000" algn="tl">
                  <a:srgbClr val="000000">
                    <a:alpha val="43137"/>
                  </a:srgbClr>
                </a:outerShdw>
              </a:effectLst>
            </a:rPr>
          </a:br>
          <a:r>
            <a:rPr lang="or-IN" sz="1800" b="1" dirty="0">
              <a:effectLst>
                <a:outerShdw blurRad="38100" dist="38100" dir="2700000" algn="tl">
                  <a:srgbClr val="000000">
                    <a:alpha val="43137"/>
                  </a:srgbClr>
                </a:outerShdw>
              </a:effectLst>
            </a:rPr>
            <a:t>(ଦ୍ୱିତୀୟ ବିବରଣ ୪:୧୨)</a:t>
          </a:r>
          <a:endParaRPr lang="es-ES" sz="1800" dirty="0">
            <a:effectLst>
              <a:outerShdw blurRad="38100" dist="38100" dir="2700000" algn="tl">
                <a:srgbClr val="000000">
                  <a:alpha val="43137"/>
                </a:srgbClr>
              </a:outerShdw>
            </a:effectLst>
          </a:endParaRPr>
        </a:p>
      </dgm:t>
    </dgm:pt>
    <dgm:pt modelId="{61821CE8-ABD5-4ABC-8AD6-E27801DE8EC3}" type="parTrans" cxnId="{9635FBDB-44D7-484F-A270-34C45AA0DF06}">
      <dgm:prSet/>
      <dgm:spPr/>
      <dgm:t>
        <a:bodyPr/>
        <a:lstStyle/>
        <a:p>
          <a:endParaRPr lang="es-ES" sz="1800"/>
        </a:p>
      </dgm:t>
    </dgm:pt>
    <dgm:pt modelId="{01299FBC-9F38-480B-AA01-2FC73FFF9BF4}" type="sibTrans" cxnId="{9635FBDB-44D7-484F-A270-34C45AA0DF06}">
      <dgm:prSet/>
      <dgm:spPr/>
      <dgm:t>
        <a:bodyPr/>
        <a:lstStyle/>
        <a:p>
          <a:endParaRPr lang="es-ES" sz="1800"/>
        </a:p>
      </dgm:t>
    </dgm:pt>
    <dgm:pt modelId="{CD69DC29-BC21-494C-B16A-7033EA50E872}">
      <dgm:prSet custT="1"/>
      <dgm:spPr/>
      <dgm:t>
        <a:bodyPr/>
        <a:lstStyle/>
        <a:p>
          <a:r>
            <a:rPr lang="or-IN" sz="1800" b="1" dirty="0">
              <a:effectLst>
                <a:outerShdw blurRad="38100" dist="38100" dir="2700000" algn="tl">
                  <a:srgbClr val="000000">
                    <a:alpha val="43137"/>
                  </a:srgbClr>
                </a:outerShdw>
              </a:effectLst>
            </a:rPr>
            <a:t>ଯୀଶୁଙ୍କ ବାପ୍ତିସ୍ମ ସମୟରେ</a:t>
          </a:r>
          <a:br>
            <a:rPr lang="es-ES" sz="1800" b="1" dirty="0">
              <a:effectLst>
                <a:outerShdw blurRad="38100" dist="38100" dir="2700000" algn="tl">
                  <a:srgbClr val="000000">
                    <a:alpha val="43137"/>
                  </a:srgbClr>
                </a:outerShdw>
              </a:effectLst>
            </a:rPr>
          </a:br>
          <a:r>
            <a:rPr lang="or-IN" sz="1800" b="1" dirty="0">
              <a:effectLst>
                <a:outerShdw blurRad="38100" dist="38100" dir="2700000" algn="tl">
                  <a:srgbClr val="000000">
                    <a:alpha val="43137"/>
                  </a:srgbClr>
                </a:outerShdw>
              </a:effectLst>
            </a:rPr>
            <a:t>(ମାଥିଉ ୩:୧୭)</a:t>
          </a:r>
          <a:endParaRPr lang="es-ES" sz="1800" dirty="0">
            <a:effectLst>
              <a:outerShdw blurRad="38100" dist="38100" dir="2700000" algn="tl">
                <a:srgbClr val="000000">
                  <a:alpha val="43137"/>
                </a:srgbClr>
              </a:outerShdw>
            </a:effectLst>
          </a:endParaRPr>
        </a:p>
      </dgm:t>
    </dgm:pt>
    <dgm:pt modelId="{82B85101-5061-4CDA-87CC-1339828BCAB5}" type="parTrans" cxnId="{0F60A99F-0BFB-4306-A1E1-965E849997FE}">
      <dgm:prSet/>
      <dgm:spPr/>
      <dgm:t>
        <a:bodyPr/>
        <a:lstStyle/>
        <a:p>
          <a:endParaRPr lang="es-ES" sz="1800"/>
        </a:p>
      </dgm:t>
    </dgm:pt>
    <dgm:pt modelId="{C5DEB80A-89ED-4F96-8ACA-761CA073386F}" type="sibTrans" cxnId="{0F60A99F-0BFB-4306-A1E1-965E849997FE}">
      <dgm:prSet/>
      <dgm:spPr/>
      <dgm:t>
        <a:bodyPr/>
        <a:lstStyle/>
        <a:p>
          <a:endParaRPr lang="es-ES" sz="1800"/>
        </a:p>
      </dgm:t>
    </dgm:pt>
    <dgm:pt modelId="{60CA76D7-9EF6-41D8-8F5E-0D866D1FC60F}">
      <dgm:prSet custT="1"/>
      <dgm:spPr>
        <a:gradFill rotWithShape="0">
          <a:gsLst>
            <a:gs pos="0">
              <a:srgbClr val="7E5400"/>
            </a:gs>
            <a:gs pos="50000">
              <a:srgbClr val="996600"/>
            </a:gs>
            <a:gs pos="100000">
              <a:srgbClr val="7E5400"/>
            </a:gs>
          </a:gsLst>
        </a:gradFill>
      </dgm:spPr>
      <dgm:t>
        <a:bodyPr/>
        <a:lstStyle/>
        <a:p>
          <a:r>
            <a:rPr lang="or-IN" sz="1800" b="1" dirty="0">
              <a:effectLst>
                <a:outerShdw blurRad="38100" dist="38100" dir="2700000" algn="tl">
                  <a:srgbClr val="000000">
                    <a:alpha val="43137"/>
                  </a:srgbClr>
                </a:outerShdw>
              </a:effectLst>
            </a:rPr>
            <a:t>ରୂପାନ୍ତରୀକରଣ ପର୍ବତ ଉପରେ (ମାର୍କ ୯:୭)</a:t>
          </a:r>
          <a:endParaRPr lang="es-ES" sz="1800" dirty="0">
            <a:effectLst>
              <a:outerShdw blurRad="38100" dist="38100" dir="2700000" algn="tl">
                <a:srgbClr val="000000">
                  <a:alpha val="43137"/>
                </a:srgbClr>
              </a:outerShdw>
            </a:effectLst>
          </a:endParaRPr>
        </a:p>
      </dgm:t>
    </dgm:pt>
    <dgm:pt modelId="{F1D2956C-DC9C-4234-B448-6AC56C3E7643}" type="parTrans" cxnId="{DAAEA2B5-665D-4158-B88C-493D68665971}">
      <dgm:prSet/>
      <dgm:spPr/>
      <dgm:t>
        <a:bodyPr/>
        <a:lstStyle/>
        <a:p>
          <a:endParaRPr lang="es-ES" sz="1800"/>
        </a:p>
      </dgm:t>
    </dgm:pt>
    <dgm:pt modelId="{83CE300A-0B75-4A33-9743-469044EFE8A8}" type="sibTrans" cxnId="{DAAEA2B5-665D-4158-B88C-493D68665971}">
      <dgm:prSet/>
      <dgm:spPr/>
      <dgm:t>
        <a:bodyPr/>
        <a:lstStyle/>
        <a:p>
          <a:endParaRPr lang="es-ES" sz="1800"/>
        </a:p>
      </dgm:t>
    </dgm:pt>
    <dgm:pt modelId="{786BD808-81AD-40AD-AA03-C708F8891A72}" type="pres">
      <dgm:prSet presAssocID="{BDC30650-E0E5-415B-8483-916A327DF254}" presName="Name0" presStyleCnt="0">
        <dgm:presLayoutVars>
          <dgm:dir/>
          <dgm:resizeHandles val="exact"/>
        </dgm:presLayoutVars>
      </dgm:prSet>
      <dgm:spPr/>
    </dgm:pt>
    <dgm:pt modelId="{99CE3F5F-2EB3-4931-9F75-B77106DA82E6}" type="pres">
      <dgm:prSet presAssocID="{FEDBB0BA-F84E-4C81-85A0-4D18607A25A1}" presName="composite" presStyleCnt="0"/>
      <dgm:spPr/>
    </dgm:pt>
    <dgm:pt modelId="{0D555D37-9B22-407F-9EA5-BE0579EEC2D1}" type="pres">
      <dgm:prSet presAssocID="{FEDBB0BA-F84E-4C81-85A0-4D18607A25A1}" presName="rect1" presStyleLbl="bgImgPlace1" presStyleIdx="0" presStyleCnt="4" custScaleX="163557"/>
      <dgm:spPr>
        <a:blipFill dpi="0" rotWithShape="1">
          <a:blip xmlns:r="http://schemas.openxmlformats.org/officeDocument/2006/relationships" r:embed="rId1"/>
          <a:srcRect/>
          <a:stretch>
            <a:fillRect t="-52000" b="-52000"/>
          </a:stretch>
        </a:blipFill>
      </dgm:spPr>
    </dgm:pt>
    <dgm:pt modelId="{8BD77FF1-F9F9-4794-9780-81D1CEA6388C}" type="pres">
      <dgm:prSet presAssocID="{FEDBB0BA-F84E-4C81-85A0-4D18607A25A1}" presName="wedgeRectCallout1" presStyleLbl="node1" presStyleIdx="0" presStyleCnt="4" custScaleX="213943" custScaleY="129511">
        <dgm:presLayoutVars>
          <dgm:bulletEnabled val="1"/>
        </dgm:presLayoutVars>
      </dgm:prSet>
      <dgm:spPr/>
    </dgm:pt>
    <dgm:pt modelId="{11FFFAFE-34F3-46D3-8C1E-088448505F05}" type="pres">
      <dgm:prSet presAssocID="{A97BFDF2-68DF-4EC6-9871-09BB0A71D540}" presName="sibTrans" presStyleCnt="0"/>
      <dgm:spPr/>
    </dgm:pt>
    <dgm:pt modelId="{8D5594B0-3CDB-41A6-B6F8-D9120F7703EF}" type="pres">
      <dgm:prSet presAssocID="{8EF93160-DAF6-4D02-A27F-21A6668AF4BF}" presName="composite" presStyleCnt="0"/>
      <dgm:spPr/>
    </dgm:pt>
    <dgm:pt modelId="{C08235DE-08A3-4015-B82C-30287DE3EF36}" type="pres">
      <dgm:prSet presAssocID="{8EF93160-DAF6-4D02-A27F-21A6668AF4BF}" presName="rect1" presStyleLbl="bgImgPlace1" presStyleIdx="1" presStyleCnt="4" custScaleX="163557"/>
      <dgm:spPr>
        <a:blipFill rotWithShape="1">
          <a:blip xmlns:r="http://schemas.openxmlformats.org/officeDocument/2006/relationships" r:embed="rId2"/>
          <a:srcRect/>
          <a:stretch>
            <a:fillRect t="-8000" b="-8000"/>
          </a:stretch>
        </a:blipFill>
      </dgm:spPr>
    </dgm:pt>
    <dgm:pt modelId="{7116FE01-0941-45CE-A7D2-DCC30E63AA91}" type="pres">
      <dgm:prSet presAssocID="{8EF93160-DAF6-4D02-A27F-21A6668AF4BF}" presName="wedgeRectCallout1" presStyleLbl="node1" presStyleIdx="1" presStyleCnt="4" custScaleX="213943" custScaleY="129511">
        <dgm:presLayoutVars>
          <dgm:bulletEnabled val="1"/>
        </dgm:presLayoutVars>
      </dgm:prSet>
      <dgm:spPr/>
    </dgm:pt>
    <dgm:pt modelId="{F53BE3C1-1EC2-46C2-976C-BF0AE5922CFF}" type="pres">
      <dgm:prSet presAssocID="{01299FBC-9F38-480B-AA01-2FC73FFF9BF4}" presName="sibTrans" presStyleCnt="0"/>
      <dgm:spPr/>
    </dgm:pt>
    <dgm:pt modelId="{81574147-A7D0-408E-BFEC-C513F61B0E2A}" type="pres">
      <dgm:prSet presAssocID="{CD69DC29-BC21-494C-B16A-7033EA50E872}" presName="composite" presStyleCnt="0"/>
      <dgm:spPr/>
    </dgm:pt>
    <dgm:pt modelId="{99E1B4E8-4021-4812-8F91-E66708C18478}" type="pres">
      <dgm:prSet presAssocID="{CD69DC29-BC21-494C-B16A-7033EA50E872}" presName="rect1" presStyleLbl="bgImgPlace1" presStyleIdx="2" presStyleCnt="4" custScaleX="163557"/>
      <dgm:spPr>
        <a:blipFill rotWithShape="1">
          <a:blip xmlns:r="http://schemas.openxmlformats.org/officeDocument/2006/relationships" r:embed="rId3"/>
          <a:srcRect/>
          <a:stretch>
            <a:fillRect t="-18000" b="-18000"/>
          </a:stretch>
        </a:blipFill>
      </dgm:spPr>
    </dgm:pt>
    <dgm:pt modelId="{AFD1A145-3194-4C06-83F4-892A0BBF89E2}" type="pres">
      <dgm:prSet presAssocID="{CD69DC29-BC21-494C-B16A-7033EA50E872}" presName="wedgeRectCallout1" presStyleLbl="node1" presStyleIdx="2" presStyleCnt="4" custScaleX="213943" custScaleY="129511">
        <dgm:presLayoutVars>
          <dgm:bulletEnabled val="1"/>
        </dgm:presLayoutVars>
      </dgm:prSet>
      <dgm:spPr/>
    </dgm:pt>
    <dgm:pt modelId="{D739B2DA-A1A1-4C7F-AA2E-6D183689F0C4}" type="pres">
      <dgm:prSet presAssocID="{C5DEB80A-89ED-4F96-8ACA-761CA073386F}" presName="sibTrans" presStyleCnt="0"/>
      <dgm:spPr/>
    </dgm:pt>
    <dgm:pt modelId="{25259496-2843-48A5-8627-53052117234B}" type="pres">
      <dgm:prSet presAssocID="{60CA76D7-9EF6-41D8-8F5E-0D866D1FC60F}" presName="composite" presStyleCnt="0"/>
      <dgm:spPr/>
    </dgm:pt>
    <dgm:pt modelId="{79819EE3-6F08-4580-B045-F393094144EA}" type="pres">
      <dgm:prSet presAssocID="{60CA76D7-9EF6-41D8-8F5E-0D866D1FC60F}" presName="rect1" presStyleLbl="bgImgPlace1" presStyleIdx="3" presStyleCnt="4" custScaleX="163557"/>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103000" b="-103000"/>
          </a:stretch>
        </a:blipFill>
      </dgm:spPr>
    </dgm:pt>
    <dgm:pt modelId="{30602157-DD34-482B-86A0-C0BE0A913169}" type="pres">
      <dgm:prSet presAssocID="{60CA76D7-9EF6-41D8-8F5E-0D866D1FC60F}" presName="wedgeRectCallout1" presStyleLbl="node1" presStyleIdx="3" presStyleCnt="4" custScaleX="213943" custScaleY="129511">
        <dgm:presLayoutVars>
          <dgm:bulletEnabled val="1"/>
        </dgm:presLayoutVars>
      </dgm:prSet>
      <dgm:spPr/>
    </dgm:pt>
  </dgm:ptLst>
  <dgm:cxnLst>
    <dgm:cxn modelId="{363FBE01-2FA3-4AE9-95CF-3A99EAF20FA0}" srcId="{BDC30650-E0E5-415B-8483-916A327DF254}" destId="{FEDBB0BA-F84E-4C81-85A0-4D18607A25A1}" srcOrd="0" destOrd="0" parTransId="{CA57587A-B2FE-48E7-8406-6BC2129F1DC4}" sibTransId="{A97BFDF2-68DF-4EC6-9871-09BB0A71D540}"/>
    <dgm:cxn modelId="{2E2F6F33-ECEE-4CFB-9F9E-8532CFCDBCED}" type="presOf" srcId="{60CA76D7-9EF6-41D8-8F5E-0D866D1FC60F}" destId="{30602157-DD34-482B-86A0-C0BE0A913169}" srcOrd="0" destOrd="0" presId="urn:microsoft.com/office/officeart/2008/layout/BendingPictureCaptionList"/>
    <dgm:cxn modelId="{F4385154-909B-449E-A957-B0F4B88C7955}" type="presOf" srcId="{CD69DC29-BC21-494C-B16A-7033EA50E872}" destId="{AFD1A145-3194-4C06-83F4-892A0BBF89E2}" srcOrd="0" destOrd="0" presId="urn:microsoft.com/office/officeart/2008/layout/BendingPictureCaptionList"/>
    <dgm:cxn modelId="{0F60A99F-0BFB-4306-A1E1-965E849997FE}" srcId="{BDC30650-E0E5-415B-8483-916A327DF254}" destId="{CD69DC29-BC21-494C-B16A-7033EA50E872}" srcOrd="2" destOrd="0" parTransId="{82B85101-5061-4CDA-87CC-1339828BCAB5}" sibTransId="{C5DEB80A-89ED-4F96-8ACA-761CA073386F}"/>
    <dgm:cxn modelId="{BBA11FAC-4291-4392-894A-904001D9967B}" type="presOf" srcId="{8EF93160-DAF6-4D02-A27F-21A6668AF4BF}" destId="{7116FE01-0941-45CE-A7D2-DCC30E63AA91}" srcOrd="0" destOrd="0" presId="urn:microsoft.com/office/officeart/2008/layout/BendingPictureCaptionList"/>
    <dgm:cxn modelId="{E4FD5DAD-123A-4CDB-A9CA-9B7067509187}" type="presOf" srcId="{FEDBB0BA-F84E-4C81-85A0-4D18607A25A1}" destId="{8BD77FF1-F9F9-4794-9780-81D1CEA6388C}" srcOrd="0" destOrd="0" presId="urn:microsoft.com/office/officeart/2008/layout/BendingPictureCaptionList"/>
    <dgm:cxn modelId="{DAAEA2B5-665D-4158-B88C-493D68665971}" srcId="{BDC30650-E0E5-415B-8483-916A327DF254}" destId="{60CA76D7-9EF6-41D8-8F5E-0D866D1FC60F}" srcOrd="3" destOrd="0" parTransId="{F1D2956C-DC9C-4234-B448-6AC56C3E7643}" sibTransId="{83CE300A-0B75-4A33-9743-469044EFE8A8}"/>
    <dgm:cxn modelId="{9635FBDB-44D7-484F-A270-34C45AA0DF06}" srcId="{BDC30650-E0E5-415B-8483-916A327DF254}" destId="{8EF93160-DAF6-4D02-A27F-21A6668AF4BF}" srcOrd="1" destOrd="0" parTransId="{61821CE8-ABD5-4ABC-8AD6-E27801DE8EC3}" sibTransId="{01299FBC-9F38-480B-AA01-2FC73FFF9BF4}"/>
    <dgm:cxn modelId="{50EC98E2-54DE-4115-ABC9-B3E298EC5D30}" type="presOf" srcId="{BDC30650-E0E5-415B-8483-916A327DF254}" destId="{786BD808-81AD-40AD-AA03-C708F8891A72}" srcOrd="0" destOrd="0" presId="urn:microsoft.com/office/officeart/2008/layout/BendingPictureCaptionList"/>
    <dgm:cxn modelId="{6BA68307-FF35-4109-A6DB-AD579C5289E6}" type="presParOf" srcId="{786BD808-81AD-40AD-AA03-C708F8891A72}" destId="{99CE3F5F-2EB3-4931-9F75-B77106DA82E6}" srcOrd="0" destOrd="0" presId="urn:microsoft.com/office/officeart/2008/layout/BendingPictureCaptionList"/>
    <dgm:cxn modelId="{CEB5D72B-8923-415C-91B2-D0B2383B4BB5}" type="presParOf" srcId="{99CE3F5F-2EB3-4931-9F75-B77106DA82E6}" destId="{0D555D37-9B22-407F-9EA5-BE0579EEC2D1}" srcOrd="0" destOrd="0" presId="urn:microsoft.com/office/officeart/2008/layout/BendingPictureCaptionList"/>
    <dgm:cxn modelId="{F8762114-28E3-4FF6-9F0C-D9C11F7EBF65}" type="presParOf" srcId="{99CE3F5F-2EB3-4931-9F75-B77106DA82E6}" destId="{8BD77FF1-F9F9-4794-9780-81D1CEA6388C}" srcOrd="1" destOrd="0" presId="urn:microsoft.com/office/officeart/2008/layout/BendingPictureCaptionList"/>
    <dgm:cxn modelId="{1EBD30A3-B710-4823-833E-406ABDA70F5E}" type="presParOf" srcId="{786BD808-81AD-40AD-AA03-C708F8891A72}" destId="{11FFFAFE-34F3-46D3-8C1E-088448505F05}" srcOrd="1" destOrd="0" presId="urn:microsoft.com/office/officeart/2008/layout/BendingPictureCaptionList"/>
    <dgm:cxn modelId="{105B2827-5CEE-4FDD-9971-0900BB72D27C}" type="presParOf" srcId="{786BD808-81AD-40AD-AA03-C708F8891A72}" destId="{8D5594B0-3CDB-41A6-B6F8-D9120F7703EF}" srcOrd="2" destOrd="0" presId="urn:microsoft.com/office/officeart/2008/layout/BendingPictureCaptionList"/>
    <dgm:cxn modelId="{1339B172-FE09-4A7B-B51B-9A4B4B536B89}" type="presParOf" srcId="{8D5594B0-3CDB-41A6-B6F8-D9120F7703EF}" destId="{C08235DE-08A3-4015-B82C-30287DE3EF36}" srcOrd="0" destOrd="0" presId="urn:microsoft.com/office/officeart/2008/layout/BendingPictureCaptionList"/>
    <dgm:cxn modelId="{3D2AED13-58B7-4E71-8F5C-7D7E41499DF4}" type="presParOf" srcId="{8D5594B0-3CDB-41A6-B6F8-D9120F7703EF}" destId="{7116FE01-0941-45CE-A7D2-DCC30E63AA91}" srcOrd="1" destOrd="0" presId="urn:microsoft.com/office/officeart/2008/layout/BendingPictureCaptionList"/>
    <dgm:cxn modelId="{8F8D4A21-92E7-4333-94F9-17B07EFB1789}" type="presParOf" srcId="{786BD808-81AD-40AD-AA03-C708F8891A72}" destId="{F53BE3C1-1EC2-46C2-976C-BF0AE5922CFF}" srcOrd="3" destOrd="0" presId="urn:microsoft.com/office/officeart/2008/layout/BendingPictureCaptionList"/>
    <dgm:cxn modelId="{456FB18C-69A1-4406-A554-3B806071C3F3}" type="presParOf" srcId="{786BD808-81AD-40AD-AA03-C708F8891A72}" destId="{81574147-A7D0-408E-BFEC-C513F61B0E2A}" srcOrd="4" destOrd="0" presId="urn:microsoft.com/office/officeart/2008/layout/BendingPictureCaptionList"/>
    <dgm:cxn modelId="{72B66239-6F5D-40C9-9FB8-F1802EE72DE2}" type="presParOf" srcId="{81574147-A7D0-408E-BFEC-C513F61B0E2A}" destId="{99E1B4E8-4021-4812-8F91-E66708C18478}" srcOrd="0" destOrd="0" presId="urn:microsoft.com/office/officeart/2008/layout/BendingPictureCaptionList"/>
    <dgm:cxn modelId="{DC29AB3E-4608-4004-8B84-EAC5C5438421}" type="presParOf" srcId="{81574147-A7D0-408E-BFEC-C513F61B0E2A}" destId="{AFD1A145-3194-4C06-83F4-892A0BBF89E2}" srcOrd="1" destOrd="0" presId="urn:microsoft.com/office/officeart/2008/layout/BendingPictureCaptionList"/>
    <dgm:cxn modelId="{5F807AF0-F807-459B-A68C-E77B4FDEF313}" type="presParOf" srcId="{786BD808-81AD-40AD-AA03-C708F8891A72}" destId="{D739B2DA-A1A1-4C7F-AA2E-6D183689F0C4}" srcOrd="5" destOrd="0" presId="urn:microsoft.com/office/officeart/2008/layout/BendingPictureCaptionList"/>
    <dgm:cxn modelId="{107545D1-0237-4D6D-980C-83EC07247ECD}" type="presParOf" srcId="{786BD808-81AD-40AD-AA03-C708F8891A72}" destId="{25259496-2843-48A5-8627-53052117234B}" srcOrd="6" destOrd="0" presId="urn:microsoft.com/office/officeart/2008/layout/BendingPictureCaptionList"/>
    <dgm:cxn modelId="{DFA5991D-9397-4E3D-B8B0-9360D61ACEA2}" type="presParOf" srcId="{25259496-2843-48A5-8627-53052117234B}" destId="{79819EE3-6F08-4580-B045-F393094144EA}" srcOrd="0" destOrd="0" presId="urn:microsoft.com/office/officeart/2008/layout/BendingPictureCaptionList"/>
    <dgm:cxn modelId="{CD51BD2C-9659-4980-AAAE-A9279933C77A}" type="presParOf" srcId="{25259496-2843-48A5-8627-53052117234B}" destId="{30602157-DD34-482B-86A0-C0BE0A913169}" srcOrd="1" destOrd="0" presId="urn:microsoft.com/office/officeart/2008/layout/BendingPictureCaption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E94D05-41A1-46C8-8D3C-B6B502934DFF}" type="doc">
      <dgm:prSet loTypeId="urn:microsoft.com/office/officeart/2005/8/layout/vList3" loCatId="list" qsTypeId="urn:microsoft.com/office/officeart/2005/8/quickstyle/simple5" qsCatId="simple" csTypeId="urn:microsoft.com/office/officeart/2005/8/colors/colorful4" csCatId="colorful" phldr="1"/>
      <dgm:spPr/>
      <dgm:t>
        <a:bodyPr/>
        <a:lstStyle/>
        <a:p>
          <a:endParaRPr lang="es-ES"/>
        </a:p>
      </dgm:t>
    </dgm:pt>
    <dgm:pt modelId="{80676C86-E479-43C2-81E7-7AABBD4447D8}">
      <dgm:prSet custT="1"/>
      <dgm:spPr>
        <a:effectLst>
          <a:outerShdw blurRad="57150" dist="19050" dir="5400000" algn="ctr" rotWithShape="0">
            <a:srgbClr val="000000"/>
          </a:outerShdw>
        </a:effectLst>
      </dgm:spPr>
      <dgm:t>
        <a:bodyPr/>
        <a:lstStyle/>
        <a:p>
          <a:r>
            <a:rPr lang="or-IN" sz="2000" b="1" dirty="0">
              <a:effectLst>
                <a:outerShdw blurRad="38100" dist="38100" dir="2700000" algn="tl">
                  <a:srgbClr val="000000">
                    <a:alpha val="43137"/>
                  </a:srgbClr>
                </a:outerShdw>
              </a:effectLst>
            </a:rPr>
            <a:t>ଘଟଣାଗୁଡ଼ିକୁ ସ୍ମରଣ ରଖିବା ପାଇଁ (ଯାତ୍ରା ୧୭:୧୪)</a:t>
          </a:r>
          <a:endParaRPr lang="es-ES" sz="2000" dirty="0">
            <a:effectLst>
              <a:outerShdw blurRad="38100" dist="38100" dir="2700000" algn="tl">
                <a:srgbClr val="000000">
                  <a:alpha val="43137"/>
                </a:srgbClr>
              </a:outerShdw>
            </a:effectLst>
          </a:endParaRPr>
        </a:p>
      </dgm:t>
    </dgm:pt>
    <dgm:pt modelId="{AA58CAD6-0A2F-49DA-AE64-EF1C1F924600}" type="parTrans" cxnId="{5A06194E-74E0-447F-B72B-F0FD6B295805}">
      <dgm:prSet/>
      <dgm:spPr/>
      <dgm:t>
        <a:bodyPr/>
        <a:lstStyle/>
        <a:p>
          <a:endParaRPr lang="es-ES" sz="2000">
            <a:effectLst>
              <a:outerShdw blurRad="38100" dist="38100" dir="2700000" algn="tl">
                <a:srgbClr val="000000">
                  <a:alpha val="43137"/>
                </a:srgbClr>
              </a:outerShdw>
            </a:effectLst>
          </a:endParaRPr>
        </a:p>
      </dgm:t>
    </dgm:pt>
    <dgm:pt modelId="{384DDE80-2B55-4703-BE5B-220BF8C75321}" type="sibTrans" cxnId="{5A06194E-74E0-447F-B72B-F0FD6B295805}">
      <dgm:prSet/>
      <dgm:spPr/>
      <dgm:t>
        <a:bodyPr/>
        <a:lstStyle/>
        <a:p>
          <a:endParaRPr lang="es-ES" sz="2000">
            <a:effectLst>
              <a:outerShdw blurRad="38100" dist="38100" dir="2700000" algn="tl">
                <a:srgbClr val="000000">
                  <a:alpha val="43137"/>
                </a:srgbClr>
              </a:outerShdw>
            </a:effectLst>
          </a:endParaRPr>
        </a:p>
      </dgm:t>
    </dgm:pt>
    <dgm:pt modelId="{08604EE3-2F7C-4556-9063-2367E2BEF42A}">
      <dgm:prSet custT="1"/>
      <dgm:spPr>
        <a:effectLst>
          <a:outerShdw blurRad="57150" dist="19050" dir="5400000" algn="ctr" rotWithShape="0">
            <a:srgbClr val="000000"/>
          </a:outerShdw>
        </a:effectLst>
      </dgm:spPr>
      <dgm:t>
        <a:bodyPr/>
        <a:lstStyle/>
        <a:p>
          <a:r>
            <a:rPr lang="or-IN" sz="2000" b="1" dirty="0">
              <a:effectLst>
                <a:outerShdw blurRad="38100" dist="38100" dir="2700000" algn="tl">
                  <a:srgbClr val="000000">
                    <a:alpha val="43137"/>
                  </a:srgbClr>
                </a:outerShdw>
              </a:effectLst>
            </a:rPr>
            <a:t>ଆମ୍ଭମାନଙ୍କୁ ଶିକ୍ଷା ଦେବା ପାଇଁ (ଉପଦେଶ ୧୨:୧୦)</a:t>
          </a:r>
          <a:endParaRPr lang="es-ES" sz="2000" dirty="0">
            <a:effectLst>
              <a:outerShdw blurRad="38100" dist="38100" dir="2700000" algn="tl">
                <a:srgbClr val="000000">
                  <a:alpha val="43137"/>
                </a:srgbClr>
              </a:outerShdw>
            </a:effectLst>
          </a:endParaRPr>
        </a:p>
      </dgm:t>
    </dgm:pt>
    <dgm:pt modelId="{666B5C45-BB13-4DBA-850B-EB412EEBB457}" type="parTrans" cxnId="{87BEEA32-CEA9-4937-9159-B00760D79E2B}">
      <dgm:prSet/>
      <dgm:spPr/>
      <dgm:t>
        <a:bodyPr/>
        <a:lstStyle/>
        <a:p>
          <a:endParaRPr lang="es-ES" sz="2000">
            <a:effectLst>
              <a:outerShdw blurRad="38100" dist="38100" dir="2700000" algn="tl">
                <a:srgbClr val="000000">
                  <a:alpha val="43137"/>
                </a:srgbClr>
              </a:outerShdw>
            </a:effectLst>
          </a:endParaRPr>
        </a:p>
      </dgm:t>
    </dgm:pt>
    <dgm:pt modelId="{7E37F98C-EFDA-42BE-87F1-7FC9A71B9163}" type="sibTrans" cxnId="{87BEEA32-CEA9-4937-9159-B00760D79E2B}">
      <dgm:prSet/>
      <dgm:spPr/>
      <dgm:t>
        <a:bodyPr/>
        <a:lstStyle/>
        <a:p>
          <a:endParaRPr lang="es-ES" sz="2000">
            <a:effectLst>
              <a:outerShdw blurRad="38100" dist="38100" dir="2700000" algn="tl">
                <a:srgbClr val="000000">
                  <a:alpha val="43137"/>
                </a:srgbClr>
              </a:outerShdw>
            </a:effectLst>
          </a:endParaRPr>
        </a:p>
      </dgm:t>
    </dgm:pt>
    <dgm:pt modelId="{ED3D2FCC-3A30-414A-813D-9654975FFC83}">
      <dgm:prSet custT="1"/>
      <dgm:spPr>
        <a:effectLst>
          <a:outerShdw blurRad="57150" dist="19050" dir="5400000" algn="ctr" rotWithShape="0">
            <a:srgbClr val="000000"/>
          </a:outerShdw>
        </a:effectLst>
      </dgm:spPr>
      <dgm:t>
        <a:bodyPr/>
        <a:lstStyle/>
        <a:p>
          <a:r>
            <a:rPr lang="or-IN" sz="2000" b="1" dirty="0">
              <a:effectLst>
                <a:outerShdw blurRad="38100" dist="38100" dir="2700000" algn="tl">
                  <a:srgbClr val="000000">
                    <a:alpha val="43137"/>
                  </a:srgbClr>
                </a:outerShdw>
              </a:effectLst>
            </a:rPr>
            <a:t>ମନପରିବର୍ତ୍ତନ କରିବାକୁ ନିମନ୍ତ୍ରଣ କରିବା ପାଇଁ (ଯିରି ୩୬:୨-୩)</a:t>
          </a:r>
          <a:endParaRPr lang="es-ES" sz="2000" dirty="0">
            <a:effectLst>
              <a:outerShdw blurRad="38100" dist="38100" dir="2700000" algn="tl">
                <a:srgbClr val="000000">
                  <a:alpha val="43137"/>
                </a:srgbClr>
              </a:outerShdw>
            </a:effectLst>
          </a:endParaRPr>
        </a:p>
      </dgm:t>
    </dgm:pt>
    <dgm:pt modelId="{78E7C1E5-0DD3-4267-89BB-012ACA262496}" type="parTrans" cxnId="{A854F816-EE1B-4AAF-964D-685B0857C99A}">
      <dgm:prSet/>
      <dgm:spPr/>
      <dgm:t>
        <a:bodyPr/>
        <a:lstStyle/>
        <a:p>
          <a:endParaRPr lang="es-ES" sz="2000">
            <a:effectLst>
              <a:outerShdw blurRad="38100" dist="38100" dir="2700000" algn="tl">
                <a:srgbClr val="000000">
                  <a:alpha val="43137"/>
                </a:srgbClr>
              </a:outerShdw>
            </a:effectLst>
          </a:endParaRPr>
        </a:p>
      </dgm:t>
    </dgm:pt>
    <dgm:pt modelId="{2D74D9A0-38BF-4351-8848-4719A7DA2A2F}" type="sibTrans" cxnId="{A854F816-EE1B-4AAF-964D-685B0857C99A}">
      <dgm:prSet/>
      <dgm:spPr/>
      <dgm:t>
        <a:bodyPr/>
        <a:lstStyle/>
        <a:p>
          <a:endParaRPr lang="es-ES" sz="2000">
            <a:effectLst>
              <a:outerShdw blurRad="38100" dist="38100" dir="2700000" algn="tl">
                <a:srgbClr val="000000">
                  <a:alpha val="43137"/>
                </a:srgbClr>
              </a:outerShdw>
            </a:effectLst>
          </a:endParaRPr>
        </a:p>
      </dgm:t>
    </dgm:pt>
    <dgm:pt modelId="{FB58717F-F62F-4DA4-85BA-19F155193AC5}">
      <dgm:prSet custT="1"/>
      <dgm:spPr>
        <a:effectLst>
          <a:outerShdw blurRad="57150" dist="19050" dir="5400000" algn="ctr" rotWithShape="0">
            <a:srgbClr val="000000"/>
          </a:outerShdw>
        </a:effectLst>
      </dgm:spPr>
      <dgm:t>
        <a:bodyPr/>
        <a:lstStyle/>
        <a:p>
          <a:r>
            <a:rPr lang="or-IN" sz="2000" b="1" dirty="0">
              <a:effectLst>
                <a:outerShdw blurRad="38100" dist="38100" dir="2700000" algn="tl">
                  <a:srgbClr val="000000">
                    <a:alpha val="43137"/>
                  </a:srgbClr>
                </a:outerShdw>
              </a:effectLst>
            </a:rPr>
            <a:t>ଅନୁକରଣ କରିବା ପାଇଁ ଉଦାହରଣ ଯୋଗାଇବା ନିମନ୍ତେ (୧ କରି ୧୦:୧୧)</a:t>
          </a:r>
          <a:endParaRPr lang="es-ES" sz="2000" dirty="0">
            <a:effectLst>
              <a:outerShdw blurRad="38100" dist="38100" dir="2700000" algn="tl">
                <a:srgbClr val="000000">
                  <a:alpha val="43137"/>
                </a:srgbClr>
              </a:outerShdw>
            </a:effectLst>
          </a:endParaRPr>
        </a:p>
      </dgm:t>
    </dgm:pt>
    <dgm:pt modelId="{93FDD819-0557-4BB8-9182-40657F6DB3D8}" type="parTrans" cxnId="{CA3D8870-E6EF-4BFF-9919-CEE85D437FE2}">
      <dgm:prSet/>
      <dgm:spPr/>
      <dgm:t>
        <a:bodyPr/>
        <a:lstStyle/>
        <a:p>
          <a:endParaRPr lang="es-ES" sz="2000">
            <a:effectLst>
              <a:outerShdw blurRad="38100" dist="38100" dir="2700000" algn="tl">
                <a:srgbClr val="000000">
                  <a:alpha val="43137"/>
                </a:srgbClr>
              </a:outerShdw>
            </a:effectLst>
          </a:endParaRPr>
        </a:p>
      </dgm:t>
    </dgm:pt>
    <dgm:pt modelId="{E43CA99B-CDDE-497E-B47F-D1A65F54CD85}" type="sibTrans" cxnId="{CA3D8870-E6EF-4BFF-9919-CEE85D437FE2}">
      <dgm:prSet/>
      <dgm:spPr/>
      <dgm:t>
        <a:bodyPr/>
        <a:lstStyle/>
        <a:p>
          <a:endParaRPr lang="es-ES" sz="2000">
            <a:effectLst>
              <a:outerShdw blurRad="38100" dist="38100" dir="2700000" algn="tl">
                <a:srgbClr val="000000">
                  <a:alpha val="43137"/>
                </a:srgbClr>
              </a:outerShdw>
            </a:effectLst>
          </a:endParaRPr>
        </a:p>
      </dgm:t>
    </dgm:pt>
    <dgm:pt modelId="{74A0A85E-2DA1-44F4-A969-7EE3DEE0FA26}">
      <dgm:prSet custT="1"/>
      <dgm:spPr>
        <a:effectLst>
          <a:outerShdw blurRad="57150" dist="19050" dir="5400000" algn="ctr" rotWithShape="0">
            <a:srgbClr val="000000"/>
          </a:outerShdw>
        </a:effectLst>
      </dgm:spPr>
      <dgm:t>
        <a:bodyPr/>
        <a:lstStyle/>
        <a:p>
          <a:r>
            <a:rPr lang="or-IN" sz="2000" b="1" dirty="0">
              <a:effectLst>
                <a:outerShdw blurRad="38100" dist="38100" dir="2700000" algn="tl">
                  <a:srgbClr val="000000">
                    <a:alpha val="43137"/>
                  </a:srgbClr>
                </a:outerShdw>
              </a:effectLst>
            </a:rPr>
            <a:t>ଯେପରି ଆମ୍ଭେମାନେ ଭବିଷ୍ୟତ ବିଷୟରେ ଜାଣିପାରିବା (ପ୍ରକାଶିତ ୧:୧୯)</a:t>
          </a:r>
          <a:endParaRPr lang="es-ES" sz="2000" dirty="0">
            <a:effectLst>
              <a:outerShdw blurRad="38100" dist="38100" dir="2700000" algn="tl">
                <a:srgbClr val="000000">
                  <a:alpha val="43137"/>
                </a:srgbClr>
              </a:outerShdw>
            </a:effectLst>
          </a:endParaRPr>
        </a:p>
      </dgm:t>
    </dgm:pt>
    <dgm:pt modelId="{FAB48169-4FF8-4881-9990-096EFC99973A}" type="parTrans" cxnId="{194FE1C4-80D2-4C55-BC17-48A7AD420E6C}">
      <dgm:prSet/>
      <dgm:spPr/>
      <dgm:t>
        <a:bodyPr/>
        <a:lstStyle/>
        <a:p>
          <a:endParaRPr lang="es-ES" sz="2000">
            <a:effectLst>
              <a:outerShdw blurRad="38100" dist="38100" dir="2700000" algn="tl">
                <a:srgbClr val="000000">
                  <a:alpha val="43137"/>
                </a:srgbClr>
              </a:outerShdw>
            </a:effectLst>
          </a:endParaRPr>
        </a:p>
      </dgm:t>
    </dgm:pt>
    <dgm:pt modelId="{AEA9AC9D-1B90-4604-B2A5-E49D2951E94F}" type="sibTrans" cxnId="{194FE1C4-80D2-4C55-BC17-48A7AD420E6C}">
      <dgm:prSet/>
      <dgm:spPr/>
      <dgm:t>
        <a:bodyPr/>
        <a:lstStyle/>
        <a:p>
          <a:endParaRPr lang="es-ES" sz="2000">
            <a:effectLst>
              <a:outerShdw blurRad="38100" dist="38100" dir="2700000" algn="tl">
                <a:srgbClr val="000000">
                  <a:alpha val="43137"/>
                </a:srgbClr>
              </a:outerShdw>
            </a:effectLst>
          </a:endParaRPr>
        </a:p>
      </dgm:t>
    </dgm:pt>
    <dgm:pt modelId="{0F8A6419-4694-4D92-9320-C85C1E07A6C7}" type="pres">
      <dgm:prSet presAssocID="{1AE94D05-41A1-46C8-8D3C-B6B502934DFF}" presName="linearFlow" presStyleCnt="0">
        <dgm:presLayoutVars>
          <dgm:dir/>
          <dgm:resizeHandles val="exact"/>
        </dgm:presLayoutVars>
      </dgm:prSet>
      <dgm:spPr/>
    </dgm:pt>
    <dgm:pt modelId="{8BD1DB3F-C269-439F-BBE7-166627E9D5C7}" type="pres">
      <dgm:prSet presAssocID="{80676C86-E479-43C2-81E7-7AABBD4447D8}" presName="composite" presStyleCnt="0"/>
      <dgm:spPr/>
    </dgm:pt>
    <dgm:pt modelId="{A308793B-12F1-43E3-929E-EF0BD488BAAB}" type="pres">
      <dgm:prSet presAssocID="{80676C86-E479-43C2-81E7-7AABBD4447D8}" presName="imgShp" presStyleLbl="fgImgPlace1" presStyleIdx="0" presStyleCnt="5" custLinFactX="-129173" custLinFactNeighborX="-200000"/>
      <dgm:spPr>
        <a:prstGeom prst="homePlate">
          <a:avLst/>
        </a:prstGeom>
        <a:solidFill>
          <a:srgbClr val="D58585"/>
        </a:solidFill>
        <a:scene3d>
          <a:camera prst="orthographicFront"/>
          <a:lightRig rig="threePt" dir="t"/>
        </a:scene3d>
        <a:sp3d>
          <a:bevelT prst="convex"/>
        </a:sp3d>
      </dgm:spPr>
    </dgm:pt>
    <dgm:pt modelId="{A7B15567-3D9F-47F7-A43C-6DFE0094422A}" type="pres">
      <dgm:prSet presAssocID="{80676C86-E479-43C2-81E7-7AABBD4447D8}" presName="txShp" presStyleLbl="node1" presStyleIdx="0" presStyleCnt="5" custScaleX="145544" custLinFactNeighborX="4524">
        <dgm:presLayoutVars>
          <dgm:bulletEnabled val="1"/>
        </dgm:presLayoutVars>
      </dgm:prSet>
      <dgm:spPr/>
    </dgm:pt>
    <dgm:pt modelId="{6126DD1B-253C-48AD-92B8-72954A5EAB9B}" type="pres">
      <dgm:prSet presAssocID="{384DDE80-2B55-4703-BE5B-220BF8C75321}" presName="spacing" presStyleCnt="0"/>
      <dgm:spPr/>
    </dgm:pt>
    <dgm:pt modelId="{01944636-1397-4103-800C-467563EFAE87}" type="pres">
      <dgm:prSet presAssocID="{08604EE3-2F7C-4556-9063-2367E2BEF42A}" presName="composite" presStyleCnt="0"/>
      <dgm:spPr/>
    </dgm:pt>
    <dgm:pt modelId="{8F843BFC-B751-49E1-B135-FD287F0E4255}" type="pres">
      <dgm:prSet presAssocID="{08604EE3-2F7C-4556-9063-2367E2BEF42A}" presName="imgShp" presStyleLbl="fgImgPlace1" presStyleIdx="1" presStyleCnt="5" custLinFactX="-129173" custLinFactNeighborX="-200000"/>
      <dgm:spPr>
        <a:prstGeom prst="homePlate">
          <a:avLst/>
        </a:prstGeom>
        <a:solidFill>
          <a:srgbClr val="D69D92"/>
        </a:solidFill>
        <a:scene3d>
          <a:camera prst="orthographicFront"/>
          <a:lightRig rig="threePt" dir="t"/>
        </a:scene3d>
        <a:sp3d>
          <a:bevelT prst="convex"/>
        </a:sp3d>
      </dgm:spPr>
    </dgm:pt>
    <dgm:pt modelId="{A65A08EC-D747-4D65-AAA8-CD1345AD00DF}" type="pres">
      <dgm:prSet presAssocID="{08604EE3-2F7C-4556-9063-2367E2BEF42A}" presName="txShp" presStyleLbl="node1" presStyleIdx="1" presStyleCnt="5" custScaleX="145544" custLinFactNeighborX="4524">
        <dgm:presLayoutVars>
          <dgm:bulletEnabled val="1"/>
        </dgm:presLayoutVars>
      </dgm:prSet>
      <dgm:spPr/>
    </dgm:pt>
    <dgm:pt modelId="{032D6ADD-B83E-4A65-A44C-D406DA2EEF02}" type="pres">
      <dgm:prSet presAssocID="{7E37F98C-EFDA-42BE-87F1-7FC9A71B9163}" presName="spacing" presStyleCnt="0"/>
      <dgm:spPr/>
    </dgm:pt>
    <dgm:pt modelId="{40A4752E-7207-45F6-85C2-312C4CF4CBD7}" type="pres">
      <dgm:prSet presAssocID="{ED3D2FCC-3A30-414A-813D-9654975FFC83}" presName="composite" presStyleCnt="0"/>
      <dgm:spPr/>
    </dgm:pt>
    <dgm:pt modelId="{9BE63587-2385-416F-B130-94D323BB29E8}" type="pres">
      <dgm:prSet presAssocID="{ED3D2FCC-3A30-414A-813D-9654975FFC83}" presName="imgShp" presStyleLbl="fgImgPlace1" presStyleIdx="2" presStyleCnt="5" custLinFactX="-129173" custLinFactNeighborX="-200000"/>
      <dgm:spPr>
        <a:prstGeom prst="homePlate">
          <a:avLst/>
        </a:prstGeom>
        <a:solidFill>
          <a:srgbClr val="D9B29F"/>
        </a:solidFill>
        <a:scene3d>
          <a:camera prst="orthographicFront"/>
          <a:lightRig rig="threePt" dir="t"/>
        </a:scene3d>
        <a:sp3d>
          <a:bevelT prst="convex"/>
        </a:sp3d>
      </dgm:spPr>
    </dgm:pt>
    <dgm:pt modelId="{07AD4649-2EB9-40FA-86F5-FCF2EFB392FF}" type="pres">
      <dgm:prSet presAssocID="{ED3D2FCC-3A30-414A-813D-9654975FFC83}" presName="txShp" presStyleLbl="node1" presStyleIdx="2" presStyleCnt="5" custScaleX="145544" custLinFactNeighborX="4524">
        <dgm:presLayoutVars>
          <dgm:bulletEnabled val="1"/>
        </dgm:presLayoutVars>
      </dgm:prSet>
      <dgm:spPr/>
    </dgm:pt>
    <dgm:pt modelId="{858CC9AC-9187-49BF-9824-1852633A3EF1}" type="pres">
      <dgm:prSet presAssocID="{2D74D9A0-38BF-4351-8848-4719A7DA2A2F}" presName="spacing" presStyleCnt="0"/>
      <dgm:spPr/>
    </dgm:pt>
    <dgm:pt modelId="{D2AC3C4C-0A55-4EC7-BBDA-A8B6D9BC25AB}" type="pres">
      <dgm:prSet presAssocID="{FB58717F-F62F-4DA4-85BA-19F155193AC5}" presName="composite" presStyleCnt="0"/>
      <dgm:spPr/>
    </dgm:pt>
    <dgm:pt modelId="{CBB3F906-2B05-4180-8C33-2EDA539C8BA8}" type="pres">
      <dgm:prSet presAssocID="{FB58717F-F62F-4DA4-85BA-19F155193AC5}" presName="imgShp" presStyleLbl="fgImgPlace1" presStyleIdx="3" presStyleCnt="5" custLinFactX="-129173" custLinFactNeighborX="-200000"/>
      <dgm:spPr>
        <a:prstGeom prst="homePlate">
          <a:avLst/>
        </a:prstGeom>
        <a:solidFill>
          <a:srgbClr val="D6BEA6"/>
        </a:solidFill>
        <a:scene3d>
          <a:camera prst="orthographicFront"/>
          <a:lightRig rig="threePt" dir="t"/>
        </a:scene3d>
        <a:sp3d>
          <a:bevelT prst="convex"/>
        </a:sp3d>
      </dgm:spPr>
    </dgm:pt>
    <dgm:pt modelId="{5842AF8F-C69F-4CB8-825B-EEAB378A35B3}" type="pres">
      <dgm:prSet presAssocID="{FB58717F-F62F-4DA4-85BA-19F155193AC5}" presName="txShp" presStyleLbl="node1" presStyleIdx="3" presStyleCnt="5" custScaleX="145544" custLinFactNeighborX="4524">
        <dgm:presLayoutVars>
          <dgm:bulletEnabled val="1"/>
        </dgm:presLayoutVars>
      </dgm:prSet>
      <dgm:spPr/>
    </dgm:pt>
    <dgm:pt modelId="{4C4D9880-78BE-4367-BDEE-4A51AFAD6D08}" type="pres">
      <dgm:prSet presAssocID="{E43CA99B-CDDE-497E-B47F-D1A65F54CD85}" presName="spacing" presStyleCnt="0"/>
      <dgm:spPr/>
    </dgm:pt>
    <dgm:pt modelId="{FDCFA790-5931-463D-87F9-4A6921B99FD1}" type="pres">
      <dgm:prSet presAssocID="{74A0A85E-2DA1-44F4-A969-7EE3DEE0FA26}" presName="composite" presStyleCnt="0"/>
      <dgm:spPr/>
    </dgm:pt>
    <dgm:pt modelId="{461E40C4-482A-4E02-A3F1-7F44F3EB4A43}" type="pres">
      <dgm:prSet presAssocID="{74A0A85E-2DA1-44F4-A969-7EE3DEE0FA26}" presName="imgShp" presStyleLbl="fgImgPlace1" presStyleIdx="4" presStyleCnt="5" custLinFactX="-129173" custLinFactNeighborX="-200000"/>
      <dgm:spPr>
        <a:prstGeom prst="homePlate">
          <a:avLst/>
        </a:prstGeom>
        <a:solidFill>
          <a:srgbClr val="DED4C0"/>
        </a:solidFill>
        <a:scene3d>
          <a:camera prst="orthographicFront"/>
          <a:lightRig rig="threePt" dir="t"/>
        </a:scene3d>
        <a:sp3d>
          <a:bevelT prst="convex"/>
        </a:sp3d>
      </dgm:spPr>
    </dgm:pt>
    <dgm:pt modelId="{4A4B5D15-03A8-4BC2-BC57-B9B5CE87C65F}" type="pres">
      <dgm:prSet presAssocID="{74A0A85E-2DA1-44F4-A969-7EE3DEE0FA26}" presName="txShp" presStyleLbl="node1" presStyleIdx="4" presStyleCnt="5" custScaleX="145544" custLinFactNeighborX="4524">
        <dgm:presLayoutVars>
          <dgm:bulletEnabled val="1"/>
        </dgm:presLayoutVars>
      </dgm:prSet>
      <dgm:spPr/>
    </dgm:pt>
  </dgm:ptLst>
  <dgm:cxnLst>
    <dgm:cxn modelId="{A854F816-EE1B-4AAF-964D-685B0857C99A}" srcId="{1AE94D05-41A1-46C8-8D3C-B6B502934DFF}" destId="{ED3D2FCC-3A30-414A-813D-9654975FFC83}" srcOrd="2" destOrd="0" parTransId="{78E7C1E5-0DD3-4267-89BB-012ACA262496}" sibTransId="{2D74D9A0-38BF-4351-8848-4719A7DA2A2F}"/>
    <dgm:cxn modelId="{87BEEA32-CEA9-4937-9159-B00760D79E2B}" srcId="{1AE94D05-41A1-46C8-8D3C-B6B502934DFF}" destId="{08604EE3-2F7C-4556-9063-2367E2BEF42A}" srcOrd="1" destOrd="0" parTransId="{666B5C45-BB13-4DBA-850B-EB412EEBB457}" sibTransId="{7E37F98C-EFDA-42BE-87F1-7FC9A71B9163}"/>
    <dgm:cxn modelId="{1680F032-EC88-40AA-BDE5-B1E1AC255267}" type="presOf" srcId="{74A0A85E-2DA1-44F4-A969-7EE3DEE0FA26}" destId="{4A4B5D15-03A8-4BC2-BC57-B9B5CE87C65F}" srcOrd="0" destOrd="0" presId="urn:microsoft.com/office/officeart/2005/8/layout/vList3"/>
    <dgm:cxn modelId="{AA56BE33-DF08-43F0-81EF-D11724FE494A}" type="presOf" srcId="{FB58717F-F62F-4DA4-85BA-19F155193AC5}" destId="{5842AF8F-C69F-4CB8-825B-EEAB378A35B3}" srcOrd="0" destOrd="0" presId="urn:microsoft.com/office/officeart/2005/8/layout/vList3"/>
    <dgm:cxn modelId="{5A06194E-74E0-447F-B72B-F0FD6B295805}" srcId="{1AE94D05-41A1-46C8-8D3C-B6B502934DFF}" destId="{80676C86-E479-43C2-81E7-7AABBD4447D8}" srcOrd="0" destOrd="0" parTransId="{AA58CAD6-0A2F-49DA-AE64-EF1C1F924600}" sibTransId="{384DDE80-2B55-4703-BE5B-220BF8C75321}"/>
    <dgm:cxn modelId="{CA3D8870-E6EF-4BFF-9919-CEE85D437FE2}" srcId="{1AE94D05-41A1-46C8-8D3C-B6B502934DFF}" destId="{FB58717F-F62F-4DA4-85BA-19F155193AC5}" srcOrd="3" destOrd="0" parTransId="{93FDD819-0557-4BB8-9182-40657F6DB3D8}" sibTransId="{E43CA99B-CDDE-497E-B47F-D1A65F54CD85}"/>
    <dgm:cxn modelId="{4562D452-4FE0-4B07-B50B-C6CDB0DFD66E}" type="presOf" srcId="{08604EE3-2F7C-4556-9063-2367E2BEF42A}" destId="{A65A08EC-D747-4D65-AAA8-CD1345AD00DF}" srcOrd="0" destOrd="0" presId="urn:microsoft.com/office/officeart/2005/8/layout/vList3"/>
    <dgm:cxn modelId="{C77317B0-E19D-4CD7-A531-A0AFBE77DCDF}" type="presOf" srcId="{ED3D2FCC-3A30-414A-813D-9654975FFC83}" destId="{07AD4649-2EB9-40FA-86F5-FCF2EFB392FF}" srcOrd="0" destOrd="0" presId="urn:microsoft.com/office/officeart/2005/8/layout/vList3"/>
    <dgm:cxn modelId="{384E58B1-6DC8-461B-8EE7-632CF75ED5F2}" type="presOf" srcId="{1AE94D05-41A1-46C8-8D3C-B6B502934DFF}" destId="{0F8A6419-4694-4D92-9320-C85C1E07A6C7}" srcOrd="0" destOrd="0" presId="urn:microsoft.com/office/officeart/2005/8/layout/vList3"/>
    <dgm:cxn modelId="{676D97B7-5BE2-4975-9985-36A9B2E11D2C}" type="presOf" srcId="{80676C86-E479-43C2-81E7-7AABBD4447D8}" destId="{A7B15567-3D9F-47F7-A43C-6DFE0094422A}" srcOrd="0" destOrd="0" presId="urn:microsoft.com/office/officeart/2005/8/layout/vList3"/>
    <dgm:cxn modelId="{194FE1C4-80D2-4C55-BC17-48A7AD420E6C}" srcId="{1AE94D05-41A1-46C8-8D3C-B6B502934DFF}" destId="{74A0A85E-2DA1-44F4-A969-7EE3DEE0FA26}" srcOrd="4" destOrd="0" parTransId="{FAB48169-4FF8-4881-9990-096EFC99973A}" sibTransId="{AEA9AC9D-1B90-4604-B2A5-E49D2951E94F}"/>
    <dgm:cxn modelId="{8902CA8C-2A75-4A50-A7BD-45B39798E7AB}" type="presParOf" srcId="{0F8A6419-4694-4D92-9320-C85C1E07A6C7}" destId="{8BD1DB3F-C269-439F-BBE7-166627E9D5C7}" srcOrd="0" destOrd="0" presId="urn:microsoft.com/office/officeart/2005/8/layout/vList3"/>
    <dgm:cxn modelId="{574571C9-6CDE-47AE-B1A2-6D9F7C57AA91}" type="presParOf" srcId="{8BD1DB3F-C269-439F-BBE7-166627E9D5C7}" destId="{A308793B-12F1-43E3-929E-EF0BD488BAAB}" srcOrd="0" destOrd="0" presId="urn:microsoft.com/office/officeart/2005/8/layout/vList3"/>
    <dgm:cxn modelId="{5606B321-52F3-4AB9-AA76-380B00285DD7}" type="presParOf" srcId="{8BD1DB3F-C269-439F-BBE7-166627E9D5C7}" destId="{A7B15567-3D9F-47F7-A43C-6DFE0094422A}" srcOrd="1" destOrd="0" presId="urn:microsoft.com/office/officeart/2005/8/layout/vList3"/>
    <dgm:cxn modelId="{C09591D1-6C4E-497C-A88B-C3DB310CDA5F}" type="presParOf" srcId="{0F8A6419-4694-4D92-9320-C85C1E07A6C7}" destId="{6126DD1B-253C-48AD-92B8-72954A5EAB9B}" srcOrd="1" destOrd="0" presId="urn:microsoft.com/office/officeart/2005/8/layout/vList3"/>
    <dgm:cxn modelId="{3508A02D-4EE1-41E7-9F29-67E5C0E5BCB5}" type="presParOf" srcId="{0F8A6419-4694-4D92-9320-C85C1E07A6C7}" destId="{01944636-1397-4103-800C-467563EFAE87}" srcOrd="2" destOrd="0" presId="urn:microsoft.com/office/officeart/2005/8/layout/vList3"/>
    <dgm:cxn modelId="{C84968FB-FBA1-4B13-BBA3-DCA36FC4B21B}" type="presParOf" srcId="{01944636-1397-4103-800C-467563EFAE87}" destId="{8F843BFC-B751-49E1-B135-FD287F0E4255}" srcOrd="0" destOrd="0" presId="urn:microsoft.com/office/officeart/2005/8/layout/vList3"/>
    <dgm:cxn modelId="{D46B03B1-58F2-4086-AABE-7DB29B91F8DA}" type="presParOf" srcId="{01944636-1397-4103-800C-467563EFAE87}" destId="{A65A08EC-D747-4D65-AAA8-CD1345AD00DF}" srcOrd="1" destOrd="0" presId="urn:microsoft.com/office/officeart/2005/8/layout/vList3"/>
    <dgm:cxn modelId="{321465BB-91C6-4FE4-9E9A-3AAA177078BE}" type="presParOf" srcId="{0F8A6419-4694-4D92-9320-C85C1E07A6C7}" destId="{032D6ADD-B83E-4A65-A44C-D406DA2EEF02}" srcOrd="3" destOrd="0" presId="urn:microsoft.com/office/officeart/2005/8/layout/vList3"/>
    <dgm:cxn modelId="{C4334D0F-FFFF-4CEC-9FA5-6D908FDA873A}" type="presParOf" srcId="{0F8A6419-4694-4D92-9320-C85C1E07A6C7}" destId="{40A4752E-7207-45F6-85C2-312C4CF4CBD7}" srcOrd="4" destOrd="0" presId="urn:microsoft.com/office/officeart/2005/8/layout/vList3"/>
    <dgm:cxn modelId="{B0CDE2D3-927E-4915-A8F1-3C79E71E9794}" type="presParOf" srcId="{40A4752E-7207-45F6-85C2-312C4CF4CBD7}" destId="{9BE63587-2385-416F-B130-94D323BB29E8}" srcOrd="0" destOrd="0" presId="urn:microsoft.com/office/officeart/2005/8/layout/vList3"/>
    <dgm:cxn modelId="{027EB233-5018-4A75-9CFA-DB7A24B65EE3}" type="presParOf" srcId="{40A4752E-7207-45F6-85C2-312C4CF4CBD7}" destId="{07AD4649-2EB9-40FA-86F5-FCF2EFB392FF}" srcOrd="1" destOrd="0" presId="urn:microsoft.com/office/officeart/2005/8/layout/vList3"/>
    <dgm:cxn modelId="{59DD5EF9-2443-42DE-B8D0-861835352A64}" type="presParOf" srcId="{0F8A6419-4694-4D92-9320-C85C1E07A6C7}" destId="{858CC9AC-9187-49BF-9824-1852633A3EF1}" srcOrd="5" destOrd="0" presId="urn:microsoft.com/office/officeart/2005/8/layout/vList3"/>
    <dgm:cxn modelId="{63EBB73A-566E-412E-BF1F-EFA7E112691A}" type="presParOf" srcId="{0F8A6419-4694-4D92-9320-C85C1E07A6C7}" destId="{D2AC3C4C-0A55-4EC7-BBDA-A8B6D9BC25AB}" srcOrd="6" destOrd="0" presId="urn:microsoft.com/office/officeart/2005/8/layout/vList3"/>
    <dgm:cxn modelId="{E0FEAFD6-C637-4E61-8CC5-D3B075A5E2C6}" type="presParOf" srcId="{D2AC3C4C-0A55-4EC7-BBDA-A8B6D9BC25AB}" destId="{CBB3F906-2B05-4180-8C33-2EDA539C8BA8}" srcOrd="0" destOrd="0" presId="urn:microsoft.com/office/officeart/2005/8/layout/vList3"/>
    <dgm:cxn modelId="{4D746321-4D19-4352-AD97-D8EF984779F5}" type="presParOf" srcId="{D2AC3C4C-0A55-4EC7-BBDA-A8B6D9BC25AB}" destId="{5842AF8F-C69F-4CB8-825B-EEAB378A35B3}" srcOrd="1" destOrd="0" presId="urn:microsoft.com/office/officeart/2005/8/layout/vList3"/>
    <dgm:cxn modelId="{1785E618-691E-45A4-BCDF-349C5DE6A10F}" type="presParOf" srcId="{0F8A6419-4694-4D92-9320-C85C1E07A6C7}" destId="{4C4D9880-78BE-4367-BDEE-4A51AFAD6D08}" srcOrd="7" destOrd="0" presId="urn:microsoft.com/office/officeart/2005/8/layout/vList3"/>
    <dgm:cxn modelId="{C2513420-2CD4-496F-B22E-3A21C8D62A71}" type="presParOf" srcId="{0F8A6419-4694-4D92-9320-C85C1E07A6C7}" destId="{FDCFA790-5931-463D-87F9-4A6921B99FD1}" srcOrd="8" destOrd="0" presId="urn:microsoft.com/office/officeart/2005/8/layout/vList3"/>
    <dgm:cxn modelId="{B4480B5A-4447-460F-B481-8D562A59B1DC}" type="presParOf" srcId="{FDCFA790-5931-463D-87F9-4A6921B99FD1}" destId="{461E40C4-482A-4E02-A3F1-7F44F3EB4A43}" srcOrd="0" destOrd="0" presId="urn:microsoft.com/office/officeart/2005/8/layout/vList3"/>
    <dgm:cxn modelId="{805096CF-AEC5-42F5-9E5A-23CD2C7A11E0}" type="presParOf" srcId="{FDCFA790-5931-463D-87F9-4A6921B99FD1}" destId="{4A4B5D15-03A8-4BC2-BC57-B9B5CE87C65F}"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AFBA87-667C-43BE-B57B-88406359694C}">
      <dsp:nvSpPr>
        <dsp:cNvPr id="0" name=""/>
        <dsp:cNvSpPr/>
      </dsp:nvSpPr>
      <dsp:spPr>
        <a:xfrm>
          <a:off x="9215" y="0"/>
          <a:ext cx="1419745" cy="1507984"/>
        </a:xfrm>
        <a:prstGeom prst="roundRect">
          <a:avLst>
            <a:gd name="adj" fmla="val 1000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or-IN" sz="2000" b="1" kern="1200" dirty="0">
              <a:effectLst>
                <a:outerShdw blurRad="38100" dist="38100" dir="2700000" algn="tl">
                  <a:srgbClr val="000000">
                    <a:alpha val="43137"/>
                  </a:srgbClr>
                </a:outerShdw>
              </a:effectLst>
            </a:rPr>
            <a:t>ଈଶ୍ୱର ଯୀଶୁଙ୍କ ନିକଟରେ ନିଜ ବାର୍ତ୍ତା ପ୍ରକାଶ କରନ୍ତି</a:t>
          </a:r>
          <a:endParaRPr lang="es-ES" sz="2000" b="1" kern="1200" dirty="0">
            <a:effectLst>
              <a:outerShdw blurRad="38100" dist="38100" dir="2700000" algn="tl">
                <a:srgbClr val="000000">
                  <a:alpha val="43137"/>
                </a:srgbClr>
              </a:outerShdw>
            </a:effectLst>
          </a:endParaRPr>
        </a:p>
      </dsp:txBody>
      <dsp:txXfrm>
        <a:off x="50798" y="41583"/>
        <a:ext cx="1336579" cy="1424818"/>
      </dsp:txXfrm>
    </dsp:sp>
    <dsp:sp modelId="{C1A951EB-92D0-4EA5-B808-B8F81EFF2714}">
      <dsp:nvSpPr>
        <dsp:cNvPr id="0" name=""/>
        <dsp:cNvSpPr/>
      </dsp:nvSpPr>
      <dsp:spPr>
        <a:xfrm>
          <a:off x="1487317" y="681629"/>
          <a:ext cx="123716" cy="144725"/>
        </a:xfrm>
        <a:prstGeom prst="rightArrow">
          <a:avLst>
            <a:gd name="adj1" fmla="val 60000"/>
            <a:gd name="adj2" fmla="val 50000"/>
          </a:avLst>
        </a:prstGeom>
        <a:solidFill>
          <a:schemeClr val="accent6">
            <a:lumMod val="5000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1487317" y="710574"/>
        <a:ext cx="86601" cy="86835"/>
      </dsp:txXfrm>
    </dsp:sp>
    <dsp:sp modelId="{536BA26D-96E9-43CD-9F34-FE8D79D31E7E}">
      <dsp:nvSpPr>
        <dsp:cNvPr id="0" name=""/>
        <dsp:cNvSpPr/>
      </dsp:nvSpPr>
      <dsp:spPr>
        <a:xfrm>
          <a:off x="1662388" y="0"/>
          <a:ext cx="1879400" cy="1507984"/>
        </a:xfrm>
        <a:prstGeom prst="roundRect">
          <a:avLst>
            <a:gd name="adj" fmla="val 10000"/>
          </a:avLst>
        </a:prstGeom>
        <a:solidFill>
          <a:schemeClr val="accent6">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or-IN" sz="2000" b="1" kern="1200" dirty="0">
              <a:effectLst>
                <a:outerShdw blurRad="38100" dist="38100" dir="2700000" algn="tl">
                  <a:srgbClr val="000000">
                    <a:alpha val="43137"/>
                  </a:srgbClr>
                </a:outerShdw>
              </a:effectLst>
            </a:rPr>
            <a:t>ଯୀଶୁ ଜଣେ ସ୍ୱର୍ଗଦୂତଙ୍କ ନିକଟରେ ସେହି ବାର୍ତ୍ତା ପ୍ରକାଶ କରନ୍ତି</a:t>
          </a:r>
          <a:endParaRPr lang="es-ES" sz="2000" b="1" kern="1200" dirty="0">
            <a:effectLst>
              <a:outerShdw blurRad="38100" dist="38100" dir="2700000" algn="tl">
                <a:srgbClr val="000000">
                  <a:alpha val="43137"/>
                </a:srgbClr>
              </a:outerShdw>
            </a:effectLst>
          </a:endParaRPr>
        </a:p>
      </dsp:txBody>
      <dsp:txXfrm>
        <a:off x="1706555" y="44167"/>
        <a:ext cx="1791066" cy="1419650"/>
      </dsp:txXfrm>
    </dsp:sp>
    <dsp:sp modelId="{1CCF270D-2EFA-4A30-8B0B-F909824C4644}">
      <dsp:nvSpPr>
        <dsp:cNvPr id="0" name=""/>
        <dsp:cNvSpPr/>
      </dsp:nvSpPr>
      <dsp:spPr>
        <a:xfrm>
          <a:off x="3600146" y="681629"/>
          <a:ext cx="123716" cy="144725"/>
        </a:xfrm>
        <a:prstGeom prst="rightArrow">
          <a:avLst>
            <a:gd name="adj1" fmla="val 60000"/>
            <a:gd name="adj2" fmla="val 50000"/>
          </a:avLst>
        </a:prstGeom>
        <a:solidFill>
          <a:schemeClr val="accent1"/>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3600146" y="710574"/>
        <a:ext cx="86601" cy="86835"/>
      </dsp:txXfrm>
    </dsp:sp>
    <dsp:sp modelId="{A76F26DA-B2B5-4160-A59F-FAADB69541D4}">
      <dsp:nvSpPr>
        <dsp:cNvPr id="0" name=""/>
        <dsp:cNvSpPr/>
      </dsp:nvSpPr>
      <dsp:spPr>
        <a:xfrm>
          <a:off x="3775217" y="0"/>
          <a:ext cx="2004511" cy="1507984"/>
        </a:xfrm>
        <a:prstGeom prst="roundRect">
          <a:avLst>
            <a:gd name="adj" fmla="val 10000"/>
          </a:avLst>
        </a:prstGeom>
        <a:solidFill>
          <a:schemeClr val="accent1"/>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or-IN" sz="2000" b="1" kern="1200" dirty="0">
              <a:effectLst>
                <a:outerShdw blurRad="38100" dist="38100" dir="2700000" algn="tl">
                  <a:srgbClr val="000000">
                    <a:alpha val="43137"/>
                  </a:srgbClr>
                </a:outerShdw>
              </a:effectLst>
            </a:rPr>
            <a:t>ସ୍ୱର୍ଗଦୂତ ଭବିଷ୍ୟଦ୍‌ବକ୍ତା ଯୋହନଙ୍କ ନିକଟରେ ତାହା ପ୍ରକାଶ କରନ୍ତି</a:t>
          </a:r>
          <a:endParaRPr lang="es-ES" sz="2000" b="1" kern="1200" dirty="0">
            <a:effectLst>
              <a:outerShdw blurRad="38100" dist="38100" dir="2700000" algn="tl">
                <a:srgbClr val="000000">
                  <a:alpha val="43137"/>
                </a:srgbClr>
              </a:outerShdw>
            </a:effectLst>
          </a:endParaRPr>
        </a:p>
      </dsp:txBody>
      <dsp:txXfrm>
        <a:off x="3819384" y="44167"/>
        <a:ext cx="1916177" cy="1419650"/>
      </dsp:txXfrm>
    </dsp:sp>
    <dsp:sp modelId="{C1A098E5-C144-40CF-93DC-F1AAB1171CB8}">
      <dsp:nvSpPr>
        <dsp:cNvPr id="0" name=""/>
        <dsp:cNvSpPr/>
      </dsp:nvSpPr>
      <dsp:spPr>
        <a:xfrm>
          <a:off x="5838086" y="681629"/>
          <a:ext cx="123716" cy="144725"/>
        </a:xfrm>
        <a:prstGeom prst="rightArrow">
          <a:avLst>
            <a:gd name="adj1" fmla="val 60000"/>
            <a:gd name="adj2" fmla="val 5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5838086" y="710574"/>
        <a:ext cx="86601" cy="86835"/>
      </dsp:txXfrm>
    </dsp:sp>
    <dsp:sp modelId="{5CA40BCF-3245-4D00-92B9-6F35E83C7BAE}">
      <dsp:nvSpPr>
        <dsp:cNvPr id="0" name=""/>
        <dsp:cNvSpPr/>
      </dsp:nvSpPr>
      <dsp:spPr>
        <a:xfrm>
          <a:off x="6013157" y="0"/>
          <a:ext cx="1419745" cy="1507984"/>
        </a:xfrm>
        <a:prstGeom prst="roundRect">
          <a:avLst>
            <a:gd name="adj" fmla="val 1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or-IN" sz="2000" b="1" kern="1200" dirty="0">
              <a:effectLst>
                <a:outerShdw blurRad="38100" dist="38100" dir="2700000" algn="tl">
                  <a:srgbClr val="000000">
                    <a:alpha val="43137"/>
                  </a:srgbClr>
                </a:outerShdw>
              </a:effectLst>
            </a:rPr>
            <a:t>ଯୋହନ ପ୍ରାପ୍ତ ବାର୍ତ୍ତାକୁ ଲିଖିତ ରୂପ ଦିଅନ୍ତି</a:t>
          </a:r>
          <a:endParaRPr lang="es-ES" sz="2000" b="1" kern="1200" dirty="0">
            <a:effectLst>
              <a:outerShdw blurRad="38100" dist="38100" dir="2700000" algn="tl">
                <a:srgbClr val="000000">
                  <a:alpha val="43137"/>
                </a:srgbClr>
              </a:outerShdw>
            </a:effectLst>
          </a:endParaRPr>
        </a:p>
      </dsp:txBody>
      <dsp:txXfrm>
        <a:off x="6054740" y="41583"/>
        <a:ext cx="1336579" cy="14248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0581A4-517B-4315-8713-B1C9E8183274}">
      <dsp:nvSpPr>
        <dsp:cNvPr id="0" name=""/>
        <dsp:cNvSpPr/>
      </dsp:nvSpPr>
      <dsp:spPr>
        <a:xfrm>
          <a:off x="59085" y="1156"/>
          <a:ext cx="2738291" cy="1632445"/>
        </a:xfrm>
        <a:prstGeom prst="roundRect">
          <a:avLst/>
        </a:prstGeom>
        <a:blipFill dpi="0" rotWithShape="1">
          <a:blip xmlns:r="http://schemas.openxmlformats.org/officeDocument/2006/relationships" r:embed="rId1"/>
          <a:srcRect/>
          <a:stretch>
            <a:fillRect t="-13000" b="-13000"/>
          </a:stretch>
        </a:blipFill>
        <a:ln w="38100">
          <a:solidFill>
            <a:srgbClr val="3399FF"/>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60A0204-07CE-4583-8004-34B47247DCCD}">
      <dsp:nvSpPr>
        <dsp:cNvPr id="0" name=""/>
        <dsp:cNvSpPr/>
      </dsp:nvSpPr>
      <dsp:spPr>
        <a:xfrm>
          <a:off x="59085"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or-IN" sz="1800" b="1" kern="1200" dirty="0">
              <a:solidFill>
                <a:srgbClr val="3399FF"/>
              </a:solidFill>
            </a:rPr>
            <a:t>ଦର୍ଶନ ଏବଂ ସ୍ୱପ୍ନ ମାଧ୍ୟମରେ (ଗଣନା ପୁସ୍ତକ ୧୨:୬)</a:t>
          </a:r>
          <a:endParaRPr lang="es-ES" sz="1800" b="1" kern="1200" dirty="0">
            <a:solidFill>
              <a:srgbClr val="3399FF"/>
            </a:solidFill>
          </a:endParaRPr>
        </a:p>
        <a:p>
          <a:pPr marL="0" lvl="0" indent="0" algn="ctr" defTabSz="800100">
            <a:lnSpc>
              <a:spcPct val="90000"/>
            </a:lnSpc>
            <a:spcBef>
              <a:spcPct val="0"/>
            </a:spcBef>
            <a:spcAft>
              <a:spcPct val="35000"/>
            </a:spcAft>
            <a:buNone/>
          </a:pPr>
          <a:endParaRPr lang="es-ES" sz="1800" kern="1200" dirty="0">
            <a:solidFill>
              <a:srgbClr val="3399FF"/>
            </a:solidFill>
          </a:endParaRPr>
        </a:p>
      </dsp:txBody>
      <dsp:txXfrm>
        <a:off x="59085" y="1633602"/>
        <a:ext cx="2738291" cy="879009"/>
      </dsp:txXfrm>
    </dsp:sp>
    <dsp:sp modelId="{E6494713-7FB9-468E-BCA7-BB27C9A1C2AD}">
      <dsp:nvSpPr>
        <dsp:cNvPr id="0" name=""/>
        <dsp:cNvSpPr/>
      </dsp:nvSpPr>
      <dsp:spPr>
        <a:xfrm>
          <a:off x="3034406" y="1156"/>
          <a:ext cx="2738291" cy="1632445"/>
        </a:xfrm>
        <a:prstGeom prst="roundRect">
          <a:avLst/>
        </a:prstGeom>
        <a:blipFill dpi="0" rotWithShape="1">
          <a:blip xmlns:r="http://schemas.openxmlformats.org/officeDocument/2006/relationships" r:embed="rId2"/>
          <a:srcRect/>
          <a:stretch>
            <a:fillRect t="-13000" b="-13000"/>
          </a:stretch>
        </a:blipFill>
        <a:ln w="38100">
          <a:solidFill>
            <a:srgbClr val="CC0099"/>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5125F67-2FF5-4E6B-837F-0719CECC5376}">
      <dsp:nvSpPr>
        <dsp:cNvPr id="0" name=""/>
        <dsp:cNvSpPr/>
      </dsp:nvSpPr>
      <dsp:spPr>
        <a:xfrm>
          <a:off x="3034406"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or-IN" sz="1800" b="1" kern="1200" dirty="0">
              <a:solidFill>
                <a:srgbClr val="CC0099"/>
              </a:solidFill>
            </a:rPr>
            <a:t>ବ୍ୟକ୍ତିଗତ ଅନୁଭୂତି ମାଧ୍ୟମରେ</a:t>
          </a:r>
          <a:br>
            <a:rPr lang="es-ES" sz="1800" b="1" kern="1200" dirty="0">
              <a:solidFill>
                <a:srgbClr val="CC0099"/>
              </a:solidFill>
            </a:rPr>
          </a:br>
          <a:r>
            <a:rPr lang="or-IN" sz="1800" b="1" kern="1200" dirty="0">
              <a:solidFill>
                <a:srgbClr val="CC0099"/>
              </a:solidFill>
            </a:rPr>
            <a:t>(୧ ଯୋହନ ୧:୩)</a:t>
          </a:r>
          <a:endParaRPr lang="es-ES" sz="1800" b="1" kern="1200" dirty="0">
            <a:solidFill>
              <a:srgbClr val="CC0099"/>
            </a:solidFill>
          </a:endParaRPr>
        </a:p>
        <a:p>
          <a:pPr marL="0" lvl="0" indent="0" algn="ctr" defTabSz="800100">
            <a:lnSpc>
              <a:spcPct val="90000"/>
            </a:lnSpc>
            <a:spcBef>
              <a:spcPct val="0"/>
            </a:spcBef>
            <a:spcAft>
              <a:spcPct val="35000"/>
            </a:spcAft>
            <a:buNone/>
          </a:pPr>
          <a:endParaRPr lang="es-ES" sz="1800" kern="1200" dirty="0">
            <a:solidFill>
              <a:srgbClr val="CC0099"/>
            </a:solidFill>
          </a:endParaRPr>
        </a:p>
      </dsp:txBody>
      <dsp:txXfrm>
        <a:off x="3034406" y="1633602"/>
        <a:ext cx="2738291" cy="879009"/>
      </dsp:txXfrm>
    </dsp:sp>
    <dsp:sp modelId="{474FA20F-5BDB-4A44-B079-1E20480E307A}">
      <dsp:nvSpPr>
        <dsp:cNvPr id="0" name=""/>
        <dsp:cNvSpPr/>
      </dsp:nvSpPr>
      <dsp:spPr>
        <a:xfrm>
          <a:off x="6009727" y="1156"/>
          <a:ext cx="2738291" cy="1632445"/>
        </a:xfrm>
        <a:prstGeom prst="roundRect">
          <a:avLst/>
        </a:prstGeom>
        <a:blipFill dpi="0" rotWithShape="1">
          <a:blip xmlns:r="http://schemas.openxmlformats.org/officeDocument/2006/relationships" r:embed="rId3"/>
          <a:srcRect/>
          <a:stretch>
            <a:fillRect l="-3000" r="-3000"/>
          </a:stretch>
        </a:blipFill>
        <a:ln w="38100">
          <a:solidFill>
            <a:srgbClr val="00CC00"/>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717B32E-4AA5-4B76-B68C-CB7E98494EA6}">
      <dsp:nvSpPr>
        <dsp:cNvPr id="0" name=""/>
        <dsp:cNvSpPr/>
      </dsp:nvSpPr>
      <dsp:spPr>
        <a:xfrm>
          <a:off x="600972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or-IN" sz="1800" b="1" kern="1200" dirty="0">
              <a:solidFill>
                <a:srgbClr val="009900"/>
              </a:solidFill>
            </a:rPr>
            <a:t>ଐତିହାସିକ ଅନୁସନ୍ଧାନ ମାଧ୍ୟମରେ (ଲୂକ ୧:୩)</a:t>
          </a:r>
          <a:endParaRPr lang="es-ES" sz="1800" b="1" kern="1200" dirty="0">
            <a:solidFill>
              <a:srgbClr val="009900"/>
            </a:solidFill>
          </a:endParaRPr>
        </a:p>
        <a:p>
          <a:pPr marL="0" lvl="0" indent="0" algn="ctr" defTabSz="800100">
            <a:lnSpc>
              <a:spcPct val="90000"/>
            </a:lnSpc>
            <a:spcBef>
              <a:spcPct val="0"/>
            </a:spcBef>
            <a:spcAft>
              <a:spcPct val="35000"/>
            </a:spcAft>
            <a:buNone/>
          </a:pPr>
          <a:endParaRPr lang="es-ES" sz="1800" kern="1200" dirty="0">
            <a:solidFill>
              <a:srgbClr val="009900"/>
            </a:solidFill>
          </a:endParaRPr>
        </a:p>
      </dsp:txBody>
      <dsp:txXfrm>
        <a:off x="6009727" y="1633602"/>
        <a:ext cx="2738291" cy="879009"/>
      </dsp:txXfrm>
    </dsp:sp>
    <dsp:sp modelId="{05B92ADA-3F37-402E-BE26-A5EB9D54423F}">
      <dsp:nvSpPr>
        <dsp:cNvPr id="0" name=""/>
        <dsp:cNvSpPr/>
      </dsp:nvSpPr>
      <dsp:spPr>
        <a:xfrm>
          <a:off x="8985047" y="1156"/>
          <a:ext cx="2738291" cy="1632445"/>
        </a:xfrm>
        <a:prstGeom prst="roundRect">
          <a:avLst/>
        </a:prstGeom>
        <a:blipFill dpi="0" rotWithShape="1">
          <a:blip xmlns:r="http://schemas.openxmlformats.org/officeDocument/2006/relationships" r:embed="rId4"/>
          <a:srcRect/>
          <a:stretch>
            <a:fillRect t="-13000" b="-13000"/>
          </a:stretch>
        </a:blipFill>
        <a:ln w="38100">
          <a:solidFill>
            <a:srgbClr val="FF9933"/>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3B13F91-9820-4AC2-B34E-F72F8053FB9E}">
      <dsp:nvSpPr>
        <dsp:cNvPr id="0" name=""/>
        <dsp:cNvSpPr/>
      </dsp:nvSpPr>
      <dsp:spPr>
        <a:xfrm>
          <a:off x="898504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or-IN" sz="1800" b="1" kern="1200" dirty="0">
              <a:solidFill>
                <a:srgbClr val="C46200"/>
              </a:solidFill>
            </a:rPr>
            <a:t>ଈଶ୍ୱରୀୟ ହୃଦ୍‌ବୋଧ ମାଧ୍ୟମରେ (୨ ପିତର ୧:୨୧)</a:t>
          </a:r>
          <a:endParaRPr lang="es-ES" sz="1800" b="1" kern="1200" dirty="0">
            <a:solidFill>
              <a:srgbClr val="C46200"/>
            </a:solidFill>
          </a:endParaRPr>
        </a:p>
        <a:p>
          <a:pPr marL="0" lvl="0" indent="0" algn="ctr" defTabSz="800100">
            <a:lnSpc>
              <a:spcPct val="90000"/>
            </a:lnSpc>
            <a:spcBef>
              <a:spcPct val="0"/>
            </a:spcBef>
            <a:spcAft>
              <a:spcPct val="35000"/>
            </a:spcAft>
            <a:buNone/>
          </a:pPr>
          <a:endParaRPr lang="es-ES" sz="1800" kern="1200" dirty="0">
            <a:solidFill>
              <a:srgbClr val="C46200"/>
            </a:solidFill>
          </a:endParaRPr>
        </a:p>
      </dsp:txBody>
      <dsp:txXfrm>
        <a:off x="8985047" y="1633602"/>
        <a:ext cx="2738291" cy="8790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555D37-9B22-407F-9EA5-BE0579EEC2D1}">
      <dsp:nvSpPr>
        <dsp:cNvPr id="0" name=""/>
        <dsp:cNvSpPr/>
      </dsp:nvSpPr>
      <dsp:spPr>
        <a:xfrm>
          <a:off x="152472" y="56732"/>
          <a:ext cx="2435560" cy="1191296"/>
        </a:xfrm>
        <a:prstGeom prst="rect">
          <a:avLst/>
        </a:prstGeom>
        <a:blipFill dpi="0" rotWithShape="1">
          <a:blip xmlns:r="http://schemas.openxmlformats.org/officeDocument/2006/relationships" r:embed="rId1"/>
          <a:srcRect/>
          <a:stretch>
            <a:fillRect t="-52000" b="-52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8BD77FF1-F9F9-4794-9780-81D1CEA6388C}">
      <dsp:nvSpPr>
        <dsp:cNvPr id="0" name=""/>
        <dsp:cNvSpPr/>
      </dsp:nvSpPr>
      <dsp:spPr>
        <a:xfrm>
          <a:off x="4660" y="1067375"/>
          <a:ext cx="2835422" cy="540000"/>
        </a:xfrm>
        <a:prstGeom prst="wedgeRectCallout">
          <a:avLst>
            <a:gd name="adj1" fmla="val 20250"/>
            <a:gd name="adj2" fmla="val -60700"/>
          </a:avLst>
        </a:prstGeom>
        <a:solidFill>
          <a:schemeClr val="accent6">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or-IN" sz="1800" b="1" kern="1200" dirty="0">
              <a:solidFill>
                <a:schemeClr val="bg1"/>
              </a:solidFill>
              <a:effectLst>
                <a:outerShdw blurRad="38100" dist="38100" dir="2700000" algn="tl">
                  <a:srgbClr val="000000">
                    <a:alpha val="43137"/>
                  </a:srgbClr>
                </a:outerShdw>
              </a:effectLst>
            </a:rPr>
            <a:t>ଆଦମ ଏବଂ ହବାଙ୍କ ସହିତ (ଆଦିପୁସ୍ତକ ୨:୧୬-୧୭)</a:t>
          </a:r>
          <a:endParaRPr lang="es-ES" sz="1800" kern="1200" dirty="0">
            <a:solidFill>
              <a:schemeClr val="bg1"/>
            </a:solidFill>
            <a:effectLst>
              <a:outerShdw blurRad="38100" dist="38100" dir="2700000" algn="tl">
                <a:srgbClr val="000000">
                  <a:alpha val="43137"/>
                </a:srgbClr>
              </a:outerShdw>
            </a:effectLst>
          </a:endParaRPr>
        </a:p>
      </dsp:txBody>
      <dsp:txXfrm>
        <a:off x="4660" y="1067375"/>
        <a:ext cx="2835422" cy="540000"/>
      </dsp:txXfrm>
    </dsp:sp>
    <dsp:sp modelId="{C08235DE-08A3-4015-B82C-30287DE3EF36}">
      <dsp:nvSpPr>
        <dsp:cNvPr id="0" name=""/>
        <dsp:cNvSpPr/>
      </dsp:nvSpPr>
      <dsp:spPr>
        <a:xfrm>
          <a:off x="3136807" y="56732"/>
          <a:ext cx="2435560" cy="1191296"/>
        </a:xfrm>
        <a:prstGeom prst="rect">
          <a:avLst/>
        </a:prstGeom>
        <a:blipFill rotWithShape="1">
          <a:blip xmlns:r="http://schemas.openxmlformats.org/officeDocument/2006/relationships" r:embed="rId2"/>
          <a:srcRect/>
          <a:stretch>
            <a:fillRect t="-8000" b="-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7116FE01-0941-45CE-A7D2-DCC30E63AA91}">
      <dsp:nvSpPr>
        <dsp:cNvPr id="0" name=""/>
        <dsp:cNvSpPr/>
      </dsp:nvSpPr>
      <dsp:spPr>
        <a:xfrm>
          <a:off x="2988995" y="1067375"/>
          <a:ext cx="2835422" cy="540000"/>
        </a:xfrm>
        <a:prstGeom prst="wedgeRectCallout">
          <a:avLst>
            <a:gd name="adj1" fmla="val 20250"/>
            <a:gd name="adj2" fmla="val -607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or-IN" sz="1800" b="1" kern="1200" dirty="0">
              <a:effectLst>
                <a:outerShdw blurRad="38100" dist="38100" dir="2700000" algn="tl">
                  <a:srgbClr val="000000">
                    <a:alpha val="43137"/>
                  </a:srgbClr>
                </a:outerShdw>
              </a:effectLst>
            </a:rPr>
            <a:t>ଦଶ ଆଜ୍ଞା ପ୍ରଦାନ ସମୟରେ</a:t>
          </a:r>
          <a:br>
            <a:rPr lang="es-ES" sz="1800" b="1" kern="1200" dirty="0">
              <a:effectLst>
                <a:outerShdw blurRad="38100" dist="38100" dir="2700000" algn="tl">
                  <a:srgbClr val="000000">
                    <a:alpha val="43137"/>
                  </a:srgbClr>
                </a:outerShdw>
              </a:effectLst>
            </a:rPr>
          </a:br>
          <a:r>
            <a:rPr lang="or-IN" sz="1800" b="1" kern="1200" dirty="0">
              <a:effectLst>
                <a:outerShdw blurRad="38100" dist="38100" dir="2700000" algn="tl">
                  <a:srgbClr val="000000">
                    <a:alpha val="43137"/>
                  </a:srgbClr>
                </a:outerShdw>
              </a:effectLst>
            </a:rPr>
            <a:t>(ଦ୍ୱିତୀୟ ବିବରଣ ୪:୧୨)</a:t>
          </a:r>
          <a:endParaRPr lang="es-ES" sz="1800" kern="1200" dirty="0">
            <a:effectLst>
              <a:outerShdw blurRad="38100" dist="38100" dir="2700000" algn="tl">
                <a:srgbClr val="000000">
                  <a:alpha val="43137"/>
                </a:srgbClr>
              </a:outerShdw>
            </a:effectLst>
          </a:endParaRPr>
        </a:p>
      </dsp:txBody>
      <dsp:txXfrm>
        <a:off x="2988995" y="1067375"/>
        <a:ext cx="2835422" cy="540000"/>
      </dsp:txXfrm>
    </dsp:sp>
    <dsp:sp modelId="{99E1B4E8-4021-4812-8F91-E66708C18478}">
      <dsp:nvSpPr>
        <dsp:cNvPr id="0" name=""/>
        <dsp:cNvSpPr/>
      </dsp:nvSpPr>
      <dsp:spPr>
        <a:xfrm>
          <a:off x="6121142" y="56732"/>
          <a:ext cx="2435560" cy="1191296"/>
        </a:xfrm>
        <a:prstGeom prst="rect">
          <a:avLst/>
        </a:prstGeom>
        <a:blipFill rotWithShape="1">
          <a:blip xmlns:r="http://schemas.openxmlformats.org/officeDocument/2006/relationships" r:embed="rId3"/>
          <a:srcRect/>
          <a:stretch>
            <a:fillRect t="-18000" b="-1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AFD1A145-3194-4C06-83F4-892A0BBF89E2}">
      <dsp:nvSpPr>
        <dsp:cNvPr id="0" name=""/>
        <dsp:cNvSpPr/>
      </dsp:nvSpPr>
      <dsp:spPr>
        <a:xfrm>
          <a:off x="5973330" y="1067375"/>
          <a:ext cx="2835422" cy="540000"/>
        </a:xfrm>
        <a:prstGeom prst="wedgeRectCallout">
          <a:avLst>
            <a:gd name="adj1" fmla="val 20250"/>
            <a:gd name="adj2" fmla="val -607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or-IN" sz="1800" b="1" kern="1200" dirty="0">
              <a:effectLst>
                <a:outerShdw blurRad="38100" dist="38100" dir="2700000" algn="tl">
                  <a:srgbClr val="000000">
                    <a:alpha val="43137"/>
                  </a:srgbClr>
                </a:outerShdw>
              </a:effectLst>
            </a:rPr>
            <a:t>ଯୀଶୁଙ୍କ ବାପ୍ତିସ୍ମ ସମୟରେ</a:t>
          </a:r>
          <a:br>
            <a:rPr lang="es-ES" sz="1800" b="1" kern="1200" dirty="0">
              <a:effectLst>
                <a:outerShdw blurRad="38100" dist="38100" dir="2700000" algn="tl">
                  <a:srgbClr val="000000">
                    <a:alpha val="43137"/>
                  </a:srgbClr>
                </a:outerShdw>
              </a:effectLst>
            </a:rPr>
          </a:br>
          <a:r>
            <a:rPr lang="or-IN" sz="1800" b="1" kern="1200" dirty="0">
              <a:effectLst>
                <a:outerShdw blurRad="38100" dist="38100" dir="2700000" algn="tl">
                  <a:srgbClr val="000000">
                    <a:alpha val="43137"/>
                  </a:srgbClr>
                </a:outerShdw>
              </a:effectLst>
            </a:rPr>
            <a:t>(ମାଥିଉ ୩:୧୭)</a:t>
          </a:r>
          <a:endParaRPr lang="es-ES" sz="1800" kern="1200" dirty="0">
            <a:effectLst>
              <a:outerShdw blurRad="38100" dist="38100" dir="2700000" algn="tl">
                <a:srgbClr val="000000">
                  <a:alpha val="43137"/>
                </a:srgbClr>
              </a:outerShdw>
            </a:effectLst>
          </a:endParaRPr>
        </a:p>
      </dsp:txBody>
      <dsp:txXfrm>
        <a:off x="5973330" y="1067375"/>
        <a:ext cx="2835422" cy="540000"/>
      </dsp:txXfrm>
    </dsp:sp>
    <dsp:sp modelId="{79819EE3-6F08-4580-B045-F393094144EA}">
      <dsp:nvSpPr>
        <dsp:cNvPr id="0" name=""/>
        <dsp:cNvSpPr/>
      </dsp:nvSpPr>
      <dsp:spPr>
        <a:xfrm>
          <a:off x="9105477" y="56732"/>
          <a:ext cx="2435560" cy="1191296"/>
        </a:xfrm>
        <a:prstGeom prst="rect">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103000" b="-103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30602157-DD34-482B-86A0-C0BE0A913169}">
      <dsp:nvSpPr>
        <dsp:cNvPr id="0" name=""/>
        <dsp:cNvSpPr/>
      </dsp:nvSpPr>
      <dsp:spPr>
        <a:xfrm>
          <a:off x="8957665" y="1067375"/>
          <a:ext cx="2835422" cy="540000"/>
        </a:xfrm>
        <a:prstGeom prst="wedgeRectCallout">
          <a:avLst>
            <a:gd name="adj1" fmla="val 20250"/>
            <a:gd name="adj2" fmla="val -60700"/>
          </a:avLst>
        </a:prstGeom>
        <a:gradFill rotWithShape="0">
          <a:gsLst>
            <a:gs pos="0">
              <a:srgbClr val="7E5400"/>
            </a:gs>
            <a:gs pos="50000">
              <a:srgbClr val="996600"/>
            </a:gs>
            <a:gs pos="100000">
              <a:srgbClr val="7E5400"/>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or-IN" sz="1800" b="1" kern="1200" dirty="0">
              <a:effectLst>
                <a:outerShdw blurRad="38100" dist="38100" dir="2700000" algn="tl">
                  <a:srgbClr val="000000">
                    <a:alpha val="43137"/>
                  </a:srgbClr>
                </a:outerShdw>
              </a:effectLst>
            </a:rPr>
            <a:t>ରୂପାନ୍ତରୀକରଣ ପର୍ବତ ଉପରେ (ମାର୍କ ୯:୭)</a:t>
          </a:r>
          <a:endParaRPr lang="es-ES" sz="1800" kern="1200" dirty="0">
            <a:effectLst>
              <a:outerShdw blurRad="38100" dist="38100" dir="2700000" algn="tl">
                <a:srgbClr val="000000">
                  <a:alpha val="43137"/>
                </a:srgbClr>
              </a:outerShdw>
            </a:effectLst>
          </a:endParaRPr>
        </a:p>
      </dsp:txBody>
      <dsp:txXfrm>
        <a:off x="8957665" y="1067375"/>
        <a:ext cx="2835422" cy="54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B15567-3D9F-47F7-A43C-6DFE0094422A}">
      <dsp:nvSpPr>
        <dsp:cNvPr id="0" name=""/>
        <dsp:cNvSpPr/>
      </dsp:nvSpPr>
      <dsp:spPr>
        <a:xfrm rot="10800000">
          <a:off x="239033" y="986"/>
          <a:ext cx="7199991" cy="336391"/>
        </a:xfrm>
        <a:prstGeom prst="homePlat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or-IN" sz="2000" b="1" kern="1200" dirty="0">
              <a:effectLst>
                <a:outerShdw blurRad="38100" dist="38100" dir="2700000" algn="tl">
                  <a:srgbClr val="000000">
                    <a:alpha val="43137"/>
                  </a:srgbClr>
                </a:outerShdw>
              </a:effectLst>
            </a:rPr>
            <a:t>ଘଟଣାଗୁଡ଼ିକୁ ସ୍ମରଣ ରଖିବା ପାଇଁ (ଯାତ୍ରା ୧୭:୧୪)</a:t>
          </a:r>
          <a:endParaRPr lang="es-ES" sz="2000" kern="1200" dirty="0">
            <a:effectLst>
              <a:outerShdw blurRad="38100" dist="38100" dir="2700000" algn="tl">
                <a:srgbClr val="000000">
                  <a:alpha val="43137"/>
                </a:srgbClr>
              </a:outerShdw>
            </a:effectLst>
          </a:endParaRPr>
        </a:p>
      </dsp:txBody>
      <dsp:txXfrm rot="10800000">
        <a:off x="323131" y="986"/>
        <a:ext cx="7115893" cy="336391"/>
      </dsp:txXfrm>
    </dsp:sp>
    <dsp:sp modelId="{A308793B-12F1-43E3-929E-EF0BD488BAAB}">
      <dsp:nvSpPr>
        <dsp:cNvPr id="0" name=""/>
        <dsp:cNvSpPr/>
      </dsp:nvSpPr>
      <dsp:spPr>
        <a:xfrm>
          <a:off x="0" y="986"/>
          <a:ext cx="336391" cy="336391"/>
        </a:xfrm>
        <a:prstGeom prst="homePlate">
          <a:avLst/>
        </a:prstGeom>
        <a:solidFill>
          <a:srgbClr val="D58585"/>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A65A08EC-D747-4D65-AAA8-CD1345AD00DF}">
      <dsp:nvSpPr>
        <dsp:cNvPr id="0" name=""/>
        <dsp:cNvSpPr/>
      </dsp:nvSpPr>
      <dsp:spPr>
        <a:xfrm rot="10800000">
          <a:off x="239033" y="421475"/>
          <a:ext cx="7199991" cy="336391"/>
        </a:xfrm>
        <a:prstGeom prst="homePlate">
          <a:avLst/>
        </a:prstGeom>
        <a:gradFill rotWithShape="0">
          <a:gsLst>
            <a:gs pos="0">
              <a:schemeClr val="accent4">
                <a:hueOff val="604108"/>
                <a:satOff val="-3977"/>
                <a:lumOff val="2941"/>
                <a:alphaOff val="0"/>
                <a:satMod val="103000"/>
                <a:lumMod val="102000"/>
                <a:tint val="94000"/>
              </a:schemeClr>
            </a:gs>
            <a:gs pos="50000">
              <a:schemeClr val="accent4">
                <a:hueOff val="604108"/>
                <a:satOff val="-3977"/>
                <a:lumOff val="2941"/>
                <a:alphaOff val="0"/>
                <a:satMod val="110000"/>
                <a:lumMod val="100000"/>
                <a:shade val="100000"/>
              </a:schemeClr>
            </a:gs>
            <a:gs pos="100000">
              <a:schemeClr val="accent4">
                <a:hueOff val="604108"/>
                <a:satOff val="-3977"/>
                <a:lumOff val="2941"/>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or-IN" sz="2000" b="1" kern="1200" dirty="0">
              <a:effectLst>
                <a:outerShdw blurRad="38100" dist="38100" dir="2700000" algn="tl">
                  <a:srgbClr val="000000">
                    <a:alpha val="43137"/>
                  </a:srgbClr>
                </a:outerShdw>
              </a:effectLst>
            </a:rPr>
            <a:t>ଆମ୍ଭମାନଙ୍କୁ ଶିକ୍ଷା ଦେବା ପାଇଁ (ଉପଦେଶ ୧୨:୧୦)</a:t>
          </a:r>
          <a:endParaRPr lang="es-ES" sz="2000" kern="1200" dirty="0">
            <a:effectLst>
              <a:outerShdw blurRad="38100" dist="38100" dir="2700000" algn="tl">
                <a:srgbClr val="000000">
                  <a:alpha val="43137"/>
                </a:srgbClr>
              </a:outerShdw>
            </a:effectLst>
          </a:endParaRPr>
        </a:p>
      </dsp:txBody>
      <dsp:txXfrm rot="10800000">
        <a:off x="323131" y="421475"/>
        <a:ext cx="7115893" cy="336391"/>
      </dsp:txXfrm>
    </dsp:sp>
    <dsp:sp modelId="{8F843BFC-B751-49E1-B135-FD287F0E4255}">
      <dsp:nvSpPr>
        <dsp:cNvPr id="0" name=""/>
        <dsp:cNvSpPr/>
      </dsp:nvSpPr>
      <dsp:spPr>
        <a:xfrm>
          <a:off x="0" y="421475"/>
          <a:ext cx="336391" cy="336391"/>
        </a:xfrm>
        <a:prstGeom prst="homePlate">
          <a:avLst/>
        </a:prstGeom>
        <a:solidFill>
          <a:srgbClr val="D69D92"/>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07AD4649-2EB9-40FA-86F5-FCF2EFB392FF}">
      <dsp:nvSpPr>
        <dsp:cNvPr id="0" name=""/>
        <dsp:cNvSpPr/>
      </dsp:nvSpPr>
      <dsp:spPr>
        <a:xfrm rot="10800000">
          <a:off x="239033" y="841965"/>
          <a:ext cx="7199991" cy="336391"/>
        </a:xfrm>
        <a:prstGeom prst="homePlate">
          <a:avLst/>
        </a:prstGeom>
        <a:gradFill rotWithShape="0">
          <a:gsLst>
            <a:gs pos="0">
              <a:schemeClr val="accent4">
                <a:hueOff val="1208217"/>
                <a:satOff val="-7955"/>
                <a:lumOff val="5882"/>
                <a:alphaOff val="0"/>
                <a:satMod val="103000"/>
                <a:lumMod val="102000"/>
                <a:tint val="94000"/>
              </a:schemeClr>
            </a:gs>
            <a:gs pos="50000">
              <a:schemeClr val="accent4">
                <a:hueOff val="1208217"/>
                <a:satOff val="-7955"/>
                <a:lumOff val="5882"/>
                <a:alphaOff val="0"/>
                <a:satMod val="110000"/>
                <a:lumMod val="100000"/>
                <a:shade val="100000"/>
              </a:schemeClr>
            </a:gs>
            <a:gs pos="100000">
              <a:schemeClr val="accent4">
                <a:hueOff val="1208217"/>
                <a:satOff val="-7955"/>
                <a:lumOff val="5882"/>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or-IN" sz="2000" b="1" kern="1200" dirty="0">
              <a:effectLst>
                <a:outerShdw blurRad="38100" dist="38100" dir="2700000" algn="tl">
                  <a:srgbClr val="000000">
                    <a:alpha val="43137"/>
                  </a:srgbClr>
                </a:outerShdw>
              </a:effectLst>
            </a:rPr>
            <a:t>ମନପରିବର୍ତ୍ତନ କରିବାକୁ ନିମନ୍ତ୍ରଣ କରିବା ପାଇଁ (ଯିରି ୩୬:୨-୩)</a:t>
          </a:r>
          <a:endParaRPr lang="es-ES" sz="2000" kern="1200" dirty="0">
            <a:effectLst>
              <a:outerShdw blurRad="38100" dist="38100" dir="2700000" algn="tl">
                <a:srgbClr val="000000">
                  <a:alpha val="43137"/>
                </a:srgbClr>
              </a:outerShdw>
            </a:effectLst>
          </a:endParaRPr>
        </a:p>
      </dsp:txBody>
      <dsp:txXfrm rot="10800000">
        <a:off x="323131" y="841965"/>
        <a:ext cx="7115893" cy="336391"/>
      </dsp:txXfrm>
    </dsp:sp>
    <dsp:sp modelId="{9BE63587-2385-416F-B130-94D323BB29E8}">
      <dsp:nvSpPr>
        <dsp:cNvPr id="0" name=""/>
        <dsp:cNvSpPr/>
      </dsp:nvSpPr>
      <dsp:spPr>
        <a:xfrm>
          <a:off x="0" y="841965"/>
          <a:ext cx="336391" cy="336391"/>
        </a:xfrm>
        <a:prstGeom prst="homePlate">
          <a:avLst/>
        </a:prstGeom>
        <a:solidFill>
          <a:srgbClr val="D9B29F"/>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5842AF8F-C69F-4CB8-825B-EEAB378A35B3}">
      <dsp:nvSpPr>
        <dsp:cNvPr id="0" name=""/>
        <dsp:cNvSpPr/>
      </dsp:nvSpPr>
      <dsp:spPr>
        <a:xfrm rot="10800000">
          <a:off x="239033" y="1262454"/>
          <a:ext cx="7199991" cy="336391"/>
        </a:xfrm>
        <a:prstGeom prst="homePlate">
          <a:avLst/>
        </a:prstGeom>
        <a:gradFill rotWithShape="0">
          <a:gsLst>
            <a:gs pos="0">
              <a:schemeClr val="accent4">
                <a:hueOff val="1812325"/>
                <a:satOff val="-11932"/>
                <a:lumOff val="8824"/>
                <a:alphaOff val="0"/>
                <a:satMod val="103000"/>
                <a:lumMod val="102000"/>
                <a:tint val="94000"/>
              </a:schemeClr>
            </a:gs>
            <a:gs pos="50000">
              <a:schemeClr val="accent4">
                <a:hueOff val="1812325"/>
                <a:satOff val="-11932"/>
                <a:lumOff val="8824"/>
                <a:alphaOff val="0"/>
                <a:satMod val="110000"/>
                <a:lumMod val="100000"/>
                <a:shade val="100000"/>
              </a:schemeClr>
            </a:gs>
            <a:gs pos="100000">
              <a:schemeClr val="accent4">
                <a:hueOff val="1812325"/>
                <a:satOff val="-11932"/>
                <a:lumOff val="8824"/>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or-IN" sz="2000" b="1" kern="1200" dirty="0">
              <a:effectLst>
                <a:outerShdw blurRad="38100" dist="38100" dir="2700000" algn="tl">
                  <a:srgbClr val="000000">
                    <a:alpha val="43137"/>
                  </a:srgbClr>
                </a:outerShdw>
              </a:effectLst>
            </a:rPr>
            <a:t>ଅନୁକରଣ କରିବା ପାଇଁ ଉଦାହରଣ ଯୋଗାଇବା ନିମନ୍ତେ (୧ କରି ୧୦:୧୧)</a:t>
          </a:r>
          <a:endParaRPr lang="es-ES" sz="2000" kern="1200" dirty="0">
            <a:effectLst>
              <a:outerShdw blurRad="38100" dist="38100" dir="2700000" algn="tl">
                <a:srgbClr val="000000">
                  <a:alpha val="43137"/>
                </a:srgbClr>
              </a:outerShdw>
            </a:effectLst>
          </a:endParaRPr>
        </a:p>
      </dsp:txBody>
      <dsp:txXfrm rot="10800000">
        <a:off x="323131" y="1262454"/>
        <a:ext cx="7115893" cy="336391"/>
      </dsp:txXfrm>
    </dsp:sp>
    <dsp:sp modelId="{CBB3F906-2B05-4180-8C33-2EDA539C8BA8}">
      <dsp:nvSpPr>
        <dsp:cNvPr id="0" name=""/>
        <dsp:cNvSpPr/>
      </dsp:nvSpPr>
      <dsp:spPr>
        <a:xfrm>
          <a:off x="0" y="1262454"/>
          <a:ext cx="336391" cy="336391"/>
        </a:xfrm>
        <a:prstGeom prst="homePlate">
          <a:avLst/>
        </a:prstGeom>
        <a:solidFill>
          <a:srgbClr val="D6BEA6"/>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4A4B5D15-03A8-4BC2-BC57-B9B5CE87C65F}">
      <dsp:nvSpPr>
        <dsp:cNvPr id="0" name=""/>
        <dsp:cNvSpPr/>
      </dsp:nvSpPr>
      <dsp:spPr>
        <a:xfrm rot="10800000">
          <a:off x="239033" y="1682944"/>
          <a:ext cx="7199991" cy="336391"/>
        </a:xfrm>
        <a:prstGeom prst="homePlate">
          <a:avLst/>
        </a:prstGeom>
        <a:gradFill rotWithShape="0">
          <a:gsLst>
            <a:gs pos="0">
              <a:schemeClr val="accent4">
                <a:hueOff val="2416433"/>
                <a:satOff val="-15910"/>
                <a:lumOff val="11765"/>
                <a:alphaOff val="0"/>
                <a:satMod val="103000"/>
                <a:lumMod val="102000"/>
                <a:tint val="94000"/>
              </a:schemeClr>
            </a:gs>
            <a:gs pos="50000">
              <a:schemeClr val="accent4">
                <a:hueOff val="2416433"/>
                <a:satOff val="-15910"/>
                <a:lumOff val="11765"/>
                <a:alphaOff val="0"/>
                <a:satMod val="110000"/>
                <a:lumMod val="100000"/>
                <a:shade val="100000"/>
              </a:schemeClr>
            </a:gs>
            <a:gs pos="100000">
              <a:schemeClr val="accent4">
                <a:hueOff val="2416433"/>
                <a:satOff val="-15910"/>
                <a:lumOff val="11765"/>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or-IN" sz="2000" b="1" kern="1200" dirty="0">
              <a:effectLst>
                <a:outerShdw blurRad="38100" dist="38100" dir="2700000" algn="tl">
                  <a:srgbClr val="000000">
                    <a:alpha val="43137"/>
                  </a:srgbClr>
                </a:outerShdw>
              </a:effectLst>
            </a:rPr>
            <a:t>ଯେପରି ଆମ୍ଭେମାନେ ଭବିଷ୍ୟତ ବିଷୟରେ ଜାଣିପାରିବା (ପ୍ରକାଶିତ ୧:୧୯)</a:t>
          </a:r>
          <a:endParaRPr lang="es-ES" sz="2000" kern="1200" dirty="0">
            <a:effectLst>
              <a:outerShdw blurRad="38100" dist="38100" dir="2700000" algn="tl">
                <a:srgbClr val="000000">
                  <a:alpha val="43137"/>
                </a:srgbClr>
              </a:outerShdw>
            </a:effectLst>
          </a:endParaRPr>
        </a:p>
      </dsp:txBody>
      <dsp:txXfrm rot="10800000">
        <a:off x="323131" y="1682944"/>
        <a:ext cx="7115893" cy="336391"/>
      </dsp:txXfrm>
    </dsp:sp>
    <dsp:sp modelId="{461E40C4-482A-4E02-A3F1-7F44F3EB4A43}">
      <dsp:nvSpPr>
        <dsp:cNvPr id="0" name=""/>
        <dsp:cNvSpPr/>
      </dsp:nvSpPr>
      <dsp:spPr>
        <a:xfrm>
          <a:off x="0" y="1682944"/>
          <a:ext cx="336391" cy="336391"/>
        </a:xfrm>
        <a:prstGeom prst="homePlate">
          <a:avLst/>
        </a:prstGeom>
        <a:solidFill>
          <a:srgbClr val="DED4C0"/>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34362B-7ADE-46DF-BD23-3C52829A4202}" type="datetimeFigureOut">
              <a:rPr lang="es-ES" smtClean="0"/>
              <a:t>27/10/2026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8AA58-F899-433A-8E5B-6EF87D123EE0}" type="slidenum">
              <a:rPr lang="es-ES" smtClean="0"/>
              <a:t>‹Nº›</a:t>
            </a:fld>
            <a:endParaRPr lang="es-ES"/>
          </a:p>
        </p:txBody>
      </p:sp>
    </p:spTree>
    <p:extLst>
      <p:ext uri="{BB962C8B-B14F-4D97-AF65-F5344CB8AC3E}">
        <p14:creationId xmlns:p14="http://schemas.microsoft.com/office/powerpoint/2010/main" val="1138116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8A0C6-2772-AB3F-2D21-090E9D151C2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09AC7AA-CD2A-0DF5-35B8-2F52029EDFD6}"/>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DD69A65A-9C4B-A3B8-B699-CFFFD4F66DBB}"/>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5804C4D5-1B9F-B2D1-6C91-C36EB91285C3}"/>
              </a:ext>
            </a:extLst>
          </p:cNvPr>
          <p:cNvSpPr>
            <a:spLocks noGrp="1"/>
          </p:cNvSpPr>
          <p:nvPr>
            <p:ph type="sldNum" sz="quarter" idx="5"/>
          </p:nvPr>
        </p:nvSpPr>
        <p:spPr/>
        <p:txBody>
          <a:bodyPr/>
          <a:lstStyle/>
          <a:p>
            <a:fld id="{D348AA58-F899-433A-8E5B-6EF87D123EE0}" type="slidenum">
              <a:rPr lang="es-ES" smtClean="0"/>
              <a:t>6</a:t>
            </a:fld>
            <a:endParaRPr lang="es-ES"/>
          </a:p>
        </p:txBody>
      </p:sp>
    </p:spTree>
    <p:extLst>
      <p:ext uri="{BB962C8B-B14F-4D97-AF65-F5344CB8AC3E}">
        <p14:creationId xmlns:p14="http://schemas.microsoft.com/office/powerpoint/2010/main" val="2739916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6DCEB3-AEEA-A157-850B-F4DDCBC0DD0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D13FC9B-FC73-B40E-D6B8-AFF9B61D21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A75FB311-6E45-839A-9811-47424F358E6A}"/>
              </a:ext>
            </a:extLst>
          </p:cNvPr>
          <p:cNvSpPr>
            <a:spLocks noGrp="1"/>
          </p:cNvSpPr>
          <p:nvPr>
            <p:ph type="dt" sz="half" idx="10"/>
          </p:nvPr>
        </p:nvSpPr>
        <p:spPr/>
        <p:txBody>
          <a:bodyPr/>
          <a:lstStyle/>
          <a:p>
            <a:fld id="{5BFDF37C-E385-43D5-8B0E-B156B8A20717}" type="datetimeFigureOut">
              <a:rPr lang="es-ES" smtClean="0"/>
              <a:t>27/10/2026</a:t>
            </a:fld>
            <a:endParaRPr lang="es-ES"/>
          </a:p>
        </p:txBody>
      </p:sp>
      <p:sp>
        <p:nvSpPr>
          <p:cNvPr id="5" name="Marcador de pie de página 4">
            <a:extLst>
              <a:ext uri="{FF2B5EF4-FFF2-40B4-BE49-F238E27FC236}">
                <a16:creationId xmlns:a16="http://schemas.microsoft.com/office/drawing/2014/main" id="{C322C927-D433-8380-4066-B0689856A20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BCF2525-B24A-2FEF-C2AD-262AA082953B}"/>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465907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2C7600-68E9-DBBE-717C-D6912122C80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F200B1C-6F2F-2629-9B6B-6148B13F163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7EC8C0B-9589-C1F4-1075-03A03F83F51C}"/>
              </a:ext>
            </a:extLst>
          </p:cNvPr>
          <p:cNvSpPr>
            <a:spLocks noGrp="1"/>
          </p:cNvSpPr>
          <p:nvPr>
            <p:ph type="dt" sz="half" idx="10"/>
          </p:nvPr>
        </p:nvSpPr>
        <p:spPr/>
        <p:txBody>
          <a:bodyPr/>
          <a:lstStyle/>
          <a:p>
            <a:fld id="{5BFDF37C-E385-43D5-8B0E-B156B8A20717}" type="datetimeFigureOut">
              <a:rPr lang="es-ES" smtClean="0"/>
              <a:t>27/10/2026</a:t>
            </a:fld>
            <a:endParaRPr lang="es-ES"/>
          </a:p>
        </p:txBody>
      </p:sp>
      <p:sp>
        <p:nvSpPr>
          <p:cNvPr id="5" name="Marcador de pie de página 4">
            <a:extLst>
              <a:ext uri="{FF2B5EF4-FFF2-40B4-BE49-F238E27FC236}">
                <a16:creationId xmlns:a16="http://schemas.microsoft.com/office/drawing/2014/main" id="{430006F0-9AB4-8CB2-A1BB-6EE0AE284F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089E5F2-8E70-F056-6BB5-1063897B20E7}"/>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13991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94CEF2-118E-2940-D97D-1716BCE4554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334BAE99-2B05-149B-126E-7AEED49592E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407CED3-CDD3-0AC2-037C-7E07A9E8E411}"/>
              </a:ext>
            </a:extLst>
          </p:cNvPr>
          <p:cNvSpPr>
            <a:spLocks noGrp="1"/>
          </p:cNvSpPr>
          <p:nvPr>
            <p:ph type="dt" sz="half" idx="10"/>
          </p:nvPr>
        </p:nvSpPr>
        <p:spPr/>
        <p:txBody>
          <a:bodyPr/>
          <a:lstStyle/>
          <a:p>
            <a:fld id="{5BFDF37C-E385-43D5-8B0E-B156B8A20717}" type="datetimeFigureOut">
              <a:rPr lang="es-ES" smtClean="0"/>
              <a:t>27/10/2026</a:t>
            </a:fld>
            <a:endParaRPr lang="es-ES"/>
          </a:p>
        </p:txBody>
      </p:sp>
      <p:sp>
        <p:nvSpPr>
          <p:cNvPr id="5" name="Marcador de pie de página 4">
            <a:extLst>
              <a:ext uri="{FF2B5EF4-FFF2-40B4-BE49-F238E27FC236}">
                <a16:creationId xmlns:a16="http://schemas.microsoft.com/office/drawing/2014/main" id="{61E035FF-D2EA-B970-6F0B-25E193CC0A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62B7A8E-4AFD-D264-3B25-777320253F4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71909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111533-300A-17DB-49C5-927BA4173DB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47F2510-23FD-AB39-A846-E36E216BB47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82C2156C-2CE7-69D0-6CA7-9BFA4EDD554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F2114DF-742A-1FFC-3324-714C916FECEC}"/>
              </a:ext>
            </a:extLst>
          </p:cNvPr>
          <p:cNvSpPr>
            <a:spLocks noGrp="1"/>
          </p:cNvSpPr>
          <p:nvPr>
            <p:ph type="dt" sz="half" idx="10"/>
          </p:nvPr>
        </p:nvSpPr>
        <p:spPr/>
        <p:txBody>
          <a:bodyPr/>
          <a:lstStyle/>
          <a:p>
            <a:fld id="{5BFDF37C-E385-43D5-8B0E-B156B8A20717}" type="datetimeFigureOut">
              <a:rPr lang="es-ES" smtClean="0"/>
              <a:t>27/10/2026</a:t>
            </a:fld>
            <a:endParaRPr lang="es-ES"/>
          </a:p>
        </p:txBody>
      </p:sp>
      <p:sp>
        <p:nvSpPr>
          <p:cNvPr id="6" name="Marcador de pie de página 5">
            <a:extLst>
              <a:ext uri="{FF2B5EF4-FFF2-40B4-BE49-F238E27FC236}">
                <a16:creationId xmlns:a16="http://schemas.microsoft.com/office/drawing/2014/main" id="{BA71AA74-9599-F572-BD6A-F6B3854E6AB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5D4BD92-9552-6800-CA42-C10C4D33BB0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775801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566250-88C5-843D-D8AB-ADD55D5D090D}"/>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CA889DD-A0A2-600D-46AD-439502CFEA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A1C5F7F-719C-A642-B5AA-4A2FD7781F1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DF5DFCD-529D-5574-230E-07981EC6E8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A46E043-778D-F380-07A3-F62B8C66876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0048C602-EB4F-C224-2577-40416C543530}"/>
              </a:ext>
            </a:extLst>
          </p:cNvPr>
          <p:cNvSpPr>
            <a:spLocks noGrp="1"/>
          </p:cNvSpPr>
          <p:nvPr>
            <p:ph type="dt" sz="half" idx="10"/>
          </p:nvPr>
        </p:nvSpPr>
        <p:spPr/>
        <p:txBody>
          <a:bodyPr/>
          <a:lstStyle/>
          <a:p>
            <a:fld id="{5BFDF37C-E385-43D5-8B0E-B156B8A20717}" type="datetimeFigureOut">
              <a:rPr lang="es-ES" smtClean="0"/>
              <a:t>27/10/2026</a:t>
            </a:fld>
            <a:endParaRPr lang="es-ES"/>
          </a:p>
        </p:txBody>
      </p:sp>
      <p:sp>
        <p:nvSpPr>
          <p:cNvPr id="8" name="Marcador de pie de página 7">
            <a:extLst>
              <a:ext uri="{FF2B5EF4-FFF2-40B4-BE49-F238E27FC236}">
                <a16:creationId xmlns:a16="http://schemas.microsoft.com/office/drawing/2014/main" id="{6C5BFBBF-6D1A-5D8E-A102-DE27A0E61466}"/>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4140F72-5F18-94B2-DD89-C7F36304B365}"/>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3754712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C30490-A759-F802-5D91-0A9F1B0FC66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285671D-1646-73C0-9035-600B956D99AD}"/>
              </a:ext>
            </a:extLst>
          </p:cNvPr>
          <p:cNvSpPr>
            <a:spLocks noGrp="1"/>
          </p:cNvSpPr>
          <p:nvPr>
            <p:ph type="dt" sz="half" idx="10"/>
          </p:nvPr>
        </p:nvSpPr>
        <p:spPr/>
        <p:txBody>
          <a:bodyPr/>
          <a:lstStyle/>
          <a:p>
            <a:fld id="{5BFDF37C-E385-43D5-8B0E-B156B8A20717}" type="datetimeFigureOut">
              <a:rPr lang="es-ES" smtClean="0"/>
              <a:t>27/10/2026</a:t>
            </a:fld>
            <a:endParaRPr lang="es-ES"/>
          </a:p>
        </p:txBody>
      </p:sp>
      <p:sp>
        <p:nvSpPr>
          <p:cNvPr id="4" name="Marcador de pie de página 3">
            <a:extLst>
              <a:ext uri="{FF2B5EF4-FFF2-40B4-BE49-F238E27FC236}">
                <a16:creationId xmlns:a16="http://schemas.microsoft.com/office/drawing/2014/main" id="{A0362399-B6A1-6EA8-8579-BEA98D1FE7D0}"/>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D3CF2EA-196A-3399-4800-1D7269BFE2AA}"/>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069570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D567724-0520-FAFC-CD9D-376D3154A6AA}"/>
              </a:ext>
            </a:extLst>
          </p:cNvPr>
          <p:cNvSpPr>
            <a:spLocks noGrp="1"/>
          </p:cNvSpPr>
          <p:nvPr>
            <p:ph type="dt" sz="half" idx="10"/>
          </p:nvPr>
        </p:nvSpPr>
        <p:spPr/>
        <p:txBody>
          <a:bodyPr/>
          <a:lstStyle/>
          <a:p>
            <a:fld id="{5BFDF37C-E385-43D5-8B0E-B156B8A20717}" type="datetimeFigureOut">
              <a:rPr lang="es-ES" smtClean="0"/>
              <a:t>27/10/2026</a:t>
            </a:fld>
            <a:endParaRPr lang="es-ES"/>
          </a:p>
        </p:txBody>
      </p:sp>
      <p:sp>
        <p:nvSpPr>
          <p:cNvPr id="3" name="Marcador de pie de página 2">
            <a:extLst>
              <a:ext uri="{FF2B5EF4-FFF2-40B4-BE49-F238E27FC236}">
                <a16:creationId xmlns:a16="http://schemas.microsoft.com/office/drawing/2014/main" id="{A98672F6-3F84-20E1-2F69-B34F76C7B1DD}"/>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17F0EDF-FFDA-D77B-1C8E-08ABE114E981}"/>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2311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1B4A4F-7AD5-2490-F592-8F33D9FB8DA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77D9FE5-33C0-B5FF-5D6A-EE4301F0E1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F80BDBB-5446-C6E2-0795-0023B2506A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811178-8603-7747-DDB7-81D6F07B37E7}"/>
              </a:ext>
            </a:extLst>
          </p:cNvPr>
          <p:cNvSpPr>
            <a:spLocks noGrp="1"/>
          </p:cNvSpPr>
          <p:nvPr>
            <p:ph type="dt" sz="half" idx="10"/>
          </p:nvPr>
        </p:nvSpPr>
        <p:spPr/>
        <p:txBody>
          <a:bodyPr/>
          <a:lstStyle/>
          <a:p>
            <a:fld id="{5BFDF37C-E385-43D5-8B0E-B156B8A20717}" type="datetimeFigureOut">
              <a:rPr lang="es-ES" smtClean="0"/>
              <a:t>27/10/2026</a:t>
            </a:fld>
            <a:endParaRPr lang="es-ES"/>
          </a:p>
        </p:txBody>
      </p:sp>
      <p:sp>
        <p:nvSpPr>
          <p:cNvPr id="6" name="Marcador de pie de página 5">
            <a:extLst>
              <a:ext uri="{FF2B5EF4-FFF2-40B4-BE49-F238E27FC236}">
                <a16:creationId xmlns:a16="http://schemas.microsoft.com/office/drawing/2014/main" id="{50EEC18D-3541-04E2-8C18-38D5B002534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CB37AFE-BAA2-6A0B-C9FF-7781BB39EDE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9410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7BD529-2A6F-AA41-8ABA-614464FB1CC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1268AAB-C5B9-96FE-F528-2116E408CCF5}"/>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F10BF8F2-8EAA-E5EE-3F1D-F549435A66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A95888E-C989-F62E-C490-EC8ACC526CB1}"/>
              </a:ext>
            </a:extLst>
          </p:cNvPr>
          <p:cNvSpPr>
            <a:spLocks noGrp="1"/>
          </p:cNvSpPr>
          <p:nvPr>
            <p:ph type="dt" sz="half" idx="10"/>
          </p:nvPr>
        </p:nvSpPr>
        <p:spPr/>
        <p:txBody>
          <a:bodyPr/>
          <a:lstStyle/>
          <a:p>
            <a:fld id="{5BFDF37C-E385-43D5-8B0E-B156B8A20717}" type="datetimeFigureOut">
              <a:rPr lang="es-ES" smtClean="0"/>
              <a:t>27/10/2026</a:t>
            </a:fld>
            <a:endParaRPr lang="es-ES"/>
          </a:p>
        </p:txBody>
      </p:sp>
      <p:sp>
        <p:nvSpPr>
          <p:cNvPr id="6" name="Marcador de pie de página 5">
            <a:extLst>
              <a:ext uri="{FF2B5EF4-FFF2-40B4-BE49-F238E27FC236}">
                <a16:creationId xmlns:a16="http://schemas.microsoft.com/office/drawing/2014/main" id="{C084CD16-1476-19A7-8DD9-BA2EF209455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69CAD46-23B7-59CA-C7CE-0089D2D80CD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544181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91EF67-4E9D-6893-99BC-38134746B5E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81D04DC-EB73-CF9A-D185-EB3F3C792E4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5AD73AD-81FD-9B27-9C77-EC40ABEAF736}"/>
              </a:ext>
            </a:extLst>
          </p:cNvPr>
          <p:cNvSpPr>
            <a:spLocks noGrp="1"/>
          </p:cNvSpPr>
          <p:nvPr>
            <p:ph type="dt" sz="half" idx="10"/>
          </p:nvPr>
        </p:nvSpPr>
        <p:spPr/>
        <p:txBody>
          <a:bodyPr/>
          <a:lstStyle/>
          <a:p>
            <a:fld id="{5BFDF37C-E385-43D5-8B0E-B156B8A20717}" type="datetimeFigureOut">
              <a:rPr lang="es-ES" smtClean="0"/>
              <a:t>27/10/2026</a:t>
            </a:fld>
            <a:endParaRPr lang="es-ES"/>
          </a:p>
        </p:txBody>
      </p:sp>
      <p:sp>
        <p:nvSpPr>
          <p:cNvPr id="5" name="Marcador de pie de página 4">
            <a:extLst>
              <a:ext uri="{FF2B5EF4-FFF2-40B4-BE49-F238E27FC236}">
                <a16:creationId xmlns:a16="http://schemas.microsoft.com/office/drawing/2014/main" id="{1C833A5D-1544-1F0B-3457-283BE7DBBAE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A8B8D3F-9261-A589-2DC6-11CEA43B0162}"/>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191139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EDD2BE7-4146-6858-B5D0-857C3B059EC4}"/>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BC65B3E-2A10-766C-4043-CA29E86C832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42614C-AF1E-1D79-59E5-2C2DA77DF538}"/>
              </a:ext>
            </a:extLst>
          </p:cNvPr>
          <p:cNvSpPr>
            <a:spLocks noGrp="1"/>
          </p:cNvSpPr>
          <p:nvPr>
            <p:ph type="dt" sz="half" idx="10"/>
          </p:nvPr>
        </p:nvSpPr>
        <p:spPr/>
        <p:txBody>
          <a:bodyPr/>
          <a:lstStyle/>
          <a:p>
            <a:fld id="{5BFDF37C-E385-43D5-8B0E-B156B8A20717}" type="datetimeFigureOut">
              <a:rPr lang="es-ES" smtClean="0"/>
              <a:t>27/10/2026</a:t>
            </a:fld>
            <a:endParaRPr lang="es-ES"/>
          </a:p>
        </p:txBody>
      </p:sp>
      <p:sp>
        <p:nvSpPr>
          <p:cNvPr id="5" name="Marcador de pie de página 4">
            <a:extLst>
              <a:ext uri="{FF2B5EF4-FFF2-40B4-BE49-F238E27FC236}">
                <a16:creationId xmlns:a16="http://schemas.microsoft.com/office/drawing/2014/main" id="{76F3D1A9-3ECD-5CB6-0E4D-7073F261E7A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67C2623-3188-987E-6D48-FB77016739E9}"/>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524681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51"/>
        <p:cNvGrpSpPr/>
        <p:nvPr/>
      </p:nvGrpSpPr>
      <p:grpSpPr>
        <a:xfrm>
          <a:off x="0" y="0"/>
          <a:ext cx="0" cy="0"/>
          <a:chOff x="0" y="0"/>
          <a:chExt cx="0" cy="0"/>
        </a:xfrm>
      </p:grpSpPr>
      <p:sp>
        <p:nvSpPr>
          <p:cNvPr id="52" name="Google Shape;52;p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3" name="Google Shape;53;p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4" name="Google Shape;54;p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211"/>
        <p:cNvGrpSpPr/>
        <p:nvPr/>
      </p:nvGrpSpPr>
      <p:grpSpPr>
        <a:xfrm>
          <a:off x="0" y="0"/>
          <a:ext cx="0" cy="0"/>
          <a:chOff x="0" y="0"/>
          <a:chExt cx="0" cy="0"/>
        </a:xfrm>
      </p:grpSpPr>
      <p:sp>
        <p:nvSpPr>
          <p:cNvPr id="212" name="Google Shape;212;p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13" name="Google Shape;213;p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14" name="Google Shape;214;p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27/10/2026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1666919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27/10/2026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40399893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27/10/2026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928845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27/10/2026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994326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27/10/2026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02129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27/10/2026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461773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27/10/2026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8196931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27/10/2026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6107007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27/10/2026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5427255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27/10/2026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4438164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27/10/2026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470433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4.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14C4054-94E6-2293-D0EA-8D7B54E711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68B1FEB-FB48-16C2-4E69-363C570DA2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90B074A-473A-8CA4-2AAB-B4816BF028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BFDF37C-E385-43D5-8B0E-B156B8A20717}" type="datetimeFigureOut">
              <a:rPr lang="es-ES" smtClean="0"/>
              <a:t>27/10/2026</a:t>
            </a:fld>
            <a:endParaRPr lang="es-ES"/>
          </a:p>
        </p:txBody>
      </p:sp>
      <p:sp>
        <p:nvSpPr>
          <p:cNvPr id="5" name="Marcador de pie de página 4">
            <a:extLst>
              <a:ext uri="{FF2B5EF4-FFF2-40B4-BE49-F238E27FC236}">
                <a16:creationId xmlns:a16="http://schemas.microsoft.com/office/drawing/2014/main" id="{F09BE6BC-B4BD-3A79-8E26-8049C2A0D8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25AF405A-16A5-4FEF-BC02-86493A4E5B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EDD7736-3B5C-4C14-A476-F2DB6F1D321E}" type="slidenum">
              <a:rPr lang="es-ES" smtClean="0"/>
              <a:t>‹Nº›</a:t>
            </a:fld>
            <a:endParaRPr lang="es-ES"/>
          </a:p>
        </p:txBody>
      </p:sp>
    </p:spTree>
    <p:extLst>
      <p:ext uri="{BB962C8B-B14F-4D97-AF65-F5344CB8AC3E}">
        <p14:creationId xmlns:p14="http://schemas.microsoft.com/office/powerpoint/2010/main" val="2631751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5"/>
        <p:cNvGrpSpPr/>
        <p:nvPr/>
      </p:nvGrpSpPr>
      <p:grpSpPr>
        <a:xfrm>
          <a:off x="0" y="0"/>
          <a:ext cx="0" cy="0"/>
          <a:chOff x="0" y="0"/>
          <a:chExt cx="0" cy="0"/>
        </a:xfrm>
      </p:grpSpPr>
      <p:sp>
        <p:nvSpPr>
          <p:cNvPr id="46" name="Google Shape;46;p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7" name="Google Shape;47;p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8" name="Google Shape;48;p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9" name="Google Shape;49;p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0" name="Google Shape;50;p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757575"/>
                </a:solidFill>
                <a:latin typeface="Arial"/>
                <a:ea typeface="Arial"/>
                <a:cs typeface="Arial"/>
                <a:sym typeface="Arial"/>
              </a:defRPr>
            </a:lvl1pPr>
            <a:lvl2pPr marL="0" marR="0" lvl="1" indent="0" algn="r" rtl="0">
              <a:spcBef>
                <a:spcPts val="0"/>
              </a:spcBef>
              <a:buNone/>
              <a:defRPr sz="1200">
                <a:solidFill>
                  <a:srgbClr val="757575"/>
                </a:solidFill>
                <a:latin typeface="Arial"/>
                <a:ea typeface="Arial"/>
                <a:cs typeface="Arial"/>
                <a:sym typeface="Arial"/>
              </a:defRPr>
            </a:lvl2pPr>
            <a:lvl3pPr marL="0" marR="0" lvl="2" indent="0" algn="r" rtl="0">
              <a:spcBef>
                <a:spcPts val="0"/>
              </a:spcBef>
              <a:buNone/>
              <a:defRPr sz="1200">
                <a:solidFill>
                  <a:srgbClr val="757575"/>
                </a:solidFill>
                <a:latin typeface="Arial"/>
                <a:ea typeface="Arial"/>
                <a:cs typeface="Arial"/>
                <a:sym typeface="Arial"/>
              </a:defRPr>
            </a:lvl3pPr>
            <a:lvl4pPr marL="0" marR="0" lvl="3" indent="0" algn="r" rtl="0">
              <a:spcBef>
                <a:spcPts val="0"/>
              </a:spcBef>
              <a:buNone/>
              <a:defRPr sz="1200">
                <a:solidFill>
                  <a:srgbClr val="757575"/>
                </a:solidFill>
                <a:latin typeface="Arial"/>
                <a:ea typeface="Arial"/>
                <a:cs typeface="Arial"/>
                <a:sym typeface="Arial"/>
              </a:defRPr>
            </a:lvl4pPr>
            <a:lvl5pPr marL="0" marR="0" lvl="4" indent="0" algn="r" rtl="0">
              <a:spcBef>
                <a:spcPts val="0"/>
              </a:spcBef>
              <a:buNone/>
              <a:defRPr sz="1200">
                <a:solidFill>
                  <a:srgbClr val="757575"/>
                </a:solidFill>
                <a:latin typeface="Arial"/>
                <a:ea typeface="Arial"/>
                <a:cs typeface="Arial"/>
                <a:sym typeface="Arial"/>
              </a:defRPr>
            </a:lvl5pPr>
            <a:lvl6pPr marL="0" marR="0" lvl="5" indent="0" algn="r" rtl="0">
              <a:spcBef>
                <a:spcPts val="0"/>
              </a:spcBef>
              <a:buNone/>
              <a:defRPr sz="1200">
                <a:solidFill>
                  <a:srgbClr val="757575"/>
                </a:solidFill>
                <a:latin typeface="Arial"/>
                <a:ea typeface="Arial"/>
                <a:cs typeface="Arial"/>
                <a:sym typeface="Arial"/>
              </a:defRPr>
            </a:lvl6pPr>
            <a:lvl7pPr marL="0" marR="0" lvl="6" indent="0" algn="r" rtl="0">
              <a:spcBef>
                <a:spcPts val="0"/>
              </a:spcBef>
              <a:buNone/>
              <a:defRPr sz="1200">
                <a:solidFill>
                  <a:srgbClr val="757575"/>
                </a:solidFill>
                <a:latin typeface="Arial"/>
                <a:ea typeface="Arial"/>
                <a:cs typeface="Arial"/>
                <a:sym typeface="Arial"/>
              </a:defRPr>
            </a:lvl7pPr>
            <a:lvl8pPr marL="0" marR="0" lvl="7" indent="0" algn="r" rtl="0">
              <a:spcBef>
                <a:spcPts val="0"/>
              </a:spcBef>
              <a:buNone/>
              <a:defRPr sz="1200">
                <a:solidFill>
                  <a:srgbClr val="757575"/>
                </a:solidFill>
                <a:latin typeface="Arial"/>
                <a:ea typeface="Arial"/>
                <a:cs typeface="Arial"/>
                <a:sym typeface="Arial"/>
              </a:defRPr>
            </a:lvl8pPr>
            <a:lvl9pPr marL="0" marR="0" lvl="8" indent="0" algn="r" rtl="0">
              <a:spcBef>
                <a:spcPts val="0"/>
              </a:spcBef>
              <a:buNone/>
              <a:defRPr sz="1200">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ES"/>
              <a:t>‹Nº›</a:t>
            </a:fld>
            <a:endParaRPr/>
          </a:p>
        </p:txBody>
      </p:sp>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5"/>
        <p:cNvGrpSpPr/>
        <p:nvPr/>
      </p:nvGrpSpPr>
      <p:grpSpPr>
        <a:xfrm>
          <a:off x="0" y="0"/>
          <a:ext cx="0" cy="0"/>
          <a:chOff x="0" y="0"/>
          <a:chExt cx="0" cy="0"/>
        </a:xfrm>
      </p:grpSpPr>
      <p:sp>
        <p:nvSpPr>
          <p:cNvPr id="206" name="Google Shape;206;p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07" name="Google Shape;207;p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08" name="Google Shape;208;p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9" name="Google Shape;209;p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10" name="Google Shape;210;p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ES"/>
              <a:t>‹Nº›</a:t>
            </a:fld>
            <a:endParaRPr/>
          </a:p>
        </p:txBody>
      </p:sp>
    </p:spTree>
  </p:cSld>
  <p:clrMap bg1="lt1" tx1="dk1" bg2="dk2" tx2="lt2" accent1="accent1" accent2="accent2" accent3="accent3" accent4="accent4" accent5="accent5" accent6="accent6" hlink="hlink" folHlink="folHlink"/>
  <p:sldLayoutIdLst>
    <p:sldLayoutId id="2147483660" r:id="rId1"/>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27/10/2026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5791128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4.jpeg"/><Relationship Id="rId13"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8.png"/><Relationship Id="rId2" Type="http://schemas.openxmlformats.org/officeDocument/2006/relationships/image" Target="../media/image3.jpg"/><Relationship Id="rId16"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7.png"/><Relationship Id="rId5" Type="http://schemas.openxmlformats.org/officeDocument/2006/relationships/diagramQuickStyle" Target="../diagrams/quickStyle1.xml"/><Relationship Id="rId1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diagramLayout" Target="../diagrams/layout1.xml"/><Relationship Id="rId9" Type="http://schemas.openxmlformats.org/officeDocument/2006/relationships/image" Target="../media/image5.jpeg"/><Relationship Id="rId1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19.jpg"/><Relationship Id="rId7" Type="http://schemas.openxmlformats.org/officeDocument/2006/relationships/diagramData" Target="../diagrams/data2.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2.jpeg"/><Relationship Id="rId11" Type="http://schemas.microsoft.com/office/2007/relationships/diagramDrawing" Target="../diagrams/drawing2.xml"/><Relationship Id="rId5" Type="http://schemas.openxmlformats.org/officeDocument/2006/relationships/image" Target="../media/image21.jpg"/><Relationship Id="rId10" Type="http://schemas.openxmlformats.org/officeDocument/2006/relationships/diagramColors" Target="../diagrams/colors2.xml"/><Relationship Id="rId4" Type="http://schemas.openxmlformats.org/officeDocument/2006/relationships/image" Target="../media/image20.png"/><Relationship Id="rId9"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31.png"/><Relationship Id="rId7" Type="http://schemas.openxmlformats.org/officeDocument/2006/relationships/diagramData" Target="../diagrams/data3.xml"/><Relationship Id="rId2" Type="http://schemas.openxmlformats.org/officeDocument/2006/relationships/image" Target="../media/image30.jpg"/><Relationship Id="rId1" Type="http://schemas.openxmlformats.org/officeDocument/2006/relationships/slideLayout" Target="../slideLayouts/slideLayout7.xml"/><Relationship Id="rId6" Type="http://schemas.openxmlformats.org/officeDocument/2006/relationships/image" Target="../media/image33.jpg"/><Relationship Id="rId11" Type="http://schemas.microsoft.com/office/2007/relationships/diagramDrawing" Target="../diagrams/drawing3.xml"/><Relationship Id="rId5" Type="http://schemas.openxmlformats.org/officeDocument/2006/relationships/image" Target="../media/image32.jpg"/><Relationship Id="rId10" Type="http://schemas.openxmlformats.org/officeDocument/2006/relationships/diagramColors" Target="../diagrams/colors3.xml"/><Relationship Id="rId4" Type="http://schemas.microsoft.com/office/2007/relationships/hdphoto" Target="../media/hdphoto1.wdp"/><Relationship Id="rId9"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8" Type="http://schemas.openxmlformats.org/officeDocument/2006/relationships/image" Target="../media/image39.jp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8.jp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41.jpeg"/><Relationship Id="rId7" Type="http://schemas.openxmlformats.org/officeDocument/2006/relationships/image" Target="../media/image45.jpeg"/><Relationship Id="rId2" Type="http://schemas.openxmlformats.org/officeDocument/2006/relationships/image" Target="../media/image40.png"/><Relationship Id="rId1" Type="http://schemas.openxmlformats.org/officeDocument/2006/relationships/slideLayout" Target="../slideLayouts/slideLayout13.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11.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image" Target="../media/image47.png"/><Relationship Id="rId1" Type="http://schemas.openxmlformats.org/officeDocument/2006/relationships/slideLayout" Target="../slideLayouts/slideLayout13.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12.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g"/><Relationship Id="rId4" Type="http://schemas.openxmlformats.org/officeDocument/2006/relationships/image" Target="../media/image56.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alphaModFix/>
          </a:blip>
          <a:stretch>
            <a:fillRect/>
          </a:stretch>
        </a:blipFill>
        <a:effectLst/>
      </p:bgPr>
    </p:bg>
    <p:spTree>
      <p:nvGrpSpPr>
        <p:cNvPr id="1" name="Shape 55"/>
        <p:cNvGrpSpPr/>
        <p:nvPr/>
      </p:nvGrpSpPr>
      <p:grpSpPr>
        <a:xfrm>
          <a:off x="0" y="0"/>
          <a:ext cx="0" cy="0"/>
          <a:chOff x="0" y="0"/>
          <a:chExt cx="0" cy="0"/>
        </a:xfrm>
      </p:grpSpPr>
      <p:sp>
        <p:nvSpPr>
          <p:cNvPr id="56" name="Google Shape;56;p3"/>
          <p:cNvSpPr txBox="1"/>
          <p:nvPr/>
        </p:nvSpPr>
        <p:spPr>
          <a:xfrm>
            <a:off x="371475" y="114300"/>
            <a:ext cx="6057900" cy="2131800"/>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6600" b="1">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defRPr>
            </a:lvl1pPr>
          </a:lstStyle>
          <a:p>
            <a:r>
              <a:rPr lang="es-ES" dirty="0" err="1"/>
              <a:t>ପ୍ରକାଶନ</a:t>
            </a:r>
            <a:r>
              <a:rPr lang="es-ES" dirty="0"/>
              <a:t> </a:t>
            </a:r>
            <a:r>
              <a:rPr lang="es-ES" dirty="0" err="1"/>
              <a:t>ଏବଂ</a:t>
            </a:r>
            <a:r>
              <a:rPr lang="es-ES" dirty="0"/>
              <a:t> </a:t>
            </a:r>
            <a:r>
              <a:rPr lang="es-ES" dirty="0" err="1"/>
              <a:t>ପ୍ରେରଣା</a:t>
            </a:r>
            <a:endParaRPr dirty="0">
              <a:sym typeface="Arial"/>
            </a:endParaRPr>
          </a:p>
        </p:txBody>
      </p:sp>
      <p:sp>
        <p:nvSpPr>
          <p:cNvPr id="57" name="Google Shape;57;p3"/>
          <p:cNvSpPr txBox="1"/>
          <p:nvPr/>
        </p:nvSpPr>
        <p:spPr>
          <a:xfrm>
            <a:off x="-3" y="6099907"/>
            <a:ext cx="2000100" cy="592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600" b="1">
                <a:solidFill>
                  <a:srgbClr val="1B395C"/>
                </a:solidFill>
              </a:rPr>
              <a:t>ପାଠ ୫ ଅକ୍ଟୋବର ୩୧, ୨୦୨୬ ପାଇଁ</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8"/>
        <p:cNvGrpSpPr/>
        <p:nvPr/>
      </p:nvGrpSpPr>
      <p:grpSpPr>
        <a:xfrm>
          <a:off x="0" y="0"/>
          <a:ext cx="0" cy="0"/>
          <a:chOff x="0" y="0"/>
          <a:chExt cx="0" cy="0"/>
        </a:xfrm>
      </p:grpSpPr>
      <p:sp>
        <p:nvSpPr>
          <p:cNvPr id="59" name="Google Shape;59;p4"/>
          <p:cNvSpPr/>
          <p:nvPr/>
        </p:nvSpPr>
        <p:spPr>
          <a:xfrm>
            <a:off x="0" y="0"/>
            <a:ext cx="12192000" cy="6857400"/>
          </a:xfrm>
          <a:prstGeom prst="rect">
            <a:avLst/>
          </a:prstGeom>
          <a:gradFill>
            <a:gsLst>
              <a:gs pos="0">
                <a:srgbClr val="FCF8FB"/>
              </a:gs>
              <a:gs pos="74000">
                <a:srgbClr val="E6C7E2"/>
              </a:gs>
              <a:gs pos="83000">
                <a:srgbClr val="E6C7E2"/>
              </a:gs>
              <a:gs pos="100000">
                <a:srgbClr val="EED9EB"/>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60" name="Google Shape;60;p4"/>
          <p:cNvSpPr/>
          <p:nvPr/>
        </p:nvSpPr>
        <p:spPr>
          <a:xfrm flipH="1">
            <a:off x="67279" y="336204"/>
            <a:ext cx="6705600" cy="249600"/>
          </a:xfrm>
          <a:prstGeom prst="rect">
            <a:avLst/>
          </a:prstGeom>
          <a:solidFill>
            <a:schemeClr val="accent4"/>
          </a:solidFill>
          <a:ln>
            <a:noFill/>
          </a:ln>
          <a:scene3d>
            <a:camera prst="orthographicFront"/>
            <a:lightRig rig="threePt" dir="t"/>
          </a:scene3d>
          <a:sp3d>
            <a:bevelT prst="angle"/>
          </a:sp3d>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61" name="Google Shape;61;p4"/>
          <p:cNvSpPr/>
          <p:nvPr/>
        </p:nvSpPr>
        <p:spPr>
          <a:xfrm rot="5400000">
            <a:off x="-225899" y="6053340"/>
            <a:ext cx="740700" cy="154200"/>
          </a:xfrm>
          <a:prstGeom prst="rect">
            <a:avLst/>
          </a:prstGeom>
          <a:solidFill>
            <a:schemeClr val="accent4"/>
          </a:solidFill>
          <a:ln>
            <a:noFill/>
          </a:ln>
          <a:scene3d>
            <a:camera prst="orthographicFront"/>
            <a:lightRig rig="threePt" dir="t"/>
          </a:scene3d>
          <a:sp3d>
            <a:bevelT prst="angle"/>
          </a:sp3d>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62" name="Google Shape;62;p4"/>
          <p:cNvSpPr/>
          <p:nvPr/>
        </p:nvSpPr>
        <p:spPr>
          <a:xfrm rot="5400000">
            <a:off x="5904901" y="215214"/>
            <a:ext cx="740700" cy="11833500"/>
          </a:xfrm>
          <a:prstGeom prst="rect">
            <a:avLst/>
          </a:prstGeom>
          <a:solidFill>
            <a:schemeClr val="accent4"/>
          </a:solidFill>
          <a:ln>
            <a:noFill/>
          </a:ln>
          <a:scene3d>
            <a:camera prst="orthographicFront"/>
            <a:lightRig rig="threePt" dir="t"/>
          </a:scene3d>
          <a:sp3d>
            <a:bevelT prst="angle"/>
          </a:sp3d>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63" name="Google Shape;63;p4"/>
          <p:cNvSpPr/>
          <p:nvPr/>
        </p:nvSpPr>
        <p:spPr>
          <a:xfrm>
            <a:off x="5696793" y="206336"/>
            <a:ext cx="6185100" cy="6063900"/>
          </a:xfrm>
          <a:prstGeom prst="rect">
            <a:avLst/>
          </a:prstGeom>
          <a:solidFill>
            <a:schemeClr val="lt1"/>
          </a:solidFill>
          <a:ln>
            <a:noFill/>
          </a:ln>
          <a:effectLst>
            <a:outerShdw blurRad="50800" dist="38100" dir="18900000" algn="bl" rotWithShape="0">
              <a:srgbClr val="9E3939"/>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pic>
        <p:nvPicPr>
          <p:cNvPr id="64" name="Google Shape;64;p4"/>
          <p:cNvPicPr preferRelativeResize="0"/>
          <p:nvPr/>
        </p:nvPicPr>
        <p:blipFill rotWithShape="1">
          <a:blip r:embed="rId2">
            <a:alphaModFix/>
          </a:blip>
          <a:srcRect t="1513" b="1513"/>
          <a:stretch/>
        </p:blipFill>
        <p:spPr>
          <a:xfrm>
            <a:off x="5987738" y="516722"/>
            <a:ext cx="5628019" cy="5457915"/>
          </a:xfrm>
          <a:prstGeom prst="rect">
            <a:avLst/>
          </a:prstGeom>
          <a:noFill/>
          <a:ln w="38100" cap="sq" cmpd="sng">
            <a:solidFill>
              <a:srgbClr val="000000"/>
            </a:solidFill>
            <a:prstDash val="solid"/>
            <a:miter lim="8000"/>
            <a:headEnd type="none" w="sm" len="sm"/>
            <a:tailEnd type="none" w="sm" len="sm"/>
          </a:ln>
          <a:effectLst>
            <a:outerShdw blurRad="50800" dist="38100" dir="18900000" algn="bl" rotWithShape="0">
              <a:srgbClr val="000000">
                <a:alpha val="40000"/>
              </a:srgbClr>
            </a:outerShdw>
          </a:effectLst>
        </p:spPr>
      </p:pic>
      <p:sp>
        <p:nvSpPr>
          <p:cNvPr id="65" name="Google Shape;65;p4"/>
          <p:cNvSpPr txBox="1"/>
          <p:nvPr/>
        </p:nvSpPr>
        <p:spPr>
          <a:xfrm>
            <a:off x="334304" y="1241049"/>
            <a:ext cx="5028185" cy="3862596"/>
          </a:xfrm>
          <a:prstGeom prst="rect">
            <a:avLst/>
          </a:prstGeom>
          <a:noFill/>
        </p:spPr>
        <p:txBody>
          <a:bodyPr wrap="square">
            <a:spAutoFit/>
            <a:scene3d>
              <a:camera prst="orthographicFront"/>
              <a:lightRig rig="threePt" dir="t"/>
            </a:scene3d>
            <a:sp3d extrusionH="57150">
              <a:bevelT w="38100" h="38100"/>
            </a:sp3d>
          </a:bodyPr>
          <a:lstStyle>
            <a:defPPr>
              <a:defRPr lang="es-ES"/>
            </a:defPPr>
            <a:lvl1pPr marR="0" indent="0" algn="ctr" fontAlgn="auto">
              <a:lnSpc>
                <a:spcPct val="100000"/>
              </a:lnSpc>
              <a:spcBef>
                <a:spcPts val="600"/>
              </a:spcBef>
              <a:spcAft>
                <a:spcPts val="0"/>
              </a:spcAft>
              <a:buClrTx/>
              <a:buSzTx/>
              <a:buFontTx/>
              <a:buNone/>
              <a:tabLst/>
              <a:defRPr kumimoji="0" sz="2400" b="1" i="0" u="none" strike="noStrike" cap="none" spc="0" normalizeH="0" baseline="0">
                <a:ln>
                  <a:noFill/>
                </a:ln>
                <a:solidFill>
                  <a:srgbClr val="9E3939"/>
                </a:solidFill>
                <a:effectLst/>
                <a:uLnTx/>
                <a:uFillTx/>
                <a:latin typeface="Comic Sans MS" panose="030F0702030302020204" pitchFamily="66" charset="0"/>
              </a:defRPr>
            </a:lvl1pPr>
          </a:lstStyle>
          <a:p>
            <a:r>
              <a:rPr lang="es-ES" dirty="0">
                <a:sym typeface="Comic Sans MS"/>
              </a:rPr>
              <a:t>“</a:t>
            </a:r>
            <a:r>
              <a:rPr lang="es-ES" dirty="0" err="1">
                <a:sym typeface="Comic Sans MS"/>
              </a:rPr>
              <a:t>ଯୀଶୁ</a:t>
            </a:r>
            <a:r>
              <a:rPr lang="es-ES" dirty="0">
                <a:sym typeface="Comic Sans MS"/>
              </a:rPr>
              <a:t> </a:t>
            </a:r>
            <a:r>
              <a:rPr lang="es-ES" dirty="0" err="1">
                <a:sym typeface="Comic Sans MS"/>
              </a:rPr>
              <a:t>ଖ୍ରୀଷ୍ଟଙ୍କ</a:t>
            </a:r>
            <a:r>
              <a:rPr lang="es-ES" dirty="0">
                <a:sym typeface="Comic Sans MS"/>
              </a:rPr>
              <a:t> ପ୍ରକାଶିତ </a:t>
            </a:r>
            <a:r>
              <a:rPr lang="es-ES" dirty="0" err="1">
                <a:sym typeface="Comic Sans MS"/>
              </a:rPr>
              <a:t>ବାକ୍ୟ</a:t>
            </a:r>
            <a:r>
              <a:rPr lang="es-ES" dirty="0">
                <a:sym typeface="Comic Sans MS"/>
              </a:rPr>
              <a:t>; </a:t>
            </a:r>
            <a:r>
              <a:rPr lang="es-ES" dirty="0" err="1">
                <a:sym typeface="Comic Sans MS"/>
              </a:rPr>
              <a:t>ଅବିଳମ୍ଵରେ</a:t>
            </a:r>
            <a:r>
              <a:rPr lang="es-ES" dirty="0">
                <a:sym typeface="Comic Sans MS"/>
              </a:rPr>
              <a:t> </a:t>
            </a:r>
            <a:r>
              <a:rPr lang="es-ES" dirty="0" err="1">
                <a:sym typeface="Comic Sans MS"/>
              </a:rPr>
              <a:t>ଯାହା</a:t>
            </a:r>
            <a:r>
              <a:rPr lang="es-ES" dirty="0">
                <a:sym typeface="Comic Sans MS"/>
              </a:rPr>
              <a:t> </a:t>
            </a:r>
            <a:r>
              <a:rPr lang="es-ES" dirty="0" err="1">
                <a:sym typeface="Comic Sans MS"/>
              </a:rPr>
              <a:t>ଯାହା</a:t>
            </a:r>
            <a:r>
              <a:rPr lang="es-ES" dirty="0">
                <a:sym typeface="Comic Sans MS"/>
              </a:rPr>
              <a:t> </a:t>
            </a:r>
            <a:r>
              <a:rPr lang="es-ES" dirty="0" err="1">
                <a:sym typeface="Comic Sans MS"/>
              </a:rPr>
              <a:t>ଅବଶ୍ୟ</a:t>
            </a:r>
            <a:r>
              <a:rPr lang="es-ES" dirty="0">
                <a:sym typeface="Comic Sans MS"/>
              </a:rPr>
              <a:t> </a:t>
            </a:r>
            <a:r>
              <a:rPr lang="es-ES" dirty="0" err="1">
                <a:sym typeface="Comic Sans MS"/>
              </a:rPr>
              <a:t>ଘଟିବ</a:t>
            </a:r>
            <a:r>
              <a:rPr lang="es-ES" dirty="0">
                <a:sym typeface="Comic Sans MS"/>
              </a:rPr>
              <a:t>, </a:t>
            </a:r>
            <a:r>
              <a:rPr lang="es-ES" dirty="0" err="1">
                <a:sym typeface="Comic Sans MS"/>
              </a:rPr>
              <a:t>ସେହିସବୁ</a:t>
            </a:r>
            <a:r>
              <a:rPr lang="es-ES" dirty="0">
                <a:sym typeface="Comic Sans MS"/>
              </a:rPr>
              <a:t> </a:t>
            </a:r>
            <a:r>
              <a:rPr lang="es-ES" dirty="0" err="1">
                <a:sym typeface="Comic Sans MS"/>
              </a:rPr>
              <a:t>ସେ</a:t>
            </a:r>
            <a:r>
              <a:rPr lang="es-ES" dirty="0">
                <a:sym typeface="Comic Sans MS"/>
              </a:rPr>
              <a:t> </a:t>
            </a:r>
            <a:r>
              <a:rPr lang="es-ES" dirty="0" err="1">
                <a:sym typeface="Comic Sans MS"/>
              </a:rPr>
              <a:t>ଯେପରି</a:t>
            </a:r>
            <a:r>
              <a:rPr lang="es-ES" dirty="0">
                <a:sym typeface="Comic Sans MS"/>
              </a:rPr>
              <a:t> </a:t>
            </a:r>
            <a:r>
              <a:rPr lang="es-ES" dirty="0" err="1">
                <a:sym typeface="Comic Sans MS"/>
              </a:rPr>
              <a:t>ଆପଣା</a:t>
            </a:r>
            <a:r>
              <a:rPr lang="es-ES" dirty="0">
                <a:sym typeface="Comic Sans MS"/>
              </a:rPr>
              <a:t> </a:t>
            </a:r>
            <a:r>
              <a:rPr lang="es-ES" dirty="0" err="1">
                <a:sym typeface="Comic Sans MS"/>
              </a:rPr>
              <a:t>ଦାସମାନଙ୍କୁ</a:t>
            </a:r>
            <a:r>
              <a:rPr lang="es-ES" dirty="0">
                <a:sym typeface="Comic Sans MS"/>
              </a:rPr>
              <a:t> </a:t>
            </a:r>
            <a:r>
              <a:rPr lang="es-ES" dirty="0" err="1">
                <a:sym typeface="Comic Sans MS"/>
              </a:rPr>
              <a:t>ଜଣାନ୍ତି</a:t>
            </a:r>
            <a:r>
              <a:rPr lang="es-ES" dirty="0">
                <a:sym typeface="Comic Sans MS"/>
              </a:rPr>
              <a:t>, </a:t>
            </a:r>
            <a:r>
              <a:rPr lang="es-ES" dirty="0" err="1">
                <a:sym typeface="Comic Sans MS"/>
              </a:rPr>
              <a:t>ଏଥିପାଇଁ</a:t>
            </a:r>
            <a:r>
              <a:rPr lang="es-ES" dirty="0">
                <a:sym typeface="Comic Sans MS"/>
              </a:rPr>
              <a:t> </a:t>
            </a:r>
            <a:r>
              <a:rPr lang="es-ES" dirty="0" err="1">
                <a:sym typeface="Comic Sans MS"/>
              </a:rPr>
              <a:t>ଈଶ୍ଵର</a:t>
            </a:r>
            <a:r>
              <a:rPr lang="es-ES" dirty="0">
                <a:sym typeface="Comic Sans MS"/>
              </a:rPr>
              <a:t> </a:t>
            </a:r>
            <a:r>
              <a:rPr lang="es-ES" dirty="0" err="1">
                <a:sym typeface="Comic Sans MS"/>
              </a:rPr>
              <a:t>ଏହା</a:t>
            </a:r>
            <a:r>
              <a:rPr lang="es-ES" dirty="0">
                <a:sym typeface="Comic Sans MS"/>
              </a:rPr>
              <a:t> </a:t>
            </a:r>
            <a:r>
              <a:rPr lang="es-ES" dirty="0" err="1">
                <a:sym typeface="Comic Sans MS"/>
              </a:rPr>
              <a:t>ତାହାଙ୍କ</a:t>
            </a:r>
            <a:r>
              <a:rPr lang="es-ES" dirty="0">
                <a:sym typeface="Comic Sans MS"/>
              </a:rPr>
              <a:t> </a:t>
            </a:r>
            <a:r>
              <a:rPr lang="es-ES" dirty="0" err="1">
                <a:sym typeface="Comic Sans MS"/>
              </a:rPr>
              <a:t>ନିକଟରେ</a:t>
            </a:r>
            <a:r>
              <a:rPr lang="es-ES" dirty="0">
                <a:sym typeface="Comic Sans MS"/>
              </a:rPr>
              <a:t> </a:t>
            </a:r>
            <a:r>
              <a:rPr lang="es-ES" dirty="0" err="1">
                <a:sym typeface="Comic Sans MS"/>
              </a:rPr>
              <a:t>ସମର୍ପଣ</a:t>
            </a:r>
            <a:r>
              <a:rPr lang="es-ES" dirty="0">
                <a:sym typeface="Comic Sans MS"/>
              </a:rPr>
              <a:t> </a:t>
            </a:r>
            <a:r>
              <a:rPr lang="es-ES" dirty="0" err="1">
                <a:sym typeface="Comic Sans MS"/>
              </a:rPr>
              <a:t>କଲେ</a:t>
            </a:r>
            <a:r>
              <a:rPr lang="es-ES" dirty="0">
                <a:sym typeface="Comic Sans MS"/>
              </a:rPr>
              <a:t>, </a:t>
            </a:r>
            <a:r>
              <a:rPr lang="es-ES" dirty="0" err="1">
                <a:sym typeface="Comic Sans MS"/>
              </a:rPr>
              <a:t>ଆଉ</a:t>
            </a:r>
            <a:r>
              <a:rPr lang="es-ES" dirty="0">
                <a:sym typeface="Comic Sans MS"/>
              </a:rPr>
              <a:t> </a:t>
            </a:r>
            <a:r>
              <a:rPr lang="es-ES" dirty="0" err="1">
                <a:sym typeface="Comic Sans MS"/>
              </a:rPr>
              <a:t>ସେ</a:t>
            </a:r>
            <a:r>
              <a:rPr lang="es-ES" dirty="0">
                <a:sym typeface="Comic Sans MS"/>
              </a:rPr>
              <a:t> </a:t>
            </a:r>
            <a:r>
              <a:rPr lang="es-ES" dirty="0" err="1">
                <a:sym typeface="Comic Sans MS"/>
              </a:rPr>
              <a:t>ଆପଣା</a:t>
            </a:r>
            <a:r>
              <a:rPr lang="es-ES" dirty="0">
                <a:sym typeface="Comic Sans MS"/>
              </a:rPr>
              <a:t> </a:t>
            </a:r>
            <a:r>
              <a:rPr lang="es-ES" dirty="0" err="1">
                <a:sym typeface="Comic Sans MS"/>
              </a:rPr>
              <a:t>ଦୂତ</a:t>
            </a:r>
            <a:r>
              <a:rPr lang="es-ES" dirty="0">
                <a:sym typeface="Comic Sans MS"/>
              </a:rPr>
              <a:t> </a:t>
            </a:r>
            <a:r>
              <a:rPr lang="es-ES" dirty="0" err="1">
                <a:sym typeface="Comic Sans MS"/>
              </a:rPr>
              <a:t>ପ୍ରେରଣ</a:t>
            </a:r>
            <a:r>
              <a:rPr lang="es-ES" dirty="0">
                <a:sym typeface="Comic Sans MS"/>
              </a:rPr>
              <a:t> </a:t>
            </a:r>
            <a:r>
              <a:rPr lang="es-ES" dirty="0" err="1">
                <a:sym typeface="Comic Sans MS"/>
              </a:rPr>
              <a:t>କରି</a:t>
            </a:r>
            <a:r>
              <a:rPr lang="es-ES" dirty="0">
                <a:sym typeface="Comic Sans MS"/>
              </a:rPr>
              <a:t> </a:t>
            </a:r>
            <a:r>
              <a:rPr lang="es-ES" dirty="0" err="1">
                <a:sym typeface="Comic Sans MS"/>
              </a:rPr>
              <a:t>ନିଜ</a:t>
            </a:r>
            <a:r>
              <a:rPr lang="es-ES" dirty="0">
                <a:sym typeface="Comic Sans MS"/>
              </a:rPr>
              <a:t> </a:t>
            </a:r>
            <a:r>
              <a:rPr lang="es-ES" dirty="0" err="1">
                <a:sym typeface="Comic Sans MS"/>
              </a:rPr>
              <a:t>ଦାସ</a:t>
            </a:r>
            <a:r>
              <a:rPr lang="es-ES" dirty="0">
                <a:sym typeface="Comic Sans MS"/>
              </a:rPr>
              <a:t> </a:t>
            </a:r>
            <a:r>
              <a:rPr lang="es-ES" dirty="0" err="1">
                <a:sym typeface="Comic Sans MS"/>
              </a:rPr>
              <a:t>ଯୋହନକୁ</a:t>
            </a:r>
            <a:r>
              <a:rPr lang="es-ES" dirty="0">
                <a:sym typeface="Comic Sans MS"/>
              </a:rPr>
              <a:t> </a:t>
            </a:r>
            <a:r>
              <a:rPr lang="es-ES" dirty="0" err="1">
                <a:sym typeface="Comic Sans MS"/>
              </a:rPr>
              <a:t>ଏହା</a:t>
            </a:r>
            <a:r>
              <a:rPr lang="es-ES" dirty="0">
                <a:sym typeface="Comic Sans MS"/>
              </a:rPr>
              <a:t> </a:t>
            </a:r>
            <a:r>
              <a:rPr lang="es-ES" dirty="0" err="1">
                <a:sym typeface="Comic Sans MS"/>
              </a:rPr>
              <a:t>ଜ୍ଞାତ</a:t>
            </a:r>
            <a:r>
              <a:rPr lang="es-ES" dirty="0">
                <a:sym typeface="Comic Sans MS"/>
              </a:rPr>
              <a:t> </a:t>
            </a:r>
            <a:r>
              <a:rPr lang="es-ES" dirty="0" err="1">
                <a:sym typeface="Comic Sans MS"/>
              </a:rPr>
              <a:t>କରାଇଲେ</a:t>
            </a:r>
            <a:r>
              <a:rPr lang="es-ES" dirty="0">
                <a:sym typeface="Comic Sans MS"/>
              </a:rPr>
              <a:t>। </a:t>
            </a:r>
            <a:r>
              <a:rPr lang="es-ES" dirty="0" err="1">
                <a:sym typeface="Comic Sans MS"/>
              </a:rPr>
              <a:t>ସେହି</a:t>
            </a:r>
            <a:r>
              <a:rPr lang="es-ES" dirty="0">
                <a:sym typeface="Comic Sans MS"/>
              </a:rPr>
              <a:t> </a:t>
            </a:r>
            <a:r>
              <a:rPr lang="es-ES" dirty="0" err="1">
                <a:sym typeface="Comic Sans MS"/>
              </a:rPr>
              <a:t>ଯୋହନ</a:t>
            </a:r>
            <a:r>
              <a:rPr lang="es-ES" dirty="0">
                <a:sym typeface="Comic Sans MS"/>
              </a:rPr>
              <a:t> </a:t>
            </a:r>
            <a:r>
              <a:rPr lang="es-ES" dirty="0" err="1">
                <a:sym typeface="Comic Sans MS"/>
              </a:rPr>
              <a:t>ଈଶ୍ଵରଙ୍କ</a:t>
            </a:r>
            <a:r>
              <a:rPr lang="es-ES" dirty="0">
                <a:sym typeface="Comic Sans MS"/>
              </a:rPr>
              <a:t> </a:t>
            </a:r>
            <a:r>
              <a:rPr lang="es-ES" dirty="0" err="1">
                <a:sym typeface="Comic Sans MS"/>
              </a:rPr>
              <a:t>ବାକ୍ୟ</a:t>
            </a:r>
            <a:r>
              <a:rPr lang="es-ES" dirty="0">
                <a:sym typeface="Comic Sans MS"/>
              </a:rPr>
              <a:t> ଓ </a:t>
            </a:r>
            <a:r>
              <a:rPr lang="es-ES" dirty="0" err="1">
                <a:sym typeface="Comic Sans MS"/>
              </a:rPr>
              <a:t>ଯୀଶୁ</a:t>
            </a:r>
            <a:r>
              <a:rPr lang="es-ES" dirty="0">
                <a:sym typeface="Comic Sans MS"/>
              </a:rPr>
              <a:t> </a:t>
            </a:r>
            <a:r>
              <a:rPr lang="es-ES" dirty="0" err="1">
                <a:sym typeface="Comic Sans MS"/>
              </a:rPr>
              <a:t>ଖ୍ରୀଷ୍ଟଙ୍କ</a:t>
            </a:r>
            <a:r>
              <a:rPr lang="es-ES" dirty="0">
                <a:sym typeface="Comic Sans MS"/>
              </a:rPr>
              <a:t> </a:t>
            </a:r>
            <a:r>
              <a:rPr lang="es-ES" dirty="0" err="1">
                <a:sym typeface="Comic Sans MS"/>
              </a:rPr>
              <a:t>ସାକ୍ଷ୍ୟ</a:t>
            </a:r>
            <a:r>
              <a:rPr lang="es-ES" dirty="0">
                <a:sym typeface="Comic Sans MS"/>
              </a:rPr>
              <a:t> </a:t>
            </a:r>
            <a:r>
              <a:rPr lang="es-ES" dirty="0" err="1">
                <a:sym typeface="Comic Sans MS"/>
              </a:rPr>
              <a:t>ସମ୍ଵନ୍ଧରେ</a:t>
            </a:r>
            <a:r>
              <a:rPr lang="es-ES" dirty="0">
                <a:sym typeface="Comic Sans MS"/>
              </a:rPr>
              <a:t>, </a:t>
            </a:r>
            <a:r>
              <a:rPr lang="es-ES" dirty="0" err="1">
                <a:sym typeface="Comic Sans MS"/>
              </a:rPr>
              <a:t>ଅର୍ଥାତ୍</a:t>
            </a:r>
            <a:r>
              <a:rPr lang="es-ES" dirty="0">
                <a:sym typeface="Comic Sans MS"/>
              </a:rPr>
              <a:t>, </a:t>
            </a:r>
            <a:r>
              <a:rPr lang="es-ES" dirty="0" err="1">
                <a:sym typeface="Comic Sans MS"/>
              </a:rPr>
              <a:t>ସେ</a:t>
            </a:r>
            <a:r>
              <a:rPr lang="es-ES" dirty="0">
                <a:sym typeface="Comic Sans MS"/>
              </a:rPr>
              <a:t> </a:t>
            </a:r>
            <a:r>
              <a:rPr lang="es-ES" dirty="0" err="1">
                <a:sym typeface="Comic Sans MS"/>
              </a:rPr>
              <a:t>ଯାହାସବୁ</a:t>
            </a:r>
            <a:r>
              <a:rPr lang="es-ES" dirty="0">
                <a:sym typeface="Comic Sans MS"/>
              </a:rPr>
              <a:t> </a:t>
            </a:r>
            <a:r>
              <a:rPr lang="es-ES" dirty="0" err="1">
                <a:sym typeface="Comic Sans MS"/>
              </a:rPr>
              <a:t>ଦର୍ଶନ</a:t>
            </a:r>
            <a:r>
              <a:rPr lang="es-ES" dirty="0">
                <a:sym typeface="Comic Sans MS"/>
              </a:rPr>
              <a:t> </a:t>
            </a:r>
            <a:r>
              <a:rPr lang="es-ES" dirty="0" err="1">
                <a:sym typeface="Comic Sans MS"/>
              </a:rPr>
              <a:t>କଲା</a:t>
            </a:r>
            <a:r>
              <a:rPr lang="es-ES" dirty="0">
                <a:sym typeface="Comic Sans MS"/>
              </a:rPr>
              <a:t>, </a:t>
            </a:r>
            <a:r>
              <a:rPr lang="es-ES" dirty="0" err="1">
                <a:sym typeface="Comic Sans MS"/>
              </a:rPr>
              <a:t>ସେହି</a:t>
            </a:r>
            <a:r>
              <a:rPr lang="es-ES" dirty="0">
                <a:sym typeface="Comic Sans MS"/>
              </a:rPr>
              <a:t> </a:t>
            </a:r>
            <a:r>
              <a:rPr lang="es-ES" dirty="0" err="1">
                <a:sym typeface="Comic Sans MS"/>
              </a:rPr>
              <a:t>ବିଷୟରେ</a:t>
            </a:r>
            <a:r>
              <a:rPr lang="es-ES" dirty="0">
                <a:sym typeface="Comic Sans MS"/>
              </a:rPr>
              <a:t> </a:t>
            </a:r>
            <a:r>
              <a:rPr lang="es-ES" dirty="0" err="1">
                <a:sym typeface="Comic Sans MS"/>
              </a:rPr>
              <a:t>ସାକ୍ଷ୍ୟ</a:t>
            </a:r>
            <a:r>
              <a:rPr lang="es-ES" dirty="0">
                <a:sym typeface="Comic Sans MS"/>
              </a:rPr>
              <a:t> </a:t>
            </a:r>
            <a:r>
              <a:rPr lang="es-ES" dirty="0" err="1">
                <a:sym typeface="Comic Sans MS"/>
              </a:rPr>
              <a:t>ଦେଉଅଛି</a:t>
            </a:r>
            <a:r>
              <a:rPr lang="es-ES" dirty="0">
                <a:sym typeface="Comic Sans MS"/>
              </a:rPr>
              <a:t>।”</a:t>
            </a:r>
            <a:endParaRPr dirty="0">
              <a:sym typeface="Comic Sans MS"/>
            </a:endParaRPr>
          </a:p>
          <a:p>
            <a:r>
              <a:rPr lang="es-ES" dirty="0">
                <a:sym typeface="Comic Sans MS"/>
              </a:rPr>
              <a:t>(ପ୍ରକାଶିତ ବାକ୍ୟ୧: ୧-୨)</a:t>
            </a:r>
            <a:endParaRPr dirty="0">
              <a:sym typeface="Comic Sans M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2000"/>
            <a:lum/>
          </a:blip>
          <a:srcRect/>
          <a:stretch>
            <a:fillRect b="-133000"/>
          </a:stretch>
        </a:blipFill>
        <a:effectLst/>
      </p:bgPr>
    </p:bg>
    <p:spTree>
      <p:nvGrpSpPr>
        <p:cNvPr id="1" name="">
          <a:extLst>
            <a:ext uri="{FF2B5EF4-FFF2-40B4-BE49-F238E27FC236}">
              <a16:creationId xmlns:a16="http://schemas.microsoft.com/office/drawing/2014/main" id="{017CCCF6-CDD8-B3FA-402C-9F4719BB3D1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BD66EFA-9435-4A2D-EE3D-3D1724C6DBD9}"/>
              </a:ext>
            </a:extLst>
          </p:cNvPr>
          <p:cNvSpPr txBox="1"/>
          <p:nvPr/>
        </p:nvSpPr>
        <p:spPr>
          <a:xfrm>
            <a:off x="6242083" y="3819849"/>
            <a:ext cx="5543550" cy="2862322"/>
          </a:xfrm>
          <a:prstGeom prst="rect">
            <a:avLst/>
          </a:prstGeom>
          <a:noFill/>
        </p:spPr>
        <p:txBody>
          <a:bodyPr wrap="square" rtlCol="0">
            <a:spAutoFit/>
            <a:scene3d>
              <a:camera prst="orthographicFront"/>
              <a:lightRig rig="threePt" dir="t"/>
            </a:scene3d>
            <a:sp3d extrusionH="57150">
              <a:bevelT w="38100" h="38100"/>
            </a:sp3d>
          </a:bodyPr>
          <a:lstStyle/>
          <a:p>
            <a:pPr lvl="0">
              <a:spcBef>
                <a:spcPts val="600"/>
              </a:spcBef>
            </a:pPr>
            <a:r>
              <a:rPr lang="or-IN" sz="2000" b="1" dirty="0">
                <a:solidFill>
                  <a:srgbClr val="FA46B9"/>
                </a:solidFill>
              </a:rPr>
              <a:t>ପ୍ରକାଶନ ଏବଂ ପ୍ରେରଣା</a:t>
            </a:r>
            <a:r>
              <a:rPr kumimoji="0" lang="es-ES" sz="2000" b="1" i="0" u="none" strike="noStrike" kern="1200" cap="none" spc="0" normalizeH="0" baseline="0" noProof="0" dirty="0">
                <a:ln>
                  <a:noFill/>
                </a:ln>
                <a:solidFill>
                  <a:srgbClr val="FA46B9"/>
                </a:solidFill>
                <a:effectLst/>
                <a:uLnTx/>
                <a:uFillTx/>
                <a:latin typeface="Aptos" panose="02110004020202020204"/>
                <a:ea typeface="+mn-ea"/>
                <a:cs typeface="+mn-cs"/>
              </a:rPr>
              <a:t>:</a:t>
            </a:r>
          </a:p>
          <a:p>
            <a:pPr lvl="1">
              <a:spcBef>
                <a:spcPts val="600"/>
              </a:spcBef>
            </a:pPr>
            <a:r>
              <a:rPr lang="or-IN" sz="2000" b="1" dirty="0">
                <a:solidFill>
                  <a:prstClr val="black"/>
                </a:solidFill>
              </a:rPr>
              <a:t>ସାଧାରଣ ଏବଂ ବିଶେଷ ପ୍ରକାଶନ</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a:p>
            <a:pPr lvl="1">
              <a:spcBef>
                <a:spcPts val="600"/>
              </a:spcBef>
            </a:pPr>
            <a:r>
              <a:rPr lang="or-IN" sz="2000" b="1" dirty="0">
                <a:solidFill>
                  <a:prstClr val="black"/>
                </a:solidFill>
              </a:rPr>
              <a:t>ପ୍ରେରଣାର ପ୍ରକ୍ରିୟା</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a:p>
            <a:pPr lvl="0">
              <a:spcBef>
                <a:spcPts val="1800"/>
              </a:spcBef>
            </a:pPr>
            <a:r>
              <a:rPr lang="or-IN" sz="2000" b="1" dirty="0">
                <a:solidFill>
                  <a:srgbClr val="3E5EF9"/>
                </a:solidFill>
              </a:rPr>
              <a:t>ଭାବବାଦୀୟ ଯୋଗାଯୋଗର ପ୍ରକାରଭେଦ</a:t>
            </a:r>
            <a:r>
              <a:rPr kumimoji="0" lang="es-ES" sz="2000" b="1" i="0" u="none" strike="noStrike" kern="1200" cap="none" spc="0" normalizeH="0" baseline="0" noProof="0" dirty="0">
                <a:ln>
                  <a:noFill/>
                </a:ln>
                <a:solidFill>
                  <a:srgbClr val="3E5EF9"/>
                </a:solidFill>
                <a:effectLst/>
                <a:uLnTx/>
                <a:uFillTx/>
                <a:latin typeface="Aptos" panose="02110004020202020204"/>
                <a:ea typeface="+mn-ea"/>
                <a:cs typeface="+mn-cs"/>
              </a:rPr>
              <a:t>:</a:t>
            </a:r>
          </a:p>
          <a:p>
            <a:pPr lvl="1">
              <a:spcBef>
                <a:spcPts val="600"/>
              </a:spcBef>
            </a:pPr>
            <a:r>
              <a:rPr lang="or-IN" sz="2000" b="1" dirty="0">
                <a:solidFill>
                  <a:prstClr val="black"/>
                </a:solidFill>
              </a:rPr>
              <a:t>ମୌଖିକ ବାର୍ତ୍ତା</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a:p>
            <a:pPr lvl="1">
              <a:spcBef>
                <a:spcPts val="600"/>
              </a:spcBef>
            </a:pPr>
            <a:r>
              <a:rPr lang="or-IN" sz="2000" b="1" dirty="0">
                <a:solidFill>
                  <a:prstClr val="black"/>
                </a:solidFill>
              </a:rPr>
              <a:t>ଲିଖିତ ବାର୍ତ୍ତା</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a:p>
            <a:pPr lvl="1">
              <a:spcBef>
                <a:spcPts val="600"/>
              </a:spcBef>
            </a:pPr>
            <a:r>
              <a:rPr lang="or-IN" sz="2000" b="1" dirty="0">
                <a:solidFill>
                  <a:prstClr val="black"/>
                </a:solidFill>
              </a:rPr>
              <a:t>ନାଟକ, ପ୍ରତୀକ ଓ ଦୃଷ୍ଟାନ୍ତ</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62561327-5D04-EA8F-B868-75C81EF0D684}"/>
              </a:ext>
            </a:extLst>
          </p:cNvPr>
          <p:cNvSpPr txBox="1"/>
          <p:nvPr/>
        </p:nvSpPr>
        <p:spPr>
          <a:xfrm>
            <a:off x="323048" y="87452"/>
            <a:ext cx="7239000" cy="707886"/>
          </a:xfrm>
          <a:prstGeom prst="rect">
            <a:avLst/>
          </a:prstGeom>
          <a:noFill/>
        </p:spPr>
        <p:txBody>
          <a:bodyPr wrap="square" rtlCol="0">
            <a:spAutoFit/>
          </a:bodyPr>
          <a:lstStyle/>
          <a:p>
            <a:pPr lvl="0">
              <a:spcBef>
                <a:spcPts val="600"/>
              </a:spcBef>
            </a:pPr>
            <a:r>
              <a:rPr lang="or-IN" sz="2000" b="1" dirty="0">
                <a:solidFill>
                  <a:prstClr val="black"/>
                </a:solidFill>
              </a:rPr>
              <a:t>ପ୍ରକାଶିତ ୧:୧-୨ ରେ ଏକ ଉଦାହରଣ ମିଳେ ଯେ ଈଶ୍ୱର ଭବିଷ୍ୟଦ୍‌ବକ୍ତାଙ୍କ ମାଧ୍ୟମରେ କିପରି ଆମ୍ଭମାନଙ୍କ ନିକଟରେ ନିଜ ବାର୍ତ୍ତା ପ୍ରକାଶ କରନ୍ତି:</a:t>
            </a:r>
          </a:p>
        </p:txBody>
      </p:sp>
      <p:graphicFrame>
        <p:nvGraphicFramePr>
          <p:cNvPr id="2" name="Diagrama 1">
            <a:extLst>
              <a:ext uri="{FF2B5EF4-FFF2-40B4-BE49-F238E27FC236}">
                <a16:creationId xmlns:a16="http://schemas.microsoft.com/office/drawing/2014/main" id="{3B9D7BF8-07F3-D6D2-4E3D-A3D956425963}"/>
              </a:ext>
            </a:extLst>
          </p:cNvPr>
          <p:cNvGraphicFramePr/>
          <p:nvPr>
            <p:extLst>
              <p:ext uri="{D42A27DB-BD31-4B8C-83A1-F6EECF244321}">
                <p14:modId xmlns:p14="http://schemas.microsoft.com/office/powerpoint/2010/main" val="1941801678"/>
              </p:ext>
            </p:extLst>
          </p:nvPr>
        </p:nvGraphicFramePr>
        <p:xfrm>
          <a:off x="119930" y="795338"/>
          <a:ext cx="7442118" cy="15079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a:extLst>
              <a:ext uri="{FF2B5EF4-FFF2-40B4-BE49-F238E27FC236}">
                <a16:creationId xmlns:a16="http://schemas.microsoft.com/office/drawing/2014/main" id="{940F5C43-3573-7EE4-A717-4E9AB1EF2D92}"/>
              </a:ext>
            </a:extLst>
          </p:cNvPr>
          <p:cNvSpPr txBox="1"/>
          <p:nvPr/>
        </p:nvSpPr>
        <p:spPr>
          <a:xfrm>
            <a:off x="323048" y="2303323"/>
            <a:ext cx="7239000" cy="1323439"/>
          </a:xfrm>
          <a:prstGeom prst="rect">
            <a:avLst/>
          </a:prstGeom>
          <a:noFill/>
        </p:spPr>
        <p:txBody>
          <a:bodyPr wrap="square" rtlCol="0">
            <a:spAutoFit/>
          </a:bodyPr>
          <a:lstStyle/>
          <a:p>
            <a:pPr lvl="0">
              <a:spcBef>
                <a:spcPts val="600"/>
              </a:spcBef>
            </a:pPr>
            <a:r>
              <a:rPr lang="or-IN" sz="2000" b="1" dirty="0">
                <a:solidFill>
                  <a:prstClr val="black"/>
                </a:solidFill>
              </a:rPr>
              <a:t>କିନ୍ତୁ ଈଶ୍ୱର ନିଜକୁ ଭବିଷ୍ୟଦ୍‌ବକ୍ତାମାନଙ୍କ ନିକଟରେ ପ୍ରକାଶ କରିବାର କିମ୍ବା ସେମାନଙ୍କ ମାଧ୍ୟମରେ ଈଶ୍ୱରୀୟ ବାର୍ତ୍ତା ପ୍ରେରଣ କରିବାର ଏହା ଏକମାତ୍ର ଉପାୟ ନୁହେଁ। ଆମ୍ଭେମାନେ ଅଧ୍ୟୟନ କରିବା ଯେ ଈଶ୍ୱର କେଉଁ କେଉଁ ବିଭିନ୍ନ ଉପାୟରେ ନିଜକୁ ଭବିଷ୍ୟଦ୍‌ବକ୍ତାମାନଙ୍କ ନିକଟରେ ପ୍ରକାଶ କଲେ ଏବଂ ସେମାନଙ୍କୁ ପ୍ରେରଣା କଲେ।</a:t>
            </a:r>
          </a:p>
        </p:txBody>
      </p:sp>
      <p:pic>
        <p:nvPicPr>
          <p:cNvPr id="6" name="Imagen 5">
            <a:extLst>
              <a:ext uri="{FF2B5EF4-FFF2-40B4-BE49-F238E27FC236}">
                <a16:creationId xmlns:a16="http://schemas.microsoft.com/office/drawing/2014/main" id="{A2DA0497-E90E-FEE1-F93D-154FF5E36CC8}"/>
              </a:ext>
            </a:extLst>
          </p:cNvPr>
          <p:cNvPicPr>
            <a:picLocks noChangeAspect="1"/>
          </p:cNvPicPr>
          <p:nvPr/>
        </p:nvPicPr>
        <p:blipFill rotWithShape="1">
          <a:blip r:embed="rId8">
            <a:extLst>
              <a:ext uri="{28A0092B-C50C-407E-A947-70E740481C1C}">
                <a14:useLocalDpi xmlns:a14="http://schemas.microsoft.com/office/drawing/2010/main" val="0"/>
              </a:ext>
            </a:extLst>
          </a:blip>
          <a:srcRect l="5913" r="8595"/>
          <a:stretch>
            <a:fillRect/>
          </a:stretch>
        </p:blipFill>
        <p:spPr>
          <a:xfrm>
            <a:off x="7765166" y="146977"/>
            <a:ext cx="4293483" cy="3348097"/>
          </a:xfrm>
          <a:prstGeom prst="rect">
            <a:avLst/>
          </a:prstGeom>
          <a:solidFill>
            <a:srgbClr val="FFFFFF">
              <a:shade val="85000"/>
            </a:srgbClr>
          </a:solidFill>
          <a:ln w="88900" cap="sq">
            <a:gradFill>
              <a:gsLst>
                <a:gs pos="6000">
                  <a:srgbClr val="589A71"/>
                </a:gs>
                <a:gs pos="0">
                  <a:srgbClr val="3C8B44"/>
                </a:gs>
                <a:gs pos="44000">
                  <a:srgbClr val="826193"/>
                </a:gs>
                <a:gs pos="22000">
                  <a:srgbClr val="74326C"/>
                </a:gs>
                <a:gs pos="76000">
                  <a:srgbClr val="6394C8"/>
                </a:gs>
                <a:gs pos="59000">
                  <a:srgbClr val="3674B7"/>
                </a:gs>
                <a:gs pos="97222">
                  <a:srgbClr val="9D3838"/>
                </a:gs>
                <a:gs pos="92000">
                  <a:srgbClr val="9D3838"/>
                </a:gs>
              </a:gsLst>
              <a:lin ang="5400000" scaled="1"/>
            </a:gra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9813DE67-6403-0738-581C-8E0464A13DC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0030" y="3767287"/>
            <a:ext cx="5303520" cy="2967446"/>
          </a:xfrm>
          <a:prstGeom prst="rect">
            <a:avLst/>
          </a:prstGeom>
          <a:solidFill>
            <a:srgbClr val="FFFFFF">
              <a:shade val="85000"/>
            </a:srgbClr>
          </a:solidFill>
          <a:ln w="88900" cap="sq">
            <a:solidFill>
              <a:schemeClr val="tx2">
                <a:lumMod val="25000"/>
                <a:lumOff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Imagen 18">
            <a:extLst>
              <a:ext uri="{FF2B5EF4-FFF2-40B4-BE49-F238E27FC236}">
                <a16:creationId xmlns:a16="http://schemas.microsoft.com/office/drawing/2014/main" id="{0170F035-3607-1604-B834-E57F31C4841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61608" y="5210208"/>
            <a:ext cx="407131" cy="306231"/>
          </a:xfrm>
          <a:prstGeom prst="rect">
            <a:avLst/>
          </a:prstGeom>
          <a:effectLst>
            <a:outerShdw blurRad="50800" dist="38100" dir="8100000" algn="tr" rotWithShape="0">
              <a:prstClr val="black">
                <a:alpha val="40000"/>
              </a:prstClr>
            </a:outerShdw>
          </a:effectLst>
        </p:spPr>
      </p:pic>
      <p:pic>
        <p:nvPicPr>
          <p:cNvPr id="21" name="Imagen 20">
            <a:extLst>
              <a:ext uri="{FF2B5EF4-FFF2-40B4-BE49-F238E27FC236}">
                <a16:creationId xmlns:a16="http://schemas.microsoft.com/office/drawing/2014/main" id="{343AF3D3-5FD8-E7E5-3E2A-B0CE5138A02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861608" y="3919352"/>
            <a:ext cx="407131" cy="306231"/>
          </a:xfrm>
          <a:prstGeom prst="rect">
            <a:avLst/>
          </a:prstGeom>
          <a:effectLst>
            <a:outerShdw blurRad="50800" dist="38100" dir="8100000" algn="tr" rotWithShape="0">
              <a:prstClr val="black">
                <a:alpha val="40000"/>
              </a:prstClr>
            </a:outerShdw>
          </a:effectLst>
        </p:spPr>
      </p:pic>
      <p:pic>
        <p:nvPicPr>
          <p:cNvPr id="27" name="Imagen 26">
            <a:extLst>
              <a:ext uri="{FF2B5EF4-FFF2-40B4-BE49-F238E27FC236}">
                <a16:creationId xmlns:a16="http://schemas.microsoft.com/office/drawing/2014/main" id="{6998D51D-1F44-B472-FBDC-863D7AEBCAB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417570" y="4258749"/>
            <a:ext cx="277213" cy="293037"/>
          </a:xfrm>
          <a:prstGeom prst="rect">
            <a:avLst/>
          </a:prstGeom>
          <a:effectLst>
            <a:outerShdw blurRad="50800" dist="38100" dir="8100000" algn="tr" rotWithShape="0">
              <a:prstClr val="black">
                <a:alpha val="40000"/>
              </a:prstClr>
            </a:outerShdw>
          </a:effectLst>
        </p:spPr>
      </p:pic>
      <p:pic>
        <p:nvPicPr>
          <p:cNvPr id="29" name="Imagen 28">
            <a:extLst>
              <a:ext uri="{FF2B5EF4-FFF2-40B4-BE49-F238E27FC236}">
                <a16:creationId xmlns:a16="http://schemas.microsoft.com/office/drawing/2014/main" id="{02DDB6D0-5FFD-7145-D211-A2497F371F1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417570" y="5563273"/>
            <a:ext cx="277213" cy="293037"/>
          </a:xfrm>
          <a:prstGeom prst="rect">
            <a:avLst/>
          </a:prstGeom>
          <a:effectLst>
            <a:outerShdw blurRad="50800" dist="38100" dir="8100000" algn="tr" rotWithShape="0">
              <a:prstClr val="black">
                <a:alpha val="40000"/>
              </a:prstClr>
            </a:outerShdw>
          </a:effectLst>
        </p:spPr>
      </p:pic>
      <p:pic>
        <p:nvPicPr>
          <p:cNvPr id="31" name="Imagen 30">
            <a:extLst>
              <a:ext uri="{FF2B5EF4-FFF2-40B4-BE49-F238E27FC236}">
                <a16:creationId xmlns:a16="http://schemas.microsoft.com/office/drawing/2014/main" id="{EF702EA2-9A71-9D1F-6B68-CE5F4F2E7E2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417570" y="4629080"/>
            <a:ext cx="277213" cy="293037"/>
          </a:xfrm>
          <a:prstGeom prst="rect">
            <a:avLst/>
          </a:prstGeom>
          <a:effectLst>
            <a:outerShdw blurRad="50800" dist="38100" dir="8100000" algn="tr" rotWithShape="0">
              <a:prstClr val="black">
                <a:alpha val="40000"/>
              </a:prstClr>
            </a:outerShdw>
          </a:effectLst>
        </p:spPr>
      </p:pic>
      <p:pic>
        <p:nvPicPr>
          <p:cNvPr id="33" name="Imagen 32">
            <a:extLst>
              <a:ext uri="{FF2B5EF4-FFF2-40B4-BE49-F238E27FC236}">
                <a16:creationId xmlns:a16="http://schemas.microsoft.com/office/drawing/2014/main" id="{B91A36E0-421A-7031-3E6B-43697F3D99A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417570" y="5932334"/>
            <a:ext cx="277213" cy="293037"/>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8BAECF2E-1B0C-3A24-31AB-ADE47EE77655}"/>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417570" y="6320645"/>
            <a:ext cx="277213" cy="293037"/>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176024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2">
                                            <p:graphicEl>
                                              <a:dgm id="{23AFBA87-667C-43BE-B57B-88406359694C}"/>
                                            </p:graphicEl>
                                          </p:spTgt>
                                        </p:tgtEl>
                                        <p:attrNameLst>
                                          <p:attrName>style.visibility</p:attrName>
                                        </p:attrNameLst>
                                      </p:cBhvr>
                                      <p:to>
                                        <p:strVal val="visible"/>
                                      </p:to>
                                    </p:set>
                                    <p:animEffect transition="in" filter="dissolve">
                                      <p:cBhvr>
                                        <p:cTn id="16" dur="500"/>
                                        <p:tgtEl>
                                          <p:spTgt spid="2">
                                            <p:graphicEl>
                                              <a:dgm id="{23AFBA87-667C-43BE-B57B-88406359694C}"/>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
                                            <p:graphicEl>
                                              <a:dgm id="{C1A951EB-92D0-4EA5-B808-B8F81EFF2714}"/>
                                            </p:graphicEl>
                                          </p:spTgt>
                                        </p:tgtEl>
                                        <p:attrNameLst>
                                          <p:attrName>style.visibility</p:attrName>
                                        </p:attrNameLst>
                                      </p:cBhvr>
                                      <p:to>
                                        <p:strVal val="visible"/>
                                      </p:to>
                                    </p:set>
                                    <p:animEffect transition="in" filter="dissolve">
                                      <p:cBhvr>
                                        <p:cTn id="21" dur="500"/>
                                        <p:tgtEl>
                                          <p:spTgt spid="2">
                                            <p:graphicEl>
                                              <a:dgm id="{C1A951EB-92D0-4EA5-B808-B8F81EFF2714}"/>
                                            </p:graphic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
                                            <p:graphicEl>
                                              <a:dgm id="{536BA26D-96E9-43CD-9F34-FE8D79D31E7E}"/>
                                            </p:graphicEl>
                                          </p:spTgt>
                                        </p:tgtEl>
                                        <p:attrNameLst>
                                          <p:attrName>style.visibility</p:attrName>
                                        </p:attrNameLst>
                                      </p:cBhvr>
                                      <p:to>
                                        <p:strVal val="visible"/>
                                      </p:to>
                                    </p:set>
                                    <p:animEffect transition="in" filter="dissolve">
                                      <p:cBhvr>
                                        <p:cTn id="24" dur="500"/>
                                        <p:tgtEl>
                                          <p:spTgt spid="2">
                                            <p:graphicEl>
                                              <a:dgm id="{536BA26D-96E9-43CD-9F34-FE8D79D31E7E}"/>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
                                            <p:graphicEl>
                                              <a:dgm id="{1CCF270D-2EFA-4A30-8B0B-F909824C4644}"/>
                                            </p:graphicEl>
                                          </p:spTgt>
                                        </p:tgtEl>
                                        <p:attrNameLst>
                                          <p:attrName>style.visibility</p:attrName>
                                        </p:attrNameLst>
                                      </p:cBhvr>
                                      <p:to>
                                        <p:strVal val="visible"/>
                                      </p:to>
                                    </p:set>
                                    <p:animEffect transition="in" filter="dissolve">
                                      <p:cBhvr>
                                        <p:cTn id="29" dur="500"/>
                                        <p:tgtEl>
                                          <p:spTgt spid="2">
                                            <p:graphicEl>
                                              <a:dgm id="{1CCF270D-2EFA-4A30-8B0B-F909824C4644}"/>
                                            </p:graphicEl>
                                          </p:spTgt>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2">
                                            <p:graphicEl>
                                              <a:dgm id="{A76F26DA-B2B5-4160-A59F-FAADB69541D4}"/>
                                            </p:graphicEl>
                                          </p:spTgt>
                                        </p:tgtEl>
                                        <p:attrNameLst>
                                          <p:attrName>style.visibility</p:attrName>
                                        </p:attrNameLst>
                                      </p:cBhvr>
                                      <p:to>
                                        <p:strVal val="visible"/>
                                      </p:to>
                                    </p:set>
                                    <p:animEffect transition="in" filter="dissolve">
                                      <p:cBhvr>
                                        <p:cTn id="32" dur="500"/>
                                        <p:tgtEl>
                                          <p:spTgt spid="2">
                                            <p:graphicEl>
                                              <a:dgm id="{A76F26DA-B2B5-4160-A59F-FAADB69541D4}"/>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
                                            <p:graphicEl>
                                              <a:dgm id="{C1A098E5-C144-40CF-93DC-F1AAB1171CB8}"/>
                                            </p:graphicEl>
                                          </p:spTgt>
                                        </p:tgtEl>
                                        <p:attrNameLst>
                                          <p:attrName>style.visibility</p:attrName>
                                        </p:attrNameLst>
                                      </p:cBhvr>
                                      <p:to>
                                        <p:strVal val="visible"/>
                                      </p:to>
                                    </p:set>
                                    <p:animEffect transition="in" filter="dissolve">
                                      <p:cBhvr>
                                        <p:cTn id="37" dur="500"/>
                                        <p:tgtEl>
                                          <p:spTgt spid="2">
                                            <p:graphicEl>
                                              <a:dgm id="{C1A098E5-C144-40CF-93DC-F1AAB1171CB8}"/>
                                            </p:graphicEl>
                                          </p:spTgt>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2">
                                            <p:graphicEl>
                                              <a:dgm id="{5CA40BCF-3245-4D00-92B9-6F35E83C7BAE}"/>
                                            </p:graphicEl>
                                          </p:spTgt>
                                        </p:tgtEl>
                                        <p:attrNameLst>
                                          <p:attrName>style.visibility</p:attrName>
                                        </p:attrNameLst>
                                      </p:cBhvr>
                                      <p:to>
                                        <p:strVal val="visible"/>
                                      </p:to>
                                    </p:set>
                                    <p:animEffect transition="in" filter="dissolve">
                                      <p:cBhvr>
                                        <p:cTn id="40" dur="500"/>
                                        <p:tgtEl>
                                          <p:spTgt spid="2">
                                            <p:graphicEl>
                                              <a:dgm id="{5CA40BCF-3245-4D00-92B9-6F35E83C7BAE}"/>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1000" fill="hold"/>
                                        <p:tgtEl>
                                          <p:spTgt spid="9"/>
                                        </p:tgtEl>
                                        <p:attrNameLst>
                                          <p:attrName>ppt_w</p:attrName>
                                        </p:attrNameLst>
                                      </p:cBhvr>
                                      <p:tavLst>
                                        <p:tav tm="0">
                                          <p:val>
                                            <p:fltVal val="0"/>
                                          </p:val>
                                        </p:tav>
                                        <p:tav tm="100000">
                                          <p:val>
                                            <p:strVal val="#ppt_w"/>
                                          </p:val>
                                        </p:tav>
                                      </p:tavLst>
                                    </p:anim>
                                    <p:anim calcmode="lin" valueType="num">
                                      <p:cBhvr>
                                        <p:cTn id="46" dur="1000" fill="hold"/>
                                        <p:tgtEl>
                                          <p:spTgt spid="9"/>
                                        </p:tgtEl>
                                        <p:attrNameLst>
                                          <p:attrName>ppt_h</p:attrName>
                                        </p:attrNameLst>
                                      </p:cBhvr>
                                      <p:tavLst>
                                        <p:tav tm="0">
                                          <p:val>
                                            <p:fltVal val="0"/>
                                          </p:val>
                                        </p:tav>
                                        <p:tav tm="100000">
                                          <p:val>
                                            <p:strVal val="#ppt_h"/>
                                          </p:val>
                                        </p:tav>
                                      </p:tavLst>
                                    </p:anim>
                                    <p:anim calcmode="lin" valueType="num">
                                      <p:cBhvr>
                                        <p:cTn id="47" dur="1000" fill="hold"/>
                                        <p:tgtEl>
                                          <p:spTgt spid="9"/>
                                        </p:tgtEl>
                                        <p:attrNameLst>
                                          <p:attrName>style.rotation</p:attrName>
                                        </p:attrNameLst>
                                      </p:cBhvr>
                                      <p:tavLst>
                                        <p:tav tm="0">
                                          <p:val>
                                            <p:fltVal val="90"/>
                                          </p:val>
                                        </p:tav>
                                        <p:tav tm="100000">
                                          <p:val>
                                            <p:fltVal val="0"/>
                                          </p:val>
                                        </p:tav>
                                      </p:tavLst>
                                    </p:anim>
                                    <p:animEffect transition="in" filter="fade">
                                      <p:cBhvr>
                                        <p:cTn id="48" dur="1000"/>
                                        <p:tgtEl>
                                          <p:spTgt spid="9"/>
                                        </p:tgtEl>
                                      </p:cBhvr>
                                    </p:animEffect>
                                  </p:childTnLst>
                                </p:cTn>
                              </p:par>
                            </p:childTnLst>
                          </p:cTn>
                        </p:par>
                        <p:par>
                          <p:cTn id="49" fill="hold">
                            <p:stCondLst>
                              <p:cond delay="1000"/>
                            </p:stCondLst>
                            <p:childTnLst>
                              <p:par>
                                <p:cTn id="50" presetID="22" presetClass="entr" presetSubtype="8" fill="hold" grpId="0"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left)">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p:cTn id="57" dur="250" fill="hold"/>
                                        <p:tgtEl>
                                          <p:spTgt spid="21"/>
                                        </p:tgtEl>
                                        <p:attrNameLst>
                                          <p:attrName>ppt_w</p:attrName>
                                        </p:attrNameLst>
                                      </p:cBhvr>
                                      <p:tavLst>
                                        <p:tav tm="0">
                                          <p:val>
                                            <p:fltVal val="0"/>
                                          </p:val>
                                        </p:tav>
                                        <p:tav tm="100000">
                                          <p:val>
                                            <p:strVal val="#ppt_w"/>
                                          </p:val>
                                        </p:tav>
                                      </p:tavLst>
                                    </p:anim>
                                    <p:anim calcmode="lin" valueType="num">
                                      <p:cBhvr>
                                        <p:cTn id="58" dur="250" fill="hold"/>
                                        <p:tgtEl>
                                          <p:spTgt spid="21"/>
                                        </p:tgtEl>
                                        <p:attrNameLst>
                                          <p:attrName>ppt_h</p:attrName>
                                        </p:attrNameLst>
                                      </p:cBhvr>
                                      <p:tavLst>
                                        <p:tav tm="0">
                                          <p:val>
                                            <p:fltVal val="0"/>
                                          </p:val>
                                        </p:tav>
                                        <p:tav tm="100000">
                                          <p:val>
                                            <p:strVal val="#ppt_h"/>
                                          </p:val>
                                        </p:tav>
                                      </p:tavLst>
                                    </p:anim>
                                    <p:anim calcmode="lin" valueType="num">
                                      <p:cBhvr>
                                        <p:cTn id="59" dur="250" fill="hold"/>
                                        <p:tgtEl>
                                          <p:spTgt spid="21"/>
                                        </p:tgtEl>
                                        <p:attrNameLst>
                                          <p:attrName>style.rotation</p:attrName>
                                        </p:attrNameLst>
                                      </p:cBhvr>
                                      <p:tavLst>
                                        <p:tav tm="0">
                                          <p:val>
                                            <p:fltVal val="90"/>
                                          </p:val>
                                        </p:tav>
                                        <p:tav tm="100000">
                                          <p:val>
                                            <p:fltVal val="0"/>
                                          </p:val>
                                        </p:tav>
                                      </p:tavLst>
                                    </p:anim>
                                    <p:animEffect transition="in" filter="fade">
                                      <p:cBhvr>
                                        <p:cTn id="60" dur="250"/>
                                        <p:tgtEl>
                                          <p:spTgt spid="21"/>
                                        </p:tgtEl>
                                      </p:cBhvr>
                                    </p:animEffect>
                                  </p:childTnLst>
                                </p:cTn>
                              </p:par>
                            </p:childTnLst>
                          </p:cTn>
                        </p:par>
                        <p:par>
                          <p:cTn id="61" fill="hold">
                            <p:stCondLst>
                              <p:cond delay="250"/>
                            </p:stCondLst>
                            <p:childTnLst>
                              <p:par>
                                <p:cTn id="62" presetID="22" presetClass="entr" presetSubtype="8" fill="hold" grpId="0" nodeType="afterEffect">
                                  <p:stCondLst>
                                    <p:cond delay="0"/>
                                  </p:stCondLst>
                                  <p:childTnLst>
                                    <p:set>
                                      <p:cBhvr>
                                        <p:cTn id="63" dur="1" fill="hold">
                                          <p:stCondLst>
                                            <p:cond delay="0"/>
                                          </p:stCondLst>
                                        </p:cTn>
                                        <p:tgtEl>
                                          <p:spTgt spid="3">
                                            <p:txEl>
                                              <p:pRg st="0" end="0"/>
                                            </p:txEl>
                                          </p:spTgt>
                                        </p:tgtEl>
                                        <p:attrNameLst>
                                          <p:attrName>style.visibility</p:attrName>
                                        </p:attrNameLst>
                                      </p:cBhvr>
                                      <p:to>
                                        <p:strVal val="visible"/>
                                      </p:to>
                                    </p:set>
                                    <p:animEffect transition="in" filter="wipe(left)">
                                      <p:cBhvr>
                                        <p:cTn id="64" dur="500"/>
                                        <p:tgtEl>
                                          <p:spTgt spid="3">
                                            <p:txEl>
                                              <p:pRg st="0" end="0"/>
                                            </p:txEl>
                                          </p:spTgt>
                                        </p:tgtEl>
                                      </p:cBhvr>
                                    </p:animEffect>
                                  </p:childTnLst>
                                </p:cTn>
                              </p:par>
                            </p:childTnLst>
                          </p:cTn>
                        </p:par>
                        <p:par>
                          <p:cTn id="65" fill="hold">
                            <p:stCondLst>
                              <p:cond delay="750"/>
                            </p:stCondLst>
                            <p:childTnLst>
                              <p:par>
                                <p:cTn id="66" presetID="49" presetClass="entr" presetSubtype="0" decel="100000" fill="hold" nodeType="after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p:cTn id="68" dur="500" fill="hold"/>
                                        <p:tgtEl>
                                          <p:spTgt spid="27"/>
                                        </p:tgtEl>
                                        <p:attrNameLst>
                                          <p:attrName>ppt_w</p:attrName>
                                        </p:attrNameLst>
                                      </p:cBhvr>
                                      <p:tavLst>
                                        <p:tav tm="0">
                                          <p:val>
                                            <p:fltVal val="0"/>
                                          </p:val>
                                        </p:tav>
                                        <p:tav tm="100000">
                                          <p:val>
                                            <p:strVal val="#ppt_w"/>
                                          </p:val>
                                        </p:tav>
                                      </p:tavLst>
                                    </p:anim>
                                    <p:anim calcmode="lin" valueType="num">
                                      <p:cBhvr>
                                        <p:cTn id="69" dur="500" fill="hold"/>
                                        <p:tgtEl>
                                          <p:spTgt spid="27"/>
                                        </p:tgtEl>
                                        <p:attrNameLst>
                                          <p:attrName>ppt_h</p:attrName>
                                        </p:attrNameLst>
                                      </p:cBhvr>
                                      <p:tavLst>
                                        <p:tav tm="0">
                                          <p:val>
                                            <p:fltVal val="0"/>
                                          </p:val>
                                        </p:tav>
                                        <p:tav tm="100000">
                                          <p:val>
                                            <p:strVal val="#ppt_h"/>
                                          </p:val>
                                        </p:tav>
                                      </p:tavLst>
                                    </p:anim>
                                    <p:anim calcmode="lin" valueType="num">
                                      <p:cBhvr>
                                        <p:cTn id="70" dur="500" fill="hold"/>
                                        <p:tgtEl>
                                          <p:spTgt spid="27"/>
                                        </p:tgtEl>
                                        <p:attrNameLst>
                                          <p:attrName>style.rotation</p:attrName>
                                        </p:attrNameLst>
                                      </p:cBhvr>
                                      <p:tavLst>
                                        <p:tav tm="0">
                                          <p:val>
                                            <p:fltVal val="360"/>
                                          </p:val>
                                        </p:tav>
                                        <p:tav tm="100000">
                                          <p:val>
                                            <p:fltVal val="0"/>
                                          </p:val>
                                        </p:tav>
                                      </p:tavLst>
                                    </p:anim>
                                    <p:animEffect transition="in" filter="fade">
                                      <p:cBhvr>
                                        <p:cTn id="71" dur="500"/>
                                        <p:tgtEl>
                                          <p:spTgt spid="27"/>
                                        </p:tgtEl>
                                      </p:cBhvr>
                                    </p:animEffect>
                                  </p:childTnLst>
                                </p:cTn>
                              </p:par>
                            </p:childTnLst>
                          </p:cTn>
                        </p:par>
                        <p:par>
                          <p:cTn id="72" fill="hold">
                            <p:stCondLst>
                              <p:cond delay="1250"/>
                            </p:stCondLst>
                            <p:childTnLst>
                              <p:par>
                                <p:cTn id="73" presetID="22" presetClass="entr" presetSubtype="8" fill="hold" grpId="0" nodeType="afterEffect">
                                  <p:stCondLst>
                                    <p:cond delay="0"/>
                                  </p:stCondLst>
                                  <p:childTnLst>
                                    <p:set>
                                      <p:cBhvr>
                                        <p:cTn id="74" dur="1" fill="hold">
                                          <p:stCondLst>
                                            <p:cond delay="0"/>
                                          </p:stCondLst>
                                        </p:cTn>
                                        <p:tgtEl>
                                          <p:spTgt spid="3">
                                            <p:txEl>
                                              <p:pRg st="1" end="1"/>
                                            </p:txEl>
                                          </p:spTgt>
                                        </p:tgtEl>
                                        <p:attrNameLst>
                                          <p:attrName>style.visibility</p:attrName>
                                        </p:attrNameLst>
                                      </p:cBhvr>
                                      <p:to>
                                        <p:strVal val="visible"/>
                                      </p:to>
                                    </p:set>
                                    <p:animEffect transition="in" filter="wipe(left)">
                                      <p:cBhvr>
                                        <p:cTn id="75" dur="500"/>
                                        <p:tgtEl>
                                          <p:spTgt spid="3">
                                            <p:txEl>
                                              <p:pRg st="1" end="1"/>
                                            </p:txEl>
                                          </p:spTgt>
                                        </p:tgtEl>
                                      </p:cBhvr>
                                    </p:animEffect>
                                  </p:childTnLst>
                                </p:cTn>
                              </p:par>
                            </p:childTnLst>
                          </p:cTn>
                        </p:par>
                        <p:par>
                          <p:cTn id="76" fill="hold">
                            <p:stCondLst>
                              <p:cond delay="1750"/>
                            </p:stCondLst>
                            <p:childTnLst>
                              <p:par>
                                <p:cTn id="77" presetID="49" presetClass="entr" presetSubtype="0" decel="100000"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 calcmode="lin" valueType="num">
                                      <p:cBhvr>
                                        <p:cTn id="79" dur="500" fill="hold"/>
                                        <p:tgtEl>
                                          <p:spTgt spid="31"/>
                                        </p:tgtEl>
                                        <p:attrNameLst>
                                          <p:attrName>ppt_w</p:attrName>
                                        </p:attrNameLst>
                                      </p:cBhvr>
                                      <p:tavLst>
                                        <p:tav tm="0">
                                          <p:val>
                                            <p:fltVal val="0"/>
                                          </p:val>
                                        </p:tav>
                                        <p:tav tm="100000">
                                          <p:val>
                                            <p:strVal val="#ppt_w"/>
                                          </p:val>
                                        </p:tav>
                                      </p:tavLst>
                                    </p:anim>
                                    <p:anim calcmode="lin" valueType="num">
                                      <p:cBhvr>
                                        <p:cTn id="80" dur="500" fill="hold"/>
                                        <p:tgtEl>
                                          <p:spTgt spid="31"/>
                                        </p:tgtEl>
                                        <p:attrNameLst>
                                          <p:attrName>ppt_h</p:attrName>
                                        </p:attrNameLst>
                                      </p:cBhvr>
                                      <p:tavLst>
                                        <p:tav tm="0">
                                          <p:val>
                                            <p:fltVal val="0"/>
                                          </p:val>
                                        </p:tav>
                                        <p:tav tm="100000">
                                          <p:val>
                                            <p:strVal val="#ppt_h"/>
                                          </p:val>
                                        </p:tav>
                                      </p:tavLst>
                                    </p:anim>
                                    <p:anim calcmode="lin" valueType="num">
                                      <p:cBhvr>
                                        <p:cTn id="81" dur="500" fill="hold"/>
                                        <p:tgtEl>
                                          <p:spTgt spid="31"/>
                                        </p:tgtEl>
                                        <p:attrNameLst>
                                          <p:attrName>style.rotation</p:attrName>
                                        </p:attrNameLst>
                                      </p:cBhvr>
                                      <p:tavLst>
                                        <p:tav tm="0">
                                          <p:val>
                                            <p:fltVal val="360"/>
                                          </p:val>
                                        </p:tav>
                                        <p:tav tm="100000">
                                          <p:val>
                                            <p:fltVal val="0"/>
                                          </p:val>
                                        </p:tav>
                                      </p:tavLst>
                                    </p:anim>
                                    <p:animEffect transition="in" filter="fade">
                                      <p:cBhvr>
                                        <p:cTn id="82" dur="500"/>
                                        <p:tgtEl>
                                          <p:spTgt spid="31"/>
                                        </p:tgtEl>
                                      </p:cBhvr>
                                    </p:animEffect>
                                  </p:childTnLst>
                                </p:cTn>
                              </p:par>
                            </p:childTnLst>
                          </p:cTn>
                        </p:par>
                        <p:par>
                          <p:cTn id="83" fill="hold">
                            <p:stCondLst>
                              <p:cond delay="2250"/>
                            </p:stCondLst>
                            <p:childTnLst>
                              <p:par>
                                <p:cTn id="84" presetID="22" presetClass="entr" presetSubtype="8" fill="hold" grpId="0" nodeType="afterEffect">
                                  <p:stCondLst>
                                    <p:cond delay="0"/>
                                  </p:stCondLst>
                                  <p:childTnLst>
                                    <p:set>
                                      <p:cBhvr>
                                        <p:cTn id="85" dur="1" fill="hold">
                                          <p:stCondLst>
                                            <p:cond delay="0"/>
                                          </p:stCondLst>
                                        </p:cTn>
                                        <p:tgtEl>
                                          <p:spTgt spid="3">
                                            <p:txEl>
                                              <p:pRg st="2" end="2"/>
                                            </p:txEl>
                                          </p:spTgt>
                                        </p:tgtEl>
                                        <p:attrNameLst>
                                          <p:attrName>style.visibility</p:attrName>
                                        </p:attrNameLst>
                                      </p:cBhvr>
                                      <p:to>
                                        <p:strVal val="visible"/>
                                      </p:to>
                                    </p:set>
                                    <p:animEffect transition="in" filter="wipe(left)">
                                      <p:cBhvr>
                                        <p:cTn id="86" dur="500"/>
                                        <p:tgtEl>
                                          <p:spTgt spid="3">
                                            <p:txEl>
                                              <p:pRg st="2" end="2"/>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31" presetClass="entr" presetSubtype="0" fill="hold" nodeType="clickEffect">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cBhvr>
                                        <p:cTn id="91" dur="250" fill="hold"/>
                                        <p:tgtEl>
                                          <p:spTgt spid="19"/>
                                        </p:tgtEl>
                                        <p:attrNameLst>
                                          <p:attrName>ppt_w</p:attrName>
                                        </p:attrNameLst>
                                      </p:cBhvr>
                                      <p:tavLst>
                                        <p:tav tm="0">
                                          <p:val>
                                            <p:fltVal val="0"/>
                                          </p:val>
                                        </p:tav>
                                        <p:tav tm="100000">
                                          <p:val>
                                            <p:strVal val="#ppt_w"/>
                                          </p:val>
                                        </p:tav>
                                      </p:tavLst>
                                    </p:anim>
                                    <p:anim calcmode="lin" valueType="num">
                                      <p:cBhvr>
                                        <p:cTn id="92" dur="250" fill="hold"/>
                                        <p:tgtEl>
                                          <p:spTgt spid="19"/>
                                        </p:tgtEl>
                                        <p:attrNameLst>
                                          <p:attrName>ppt_h</p:attrName>
                                        </p:attrNameLst>
                                      </p:cBhvr>
                                      <p:tavLst>
                                        <p:tav tm="0">
                                          <p:val>
                                            <p:fltVal val="0"/>
                                          </p:val>
                                        </p:tav>
                                        <p:tav tm="100000">
                                          <p:val>
                                            <p:strVal val="#ppt_h"/>
                                          </p:val>
                                        </p:tav>
                                      </p:tavLst>
                                    </p:anim>
                                    <p:anim calcmode="lin" valueType="num">
                                      <p:cBhvr>
                                        <p:cTn id="93" dur="250" fill="hold"/>
                                        <p:tgtEl>
                                          <p:spTgt spid="19"/>
                                        </p:tgtEl>
                                        <p:attrNameLst>
                                          <p:attrName>style.rotation</p:attrName>
                                        </p:attrNameLst>
                                      </p:cBhvr>
                                      <p:tavLst>
                                        <p:tav tm="0">
                                          <p:val>
                                            <p:fltVal val="90"/>
                                          </p:val>
                                        </p:tav>
                                        <p:tav tm="100000">
                                          <p:val>
                                            <p:fltVal val="0"/>
                                          </p:val>
                                        </p:tav>
                                      </p:tavLst>
                                    </p:anim>
                                    <p:animEffect transition="in" filter="fade">
                                      <p:cBhvr>
                                        <p:cTn id="94" dur="250"/>
                                        <p:tgtEl>
                                          <p:spTgt spid="19"/>
                                        </p:tgtEl>
                                      </p:cBhvr>
                                    </p:animEffect>
                                  </p:childTnLst>
                                </p:cTn>
                              </p:par>
                            </p:childTnLst>
                          </p:cTn>
                        </p:par>
                        <p:par>
                          <p:cTn id="95" fill="hold">
                            <p:stCondLst>
                              <p:cond delay="250"/>
                            </p:stCondLst>
                            <p:childTnLst>
                              <p:par>
                                <p:cTn id="96" presetID="22" presetClass="entr" presetSubtype="8" fill="hold" grpId="0" nodeType="afterEffect">
                                  <p:stCondLst>
                                    <p:cond delay="0"/>
                                  </p:stCondLst>
                                  <p:childTnLst>
                                    <p:set>
                                      <p:cBhvr>
                                        <p:cTn id="97" dur="1" fill="hold">
                                          <p:stCondLst>
                                            <p:cond delay="0"/>
                                          </p:stCondLst>
                                        </p:cTn>
                                        <p:tgtEl>
                                          <p:spTgt spid="3">
                                            <p:txEl>
                                              <p:pRg st="3" end="3"/>
                                            </p:txEl>
                                          </p:spTgt>
                                        </p:tgtEl>
                                        <p:attrNameLst>
                                          <p:attrName>style.visibility</p:attrName>
                                        </p:attrNameLst>
                                      </p:cBhvr>
                                      <p:to>
                                        <p:strVal val="visible"/>
                                      </p:to>
                                    </p:set>
                                    <p:animEffect transition="in" filter="wipe(left)">
                                      <p:cBhvr>
                                        <p:cTn id="98" dur="500"/>
                                        <p:tgtEl>
                                          <p:spTgt spid="3">
                                            <p:txEl>
                                              <p:pRg st="3" end="3"/>
                                            </p:txEl>
                                          </p:spTgt>
                                        </p:tgtEl>
                                      </p:cBhvr>
                                    </p:animEffect>
                                  </p:childTnLst>
                                </p:cTn>
                              </p:par>
                            </p:childTnLst>
                          </p:cTn>
                        </p:par>
                        <p:par>
                          <p:cTn id="99" fill="hold">
                            <p:stCondLst>
                              <p:cond delay="750"/>
                            </p:stCondLst>
                            <p:childTnLst>
                              <p:par>
                                <p:cTn id="100" presetID="49" presetClass="entr" presetSubtype="0" decel="100000" fill="hold" nodeType="afterEffect">
                                  <p:stCondLst>
                                    <p:cond delay="0"/>
                                  </p:stCondLst>
                                  <p:childTnLst>
                                    <p:set>
                                      <p:cBhvr>
                                        <p:cTn id="101" dur="1" fill="hold">
                                          <p:stCondLst>
                                            <p:cond delay="0"/>
                                          </p:stCondLst>
                                        </p:cTn>
                                        <p:tgtEl>
                                          <p:spTgt spid="29"/>
                                        </p:tgtEl>
                                        <p:attrNameLst>
                                          <p:attrName>style.visibility</p:attrName>
                                        </p:attrNameLst>
                                      </p:cBhvr>
                                      <p:to>
                                        <p:strVal val="visible"/>
                                      </p:to>
                                    </p:set>
                                    <p:anim calcmode="lin" valueType="num">
                                      <p:cBhvr>
                                        <p:cTn id="102" dur="500" fill="hold"/>
                                        <p:tgtEl>
                                          <p:spTgt spid="29"/>
                                        </p:tgtEl>
                                        <p:attrNameLst>
                                          <p:attrName>ppt_w</p:attrName>
                                        </p:attrNameLst>
                                      </p:cBhvr>
                                      <p:tavLst>
                                        <p:tav tm="0">
                                          <p:val>
                                            <p:fltVal val="0"/>
                                          </p:val>
                                        </p:tav>
                                        <p:tav tm="100000">
                                          <p:val>
                                            <p:strVal val="#ppt_w"/>
                                          </p:val>
                                        </p:tav>
                                      </p:tavLst>
                                    </p:anim>
                                    <p:anim calcmode="lin" valueType="num">
                                      <p:cBhvr>
                                        <p:cTn id="103" dur="500" fill="hold"/>
                                        <p:tgtEl>
                                          <p:spTgt spid="29"/>
                                        </p:tgtEl>
                                        <p:attrNameLst>
                                          <p:attrName>ppt_h</p:attrName>
                                        </p:attrNameLst>
                                      </p:cBhvr>
                                      <p:tavLst>
                                        <p:tav tm="0">
                                          <p:val>
                                            <p:fltVal val="0"/>
                                          </p:val>
                                        </p:tav>
                                        <p:tav tm="100000">
                                          <p:val>
                                            <p:strVal val="#ppt_h"/>
                                          </p:val>
                                        </p:tav>
                                      </p:tavLst>
                                    </p:anim>
                                    <p:anim calcmode="lin" valueType="num">
                                      <p:cBhvr>
                                        <p:cTn id="104" dur="500" fill="hold"/>
                                        <p:tgtEl>
                                          <p:spTgt spid="29"/>
                                        </p:tgtEl>
                                        <p:attrNameLst>
                                          <p:attrName>style.rotation</p:attrName>
                                        </p:attrNameLst>
                                      </p:cBhvr>
                                      <p:tavLst>
                                        <p:tav tm="0">
                                          <p:val>
                                            <p:fltVal val="360"/>
                                          </p:val>
                                        </p:tav>
                                        <p:tav tm="100000">
                                          <p:val>
                                            <p:fltVal val="0"/>
                                          </p:val>
                                        </p:tav>
                                      </p:tavLst>
                                    </p:anim>
                                    <p:animEffect transition="in" filter="fade">
                                      <p:cBhvr>
                                        <p:cTn id="105" dur="500"/>
                                        <p:tgtEl>
                                          <p:spTgt spid="29"/>
                                        </p:tgtEl>
                                      </p:cBhvr>
                                    </p:animEffect>
                                  </p:childTnLst>
                                </p:cTn>
                              </p:par>
                            </p:childTnLst>
                          </p:cTn>
                        </p:par>
                        <p:par>
                          <p:cTn id="106" fill="hold">
                            <p:stCondLst>
                              <p:cond delay="1250"/>
                            </p:stCondLst>
                            <p:childTnLst>
                              <p:par>
                                <p:cTn id="107" presetID="22" presetClass="entr" presetSubtype="8" fill="hold" grpId="0" nodeType="afterEffect">
                                  <p:stCondLst>
                                    <p:cond delay="0"/>
                                  </p:stCondLst>
                                  <p:childTnLst>
                                    <p:set>
                                      <p:cBhvr>
                                        <p:cTn id="108" dur="1" fill="hold">
                                          <p:stCondLst>
                                            <p:cond delay="0"/>
                                          </p:stCondLst>
                                        </p:cTn>
                                        <p:tgtEl>
                                          <p:spTgt spid="3">
                                            <p:txEl>
                                              <p:pRg st="4" end="4"/>
                                            </p:txEl>
                                          </p:spTgt>
                                        </p:tgtEl>
                                        <p:attrNameLst>
                                          <p:attrName>style.visibility</p:attrName>
                                        </p:attrNameLst>
                                      </p:cBhvr>
                                      <p:to>
                                        <p:strVal val="visible"/>
                                      </p:to>
                                    </p:set>
                                    <p:animEffect transition="in" filter="wipe(left)">
                                      <p:cBhvr>
                                        <p:cTn id="109" dur="500"/>
                                        <p:tgtEl>
                                          <p:spTgt spid="3">
                                            <p:txEl>
                                              <p:pRg st="4" end="4"/>
                                            </p:txEl>
                                          </p:spTgt>
                                        </p:tgtEl>
                                      </p:cBhvr>
                                    </p:animEffect>
                                  </p:childTnLst>
                                </p:cTn>
                              </p:par>
                            </p:childTnLst>
                          </p:cTn>
                        </p:par>
                        <p:par>
                          <p:cTn id="110" fill="hold">
                            <p:stCondLst>
                              <p:cond delay="1750"/>
                            </p:stCondLst>
                            <p:childTnLst>
                              <p:par>
                                <p:cTn id="111" presetID="49" presetClass="entr" presetSubtype="0" decel="100000" fill="hold" nodeType="afterEffect">
                                  <p:stCondLst>
                                    <p:cond delay="0"/>
                                  </p:stCondLst>
                                  <p:childTnLst>
                                    <p:set>
                                      <p:cBhvr>
                                        <p:cTn id="112" dur="1" fill="hold">
                                          <p:stCondLst>
                                            <p:cond delay="0"/>
                                          </p:stCondLst>
                                        </p:cTn>
                                        <p:tgtEl>
                                          <p:spTgt spid="33"/>
                                        </p:tgtEl>
                                        <p:attrNameLst>
                                          <p:attrName>style.visibility</p:attrName>
                                        </p:attrNameLst>
                                      </p:cBhvr>
                                      <p:to>
                                        <p:strVal val="visible"/>
                                      </p:to>
                                    </p:set>
                                    <p:anim calcmode="lin" valueType="num">
                                      <p:cBhvr>
                                        <p:cTn id="113" dur="500" fill="hold"/>
                                        <p:tgtEl>
                                          <p:spTgt spid="33"/>
                                        </p:tgtEl>
                                        <p:attrNameLst>
                                          <p:attrName>ppt_w</p:attrName>
                                        </p:attrNameLst>
                                      </p:cBhvr>
                                      <p:tavLst>
                                        <p:tav tm="0">
                                          <p:val>
                                            <p:fltVal val="0"/>
                                          </p:val>
                                        </p:tav>
                                        <p:tav tm="100000">
                                          <p:val>
                                            <p:strVal val="#ppt_w"/>
                                          </p:val>
                                        </p:tav>
                                      </p:tavLst>
                                    </p:anim>
                                    <p:anim calcmode="lin" valueType="num">
                                      <p:cBhvr>
                                        <p:cTn id="114" dur="500" fill="hold"/>
                                        <p:tgtEl>
                                          <p:spTgt spid="33"/>
                                        </p:tgtEl>
                                        <p:attrNameLst>
                                          <p:attrName>ppt_h</p:attrName>
                                        </p:attrNameLst>
                                      </p:cBhvr>
                                      <p:tavLst>
                                        <p:tav tm="0">
                                          <p:val>
                                            <p:fltVal val="0"/>
                                          </p:val>
                                        </p:tav>
                                        <p:tav tm="100000">
                                          <p:val>
                                            <p:strVal val="#ppt_h"/>
                                          </p:val>
                                        </p:tav>
                                      </p:tavLst>
                                    </p:anim>
                                    <p:anim calcmode="lin" valueType="num">
                                      <p:cBhvr>
                                        <p:cTn id="115" dur="500" fill="hold"/>
                                        <p:tgtEl>
                                          <p:spTgt spid="33"/>
                                        </p:tgtEl>
                                        <p:attrNameLst>
                                          <p:attrName>style.rotation</p:attrName>
                                        </p:attrNameLst>
                                      </p:cBhvr>
                                      <p:tavLst>
                                        <p:tav tm="0">
                                          <p:val>
                                            <p:fltVal val="360"/>
                                          </p:val>
                                        </p:tav>
                                        <p:tav tm="100000">
                                          <p:val>
                                            <p:fltVal val="0"/>
                                          </p:val>
                                        </p:tav>
                                      </p:tavLst>
                                    </p:anim>
                                    <p:animEffect transition="in" filter="fade">
                                      <p:cBhvr>
                                        <p:cTn id="116" dur="500"/>
                                        <p:tgtEl>
                                          <p:spTgt spid="33"/>
                                        </p:tgtEl>
                                      </p:cBhvr>
                                    </p:animEffect>
                                  </p:childTnLst>
                                </p:cTn>
                              </p:par>
                            </p:childTnLst>
                          </p:cTn>
                        </p:par>
                        <p:par>
                          <p:cTn id="117" fill="hold">
                            <p:stCondLst>
                              <p:cond delay="2250"/>
                            </p:stCondLst>
                            <p:childTnLst>
                              <p:par>
                                <p:cTn id="118" presetID="22" presetClass="entr" presetSubtype="8" fill="hold" grpId="0" nodeType="afterEffect">
                                  <p:stCondLst>
                                    <p:cond delay="0"/>
                                  </p:stCondLst>
                                  <p:childTnLst>
                                    <p:set>
                                      <p:cBhvr>
                                        <p:cTn id="119" dur="1" fill="hold">
                                          <p:stCondLst>
                                            <p:cond delay="0"/>
                                          </p:stCondLst>
                                        </p:cTn>
                                        <p:tgtEl>
                                          <p:spTgt spid="3">
                                            <p:txEl>
                                              <p:pRg st="5" end="5"/>
                                            </p:txEl>
                                          </p:spTgt>
                                        </p:tgtEl>
                                        <p:attrNameLst>
                                          <p:attrName>style.visibility</p:attrName>
                                        </p:attrNameLst>
                                      </p:cBhvr>
                                      <p:to>
                                        <p:strVal val="visible"/>
                                      </p:to>
                                    </p:set>
                                    <p:animEffect transition="in" filter="wipe(left)">
                                      <p:cBhvr>
                                        <p:cTn id="120" dur="500"/>
                                        <p:tgtEl>
                                          <p:spTgt spid="3">
                                            <p:txEl>
                                              <p:pRg st="5" end="5"/>
                                            </p:txEl>
                                          </p:spTgt>
                                        </p:tgtEl>
                                      </p:cBhvr>
                                    </p:animEffect>
                                  </p:childTnLst>
                                </p:cTn>
                              </p:par>
                            </p:childTnLst>
                          </p:cTn>
                        </p:par>
                        <p:par>
                          <p:cTn id="121" fill="hold">
                            <p:stCondLst>
                              <p:cond delay="2750"/>
                            </p:stCondLst>
                            <p:childTnLst>
                              <p:par>
                                <p:cTn id="122" presetID="49" presetClass="entr" presetSubtype="0" decel="100000" fill="hold" nodeType="afterEffect">
                                  <p:stCondLst>
                                    <p:cond delay="0"/>
                                  </p:stCondLst>
                                  <p:childTnLst>
                                    <p:set>
                                      <p:cBhvr>
                                        <p:cTn id="123" dur="1" fill="hold">
                                          <p:stCondLst>
                                            <p:cond delay="0"/>
                                          </p:stCondLst>
                                        </p:cTn>
                                        <p:tgtEl>
                                          <p:spTgt spid="43"/>
                                        </p:tgtEl>
                                        <p:attrNameLst>
                                          <p:attrName>style.visibility</p:attrName>
                                        </p:attrNameLst>
                                      </p:cBhvr>
                                      <p:to>
                                        <p:strVal val="visible"/>
                                      </p:to>
                                    </p:set>
                                    <p:anim calcmode="lin" valueType="num">
                                      <p:cBhvr>
                                        <p:cTn id="124" dur="500" fill="hold"/>
                                        <p:tgtEl>
                                          <p:spTgt spid="43"/>
                                        </p:tgtEl>
                                        <p:attrNameLst>
                                          <p:attrName>ppt_w</p:attrName>
                                        </p:attrNameLst>
                                      </p:cBhvr>
                                      <p:tavLst>
                                        <p:tav tm="0">
                                          <p:val>
                                            <p:fltVal val="0"/>
                                          </p:val>
                                        </p:tav>
                                        <p:tav tm="100000">
                                          <p:val>
                                            <p:strVal val="#ppt_w"/>
                                          </p:val>
                                        </p:tav>
                                      </p:tavLst>
                                    </p:anim>
                                    <p:anim calcmode="lin" valueType="num">
                                      <p:cBhvr>
                                        <p:cTn id="125" dur="500" fill="hold"/>
                                        <p:tgtEl>
                                          <p:spTgt spid="43"/>
                                        </p:tgtEl>
                                        <p:attrNameLst>
                                          <p:attrName>ppt_h</p:attrName>
                                        </p:attrNameLst>
                                      </p:cBhvr>
                                      <p:tavLst>
                                        <p:tav tm="0">
                                          <p:val>
                                            <p:fltVal val="0"/>
                                          </p:val>
                                        </p:tav>
                                        <p:tav tm="100000">
                                          <p:val>
                                            <p:strVal val="#ppt_h"/>
                                          </p:val>
                                        </p:tav>
                                      </p:tavLst>
                                    </p:anim>
                                    <p:anim calcmode="lin" valueType="num">
                                      <p:cBhvr>
                                        <p:cTn id="126" dur="500" fill="hold"/>
                                        <p:tgtEl>
                                          <p:spTgt spid="43"/>
                                        </p:tgtEl>
                                        <p:attrNameLst>
                                          <p:attrName>style.rotation</p:attrName>
                                        </p:attrNameLst>
                                      </p:cBhvr>
                                      <p:tavLst>
                                        <p:tav tm="0">
                                          <p:val>
                                            <p:fltVal val="360"/>
                                          </p:val>
                                        </p:tav>
                                        <p:tav tm="100000">
                                          <p:val>
                                            <p:fltVal val="0"/>
                                          </p:val>
                                        </p:tav>
                                      </p:tavLst>
                                    </p:anim>
                                    <p:animEffect transition="in" filter="fade">
                                      <p:cBhvr>
                                        <p:cTn id="127" dur="500"/>
                                        <p:tgtEl>
                                          <p:spTgt spid="43"/>
                                        </p:tgtEl>
                                      </p:cBhvr>
                                    </p:animEffect>
                                  </p:childTnLst>
                                </p:cTn>
                              </p:par>
                            </p:childTnLst>
                          </p:cTn>
                        </p:par>
                        <p:par>
                          <p:cTn id="128" fill="hold">
                            <p:stCondLst>
                              <p:cond delay="3250"/>
                            </p:stCondLst>
                            <p:childTnLst>
                              <p:par>
                                <p:cTn id="129" presetID="22" presetClass="entr" presetSubtype="8" fill="hold" grpId="0" nodeType="afterEffect">
                                  <p:stCondLst>
                                    <p:cond delay="0"/>
                                  </p:stCondLst>
                                  <p:childTnLst>
                                    <p:set>
                                      <p:cBhvr>
                                        <p:cTn id="130" dur="1" fill="hold">
                                          <p:stCondLst>
                                            <p:cond delay="0"/>
                                          </p:stCondLst>
                                        </p:cTn>
                                        <p:tgtEl>
                                          <p:spTgt spid="3">
                                            <p:txEl>
                                              <p:pRg st="6" end="6"/>
                                            </p:txEl>
                                          </p:spTgt>
                                        </p:tgtEl>
                                        <p:attrNameLst>
                                          <p:attrName>style.visibility</p:attrName>
                                        </p:attrNameLst>
                                      </p:cBhvr>
                                      <p:to>
                                        <p:strVal val="visible"/>
                                      </p:to>
                                    </p:set>
                                    <p:animEffect transition="in" filter="wipe(left)">
                                      <p:cBhvr>
                                        <p:cTn id="1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Graphic spid="2" grpId="0" uiExpand="1">
        <p:bldSub>
          <a:bldDgm bld="one"/>
        </p:bldSub>
      </p:bldGraphic>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4"/>
        <p:cNvGrpSpPr/>
        <p:nvPr/>
      </p:nvGrpSpPr>
      <p:grpSpPr>
        <a:xfrm>
          <a:off x="0" y="0"/>
          <a:ext cx="0" cy="0"/>
          <a:chOff x="0" y="0"/>
          <a:chExt cx="0" cy="0"/>
        </a:xfrm>
      </p:grpSpPr>
      <p:sp>
        <p:nvSpPr>
          <p:cNvPr id="95" name="Google Shape;95;p6"/>
          <p:cNvSpPr/>
          <p:nvPr/>
        </p:nvSpPr>
        <p:spPr>
          <a:xfrm>
            <a:off x="0" y="0"/>
            <a:ext cx="12192000" cy="6857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nvGrpSpPr>
          <p:cNvPr id="96" name="Google Shape;96;p6"/>
          <p:cNvGrpSpPr/>
          <p:nvPr/>
        </p:nvGrpSpPr>
        <p:grpSpPr>
          <a:xfrm>
            <a:off x="2271244" y="-2"/>
            <a:ext cx="7651573" cy="6705352"/>
            <a:chOff x="329184" y="1"/>
            <a:chExt cx="524400" cy="5728133"/>
          </a:xfrm>
        </p:grpSpPr>
        <p:cxnSp>
          <p:nvCxnSpPr>
            <p:cNvPr id="97" name="Google Shape;97;p6"/>
            <p:cNvCxnSpPr/>
            <p:nvPr/>
          </p:nvCxnSpPr>
          <p:spPr>
            <a:xfrm rot="10800000">
              <a:off x="329208" y="5728134"/>
              <a:ext cx="523800" cy="0"/>
            </a:xfrm>
            <a:prstGeom prst="straightConnector1">
              <a:avLst/>
            </a:prstGeom>
            <a:noFill/>
            <a:ln w="152400" cap="flat" cmpd="sng">
              <a:solidFill>
                <a:schemeClr val="accent4"/>
              </a:solidFill>
              <a:prstDash val="solid"/>
              <a:miter lim="8000"/>
              <a:headEnd type="none" w="sm" len="sm"/>
              <a:tailEnd type="none" w="sm" len="sm"/>
            </a:ln>
          </p:spPr>
        </p:cxnSp>
        <p:sp>
          <p:nvSpPr>
            <p:cNvPr id="98" name="Google Shape;98;p6"/>
            <p:cNvSpPr/>
            <p:nvPr/>
          </p:nvSpPr>
          <p:spPr>
            <a:xfrm>
              <a:off x="329184" y="1"/>
              <a:ext cx="524400" cy="5532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sp>
        <p:nvSpPr>
          <p:cNvPr id="99" name="Google Shape;99;p6"/>
          <p:cNvSpPr/>
          <p:nvPr/>
        </p:nvSpPr>
        <p:spPr>
          <a:xfrm>
            <a:off x="233363" y="152400"/>
            <a:ext cx="11725200" cy="6163800"/>
          </a:xfrm>
          <a:prstGeom prst="rect">
            <a:avLst/>
          </a:prstGeom>
          <a:gradFill>
            <a:gsLst>
              <a:gs pos="0">
                <a:srgbClr val="FCF8FB"/>
              </a:gs>
              <a:gs pos="74000">
                <a:srgbClr val="E6C7E2"/>
              </a:gs>
              <a:gs pos="83000">
                <a:srgbClr val="E6C7E2"/>
              </a:gs>
              <a:gs pos="100000">
                <a:srgbClr val="EED9EB"/>
              </a:gs>
            </a:gsLst>
            <a:lin ang="5400012" scaled="0"/>
          </a:gradFill>
          <a:ln>
            <a:noFill/>
          </a:ln>
          <a:effectLst>
            <a:outerShdw blurRad="139700" dist="127000" dir="5400000" algn="t" rotWithShape="0">
              <a:srgbClr val="000000">
                <a:alpha val="149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00" name="Google Shape;100;p6"/>
          <p:cNvPicPr preferRelativeResize="0"/>
          <p:nvPr/>
        </p:nvPicPr>
        <p:blipFill rotWithShape="1">
          <a:blip r:embed="rId2">
            <a:alphaModFix/>
          </a:blip>
          <a:srcRect l="1237" r="9133"/>
          <a:stretch/>
        </p:blipFill>
        <p:spPr>
          <a:xfrm>
            <a:off x="421467" y="314324"/>
            <a:ext cx="6049929" cy="3339228"/>
          </a:xfrm>
          <a:prstGeom prst="rect">
            <a:avLst/>
          </a:prstGeom>
          <a:solidFill>
            <a:srgbClr val="ECECEC"/>
          </a:solidFill>
          <a:ln w="88900" cap="sq" cmpd="sng">
            <a:solidFill>
              <a:srgbClr val="FFFFFF"/>
            </a:solidFill>
            <a:prstDash val="solid"/>
            <a:miter lim="8000"/>
            <a:headEnd type="none" w="sm" len="sm"/>
            <a:tailEnd type="none" w="sm" len="sm"/>
          </a:ln>
          <a:effectLst>
            <a:outerShdw blurRad="55000" dist="18000" dir="5400000" algn="tl" rotWithShape="0">
              <a:srgbClr val="762A2A">
                <a:alpha val="92940"/>
              </a:srgbClr>
            </a:outerShdw>
          </a:effectLst>
        </p:spPr>
      </p:pic>
      <p:pic>
        <p:nvPicPr>
          <p:cNvPr id="101" name="Google Shape;101;p6"/>
          <p:cNvPicPr preferRelativeResize="0"/>
          <p:nvPr/>
        </p:nvPicPr>
        <p:blipFill rotWithShape="1">
          <a:blip r:embed="rId3">
            <a:alphaModFix/>
          </a:blip>
          <a:srcRect t="6934" b="6934"/>
          <a:stretch/>
        </p:blipFill>
        <p:spPr>
          <a:xfrm>
            <a:off x="6704757" y="314324"/>
            <a:ext cx="5065776" cy="5819775"/>
          </a:xfrm>
          <a:prstGeom prst="rect">
            <a:avLst/>
          </a:prstGeom>
          <a:solidFill>
            <a:srgbClr val="ECECEC"/>
          </a:solidFill>
          <a:ln w="88900" cap="sq" cmpd="sng">
            <a:solidFill>
              <a:srgbClr val="FFFFFF"/>
            </a:solidFill>
            <a:prstDash val="solid"/>
            <a:miter lim="8000"/>
            <a:headEnd type="none" w="sm" len="sm"/>
            <a:tailEnd type="none" w="sm" len="sm"/>
          </a:ln>
          <a:effectLst>
            <a:outerShdw blurRad="55000" dist="18000" dir="5400000" algn="tl" rotWithShape="0">
              <a:srgbClr val="762A2A">
                <a:alpha val="92940"/>
              </a:srgbClr>
            </a:outerShdw>
          </a:effectLst>
        </p:spPr>
      </p:pic>
      <p:sp>
        <p:nvSpPr>
          <p:cNvPr id="102" name="Google Shape;102;p6"/>
          <p:cNvSpPr txBox="1"/>
          <p:nvPr/>
        </p:nvSpPr>
        <p:spPr>
          <a:xfrm>
            <a:off x="338493" y="4031278"/>
            <a:ext cx="6049800" cy="1939500"/>
          </a:xfrm>
          <a:prstGeom prst="rect">
            <a:avLst/>
          </a:prstGeom>
          <a:noFill/>
        </p:spPr>
        <p:txBody>
          <a:bodyPr wrap="square">
            <a:spAutoFit/>
          </a:bodyPr>
          <a:lstStyle>
            <a:defPPr>
              <a:defRPr lang="es-ES"/>
            </a:defPPr>
            <a:lvl1pPr algn="ctr">
              <a:defRPr sz="6600" b="1">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defRPr>
            </a:lvl1pPr>
          </a:lstStyle>
          <a:p>
            <a:r>
              <a:rPr lang="es-ES" dirty="0" err="1"/>
              <a:t>ପ୍ରକାଶନ</a:t>
            </a:r>
            <a:r>
              <a:rPr lang="es-ES" dirty="0"/>
              <a:t> </a:t>
            </a:r>
            <a:r>
              <a:rPr lang="es-ES" dirty="0" err="1"/>
              <a:t>ଏବଂ</a:t>
            </a:r>
            <a:r>
              <a:rPr lang="es-ES" dirty="0"/>
              <a:t> </a:t>
            </a:r>
            <a:r>
              <a:rPr lang="es-ES" dirty="0" err="1"/>
              <a:t>ପ୍ରେରଣା</a:t>
            </a:r>
            <a:endParaRPr dirty="0">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alphaModFix amt="52999"/>
          </a:blip>
          <a:stretch>
            <a:fillRect/>
          </a:stretch>
        </a:blipFill>
        <a:effectLst/>
      </p:bgPr>
    </p:bg>
    <p:spTree>
      <p:nvGrpSpPr>
        <p:cNvPr id="1" name="Shape 215"/>
        <p:cNvGrpSpPr/>
        <p:nvPr/>
      </p:nvGrpSpPr>
      <p:grpSpPr>
        <a:xfrm>
          <a:off x="0" y="0"/>
          <a:ext cx="0" cy="0"/>
          <a:chOff x="0" y="0"/>
          <a:chExt cx="0" cy="0"/>
        </a:xfrm>
      </p:grpSpPr>
      <p:sp>
        <p:nvSpPr>
          <p:cNvPr id="216" name="Google Shape;216;p3"/>
          <p:cNvSpPr txBox="1"/>
          <p:nvPr/>
        </p:nvSpPr>
        <p:spPr>
          <a:xfrm>
            <a:off x="0" y="-85725"/>
            <a:ext cx="12192000" cy="765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4D90D8"/>
              </a:buClr>
              <a:buSzPts val="4400"/>
              <a:buFont typeface="Arial"/>
              <a:buNone/>
            </a:pPr>
            <a:r>
              <a:rPr lang="es-ES" sz="4400" b="1" spc="300" dirty="0" err="1">
                <a:ln/>
                <a:solidFill>
                  <a:schemeClr val="tx2">
                    <a:lumMod val="50000"/>
                    <a:lumOff val="50000"/>
                  </a:schemeClr>
                </a:solidFill>
                <a:sym typeface="Arial"/>
              </a:rPr>
              <a:t>ସାଧାରଣ</a:t>
            </a:r>
            <a:r>
              <a:rPr lang="es-ES" sz="4400" b="1" i="0" u="none" strike="noStrike" cap="none" dirty="0">
                <a:solidFill>
                  <a:srgbClr val="4D90D8"/>
                </a:solidFill>
                <a:latin typeface="Arial"/>
                <a:ea typeface="Arial"/>
                <a:cs typeface="Arial"/>
                <a:sym typeface="Arial"/>
              </a:rPr>
              <a:t> </a:t>
            </a:r>
            <a:r>
              <a:rPr lang="es-ES" sz="4400" b="1" spc="300" dirty="0" err="1">
                <a:ln/>
                <a:solidFill>
                  <a:schemeClr val="accent3">
                    <a:lumMod val="75000"/>
                  </a:schemeClr>
                </a:solidFill>
                <a:sym typeface="Arial"/>
              </a:rPr>
              <a:t>ଏବଂ</a:t>
            </a:r>
            <a:r>
              <a:rPr lang="es-ES" sz="4400" b="1" i="0" u="none" strike="noStrike" cap="none" dirty="0">
                <a:solidFill>
                  <a:srgbClr val="AD4CA2"/>
                </a:solidFill>
                <a:latin typeface="Arial"/>
                <a:ea typeface="Arial"/>
                <a:cs typeface="Arial"/>
                <a:sym typeface="Arial"/>
              </a:rPr>
              <a:t> </a:t>
            </a:r>
            <a:r>
              <a:rPr lang="es-ES" sz="4400" b="1" spc="300" dirty="0" err="1">
                <a:ln/>
                <a:solidFill>
                  <a:schemeClr val="accent4"/>
                </a:solidFill>
                <a:sym typeface="Arial"/>
              </a:rPr>
              <a:t>ବିଶେଷ</a:t>
            </a:r>
            <a:r>
              <a:rPr lang="es-ES" sz="4400" b="1" i="0" u="none" strike="noStrike" cap="none" dirty="0">
                <a:solidFill>
                  <a:schemeClr val="accent4"/>
                </a:solidFill>
                <a:latin typeface="Arial"/>
                <a:ea typeface="Arial"/>
                <a:cs typeface="Arial"/>
                <a:sym typeface="Arial"/>
              </a:rPr>
              <a:t> </a:t>
            </a:r>
            <a:r>
              <a:rPr lang="es-ES" sz="4400" b="1" spc="300" dirty="0" err="1">
                <a:ln/>
                <a:solidFill>
                  <a:schemeClr val="accent3">
                    <a:lumMod val="75000"/>
                  </a:schemeClr>
                </a:solidFill>
                <a:sym typeface="Arial"/>
              </a:rPr>
              <a:t>ପ୍ରକାଶନ</a:t>
            </a:r>
            <a:endParaRPr sz="4400" b="1" spc="300" dirty="0">
              <a:ln/>
              <a:solidFill>
                <a:schemeClr val="accent3">
                  <a:lumMod val="75000"/>
                </a:schemeClr>
              </a:solidFill>
              <a:sym typeface="Arial"/>
            </a:endParaRPr>
          </a:p>
        </p:txBody>
      </p:sp>
      <p:sp>
        <p:nvSpPr>
          <p:cNvPr id="217" name="Google Shape;217;p3"/>
          <p:cNvSpPr txBox="1"/>
          <p:nvPr/>
        </p:nvSpPr>
        <p:spPr>
          <a:xfrm>
            <a:off x="152400" y="589239"/>
            <a:ext cx="5514900" cy="892552"/>
          </a:xfrm>
          <a:prstGeom prst="rect">
            <a:avLst/>
          </a:prstGeom>
          <a:scene3d>
            <a:camera prst="orthographicFront"/>
            <a:lightRig rig="threePt" dir="t"/>
          </a:scene3d>
          <a:sp3d>
            <a:bevelT prst="slope"/>
          </a:sp3d>
        </p:spPr>
        <p:style>
          <a:lnRef idx="3">
            <a:schemeClr val="lt1"/>
          </a:lnRef>
          <a:fillRef idx="1">
            <a:schemeClr val="accent1"/>
          </a:fillRef>
          <a:effectRef idx="1">
            <a:schemeClr val="accent1"/>
          </a:effectRef>
          <a:fontRef idx="minor">
            <a:schemeClr val="lt1"/>
          </a:fontRef>
        </p:style>
        <p:txBody>
          <a:bodyPr wrap="square">
            <a:spAutoFit/>
          </a:bodyPr>
          <a:lstStyle>
            <a:defPPr>
              <a:defRPr lang="es-ES"/>
            </a:defPPr>
            <a:lvl1pPr algn="ctr">
              <a:defRPr b="1">
                <a:solidFill>
                  <a:schemeClr val="lt1"/>
                </a:solidFill>
                <a:effectLst>
                  <a:outerShdw blurRad="38100" dist="38100" dir="2700000" algn="tl">
                    <a:srgbClr val="000000">
                      <a:alpha val="43137"/>
                    </a:srgbClr>
                  </a:outerShdw>
                </a:effectLst>
                <a:latin typeface="Comic Sans MS" panose="030F0702030302020204" pitchFamily="66"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ES" dirty="0">
                <a:sym typeface="Comic Sans MS"/>
              </a:rPr>
              <a:t>“</a:t>
            </a:r>
            <a:r>
              <a:rPr lang="es-ES" dirty="0" err="1">
                <a:sym typeface="Comic Sans MS"/>
              </a:rPr>
              <a:t>ଆକାଶମଣ୍ତଳ</a:t>
            </a:r>
            <a:r>
              <a:rPr lang="es-ES" dirty="0">
                <a:sym typeface="Comic Sans MS"/>
              </a:rPr>
              <a:t> </a:t>
            </a:r>
            <a:r>
              <a:rPr lang="es-ES" dirty="0" err="1">
                <a:sym typeface="Comic Sans MS"/>
              </a:rPr>
              <a:t>ପରମେଶ୍ଵରଙ୍କ</a:t>
            </a:r>
            <a:r>
              <a:rPr lang="es-ES" dirty="0">
                <a:sym typeface="Comic Sans MS"/>
              </a:rPr>
              <a:t> </a:t>
            </a:r>
            <a:r>
              <a:rPr lang="es-ES" dirty="0" err="1">
                <a:sym typeface="Comic Sans MS"/>
              </a:rPr>
              <a:t>ଗୌରବ</a:t>
            </a:r>
            <a:r>
              <a:rPr lang="es-ES" dirty="0">
                <a:sym typeface="Comic Sans MS"/>
              </a:rPr>
              <a:t> </a:t>
            </a:r>
            <a:r>
              <a:rPr lang="es-ES" dirty="0" err="1">
                <a:sym typeface="Comic Sans MS"/>
              </a:rPr>
              <a:t>ବର୍ଣ୍ଣନା</a:t>
            </a:r>
            <a:r>
              <a:rPr lang="es-ES" dirty="0">
                <a:sym typeface="Comic Sans MS"/>
              </a:rPr>
              <a:t> </a:t>
            </a:r>
            <a:r>
              <a:rPr lang="es-ES" dirty="0" err="1">
                <a:sym typeface="Comic Sans MS"/>
              </a:rPr>
              <a:t>କରେ</a:t>
            </a:r>
            <a:r>
              <a:rPr lang="es-ES" dirty="0">
                <a:sym typeface="Comic Sans MS"/>
              </a:rPr>
              <a:t>; </a:t>
            </a:r>
            <a:r>
              <a:rPr lang="es-ES" dirty="0" err="1">
                <a:sym typeface="Comic Sans MS"/>
              </a:rPr>
              <a:t>ଶୂନ୍ୟମଣ୍ତଳ</a:t>
            </a:r>
            <a:r>
              <a:rPr lang="es-ES" dirty="0">
                <a:sym typeface="Comic Sans MS"/>
              </a:rPr>
              <a:t> </a:t>
            </a:r>
            <a:r>
              <a:rPr lang="es-ES" dirty="0" err="1">
                <a:sym typeface="Comic Sans MS"/>
              </a:rPr>
              <a:t>ତାହାଙ୍କ</a:t>
            </a:r>
            <a:r>
              <a:rPr lang="es-ES" dirty="0">
                <a:sym typeface="Comic Sans MS"/>
              </a:rPr>
              <a:t> </a:t>
            </a:r>
            <a:r>
              <a:rPr lang="es-ES" dirty="0" err="1">
                <a:sym typeface="Comic Sans MS"/>
              </a:rPr>
              <a:t>ହସ୍ତକୃତ</a:t>
            </a:r>
            <a:r>
              <a:rPr lang="es-ES" dirty="0">
                <a:sym typeface="Comic Sans MS"/>
              </a:rPr>
              <a:t> </a:t>
            </a:r>
            <a:r>
              <a:rPr lang="es-ES" dirty="0" err="1">
                <a:sym typeface="Comic Sans MS"/>
              </a:rPr>
              <a:t>କର୍ମ</a:t>
            </a:r>
            <a:r>
              <a:rPr lang="es-ES" dirty="0">
                <a:sym typeface="Comic Sans MS"/>
              </a:rPr>
              <a:t> </a:t>
            </a:r>
            <a:r>
              <a:rPr lang="es-ES" dirty="0" err="1">
                <a:sym typeface="Comic Sans MS"/>
              </a:rPr>
              <a:t>ପ୍ରକାଶ</a:t>
            </a:r>
            <a:r>
              <a:rPr lang="es-ES" dirty="0">
                <a:sym typeface="Comic Sans MS"/>
              </a:rPr>
              <a:t> </a:t>
            </a:r>
            <a:r>
              <a:rPr lang="es-ES" dirty="0" err="1">
                <a:sym typeface="Comic Sans MS"/>
              </a:rPr>
              <a:t>କରେ</a:t>
            </a:r>
            <a:r>
              <a:rPr lang="es-ES" dirty="0">
                <a:sym typeface="Comic Sans MS"/>
              </a:rPr>
              <a:t>।”</a:t>
            </a:r>
            <a:endParaRPr dirty="0">
              <a:sym typeface="Comic Sans MS"/>
            </a:endParaRPr>
          </a:p>
          <a:p>
            <a:r>
              <a:rPr lang="es-ES" sz="1400" dirty="0">
                <a:sym typeface="Comic Sans MS"/>
              </a:rPr>
              <a:t>(</a:t>
            </a:r>
            <a:r>
              <a:rPr lang="es-ES" sz="1400" dirty="0" err="1">
                <a:sym typeface="Comic Sans MS"/>
              </a:rPr>
              <a:t>ଗୀତସଂହିତା</a:t>
            </a:r>
            <a:r>
              <a:rPr lang="es-ES" sz="1400" dirty="0">
                <a:sym typeface="Comic Sans MS"/>
              </a:rPr>
              <a:t> ୧୯: ୧)</a:t>
            </a:r>
            <a:endParaRPr sz="1400" dirty="0">
              <a:sym typeface="Comic Sans MS"/>
            </a:endParaRPr>
          </a:p>
        </p:txBody>
      </p:sp>
      <p:sp>
        <p:nvSpPr>
          <p:cNvPr id="218" name="Google Shape;218;p3"/>
          <p:cNvSpPr txBox="1"/>
          <p:nvPr/>
        </p:nvSpPr>
        <p:spPr>
          <a:xfrm>
            <a:off x="5763000" y="633650"/>
            <a:ext cx="6286200" cy="830997"/>
          </a:xfrm>
          <a:prstGeom prst="rect">
            <a:avLst/>
          </a:prstGeom>
          <a:scene3d>
            <a:camera prst="orthographicFront"/>
            <a:lightRig rig="threePt" dir="t"/>
          </a:scene3d>
          <a:sp3d>
            <a:bevelT prst="slope"/>
          </a:sp3d>
        </p:spPr>
        <p:style>
          <a:lnRef idx="3">
            <a:schemeClr val="lt1"/>
          </a:lnRef>
          <a:fillRef idx="1">
            <a:schemeClr val="accent4"/>
          </a:fillRef>
          <a:effectRef idx="1">
            <a:schemeClr val="accent4"/>
          </a:effectRef>
          <a:fontRef idx="minor">
            <a:schemeClr val="lt1"/>
          </a:fontRef>
        </p:style>
        <p:txBody>
          <a:bodyPr wrap="square">
            <a:spAutoFit/>
          </a:bodyPr>
          <a:lstStyle>
            <a:defPPr>
              <a:defRPr lang="es-ES"/>
            </a:defPPr>
            <a:lvl1pPr algn="ctr">
              <a:defRPr b="1">
                <a:solidFill>
                  <a:schemeClr val="lt1"/>
                </a:solidFill>
                <a:effectLst>
                  <a:outerShdw blurRad="38100" dist="38100" dir="2700000" algn="tl">
                    <a:srgbClr val="000000">
                      <a:alpha val="43137"/>
                    </a:srgbClr>
                  </a:outerShdw>
                </a:effectLst>
                <a:latin typeface="Comic Sans MS" panose="030F0702030302020204" pitchFamily="66"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ES" sz="1600" dirty="0">
                <a:sym typeface="Comic Sans MS"/>
              </a:rPr>
              <a:t>“</a:t>
            </a:r>
            <a:r>
              <a:rPr lang="es-ES" sz="1600" dirty="0" err="1">
                <a:sym typeface="Comic Sans MS"/>
              </a:rPr>
              <a:t>ତେବେ</a:t>
            </a:r>
            <a:r>
              <a:rPr lang="es-ES" sz="1600" dirty="0">
                <a:sym typeface="Comic Sans MS"/>
              </a:rPr>
              <a:t> </a:t>
            </a:r>
            <a:r>
              <a:rPr lang="es-ES" sz="1600" dirty="0" err="1">
                <a:sym typeface="Comic Sans MS"/>
              </a:rPr>
              <a:t>ସେ</a:t>
            </a:r>
            <a:r>
              <a:rPr lang="es-ES" sz="1600" dirty="0">
                <a:sym typeface="Comic Sans MS"/>
              </a:rPr>
              <a:t> </a:t>
            </a:r>
            <a:r>
              <a:rPr lang="es-ES" sz="1600" dirty="0" err="1">
                <a:sym typeface="Comic Sans MS"/>
              </a:rPr>
              <a:t>କହିଲେ</a:t>
            </a:r>
            <a:r>
              <a:rPr lang="es-ES" sz="1600" dirty="0">
                <a:sym typeface="Comic Sans MS"/>
              </a:rPr>
              <a:t>, </a:t>
            </a:r>
            <a:r>
              <a:rPr lang="es-ES" sz="1600" dirty="0" err="1">
                <a:sym typeface="Comic Sans MS"/>
              </a:rPr>
              <a:t>ଆମ୍ଭର</a:t>
            </a:r>
            <a:r>
              <a:rPr lang="es-ES" sz="1600" dirty="0">
                <a:sym typeface="Comic Sans MS"/>
              </a:rPr>
              <a:t> </a:t>
            </a:r>
            <a:r>
              <a:rPr lang="es-ES" sz="1600" dirty="0" err="1">
                <a:sym typeface="Comic Sans MS"/>
              </a:rPr>
              <a:t>ବାକ୍ୟ</a:t>
            </a:r>
            <a:r>
              <a:rPr lang="es-ES" sz="1600" dirty="0">
                <a:sym typeface="Comic Sans MS"/>
              </a:rPr>
              <a:t> </a:t>
            </a:r>
            <a:r>
              <a:rPr lang="es-ES" sz="1600" dirty="0" err="1">
                <a:sym typeface="Comic Sans MS"/>
              </a:rPr>
              <a:t>ଶୁଣ</a:t>
            </a:r>
            <a:r>
              <a:rPr lang="es-ES" sz="1600" dirty="0">
                <a:sym typeface="Comic Sans MS"/>
              </a:rPr>
              <a:t>; </a:t>
            </a:r>
            <a:r>
              <a:rPr lang="es-ES" sz="1600" dirty="0" err="1">
                <a:sym typeface="Comic Sans MS"/>
              </a:rPr>
              <a:t>ଯେବେ</a:t>
            </a:r>
            <a:r>
              <a:rPr lang="es-ES" sz="1600" dirty="0">
                <a:sym typeface="Comic Sans MS"/>
              </a:rPr>
              <a:t> </a:t>
            </a:r>
            <a:r>
              <a:rPr lang="es-ES" sz="1600" dirty="0" err="1">
                <a:sym typeface="Comic Sans MS"/>
              </a:rPr>
              <a:t>ତୁମ୍ଭମାନଙ୍କ</a:t>
            </a:r>
            <a:r>
              <a:rPr lang="es-ES" sz="1600" dirty="0">
                <a:sym typeface="Comic Sans MS"/>
              </a:rPr>
              <a:t> </a:t>
            </a:r>
            <a:r>
              <a:rPr lang="es-ES" sz="1600" dirty="0" err="1">
                <a:sym typeface="Comic Sans MS"/>
              </a:rPr>
              <a:t>ମଧ୍ୟରେ</a:t>
            </a:r>
            <a:r>
              <a:rPr lang="es-ES" sz="1600" dirty="0">
                <a:sym typeface="Comic Sans MS"/>
              </a:rPr>
              <a:t> </a:t>
            </a:r>
            <a:r>
              <a:rPr lang="es-ES" sz="1600" dirty="0" err="1">
                <a:sym typeface="Comic Sans MS"/>
              </a:rPr>
              <a:t>କେହି</a:t>
            </a:r>
            <a:r>
              <a:rPr lang="es-ES" sz="1600" dirty="0">
                <a:sym typeface="Comic Sans MS"/>
              </a:rPr>
              <a:t> </a:t>
            </a:r>
            <a:r>
              <a:rPr lang="es-ES" sz="1600" dirty="0" err="1">
                <a:sym typeface="Comic Sans MS"/>
              </a:rPr>
              <a:t>ଭବିଷ୍ୟଦ୍‌ବକ୍ତା</a:t>
            </a:r>
            <a:r>
              <a:rPr lang="es-ES" sz="1600" dirty="0">
                <a:sym typeface="Comic Sans MS"/>
              </a:rPr>
              <a:t> </a:t>
            </a:r>
            <a:r>
              <a:rPr lang="es-ES" sz="1600" dirty="0" err="1">
                <a:sym typeface="Comic Sans MS"/>
              </a:rPr>
              <a:t>ଥାଏ</a:t>
            </a:r>
            <a:r>
              <a:rPr lang="es-ES" sz="1600" dirty="0">
                <a:sym typeface="Comic Sans MS"/>
              </a:rPr>
              <a:t>, </a:t>
            </a:r>
            <a:r>
              <a:rPr lang="es-ES" sz="1600" dirty="0" err="1">
                <a:sym typeface="Comic Sans MS"/>
              </a:rPr>
              <a:t>ତେବେ</a:t>
            </a:r>
            <a:r>
              <a:rPr lang="es-ES" sz="1600" dirty="0">
                <a:sym typeface="Comic Sans MS"/>
              </a:rPr>
              <a:t> </a:t>
            </a:r>
            <a:r>
              <a:rPr lang="es-ES" sz="1600" dirty="0" err="1">
                <a:sym typeface="Comic Sans MS"/>
              </a:rPr>
              <a:t>ଆମ୍ଭେ</a:t>
            </a:r>
            <a:r>
              <a:rPr lang="es-ES" sz="1600" dirty="0">
                <a:sym typeface="Comic Sans MS"/>
              </a:rPr>
              <a:t> </a:t>
            </a:r>
            <a:r>
              <a:rPr lang="es-ES" sz="1600" dirty="0" err="1">
                <a:sym typeface="Comic Sans MS"/>
              </a:rPr>
              <a:t>ସଦାପ୍ରଭୁ</a:t>
            </a:r>
            <a:r>
              <a:rPr lang="es-ES" sz="1600" dirty="0">
                <a:sym typeface="Comic Sans MS"/>
              </a:rPr>
              <a:t> </a:t>
            </a:r>
            <a:r>
              <a:rPr lang="es-ES" sz="1600" dirty="0" err="1">
                <a:sym typeface="Comic Sans MS"/>
              </a:rPr>
              <a:t>କୌଣସି</a:t>
            </a:r>
            <a:r>
              <a:rPr lang="es-ES" sz="1600" dirty="0">
                <a:sym typeface="Comic Sans MS"/>
              </a:rPr>
              <a:t> </a:t>
            </a:r>
            <a:r>
              <a:rPr lang="es-ES" sz="1600" dirty="0" err="1">
                <a:sym typeface="Comic Sans MS"/>
              </a:rPr>
              <a:t>ଦର୍ଶନ</a:t>
            </a:r>
            <a:r>
              <a:rPr lang="es-ES" sz="1600" dirty="0">
                <a:sym typeface="Comic Sans MS"/>
              </a:rPr>
              <a:t> </a:t>
            </a:r>
            <a:r>
              <a:rPr lang="es-ES" sz="1600" dirty="0" err="1">
                <a:sym typeface="Comic Sans MS"/>
              </a:rPr>
              <a:t>ଦ୍ଵାରା</a:t>
            </a:r>
            <a:r>
              <a:rPr lang="es-ES" sz="1600" dirty="0">
                <a:sym typeface="Comic Sans MS"/>
              </a:rPr>
              <a:t> </a:t>
            </a:r>
            <a:r>
              <a:rPr lang="es-ES" sz="1600" dirty="0" err="1">
                <a:sym typeface="Comic Sans MS"/>
              </a:rPr>
              <a:t>ତାହା</a:t>
            </a:r>
            <a:r>
              <a:rPr lang="es-ES" sz="1600" dirty="0">
                <a:sym typeface="Comic Sans MS"/>
              </a:rPr>
              <a:t> </a:t>
            </a:r>
            <a:r>
              <a:rPr lang="es-ES" sz="1600" dirty="0" err="1">
                <a:sym typeface="Comic Sans MS"/>
              </a:rPr>
              <a:t>ପ୍ରତି</a:t>
            </a:r>
            <a:r>
              <a:rPr lang="es-ES" sz="1600" dirty="0">
                <a:sym typeface="Comic Sans MS"/>
              </a:rPr>
              <a:t> </a:t>
            </a:r>
            <a:r>
              <a:rPr lang="es-ES" sz="1600" dirty="0" err="1">
                <a:sym typeface="Comic Sans MS"/>
              </a:rPr>
              <a:t>ଆପଣାକୁ</a:t>
            </a:r>
            <a:r>
              <a:rPr lang="es-ES" sz="1600" dirty="0">
                <a:sym typeface="Comic Sans MS"/>
              </a:rPr>
              <a:t> </a:t>
            </a:r>
            <a:r>
              <a:rPr lang="es-ES" sz="1600" dirty="0" err="1">
                <a:sym typeface="Comic Sans MS"/>
              </a:rPr>
              <a:t>ପ୍ରକାଶ</a:t>
            </a:r>
            <a:r>
              <a:rPr lang="es-ES" sz="1600" dirty="0">
                <a:sym typeface="Comic Sans MS"/>
              </a:rPr>
              <a:t> </a:t>
            </a:r>
            <a:r>
              <a:rPr lang="es-ES" sz="1600" dirty="0" err="1">
                <a:sym typeface="Comic Sans MS"/>
              </a:rPr>
              <a:t>କରିବା</a:t>
            </a:r>
            <a:r>
              <a:rPr lang="es-ES" sz="1600" dirty="0">
                <a:sym typeface="Comic Sans MS"/>
              </a:rPr>
              <a:t>, </a:t>
            </a:r>
            <a:r>
              <a:rPr lang="es-ES" sz="1600" dirty="0" err="1">
                <a:sym typeface="Comic Sans MS"/>
              </a:rPr>
              <a:t>ଆମ୍ଭେ</a:t>
            </a:r>
            <a:r>
              <a:rPr lang="es-ES" sz="1600" dirty="0">
                <a:sym typeface="Comic Sans MS"/>
              </a:rPr>
              <a:t> </a:t>
            </a:r>
            <a:r>
              <a:rPr lang="es-ES" sz="1600" dirty="0" err="1">
                <a:sym typeface="Comic Sans MS"/>
              </a:rPr>
              <a:t>ସ୍ଵପ୍ନ</a:t>
            </a:r>
            <a:r>
              <a:rPr lang="es-ES" sz="1600" dirty="0">
                <a:sym typeface="Comic Sans MS"/>
              </a:rPr>
              <a:t> </a:t>
            </a:r>
            <a:r>
              <a:rPr lang="es-ES" sz="1600" dirty="0" err="1">
                <a:sym typeface="Comic Sans MS"/>
              </a:rPr>
              <a:t>ଦ୍ଵାରା</a:t>
            </a:r>
            <a:r>
              <a:rPr lang="es-ES" sz="1600" dirty="0">
                <a:sym typeface="Comic Sans MS"/>
              </a:rPr>
              <a:t> </a:t>
            </a:r>
            <a:r>
              <a:rPr lang="es-ES" sz="1600" dirty="0" err="1">
                <a:sym typeface="Comic Sans MS"/>
              </a:rPr>
              <a:t>ତାହା</a:t>
            </a:r>
            <a:r>
              <a:rPr lang="es-ES" sz="1600" dirty="0">
                <a:sym typeface="Comic Sans MS"/>
              </a:rPr>
              <a:t> </a:t>
            </a:r>
            <a:r>
              <a:rPr lang="es-ES" sz="1600" dirty="0" err="1">
                <a:sym typeface="Comic Sans MS"/>
              </a:rPr>
              <a:t>ସହିତ</a:t>
            </a:r>
            <a:r>
              <a:rPr lang="es-ES" sz="1600" dirty="0">
                <a:sym typeface="Comic Sans MS"/>
              </a:rPr>
              <a:t> </a:t>
            </a:r>
            <a:r>
              <a:rPr lang="es-ES" sz="1600" dirty="0" err="1">
                <a:sym typeface="Comic Sans MS"/>
              </a:rPr>
              <a:t>କଥା</a:t>
            </a:r>
            <a:r>
              <a:rPr lang="es-ES" sz="1600" dirty="0">
                <a:sym typeface="Comic Sans MS"/>
              </a:rPr>
              <a:t> </a:t>
            </a:r>
            <a:r>
              <a:rPr lang="es-ES" sz="1600" dirty="0" err="1">
                <a:sym typeface="Comic Sans MS"/>
              </a:rPr>
              <a:t>କହିବା</a:t>
            </a:r>
            <a:r>
              <a:rPr lang="es-ES" sz="1600" dirty="0">
                <a:sym typeface="Comic Sans MS"/>
              </a:rPr>
              <a:t>।” </a:t>
            </a:r>
            <a:r>
              <a:rPr lang="es-ES" sz="1200" dirty="0">
                <a:sym typeface="Comic Sans MS"/>
              </a:rPr>
              <a:t>(</a:t>
            </a:r>
            <a:r>
              <a:rPr lang="es-ES" sz="1200" dirty="0" err="1">
                <a:sym typeface="Comic Sans MS"/>
              </a:rPr>
              <a:t>ଗଣନା</a:t>
            </a:r>
            <a:r>
              <a:rPr lang="es-ES" sz="1200" dirty="0">
                <a:sym typeface="Comic Sans MS"/>
              </a:rPr>
              <a:t> </a:t>
            </a:r>
            <a:r>
              <a:rPr lang="es-ES" sz="1200" dirty="0" err="1">
                <a:sym typeface="Comic Sans MS"/>
              </a:rPr>
              <a:t>ପୁସ୍ତକ</a:t>
            </a:r>
            <a:r>
              <a:rPr lang="es-ES" sz="1200" dirty="0">
                <a:sym typeface="Comic Sans MS"/>
              </a:rPr>
              <a:t> ୧୨: ୬)</a:t>
            </a:r>
            <a:endParaRPr sz="1600" dirty="0">
              <a:sym typeface="Comic Sans MS"/>
            </a:endParaRPr>
          </a:p>
        </p:txBody>
      </p:sp>
      <p:sp>
        <p:nvSpPr>
          <p:cNvPr id="219" name="Google Shape;219;p3"/>
          <p:cNvSpPr txBox="1"/>
          <p:nvPr/>
        </p:nvSpPr>
        <p:spPr>
          <a:xfrm>
            <a:off x="4841698" y="1478843"/>
            <a:ext cx="7421400" cy="13236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000"/>
              <a:buFont typeface="Arial"/>
              <a:buNone/>
            </a:pPr>
            <a:r>
              <a:rPr lang="es-ES" sz="2000" b="1" i="0" u="none" strike="noStrike" cap="none">
                <a:solidFill>
                  <a:schemeClr val="dk1"/>
                </a:solidFill>
                <a:latin typeface="Arial"/>
                <a:ea typeface="Arial"/>
                <a:cs typeface="Arial"/>
                <a:sym typeface="Arial"/>
              </a:rPr>
              <a:t>ପାଉଲ କୁହନ୍ତି ଯେ ଯେଉଁମାନେ ଈଶ୍ୱରଙ୍କ ଅସ୍ତିତ୍ୱକୁ ଅସ୍ୱୀକାର କରନ୍ତି ସେମାନେ "ନିରୁତ୍ତର", କାରଣ ପ୍ରକୃତି ପ୍ରକାଶ କରେ ଯେ "ସୃଷ୍ଟି କାଳରୁ ତାହାଙ୍କର ଅଦୃଶ୍ୟ ଗୁଣସବୁ, ଅର୍ଥାତ୍‍ ତାହାଙ୍କର ଅନନ୍ତ ପରାକ୍ରମ ଓ ଈଶ୍ୱରତ୍ୱ […] ସ୍ପଷ୍ଟ ଦେଖାଯାଉଅଛି" (ରୋମୀୟ ୧:୨୦; ଗୀତସଂହିତା ୧୯:୧)।</a:t>
            </a:r>
            <a:endParaRPr sz="1800" b="0" i="0" u="none" strike="noStrike" cap="none">
              <a:solidFill>
                <a:schemeClr val="dk1"/>
              </a:solidFill>
              <a:latin typeface="Arial"/>
              <a:ea typeface="Arial"/>
              <a:cs typeface="Arial"/>
              <a:sym typeface="Arial"/>
            </a:endParaRPr>
          </a:p>
        </p:txBody>
      </p:sp>
      <p:pic>
        <p:nvPicPr>
          <p:cNvPr id="220" name="Google Shape;220;p3"/>
          <p:cNvPicPr preferRelativeResize="0"/>
          <p:nvPr/>
        </p:nvPicPr>
        <p:blipFill rotWithShape="1">
          <a:blip r:embed="rId3"/>
          <a:srcRect/>
          <a:stretch/>
        </p:blipFill>
        <p:spPr>
          <a:xfrm>
            <a:off x="152400" y="1630650"/>
            <a:ext cx="4618200" cy="2583900"/>
          </a:xfrm>
          <a:prstGeom prst="roundRect">
            <a:avLst>
              <a:gd name="adj" fmla="val 4167"/>
            </a:avLst>
          </a:prstGeom>
          <a:solidFill>
            <a:srgbClr val="FFFFFF"/>
          </a:solidFill>
          <a:ln w="76200" cap="sq">
            <a:solidFill>
              <a:schemeClr val="tx2">
                <a:lumMod val="75000"/>
                <a:lumOff val="2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221" name="Google Shape;221;p3"/>
          <p:cNvPicPr preferRelativeResize="0"/>
          <p:nvPr/>
        </p:nvPicPr>
        <p:blipFill rotWithShape="1">
          <a:blip r:embed="rId4"/>
          <a:srcRect/>
          <a:stretch/>
        </p:blipFill>
        <p:spPr>
          <a:xfrm>
            <a:off x="7715250" y="4317208"/>
            <a:ext cx="4333800" cy="2437800"/>
          </a:xfrm>
          <a:prstGeom prst="roundRect">
            <a:avLst>
              <a:gd name="adj" fmla="val 4167"/>
            </a:avLst>
          </a:prstGeom>
          <a:solidFill>
            <a:srgbClr val="FFFFFF"/>
          </a:solidFill>
          <a:ln w="76200" cap="sq">
            <a:solidFill>
              <a:schemeClr val="accent4"/>
            </a:solidFill>
            <a:miter lim="800000"/>
          </a:ln>
          <a:effectLst/>
          <a:scene3d>
            <a:camera prst="orthographicFront"/>
            <a:lightRig rig="threePt" dir="t">
              <a:rot lat="0" lon="0" rev="2700000"/>
            </a:lightRig>
          </a:scene3d>
          <a:sp3d contourW="6350">
            <a:bevelT h="38100"/>
            <a:contourClr>
              <a:srgbClr val="C0C0C0"/>
            </a:contourClr>
          </a:sp3d>
        </p:spPr>
      </p:pic>
      <p:pic>
        <p:nvPicPr>
          <p:cNvPr id="222" name="Google Shape;222;p3"/>
          <p:cNvPicPr preferRelativeResize="0"/>
          <p:nvPr/>
        </p:nvPicPr>
        <p:blipFill rotWithShape="1">
          <a:blip r:embed="rId5"/>
          <a:srcRect/>
          <a:stretch/>
        </p:blipFill>
        <p:spPr>
          <a:xfrm>
            <a:off x="152400" y="5059613"/>
            <a:ext cx="2889923" cy="1616980"/>
          </a:xfrm>
          <a:prstGeom prst="rect">
            <a:avLst/>
          </a:prstGeom>
          <a:effectLst>
            <a:innerShdw blurRad="114300">
              <a:prstClr val="black"/>
            </a:innerShdw>
          </a:effectLst>
        </p:spPr>
      </p:pic>
      <p:sp>
        <p:nvSpPr>
          <p:cNvPr id="223" name="Google Shape;223;p3"/>
          <p:cNvSpPr txBox="1"/>
          <p:nvPr/>
        </p:nvSpPr>
        <p:spPr>
          <a:xfrm>
            <a:off x="3171826" y="4926262"/>
            <a:ext cx="4533900" cy="1939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000"/>
              <a:buFont typeface="Arial"/>
              <a:buNone/>
            </a:pPr>
            <a:r>
              <a:rPr lang="es-ES" sz="2000" b="1" i="0" u="none" strike="noStrike" cap="none">
                <a:solidFill>
                  <a:schemeClr val="dk1"/>
                </a:solidFill>
                <a:latin typeface="Arial"/>
                <a:ea typeface="Arial"/>
                <a:cs typeface="Arial"/>
                <a:sym typeface="Arial"/>
              </a:rPr>
              <a:t>​ଏହି କାରଣରୁ, ନିଜକୁ ଜଣାଇବା ପାଇଁ ଈଶ୍ୱର ଅଧିକ ପ୍ରତ୍ୟକ୍ଷ ମାଧ୍ୟମ ବ୍ୟବହାର କରିଛନ୍ତି: ଭବିଷ୍ୟଦ୍‌ବକ୍ତାମାନେ ଏବଂ ଯୀଶୁ ଖ୍ରୀଷ୍ଟଙ୍କ ମାଧ୍ୟମରେ ବିଶେଷ ପ୍ରକାଶନ, ଯାହା ବାଇବଲ ଅର୍ଥାତ୍ ଈଶ୍ୱରଙ୍କ ବାକ୍ୟରେ ଲିପିବଦ୍ଧ ହୋଇଛି (ଏବ୍ରୀ ୧:୧-୨)।</a:t>
            </a:r>
            <a:endParaRPr sz="1800" b="0" i="0" u="none" strike="noStrike" cap="none">
              <a:solidFill>
                <a:schemeClr val="dk1"/>
              </a:solidFill>
              <a:latin typeface="Arial"/>
              <a:ea typeface="Arial"/>
              <a:cs typeface="Arial"/>
              <a:sym typeface="Arial"/>
            </a:endParaRPr>
          </a:p>
        </p:txBody>
      </p:sp>
      <p:sp>
        <p:nvSpPr>
          <p:cNvPr id="224" name="Google Shape;224;p3"/>
          <p:cNvSpPr txBox="1"/>
          <p:nvPr/>
        </p:nvSpPr>
        <p:spPr>
          <a:xfrm>
            <a:off x="152400" y="4249828"/>
            <a:ext cx="7553400" cy="708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000"/>
              <a:buFont typeface="Arial"/>
              <a:buNone/>
            </a:pPr>
            <a:r>
              <a:rPr lang="es-ES" sz="2000" b="1" i="0" u="none" strike="noStrike" cap="none">
                <a:solidFill>
                  <a:schemeClr val="dk1"/>
                </a:solidFill>
                <a:latin typeface="Arial"/>
                <a:ea typeface="Arial"/>
                <a:cs typeface="Arial"/>
                <a:sym typeface="Arial"/>
              </a:rPr>
              <a:t>କିନ୍ତୁ ଆଦମ ଓ ହବାଙ୍କ ପତନ ପରଠାରୁ ପ୍ରକୃତି ଉପରେ ମଧ୍ୟ ପାପର ପରିଣାମ ପଡ଼ିଛି (ଯେପରିକି ହିଂସ୍ରତା, ଭୂମିକମ୍ପ ଇତ୍ୟାଦି)।</a:t>
            </a:r>
            <a:endParaRPr sz="1800" b="0" i="0" u="none" strike="noStrike" cap="none">
              <a:solidFill>
                <a:schemeClr val="dk1"/>
              </a:solidFill>
              <a:latin typeface="Arial"/>
              <a:ea typeface="Arial"/>
              <a:cs typeface="Arial"/>
              <a:sym typeface="Arial"/>
            </a:endParaRPr>
          </a:p>
        </p:txBody>
      </p:sp>
      <p:sp>
        <p:nvSpPr>
          <p:cNvPr id="225" name="Google Shape;225;p3"/>
          <p:cNvSpPr txBox="1"/>
          <p:nvPr/>
        </p:nvSpPr>
        <p:spPr>
          <a:xfrm>
            <a:off x="4770531" y="2665845"/>
            <a:ext cx="7421400" cy="163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2000"/>
              <a:buFont typeface="Arial"/>
              <a:buNone/>
            </a:pPr>
            <a:r>
              <a:rPr lang="es-ES" sz="2000" b="1" i="0" u="none" strike="noStrike" cap="none">
                <a:solidFill>
                  <a:schemeClr val="dk1"/>
                </a:solidFill>
                <a:latin typeface="Arial"/>
                <a:ea typeface="Arial"/>
                <a:cs typeface="Arial"/>
                <a:sym typeface="Arial"/>
              </a:rPr>
              <a:t>ଜୀବଜଗତ ମଧ୍ୟରେ ଈଶ୍ୱର ରଖିଥିବା ପୁନର୍ଜନନ କ୍ଷମତାରୁ ଆମ୍ଭେମାନେ ଦେଖିପାରିବା ଯେ ପାପର ଆଗମନ ବିଷୟରେ ସେ ପୂର୍ବରୁ ଜାଣିଥିଲେ। ଯେତେବେଳେ ଆମେ ଆହତ ହେଉ, ସେତେବେଳେ କ୍ଷତ ଭରିବା ଏବଂ ତନ୍ତୁର ପୁନର୍ଗଠନ କରିବା ପାଇଁ ଶରୀରରେ ସ୍ୱତଃ ପ୍ରକ୍ରିୟା ଆରମ୍ଭ ହୋଇଯାଏ। ଆଉ ସେହି ପ୍ରଣାଳୀ ଆଘାତ ଲାଗିବା ପୂର୍ବରୁ ହିଁ ଶରୀରରେ ଉପସ୍ଥିତ ଥିଲା!</a:t>
            </a:r>
            <a:endParaRPr sz="1800" b="0"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6"/>
                                        </p:tgtEl>
                                        <p:attrNameLst>
                                          <p:attrName>style.visibility</p:attrName>
                                        </p:attrNameLst>
                                      </p:cBhvr>
                                      <p:to>
                                        <p:strVal val="visible"/>
                                      </p:to>
                                    </p:set>
                                    <p:animEffect transition="in" filter="fade">
                                      <p:cBhvr>
                                        <p:cTn id="7" dur="800"/>
                                        <p:tgtEl>
                                          <p:spTgt spid="216"/>
                                        </p:tgtEl>
                                      </p:cBhvr>
                                    </p:animEffect>
                                  </p:childTnLst>
                                </p:cTn>
                              </p:par>
                            </p:childTnLst>
                          </p:cTn>
                        </p:par>
                        <p:par>
                          <p:cTn id="8" fill="hold">
                            <p:stCondLst>
                              <p:cond delay="800"/>
                            </p:stCondLst>
                            <p:childTnLst>
                              <p:par>
                                <p:cTn id="9" presetID="23" presetClass="entr" presetSubtype="16" fill="hold" nodeType="afterEffect">
                                  <p:stCondLst>
                                    <p:cond delay="0"/>
                                  </p:stCondLst>
                                  <p:childTnLst>
                                    <p:set>
                                      <p:cBhvr>
                                        <p:cTn id="10" dur="1" fill="hold">
                                          <p:stCondLst>
                                            <p:cond delay="0"/>
                                          </p:stCondLst>
                                        </p:cTn>
                                        <p:tgtEl>
                                          <p:spTgt spid="217"/>
                                        </p:tgtEl>
                                        <p:attrNameLst>
                                          <p:attrName>style.visibility</p:attrName>
                                        </p:attrNameLst>
                                      </p:cBhvr>
                                      <p:to>
                                        <p:strVal val="visible"/>
                                      </p:to>
                                    </p:set>
                                    <p:anim calcmode="lin" valueType="num">
                                      <p:cBhvr additive="base">
                                        <p:cTn id="11" dur="500"/>
                                        <p:tgtEl>
                                          <p:spTgt spid="217"/>
                                        </p:tgtEl>
                                        <p:attrNameLst>
                                          <p:attrName>ppt_w</p:attrName>
                                        </p:attrNameLst>
                                      </p:cBhvr>
                                      <p:tavLst>
                                        <p:tav tm="0">
                                          <p:val>
                                            <p:strVal val="0"/>
                                          </p:val>
                                        </p:tav>
                                        <p:tav tm="100000">
                                          <p:val>
                                            <p:strVal val="#ppt_w"/>
                                          </p:val>
                                        </p:tav>
                                      </p:tavLst>
                                    </p:anim>
                                    <p:anim calcmode="lin" valueType="num">
                                      <p:cBhvr additive="base">
                                        <p:cTn id="12" dur="500"/>
                                        <p:tgtEl>
                                          <p:spTgt spid="217"/>
                                        </p:tgtEl>
                                        <p:attrNameLst>
                                          <p:attrName>ppt_h</p:attrName>
                                        </p:attrNameLst>
                                      </p:cBhvr>
                                      <p:tavLst>
                                        <p:tav tm="0">
                                          <p:val>
                                            <p:strVal val="0"/>
                                          </p:val>
                                        </p:tav>
                                        <p:tav tm="100000">
                                          <p:val>
                                            <p:strVal val="#ppt_h"/>
                                          </p:val>
                                        </p:tav>
                                      </p:tavLst>
                                    </p:anim>
                                  </p:childTnLst>
                                </p:cTn>
                              </p:par>
                            </p:childTnLst>
                          </p:cTn>
                        </p:par>
                        <p:par>
                          <p:cTn id="13" fill="hold">
                            <p:stCondLst>
                              <p:cond delay="1300"/>
                            </p:stCondLst>
                            <p:childTnLst>
                              <p:par>
                                <p:cTn id="14" presetID="23" presetClass="entr" presetSubtype="16" fill="hold" nodeType="afterEffect">
                                  <p:stCondLst>
                                    <p:cond delay="0"/>
                                  </p:stCondLst>
                                  <p:childTnLst>
                                    <p:set>
                                      <p:cBhvr>
                                        <p:cTn id="15" dur="1" fill="hold">
                                          <p:stCondLst>
                                            <p:cond delay="0"/>
                                          </p:stCondLst>
                                        </p:cTn>
                                        <p:tgtEl>
                                          <p:spTgt spid="218"/>
                                        </p:tgtEl>
                                        <p:attrNameLst>
                                          <p:attrName>style.visibility</p:attrName>
                                        </p:attrNameLst>
                                      </p:cBhvr>
                                      <p:to>
                                        <p:strVal val="visible"/>
                                      </p:to>
                                    </p:set>
                                    <p:anim calcmode="lin" valueType="num">
                                      <p:cBhvr additive="base">
                                        <p:cTn id="16" dur="500"/>
                                        <p:tgtEl>
                                          <p:spTgt spid="218"/>
                                        </p:tgtEl>
                                        <p:attrNameLst>
                                          <p:attrName>ppt_w</p:attrName>
                                        </p:attrNameLst>
                                      </p:cBhvr>
                                      <p:tavLst>
                                        <p:tav tm="0">
                                          <p:val>
                                            <p:strVal val="0"/>
                                          </p:val>
                                        </p:tav>
                                        <p:tav tm="100000">
                                          <p:val>
                                            <p:strVal val="#ppt_w"/>
                                          </p:val>
                                        </p:tav>
                                      </p:tavLst>
                                    </p:anim>
                                    <p:anim calcmode="lin" valueType="num">
                                      <p:cBhvr additive="base">
                                        <p:cTn id="17" dur="500"/>
                                        <p:tgtEl>
                                          <p:spTgt spid="218"/>
                                        </p:tgtEl>
                                        <p:attrNameLst>
                                          <p:attrName>ppt_h</p:attrName>
                                        </p:attrNameLst>
                                      </p:cBhvr>
                                      <p:tavLst>
                                        <p:tav tm="0">
                                          <p:val>
                                            <p:str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0"/>
                                        </p:tgtEl>
                                        <p:attrNameLst>
                                          <p:attrName>style.visibility</p:attrName>
                                        </p:attrNameLst>
                                      </p:cBhvr>
                                      <p:to>
                                        <p:strVal val="visible"/>
                                      </p:to>
                                    </p:set>
                                    <p:animEffect transition="in" filter="fade">
                                      <p:cBhvr>
                                        <p:cTn id="22" dur="1000"/>
                                        <p:tgtEl>
                                          <p:spTgt spid="220"/>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219"/>
                                        </p:tgtEl>
                                        <p:attrNameLst>
                                          <p:attrName>style.visibility</p:attrName>
                                        </p:attrNameLst>
                                      </p:cBhvr>
                                      <p:to>
                                        <p:strVal val="visible"/>
                                      </p:to>
                                    </p:set>
                                    <p:animEffect transition="in" filter="fade">
                                      <p:cBhvr>
                                        <p:cTn id="26" dur="500"/>
                                        <p:tgtEl>
                                          <p:spTgt spid="219"/>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222"/>
                                        </p:tgtEl>
                                        <p:attrNameLst>
                                          <p:attrName>style.visibility</p:attrName>
                                        </p:attrNameLst>
                                      </p:cBhvr>
                                      <p:to>
                                        <p:strVal val="visible"/>
                                      </p:to>
                                    </p:set>
                                    <p:anim calcmode="lin" valueType="num">
                                      <p:cBhvr additive="base">
                                        <p:cTn id="31" dur="500"/>
                                        <p:tgtEl>
                                          <p:spTgt spid="222"/>
                                        </p:tgtEl>
                                        <p:attrNameLst>
                                          <p:attrName>ppt_x</p:attrName>
                                        </p:attrNameLst>
                                      </p:cBhvr>
                                      <p:tavLst>
                                        <p:tav tm="0">
                                          <p:val>
                                            <p:strVal val="#ppt_x-1"/>
                                          </p:val>
                                        </p:tav>
                                        <p:tav tm="100000">
                                          <p:val>
                                            <p:strVal val="#ppt_x"/>
                                          </p:val>
                                        </p:tav>
                                      </p:tavLst>
                                    </p:anim>
                                  </p:childTnLst>
                                </p:cTn>
                              </p:par>
                            </p:childTnLst>
                          </p:cTn>
                        </p:par>
                        <p:par>
                          <p:cTn id="32" fill="hold">
                            <p:stCondLst>
                              <p:cond delay="500"/>
                            </p:stCondLst>
                            <p:childTnLst>
                              <p:par>
                                <p:cTn id="33" presetID="10" presetClass="entr" presetSubtype="0" fill="hold" nodeType="afterEffect">
                                  <p:stCondLst>
                                    <p:cond delay="0"/>
                                  </p:stCondLst>
                                  <p:childTnLst>
                                    <p:set>
                                      <p:cBhvr>
                                        <p:cTn id="34" dur="1" fill="hold">
                                          <p:stCondLst>
                                            <p:cond delay="0"/>
                                          </p:stCondLst>
                                        </p:cTn>
                                        <p:tgtEl>
                                          <p:spTgt spid="225"/>
                                        </p:tgtEl>
                                        <p:attrNameLst>
                                          <p:attrName>style.visibility</p:attrName>
                                        </p:attrNameLst>
                                      </p:cBhvr>
                                      <p:to>
                                        <p:strVal val="visible"/>
                                      </p:to>
                                    </p:set>
                                    <p:animEffect transition="in" filter="fade">
                                      <p:cBhvr>
                                        <p:cTn id="35" dur="500"/>
                                        <p:tgtEl>
                                          <p:spTgt spid="22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24"/>
                                        </p:tgtEl>
                                        <p:attrNameLst>
                                          <p:attrName>style.visibility</p:attrName>
                                        </p:attrNameLst>
                                      </p:cBhvr>
                                      <p:to>
                                        <p:strVal val="visible"/>
                                      </p:to>
                                    </p:set>
                                    <p:animEffect transition="in" filter="fade">
                                      <p:cBhvr>
                                        <p:cTn id="40" dur="500"/>
                                        <p:tgtEl>
                                          <p:spTgt spid="224"/>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23"/>
                                        </p:tgtEl>
                                        <p:attrNameLst>
                                          <p:attrName>style.visibility</p:attrName>
                                        </p:attrNameLst>
                                      </p:cBhvr>
                                      <p:to>
                                        <p:strVal val="visible"/>
                                      </p:to>
                                    </p:set>
                                    <p:animEffect transition="in" filter="fade">
                                      <p:cBhvr>
                                        <p:cTn id="45" dur="1000"/>
                                        <p:tgtEl>
                                          <p:spTgt spid="223"/>
                                        </p:tgtEl>
                                      </p:cBhvr>
                                    </p:animEffect>
                                  </p:childTnLst>
                                </p:cTn>
                              </p:par>
                              <p:par>
                                <p:cTn id="46" presetID="10" presetClass="entr" presetSubtype="0" fill="hold" nodeType="withEffect">
                                  <p:stCondLst>
                                    <p:cond delay="0"/>
                                  </p:stCondLst>
                                  <p:childTnLst>
                                    <p:set>
                                      <p:cBhvr>
                                        <p:cTn id="47" dur="1" fill="hold">
                                          <p:stCondLst>
                                            <p:cond delay="0"/>
                                          </p:stCondLst>
                                        </p:cTn>
                                        <p:tgtEl>
                                          <p:spTgt spid="221"/>
                                        </p:tgtEl>
                                        <p:attrNameLst>
                                          <p:attrName>style.visibility</p:attrName>
                                        </p:attrNameLst>
                                      </p:cBhvr>
                                      <p:to>
                                        <p:strVal val="visible"/>
                                      </p:to>
                                    </p:set>
                                    <p:animEffect transition="in" filter="fade">
                                      <p:cBhvr>
                                        <p:cTn id="48" dur="1000"/>
                                        <p:tgtEl>
                                          <p:spTgt spid="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mt="48000"/>
          </a:blip>
          <a:stretch>
            <a:fillRect/>
          </a:stretch>
        </a:blipFill>
        <a:effectLst/>
      </p:bgPr>
    </p:bg>
    <p:spTree>
      <p:nvGrpSpPr>
        <p:cNvPr id="1" name="Shape 226">
          <a:extLst>
            <a:ext uri="{FF2B5EF4-FFF2-40B4-BE49-F238E27FC236}">
              <a16:creationId xmlns:a16="http://schemas.microsoft.com/office/drawing/2014/main" id="{938B134A-7C24-BE3F-B3CB-ECAFA34239F6}"/>
            </a:ext>
          </a:extLst>
        </p:cNvPr>
        <p:cNvGrpSpPr/>
        <p:nvPr/>
      </p:nvGrpSpPr>
      <p:grpSpPr>
        <a:xfrm>
          <a:off x="0" y="0"/>
          <a:ext cx="0" cy="0"/>
          <a:chOff x="0" y="0"/>
          <a:chExt cx="0" cy="0"/>
        </a:xfrm>
      </p:grpSpPr>
      <p:sp>
        <p:nvSpPr>
          <p:cNvPr id="227" name="Google Shape;227;p4">
            <a:extLst>
              <a:ext uri="{FF2B5EF4-FFF2-40B4-BE49-F238E27FC236}">
                <a16:creationId xmlns:a16="http://schemas.microsoft.com/office/drawing/2014/main" id="{71605977-0E08-D6C9-9DED-7A4E761094C2}"/>
              </a:ext>
            </a:extLst>
          </p:cNvPr>
          <p:cNvSpPr/>
          <p:nvPr/>
        </p:nvSpPr>
        <p:spPr>
          <a:xfrm>
            <a:off x="0" y="0"/>
            <a:ext cx="12192000" cy="1350900"/>
          </a:xfrm>
          <a:prstGeom prst="rect">
            <a:avLst/>
          </a:prstGeom>
          <a:blipFill rotWithShape="1">
            <a:blip r:embed="rId4">
              <a:alphaModFix/>
            </a:blip>
            <a:stretch>
              <a:fillRect/>
            </a:stretch>
          </a:blip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Arial"/>
              <a:buNone/>
            </a:pPr>
            <a:endParaRPr sz="1800" b="0" i="0" u="none" strike="noStrike" cap="none">
              <a:solidFill>
                <a:schemeClr val="lt1"/>
              </a:solidFill>
              <a:latin typeface="Arial"/>
              <a:ea typeface="Arial"/>
              <a:cs typeface="Arial"/>
              <a:sym typeface="Arial"/>
            </a:endParaRPr>
          </a:p>
        </p:txBody>
      </p:sp>
      <p:sp>
        <p:nvSpPr>
          <p:cNvPr id="228" name="Google Shape;228;p4">
            <a:extLst>
              <a:ext uri="{FF2B5EF4-FFF2-40B4-BE49-F238E27FC236}">
                <a16:creationId xmlns:a16="http://schemas.microsoft.com/office/drawing/2014/main" id="{32F5D0D7-CC67-7FD1-AD4A-46F09F62DE77}"/>
              </a:ext>
            </a:extLst>
          </p:cNvPr>
          <p:cNvSpPr txBox="1"/>
          <p:nvPr/>
        </p:nvSpPr>
        <p:spPr>
          <a:xfrm>
            <a:off x="0" y="0"/>
            <a:ext cx="8778300" cy="765600"/>
          </a:xfrm>
          <a:prstGeom prst="rect">
            <a:avLst/>
          </a:prstGeom>
          <a:noFill/>
        </p:spPr>
        <p:txBody>
          <a:bodyPr wrap="square">
            <a:spAutoFit/>
          </a:bodyPr>
          <a:lstStyle>
            <a:defPPr>
              <a:defRPr lang="es-ES"/>
            </a:defPPr>
            <a:lvl1pPr algn="ctr">
              <a:defRPr sz="4400" b="1">
                <a:ln w="19050">
                  <a:solidFill>
                    <a:srgbClr val="996600"/>
                  </a:solidFill>
                  <a:prstDash val="solid"/>
                </a:ln>
                <a:solidFill>
                  <a:schemeClr val="bg1"/>
                </a:solidFill>
                <a:effectLst>
                  <a:outerShdw dist="38100" dir="2700000" algn="bl" rotWithShape="0">
                    <a:srgbClr val="7E5400"/>
                  </a:outerShdw>
                </a:effectLst>
              </a:defRPr>
            </a:lvl1pPr>
          </a:lstStyle>
          <a:p>
            <a:r>
              <a:rPr lang="es-ES">
                <a:sym typeface="Arial"/>
              </a:rPr>
              <a:t>ପ୍ରେରଣାର ପ୍ରକ୍ରିୟା</a:t>
            </a:r>
            <a:endParaRPr>
              <a:sym typeface="Arial"/>
            </a:endParaRPr>
          </a:p>
        </p:txBody>
      </p:sp>
      <p:sp>
        <p:nvSpPr>
          <p:cNvPr id="229" name="Google Shape;229;p4">
            <a:extLst>
              <a:ext uri="{FF2B5EF4-FFF2-40B4-BE49-F238E27FC236}">
                <a16:creationId xmlns:a16="http://schemas.microsoft.com/office/drawing/2014/main" id="{B7499F18-30DE-60CE-510B-04C480E28B54}"/>
              </a:ext>
            </a:extLst>
          </p:cNvPr>
          <p:cNvSpPr txBox="1"/>
          <p:nvPr/>
        </p:nvSpPr>
        <p:spPr>
          <a:xfrm>
            <a:off x="207594" y="700382"/>
            <a:ext cx="8363100" cy="650400"/>
          </a:xfrm>
          <a:prstGeom prst="rect">
            <a:avLst/>
          </a:prstGeom>
          <a:noFill/>
        </p:spPr>
        <p:txBody>
          <a:bodyPr wrap="square">
            <a:spAutoFit/>
            <a:scene3d>
              <a:camera prst="orthographicFront"/>
              <a:lightRig rig="threePt" dir="t"/>
            </a:scene3d>
            <a:sp3d extrusionH="57150">
              <a:bevelT w="38100" h="38100"/>
            </a:sp3d>
          </a:bodyPr>
          <a:lstStyle>
            <a:defPPr>
              <a:defRPr lang="es-ES"/>
            </a:defPPr>
            <a:lvl1pPr algn="ctr">
              <a:defRPr b="1">
                <a:solidFill>
                  <a:schemeClr val="accent3">
                    <a:lumMod val="75000"/>
                  </a:schemeClr>
                </a:solidFill>
                <a:latin typeface="Comic Sans MS" panose="030F0702030302020204" pitchFamily="66" charset="0"/>
              </a:defRPr>
            </a:lvl1pPr>
          </a:lstStyle>
          <a:p>
            <a:r>
              <a:rPr lang="es-ES" dirty="0">
                <a:sym typeface="Comic Sans MS"/>
              </a:rPr>
              <a:t>“</a:t>
            </a:r>
            <a:r>
              <a:rPr lang="es-ES" dirty="0" err="1">
                <a:sym typeface="Comic Sans MS"/>
              </a:rPr>
              <a:t>ସମସ୍ତ</a:t>
            </a:r>
            <a:r>
              <a:rPr lang="es-ES" dirty="0">
                <a:sym typeface="Comic Sans MS"/>
              </a:rPr>
              <a:t> </a:t>
            </a:r>
            <a:r>
              <a:rPr lang="es-ES" dirty="0" err="1">
                <a:sym typeface="Comic Sans MS"/>
              </a:rPr>
              <a:t>ଶାସ୍ତ୍ର</a:t>
            </a:r>
            <a:r>
              <a:rPr lang="es-ES" dirty="0">
                <a:sym typeface="Comic Sans MS"/>
              </a:rPr>
              <a:t> </a:t>
            </a:r>
            <a:r>
              <a:rPr lang="es-ES" dirty="0" err="1">
                <a:sym typeface="Comic Sans MS"/>
              </a:rPr>
              <a:t>ଈଶ୍ଵର</a:t>
            </a:r>
            <a:r>
              <a:rPr lang="es-ES" dirty="0">
                <a:sym typeface="Comic Sans MS"/>
              </a:rPr>
              <a:t> </a:t>
            </a:r>
            <a:r>
              <a:rPr lang="es-ES" dirty="0" err="1">
                <a:sym typeface="Comic Sans MS"/>
              </a:rPr>
              <a:t>ନିଶ୍ଵସିତ</a:t>
            </a:r>
            <a:r>
              <a:rPr lang="es-ES" dirty="0">
                <a:sym typeface="Comic Sans MS"/>
              </a:rPr>
              <a:t> </a:t>
            </a:r>
            <a:r>
              <a:rPr lang="es-ES" dirty="0" err="1">
                <a:sym typeface="Comic Sans MS"/>
              </a:rPr>
              <a:t>ଏବଂ</a:t>
            </a:r>
            <a:r>
              <a:rPr lang="es-ES" dirty="0">
                <a:sym typeface="Comic Sans MS"/>
              </a:rPr>
              <a:t> </a:t>
            </a:r>
            <a:r>
              <a:rPr lang="es-ES" dirty="0" err="1">
                <a:sym typeface="Comic Sans MS"/>
              </a:rPr>
              <a:t>ଶିକ୍ଷା</a:t>
            </a:r>
            <a:r>
              <a:rPr lang="es-ES" dirty="0">
                <a:sym typeface="Comic Sans MS"/>
              </a:rPr>
              <a:t>, </a:t>
            </a:r>
            <a:r>
              <a:rPr lang="es-ES" dirty="0" err="1">
                <a:sym typeface="Comic Sans MS"/>
              </a:rPr>
              <a:t>ଅନୁଯୋଗ</a:t>
            </a:r>
            <a:r>
              <a:rPr lang="es-ES" dirty="0">
                <a:sym typeface="Comic Sans MS"/>
              </a:rPr>
              <a:t>, </a:t>
            </a:r>
            <a:r>
              <a:rPr lang="es-ES" dirty="0" err="1">
                <a:sym typeface="Comic Sans MS"/>
              </a:rPr>
              <a:t>ସଂଶୋଧନ</a:t>
            </a:r>
            <a:r>
              <a:rPr lang="es-ES" dirty="0">
                <a:sym typeface="Comic Sans MS"/>
              </a:rPr>
              <a:t> ଓ </a:t>
            </a:r>
            <a:r>
              <a:rPr lang="es-ES" dirty="0" err="1">
                <a:sym typeface="Comic Sans MS"/>
              </a:rPr>
              <a:t>ଧାର୍ମିକତା</a:t>
            </a:r>
            <a:r>
              <a:rPr lang="es-ES" dirty="0">
                <a:sym typeface="Comic Sans MS"/>
              </a:rPr>
              <a:t> </a:t>
            </a:r>
            <a:r>
              <a:rPr lang="es-ES" dirty="0" err="1">
                <a:sym typeface="Comic Sans MS"/>
              </a:rPr>
              <a:t>ସମ୍ଵନ୍ଧୀୟ</a:t>
            </a:r>
            <a:r>
              <a:rPr lang="es-ES" dirty="0">
                <a:sym typeface="Comic Sans MS"/>
              </a:rPr>
              <a:t> </a:t>
            </a:r>
            <a:r>
              <a:rPr lang="es-ES" dirty="0" err="1">
                <a:sym typeface="Comic Sans MS"/>
              </a:rPr>
              <a:t>ଶାସନ</a:t>
            </a:r>
            <a:r>
              <a:rPr lang="es-ES" dirty="0">
                <a:sym typeface="Comic Sans MS"/>
              </a:rPr>
              <a:t> </a:t>
            </a:r>
            <a:r>
              <a:rPr lang="es-ES" dirty="0" err="1">
                <a:sym typeface="Comic Sans MS"/>
              </a:rPr>
              <a:t>ନିମନ୍ତେ</a:t>
            </a:r>
            <a:r>
              <a:rPr lang="es-ES" dirty="0">
                <a:sym typeface="Comic Sans MS"/>
              </a:rPr>
              <a:t> </a:t>
            </a:r>
            <a:r>
              <a:rPr lang="es-ES" dirty="0" err="1">
                <a:sym typeface="Comic Sans MS"/>
              </a:rPr>
              <a:t>ଉପକାରୀ</a:t>
            </a:r>
            <a:r>
              <a:rPr lang="es-ES" dirty="0">
                <a:sym typeface="Comic Sans MS"/>
              </a:rPr>
              <a:t>,” (୨ </a:t>
            </a:r>
            <a:r>
              <a:rPr lang="es-ES" dirty="0" err="1">
                <a:sym typeface="Comic Sans MS"/>
              </a:rPr>
              <a:t>ତୀମଥି</a:t>
            </a:r>
            <a:r>
              <a:rPr lang="es-ES" dirty="0">
                <a:sym typeface="Comic Sans MS"/>
              </a:rPr>
              <a:t> ୩: ୧୬)</a:t>
            </a:r>
            <a:endParaRPr dirty="0">
              <a:sym typeface="Comic Sans MS"/>
            </a:endParaRPr>
          </a:p>
        </p:txBody>
      </p:sp>
      <p:sp>
        <p:nvSpPr>
          <p:cNvPr id="230" name="Google Shape;230;p4">
            <a:extLst>
              <a:ext uri="{FF2B5EF4-FFF2-40B4-BE49-F238E27FC236}">
                <a16:creationId xmlns:a16="http://schemas.microsoft.com/office/drawing/2014/main" id="{2E3AEBC9-D8B7-B4C5-4B0F-F26DC1B711F9}"/>
              </a:ext>
            </a:extLst>
          </p:cNvPr>
          <p:cNvSpPr txBox="1"/>
          <p:nvPr/>
        </p:nvSpPr>
        <p:spPr>
          <a:xfrm>
            <a:off x="341999" y="1455778"/>
            <a:ext cx="8134350" cy="7078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000"/>
              <a:buFont typeface="Arial"/>
              <a:buNone/>
            </a:pPr>
            <a:r>
              <a:rPr lang="es-ES" sz="2000" b="1" i="0" u="none" strike="noStrike" cap="none" dirty="0" err="1">
                <a:solidFill>
                  <a:schemeClr val="dk1"/>
                </a:solidFill>
                <a:latin typeface="Arial"/>
                <a:ea typeface="Arial"/>
                <a:cs typeface="Arial"/>
                <a:sym typeface="Arial"/>
              </a:rPr>
              <a:t>ଶତାବ୍ଦୀ</a:t>
            </a:r>
            <a:r>
              <a:rPr lang="es-ES" sz="2000" b="1" i="0" u="none" strike="noStrike" cap="none" dirty="0">
                <a:solidFill>
                  <a:schemeClr val="dk1"/>
                </a:solidFill>
                <a:latin typeface="Arial"/>
                <a:ea typeface="Arial"/>
                <a:cs typeface="Arial"/>
                <a:sym typeface="Arial"/>
              </a:rPr>
              <a:t> </a:t>
            </a:r>
            <a:r>
              <a:rPr lang="es-ES" sz="2000" b="1" i="0" u="none" strike="noStrike" cap="none" dirty="0" err="1">
                <a:solidFill>
                  <a:schemeClr val="dk1"/>
                </a:solidFill>
                <a:latin typeface="Arial"/>
                <a:ea typeface="Arial"/>
                <a:cs typeface="Arial"/>
                <a:sym typeface="Arial"/>
              </a:rPr>
              <a:t>ଧରି</a:t>
            </a:r>
            <a:r>
              <a:rPr lang="es-ES" sz="2000" b="1" i="0" u="none" strike="noStrike" cap="none" dirty="0">
                <a:solidFill>
                  <a:schemeClr val="dk1"/>
                </a:solidFill>
                <a:latin typeface="Arial"/>
                <a:ea typeface="Arial"/>
                <a:cs typeface="Arial"/>
                <a:sym typeface="Arial"/>
              </a:rPr>
              <a:t> </a:t>
            </a:r>
            <a:r>
              <a:rPr lang="es-ES" sz="2000" b="1" i="0" u="none" strike="noStrike" cap="none" dirty="0" err="1">
                <a:solidFill>
                  <a:schemeClr val="dk1"/>
                </a:solidFill>
                <a:latin typeface="Arial"/>
                <a:ea typeface="Arial"/>
                <a:cs typeface="Arial"/>
                <a:sym typeface="Arial"/>
              </a:rPr>
              <a:t>ଈଶ୍ୱରଙ୍କ</a:t>
            </a:r>
            <a:r>
              <a:rPr lang="es-ES" sz="2000" b="1" i="0" u="none" strike="noStrike" cap="none" dirty="0">
                <a:solidFill>
                  <a:schemeClr val="dk1"/>
                </a:solidFill>
                <a:latin typeface="Arial"/>
                <a:ea typeface="Arial"/>
                <a:cs typeface="Arial"/>
                <a:sym typeface="Arial"/>
              </a:rPr>
              <a:t> </a:t>
            </a:r>
            <a:r>
              <a:rPr lang="es-ES" sz="2000" b="1" i="0" u="none" strike="noStrike" cap="none" dirty="0" err="1">
                <a:solidFill>
                  <a:schemeClr val="dk1"/>
                </a:solidFill>
                <a:latin typeface="Arial"/>
                <a:ea typeface="Arial"/>
                <a:cs typeface="Arial"/>
                <a:sym typeface="Arial"/>
              </a:rPr>
              <a:t>କାର୍ଯ୍ୟ</a:t>
            </a:r>
            <a:r>
              <a:rPr lang="es-ES" sz="2000" b="1" i="0" u="none" strike="noStrike" cap="none" dirty="0">
                <a:solidFill>
                  <a:schemeClr val="dk1"/>
                </a:solidFill>
                <a:latin typeface="Arial"/>
                <a:ea typeface="Arial"/>
                <a:cs typeface="Arial"/>
                <a:sym typeface="Arial"/>
              </a:rPr>
              <a:t> ଓ </a:t>
            </a:r>
            <a:r>
              <a:rPr lang="es-ES" sz="2000" b="1" i="0" u="none" strike="noStrike" cap="none" dirty="0" err="1">
                <a:solidFill>
                  <a:schemeClr val="dk1"/>
                </a:solidFill>
                <a:latin typeface="Arial"/>
                <a:ea typeface="Arial"/>
                <a:cs typeface="Arial"/>
                <a:sym typeface="Arial"/>
              </a:rPr>
              <a:t>ବାର୍ତ୍ତା</a:t>
            </a:r>
            <a:r>
              <a:rPr lang="es-ES" sz="2000" b="1" i="0" u="none" strike="noStrike" cap="none" dirty="0">
                <a:solidFill>
                  <a:schemeClr val="dk1"/>
                </a:solidFill>
                <a:latin typeface="Arial"/>
                <a:ea typeface="Arial"/>
                <a:cs typeface="Arial"/>
                <a:sym typeface="Arial"/>
              </a:rPr>
              <a:t> </a:t>
            </a:r>
            <a:r>
              <a:rPr lang="es-ES" sz="2000" b="1" i="0" u="none" strike="noStrike" cap="none" dirty="0" err="1">
                <a:solidFill>
                  <a:schemeClr val="dk1"/>
                </a:solidFill>
                <a:latin typeface="Arial"/>
                <a:ea typeface="Arial"/>
                <a:cs typeface="Arial"/>
                <a:sym typeface="Arial"/>
              </a:rPr>
              <a:t>ମୌଖିକ</a:t>
            </a:r>
            <a:r>
              <a:rPr lang="es-ES" sz="2000" b="1" i="0" u="none" strike="noStrike" cap="none" dirty="0">
                <a:solidFill>
                  <a:schemeClr val="dk1"/>
                </a:solidFill>
                <a:latin typeface="Arial"/>
                <a:ea typeface="Arial"/>
                <a:cs typeface="Arial"/>
                <a:sym typeface="Arial"/>
              </a:rPr>
              <a:t> </a:t>
            </a:r>
            <a:r>
              <a:rPr lang="es-ES" sz="2000" b="1" i="0" u="none" strike="noStrike" cap="none" dirty="0" err="1">
                <a:solidFill>
                  <a:schemeClr val="dk1"/>
                </a:solidFill>
                <a:latin typeface="Arial"/>
                <a:ea typeface="Arial"/>
                <a:cs typeface="Arial"/>
                <a:sym typeface="Arial"/>
              </a:rPr>
              <a:t>ଭାବରେ</a:t>
            </a:r>
            <a:r>
              <a:rPr lang="es-ES" sz="2000" b="1" i="0" u="none" strike="noStrike" cap="none" dirty="0">
                <a:solidFill>
                  <a:schemeClr val="dk1"/>
                </a:solidFill>
                <a:latin typeface="Arial"/>
                <a:ea typeface="Arial"/>
                <a:cs typeface="Arial"/>
                <a:sym typeface="Arial"/>
              </a:rPr>
              <a:t> </a:t>
            </a:r>
            <a:r>
              <a:rPr lang="es-ES" sz="2000" b="1" i="0" u="none" strike="noStrike" cap="none" dirty="0" err="1">
                <a:solidFill>
                  <a:schemeClr val="dk1"/>
                </a:solidFill>
                <a:latin typeface="Arial"/>
                <a:ea typeface="Arial"/>
                <a:cs typeface="Arial"/>
                <a:sym typeface="Arial"/>
              </a:rPr>
              <a:t>ପ୍ରସାରିତ</a:t>
            </a:r>
            <a:r>
              <a:rPr lang="es-ES" sz="2000" b="1" i="0" u="none" strike="noStrike" cap="none" dirty="0">
                <a:solidFill>
                  <a:schemeClr val="dk1"/>
                </a:solidFill>
                <a:latin typeface="Arial"/>
                <a:ea typeface="Arial"/>
                <a:cs typeface="Arial"/>
                <a:sym typeface="Arial"/>
              </a:rPr>
              <a:t> </a:t>
            </a:r>
            <a:r>
              <a:rPr lang="es-ES" sz="2000" b="1" i="0" u="none" strike="noStrike" cap="none" dirty="0" err="1">
                <a:solidFill>
                  <a:schemeClr val="dk1"/>
                </a:solidFill>
                <a:latin typeface="Arial"/>
                <a:ea typeface="Arial"/>
                <a:cs typeface="Arial"/>
                <a:sym typeface="Arial"/>
              </a:rPr>
              <a:t>ହେଉଥିଲା</a:t>
            </a:r>
            <a:r>
              <a:rPr lang="es-ES" sz="2000" b="1" i="0" u="none" strike="noStrike" cap="none" dirty="0">
                <a:solidFill>
                  <a:schemeClr val="dk1"/>
                </a:solidFill>
                <a:latin typeface="Arial"/>
                <a:ea typeface="Arial"/>
                <a:cs typeface="Arial"/>
                <a:sym typeface="Arial"/>
              </a:rPr>
              <a:t>, </a:t>
            </a:r>
            <a:r>
              <a:rPr lang="es-ES" sz="2000" b="1" i="0" u="none" strike="noStrike" cap="none" dirty="0" err="1">
                <a:solidFill>
                  <a:schemeClr val="dk1"/>
                </a:solidFill>
                <a:latin typeface="Arial"/>
                <a:ea typeface="Arial"/>
                <a:cs typeface="Arial"/>
                <a:sym typeface="Arial"/>
              </a:rPr>
              <a:t>ଯେପର୍ଯ୍ୟନ୍ତ</a:t>
            </a:r>
            <a:r>
              <a:rPr lang="es-ES" sz="2000" b="1" i="0" u="none" strike="noStrike" cap="none" dirty="0">
                <a:solidFill>
                  <a:schemeClr val="dk1"/>
                </a:solidFill>
                <a:latin typeface="Arial"/>
                <a:ea typeface="Arial"/>
                <a:cs typeface="Arial"/>
                <a:sym typeface="Arial"/>
              </a:rPr>
              <a:t> </a:t>
            </a:r>
            <a:r>
              <a:rPr lang="es-ES" sz="2000" b="1" i="0" u="none" strike="noStrike" cap="none" dirty="0" err="1">
                <a:solidFill>
                  <a:schemeClr val="dk1"/>
                </a:solidFill>
                <a:latin typeface="Arial"/>
                <a:ea typeface="Arial"/>
                <a:cs typeface="Arial"/>
                <a:sym typeface="Arial"/>
              </a:rPr>
              <a:t>ଈଶ୍ୱର</a:t>
            </a:r>
            <a:r>
              <a:rPr lang="es-ES" sz="2000" b="1" i="0" u="none" strike="noStrike" cap="none" dirty="0">
                <a:solidFill>
                  <a:schemeClr val="dk1"/>
                </a:solidFill>
                <a:latin typeface="Arial"/>
                <a:ea typeface="Arial"/>
                <a:cs typeface="Arial"/>
                <a:sym typeface="Arial"/>
              </a:rPr>
              <a:t> </a:t>
            </a:r>
            <a:r>
              <a:rPr lang="es-ES" sz="2000" b="1" i="0" u="none" strike="noStrike" cap="none" dirty="0" err="1">
                <a:solidFill>
                  <a:schemeClr val="dk1"/>
                </a:solidFill>
                <a:latin typeface="Arial"/>
                <a:ea typeface="Arial"/>
                <a:cs typeface="Arial"/>
                <a:sym typeface="Arial"/>
              </a:rPr>
              <a:t>ମୋଶାଙ୍କୁ</a:t>
            </a:r>
            <a:r>
              <a:rPr lang="es-ES" sz="2000" b="1" i="0" u="none" strike="noStrike" cap="none" dirty="0">
                <a:solidFill>
                  <a:schemeClr val="dk1"/>
                </a:solidFill>
                <a:latin typeface="Arial"/>
                <a:ea typeface="Arial"/>
                <a:cs typeface="Arial"/>
                <a:sym typeface="Arial"/>
              </a:rPr>
              <a:t> </a:t>
            </a:r>
            <a:r>
              <a:rPr lang="es-ES" sz="2000" b="1" i="0" u="none" strike="noStrike" cap="none" dirty="0" err="1">
                <a:solidFill>
                  <a:schemeClr val="dk1"/>
                </a:solidFill>
                <a:latin typeface="Arial"/>
                <a:ea typeface="Arial"/>
                <a:cs typeface="Arial"/>
                <a:sym typeface="Arial"/>
              </a:rPr>
              <a:t>ଏହିସବୁ</a:t>
            </a:r>
            <a:r>
              <a:rPr lang="es-ES" sz="2000" b="1" i="0" u="none" strike="noStrike" cap="none" dirty="0">
                <a:solidFill>
                  <a:schemeClr val="dk1"/>
                </a:solidFill>
                <a:latin typeface="Arial"/>
                <a:ea typeface="Arial"/>
                <a:cs typeface="Arial"/>
                <a:sym typeface="Arial"/>
              </a:rPr>
              <a:t> </a:t>
            </a:r>
            <a:r>
              <a:rPr lang="es-ES" sz="2000" b="1" i="0" u="none" strike="noStrike" cap="none" dirty="0" err="1">
                <a:solidFill>
                  <a:schemeClr val="dk1"/>
                </a:solidFill>
                <a:latin typeface="Arial"/>
                <a:ea typeface="Arial"/>
                <a:cs typeface="Arial"/>
                <a:sym typeface="Arial"/>
              </a:rPr>
              <a:t>କାର୍ଯ୍ୟ</a:t>
            </a:r>
            <a:r>
              <a:rPr lang="es-ES" sz="2000" b="1" i="0" u="none" strike="noStrike" cap="none" dirty="0">
                <a:solidFill>
                  <a:schemeClr val="dk1"/>
                </a:solidFill>
                <a:latin typeface="Arial"/>
                <a:ea typeface="Arial"/>
                <a:cs typeface="Arial"/>
                <a:sym typeface="Arial"/>
              </a:rPr>
              <a:t> </a:t>
            </a:r>
            <a:r>
              <a:rPr lang="es-ES" sz="2000" b="1" i="0" u="none" strike="noStrike" cap="none" dirty="0" err="1">
                <a:solidFill>
                  <a:schemeClr val="dk1"/>
                </a:solidFill>
                <a:latin typeface="Arial"/>
                <a:ea typeface="Arial"/>
                <a:cs typeface="Arial"/>
                <a:sym typeface="Arial"/>
              </a:rPr>
              <a:t>ଏବଂ</a:t>
            </a:r>
            <a:r>
              <a:rPr lang="es-ES" sz="2000" b="1" i="0" u="none" strike="noStrike" cap="none" dirty="0">
                <a:solidFill>
                  <a:schemeClr val="dk1"/>
                </a:solidFill>
                <a:latin typeface="Arial"/>
                <a:ea typeface="Arial"/>
                <a:cs typeface="Arial"/>
                <a:sym typeface="Arial"/>
              </a:rPr>
              <a:t> </a:t>
            </a:r>
            <a:r>
              <a:rPr lang="es-ES" sz="2000" b="1" i="0" u="none" strike="noStrike" cap="none" dirty="0" err="1">
                <a:solidFill>
                  <a:schemeClr val="dk1"/>
                </a:solidFill>
                <a:latin typeface="Arial"/>
                <a:ea typeface="Arial"/>
                <a:cs typeface="Arial"/>
                <a:sym typeface="Arial"/>
              </a:rPr>
              <a:t>ବାକ୍ୟ</a:t>
            </a:r>
            <a:r>
              <a:rPr lang="es-ES" sz="2000" b="1" i="0" u="none" strike="noStrike" cap="none" dirty="0">
                <a:solidFill>
                  <a:schemeClr val="dk1"/>
                </a:solidFill>
                <a:latin typeface="Arial"/>
                <a:ea typeface="Arial"/>
                <a:cs typeface="Arial"/>
                <a:sym typeface="Arial"/>
              </a:rPr>
              <a:t> </a:t>
            </a:r>
            <a:r>
              <a:rPr lang="es-ES" sz="2000" b="1" i="0" u="none" strike="noStrike" cap="none" dirty="0" err="1">
                <a:solidFill>
                  <a:schemeClr val="dk1"/>
                </a:solidFill>
                <a:latin typeface="Arial"/>
                <a:ea typeface="Arial"/>
                <a:cs typeface="Arial"/>
                <a:sym typeface="Arial"/>
              </a:rPr>
              <a:t>ଲିପିବଦ୍ଧ</a:t>
            </a:r>
            <a:r>
              <a:rPr lang="es-ES" sz="2000" b="1" i="0" u="none" strike="noStrike" cap="none" dirty="0">
                <a:solidFill>
                  <a:schemeClr val="dk1"/>
                </a:solidFill>
                <a:latin typeface="Arial"/>
                <a:ea typeface="Arial"/>
                <a:cs typeface="Arial"/>
                <a:sym typeface="Arial"/>
              </a:rPr>
              <a:t> </a:t>
            </a:r>
            <a:r>
              <a:rPr lang="es-ES" sz="2000" b="1" i="0" u="none" strike="noStrike" cap="none" dirty="0" err="1">
                <a:solidFill>
                  <a:schemeClr val="dk1"/>
                </a:solidFill>
                <a:latin typeface="Arial"/>
                <a:ea typeface="Arial"/>
                <a:cs typeface="Arial"/>
                <a:sym typeface="Arial"/>
              </a:rPr>
              <a:t>କରିବା</a:t>
            </a:r>
            <a:r>
              <a:rPr lang="es-ES" sz="2000" b="1" i="0" u="none" strike="noStrike" cap="none" dirty="0">
                <a:solidFill>
                  <a:schemeClr val="dk1"/>
                </a:solidFill>
                <a:latin typeface="Arial"/>
                <a:ea typeface="Arial"/>
                <a:cs typeface="Arial"/>
                <a:sym typeface="Arial"/>
              </a:rPr>
              <a:t> </a:t>
            </a:r>
            <a:r>
              <a:rPr lang="es-ES" sz="2000" b="1" i="0" u="none" strike="noStrike" cap="none" dirty="0" err="1">
                <a:solidFill>
                  <a:schemeClr val="dk1"/>
                </a:solidFill>
                <a:latin typeface="Arial"/>
                <a:ea typeface="Arial"/>
                <a:cs typeface="Arial"/>
                <a:sym typeface="Arial"/>
              </a:rPr>
              <a:t>ପାଇଁ</a:t>
            </a:r>
            <a:r>
              <a:rPr lang="es-ES" sz="2000" b="1" i="0" u="none" strike="noStrike" cap="none" dirty="0">
                <a:solidFill>
                  <a:schemeClr val="dk1"/>
                </a:solidFill>
                <a:latin typeface="Arial"/>
                <a:ea typeface="Arial"/>
                <a:cs typeface="Arial"/>
                <a:sym typeface="Arial"/>
              </a:rPr>
              <a:t> </a:t>
            </a:r>
            <a:r>
              <a:rPr lang="es-ES" sz="2000" b="1" i="0" u="none" strike="noStrike" cap="none" dirty="0" err="1">
                <a:solidFill>
                  <a:schemeClr val="dk1"/>
                </a:solidFill>
                <a:latin typeface="Arial"/>
                <a:ea typeface="Arial"/>
                <a:cs typeface="Arial"/>
                <a:sym typeface="Arial"/>
              </a:rPr>
              <a:t>ପ୍ରେରଣା</a:t>
            </a:r>
            <a:r>
              <a:rPr lang="es-ES" sz="2000" b="1" i="0" u="none" strike="noStrike" cap="none" dirty="0">
                <a:solidFill>
                  <a:schemeClr val="dk1"/>
                </a:solidFill>
                <a:latin typeface="Arial"/>
                <a:ea typeface="Arial"/>
                <a:cs typeface="Arial"/>
                <a:sym typeface="Arial"/>
              </a:rPr>
              <a:t> </a:t>
            </a:r>
            <a:r>
              <a:rPr lang="es-ES" sz="2000" b="1" i="0" u="none" strike="noStrike" cap="none" dirty="0" err="1">
                <a:solidFill>
                  <a:schemeClr val="dk1"/>
                </a:solidFill>
                <a:latin typeface="Arial"/>
                <a:ea typeface="Arial"/>
                <a:cs typeface="Arial"/>
                <a:sym typeface="Arial"/>
              </a:rPr>
              <a:t>ଦେଇ</a:t>
            </a:r>
            <a:r>
              <a:rPr lang="es-ES" sz="2000" b="1" dirty="0" err="1">
                <a:solidFill>
                  <a:schemeClr val="dk1"/>
                </a:solidFill>
              </a:rPr>
              <a:t>ନ</a:t>
            </a:r>
            <a:r>
              <a:rPr lang="es-ES" sz="2000" b="1" i="0" u="none" strike="noStrike" cap="none" dirty="0" err="1">
                <a:solidFill>
                  <a:schemeClr val="dk1"/>
                </a:solidFill>
                <a:latin typeface="Arial"/>
                <a:ea typeface="Arial"/>
                <a:cs typeface="Arial"/>
                <a:sym typeface="Arial"/>
              </a:rPr>
              <a:t>ଥିଲେ</a:t>
            </a:r>
            <a:r>
              <a:rPr lang="es-ES" sz="2000" b="1" i="0" u="none" strike="noStrike" cap="none" dirty="0">
                <a:solidFill>
                  <a:schemeClr val="dk1"/>
                </a:solidFill>
                <a:latin typeface="Arial"/>
                <a:ea typeface="Arial"/>
                <a:cs typeface="Arial"/>
                <a:sym typeface="Arial"/>
              </a:rPr>
              <a:t>।</a:t>
            </a:r>
            <a:endParaRPr sz="1800" b="0" i="0" u="none" strike="noStrike" cap="none" dirty="0">
              <a:solidFill>
                <a:schemeClr val="dk1"/>
              </a:solidFill>
              <a:latin typeface="Arial"/>
              <a:ea typeface="Arial"/>
              <a:cs typeface="Arial"/>
              <a:sym typeface="Arial"/>
            </a:endParaRPr>
          </a:p>
        </p:txBody>
      </p:sp>
      <p:pic>
        <p:nvPicPr>
          <p:cNvPr id="244" name="Google Shape;244;p4">
            <a:extLst>
              <a:ext uri="{FF2B5EF4-FFF2-40B4-BE49-F238E27FC236}">
                <a16:creationId xmlns:a16="http://schemas.microsoft.com/office/drawing/2014/main" id="{E121C106-0BFA-E9D7-D19B-6CD031D6C938}"/>
              </a:ext>
            </a:extLst>
          </p:cNvPr>
          <p:cNvPicPr preferRelativeResize="0"/>
          <p:nvPr/>
        </p:nvPicPr>
        <p:blipFill rotWithShape="1">
          <a:blip r:embed="rId5">
            <a:alphaModFix/>
          </a:blip>
          <a:srcRect l="8001" t="3379" r="14695" b="2246"/>
          <a:stretch/>
        </p:blipFill>
        <p:spPr>
          <a:xfrm>
            <a:off x="8818347" y="331536"/>
            <a:ext cx="3126003" cy="1908119"/>
          </a:xfrm>
          <a:prstGeom prst="rect">
            <a:avLst/>
          </a:prstGeom>
          <a:solidFill>
            <a:srgbClr val="ECECEC"/>
          </a:solidFill>
          <a:ln w="38100" cap="sq" cmpd="sng">
            <a:solidFill>
              <a:srgbClr val="FFFFFF"/>
            </a:solidFill>
            <a:prstDash val="solid"/>
            <a:miter lim="80"/>
            <a:headEnd type="none" w="sm" len="sm"/>
            <a:tailEnd type="none" w="sm" len="sm"/>
          </a:ln>
          <a:effectLst>
            <a:outerShdw blurRad="65000" dist="50800" dir="12900000" kx="195054" ky="144987" algn="tl" rotWithShape="0">
              <a:srgbClr val="000000">
                <a:alpha val="30200"/>
              </a:srgbClr>
            </a:outerShdw>
          </a:effectLst>
        </p:spPr>
      </p:pic>
      <p:pic>
        <p:nvPicPr>
          <p:cNvPr id="245" name="Google Shape;245;p4">
            <a:extLst>
              <a:ext uri="{FF2B5EF4-FFF2-40B4-BE49-F238E27FC236}">
                <a16:creationId xmlns:a16="http://schemas.microsoft.com/office/drawing/2014/main" id="{20265A8B-77FA-76EE-D8C8-2C8E96972E7F}"/>
              </a:ext>
            </a:extLst>
          </p:cNvPr>
          <p:cNvPicPr preferRelativeResize="0"/>
          <p:nvPr/>
        </p:nvPicPr>
        <p:blipFill rotWithShape="1">
          <a:blip r:embed="rId6">
            <a:alphaModFix/>
          </a:blip>
          <a:srcRect/>
          <a:stretch/>
        </p:blipFill>
        <p:spPr>
          <a:xfrm>
            <a:off x="216439" y="2395183"/>
            <a:ext cx="3118040" cy="1744617"/>
          </a:xfrm>
          <a:prstGeom prst="rect">
            <a:avLst/>
          </a:prstGeom>
          <a:noFill/>
          <a:ln w="38100" cap="sq" cmpd="sng">
            <a:solidFill>
              <a:srgbClr val="A80000"/>
            </a:solidFill>
            <a:prstDash val="solid"/>
            <a:miter lim="80"/>
            <a:headEnd type="none" w="sm" len="sm"/>
            <a:tailEnd type="none" w="sm" len="sm"/>
          </a:ln>
          <a:effectLst>
            <a:outerShdw blurRad="50800" dist="38100" dir="2700000" algn="tl" rotWithShape="0">
              <a:srgbClr val="000000">
                <a:alpha val="43140"/>
              </a:srgbClr>
            </a:outerShdw>
          </a:effectLst>
        </p:spPr>
      </p:pic>
      <p:sp>
        <p:nvSpPr>
          <p:cNvPr id="246" name="Google Shape;246;p4">
            <a:extLst>
              <a:ext uri="{FF2B5EF4-FFF2-40B4-BE49-F238E27FC236}">
                <a16:creationId xmlns:a16="http://schemas.microsoft.com/office/drawing/2014/main" id="{F9F75032-6828-ED4D-8165-E6437B0299A2}"/>
              </a:ext>
            </a:extLst>
          </p:cNvPr>
          <p:cNvSpPr txBox="1"/>
          <p:nvPr/>
        </p:nvSpPr>
        <p:spPr>
          <a:xfrm>
            <a:off x="3460942" y="2395001"/>
            <a:ext cx="8731057" cy="101562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000"/>
              <a:buFont typeface="Arial"/>
              <a:buNone/>
            </a:pPr>
            <a:r>
              <a:rPr lang="es-ES" sz="2000" b="1" i="0" u="none" strike="noStrike" cap="none">
                <a:solidFill>
                  <a:schemeClr val="dk1"/>
                </a:solidFill>
                <a:latin typeface="Arial"/>
                <a:ea typeface="Arial"/>
                <a:cs typeface="Arial"/>
                <a:sym typeface="Arial"/>
              </a:rPr>
              <a:t>ସେହି ସମୟଠାରୁ, ଈଶ୍ୱର ସଂରକ୍ଷଣ କରିବାକୁ ଚାହୁଁଥିବା ବାର୍ତ୍ତାଗୁଡ଼ିକ "ପ୍ରେରିତ" ବ୍ୟକ୍ତିମାନଙ୍କ ଦ୍ୱାରା ଲିଖିତ ହେଲା, ଅର୍ଥାତ୍ ପବିତ୍ର ଆତ୍ମାଙ୍କ ଦ୍ୱାରା ପରିଚାଳିତ ହୋଇ ଲେଖାଗଲା (୨ ପିତର ୧:୨୧)। ଏହା ବାଇବଲକୁ ଏକ ଅନନ୍ୟ ଗ୍ରନ୍ଥ କରିଥାଏ, ଯାହା ସମ୍ପୂର୍ଣ୍ଣ ଈଶ୍ୱରୀୟ ପ୍ରକାଶନ ଧାରଣ କରିଛି।</a:t>
            </a:r>
            <a:endParaRPr sz="1800" b="0" i="0" u="none" strike="noStrike" cap="none">
              <a:solidFill>
                <a:schemeClr val="dk1"/>
              </a:solidFill>
              <a:latin typeface="Arial"/>
              <a:ea typeface="Arial"/>
              <a:cs typeface="Arial"/>
              <a:sym typeface="Arial"/>
            </a:endParaRPr>
          </a:p>
        </p:txBody>
      </p:sp>
      <p:sp>
        <p:nvSpPr>
          <p:cNvPr id="247" name="Google Shape;247;p4">
            <a:extLst>
              <a:ext uri="{FF2B5EF4-FFF2-40B4-BE49-F238E27FC236}">
                <a16:creationId xmlns:a16="http://schemas.microsoft.com/office/drawing/2014/main" id="{097BC416-99C9-AA0C-8580-68A8F9B95516}"/>
              </a:ext>
            </a:extLst>
          </p:cNvPr>
          <p:cNvSpPr txBox="1"/>
          <p:nvPr/>
        </p:nvSpPr>
        <p:spPr>
          <a:xfrm>
            <a:off x="3460943" y="3718440"/>
            <a:ext cx="6272100" cy="400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000"/>
              <a:buFont typeface="Arial"/>
              <a:buNone/>
            </a:pPr>
            <a:r>
              <a:rPr lang="es-ES" sz="2000" b="1" i="0" u="none" strike="noStrike" cap="none">
                <a:solidFill>
                  <a:schemeClr val="dk1"/>
                </a:solidFill>
                <a:latin typeface="Arial"/>
                <a:ea typeface="Arial"/>
                <a:cs typeface="Arial"/>
                <a:sym typeface="Arial"/>
              </a:rPr>
              <a:t>ଏହି ପ୍ରେରଣାର ପ୍ରକ୍ରିୟା କିପରି ଥିଲା?</a:t>
            </a:r>
            <a:endParaRPr sz="1800" b="0" i="0" u="none" strike="noStrike" cap="none">
              <a:solidFill>
                <a:schemeClr val="dk1"/>
              </a:solidFill>
              <a:latin typeface="Arial"/>
              <a:ea typeface="Arial"/>
              <a:cs typeface="Arial"/>
              <a:sym typeface="Arial"/>
            </a:endParaRPr>
          </a:p>
        </p:txBody>
      </p:sp>
      <p:graphicFrame>
        <p:nvGraphicFramePr>
          <p:cNvPr id="2" name="Diagrama 1">
            <a:extLst>
              <a:ext uri="{FF2B5EF4-FFF2-40B4-BE49-F238E27FC236}">
                <a16:creationId xmlns:a16="http://schemas.microsoft.com/office/drawing/2014/main" id="{53C43F03-82D9-727F-FF3B-512E89A6F9CA}"/>
              </a:ext>
            </a:extLst>
          </p:cNvPr>
          <p:cNvGraphicFramePr/>
          <p:nvPr>
            <p:extLst>
              <p:ext uri="{D42A27DB-BD31-4B8C-83A1-F6EECF244321}">
                <p14:modId xmlns:p14="http://schemas.microsoft.com/office/powerpoint/2010/main" val="1191649007"/>
              </p:ext>
            </p:extLst>
          </p:nvPr>
        </p:nvGraphicFramePr>
        <p:xfrm>
          <a:off x="257175" y="4297417"/>
          <a:ext cx="11782425" cy="251376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6297212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8"/>
                                        </p:tgtEl>
                                        <p:attrNameLst>
                                          <p:attrName>style.visibility</p:attrName>
                                        </p:attrNameLst>
                                      </p:cBhvr>
                                      <p:to>
                                        <p:strVal val="visible"/>
                                      </p:to>
                                    </p:set>
                                    <p:animEffect transition="in" filter="fade">
                                      <p:cBhvr>
                                        <p:cTn id="7" dur="800"/>
                                        <p:tgtEl>
                                          <p:spTgt spid="228"/>
                                        </p:tgtEl>
                                      </p:cBhvr>
                                    </p:animEffect>
                                  </p:childTnLst>
                                </p:cTn>
                              </p:par>
                            </p:childTnLst>
                          </p:cTn>
                        </p:par>
                        <p:par>
                          <p:cTn id="8" fill="hold">
                            <p:stCondLst>
                              <p:cond delay="800"/>
                            </p:stCondLst>
                            <p:childTnLst>
                              <p:par>
                                <p:cTn id="9" presetID="10" presetClass="entr" presetSubtype="0" fill="hold" nodeType="afterEffect">
                                  <p:stCondLst>
                                    <p:cond delay="0"/>
                                  </p:stCondLst>
                                  <p:childTnLst>
                                    <p:set>
                                      <p:cBhvr>
                                        <p:cTn id="10" dur="1" fill="hold">
                                          <p:stCondLst>
                                            <p:cond delay="0"/>
                                          </p:stCondLst>
                                        </p:cTn>
                                        <p:tgtEl>
                                          <p:spTgt spid="229"/>
                                        </p:tgtEl>
                                        <p:attrNameLst>
                                          <p:attrName>style.visibility</p:attrName>
                                        </p:attrNameLst>
                                      </p:cBhvr>
                                      <p:to>
                                        <p:strVal val="visible"/>
                                      </p:to>
                                    </p:set>
                                    <p:animEffect transition="in" filter="fade">
                                      <p:cBhvr>
                                        <p:cTn id="11" dur="500"/>
                                        <p:tgtEl>
                                          <p:spTgt spid="22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44"/>
                                        </p:tgtEl>
                                        <p:attrNameLst>
                                          <p:attrName>style.visibility</p:attrName>
                                        </p:attrNameLst>
                                      </p:cBhvr>
                                      <p:to>
                                        <p:strVal val="visible"/>
                                      </p:to>
                                    </p:set>
                                    <p:animEffect transition="in" filter="fade">
                                      <p:cBhvr>
                                        <p:cTn id="16" dur="1000"/>
                                        <p:tgtEl>
                                          <p:spTgt spid="244"/>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230"/>
                                        </p:tgtEl>
                                        <p:attrNameLst>
                                          <p:attrName>style.visibility</p:attrName>
                                        </p:attrNameLst>
                                      </p:cBhvr>
                                      <p:to>
                                        <p:strVal val="visible"/>
                                      </p:to>
                                    </p:set>
                                    <p:animEffect transition="in" filter="fade">
                                      <p:cBhvr>
                                        <p:cTn id="20" dur="500"/>
                                        <p:tgtEl>
                                          <p:spTgt spid="230"/>
                                        </p:tgtEl>
                                      </p:cBhvr>
                                    </p:animEffect>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245"/>
                                        </p:tgtEl>
                                        <p:attrNameLst>
                                          <p:attrName>style.visibility</p:attrName>
                                        </p:attrNameLst>
                                      </p:cBhvr>
                                      <p:to>
                                        <p:strVal val="visible"/>
                                      </p:to>
                                    </p:set>
                                    <p:anim calcmode="lin" valueType="num">
                                      <p:cBhvr additive="base">
                                        <p:cTn id="25" dur="500"/>
                                        <p:tgtEl>
                                          <p:spTgt spid="245"/>
                                        </p:tgtEl>
                                        <p:attrNameLst>
                                          <p:attrName>ppt_w</p:attrName>
                                        </p:attrNameLst>
                                      </p:cBhvr>
                                      <p:tavLst>
                                        <p:tav tm="0">
                                          <p:val>
                                            <p:strVal val="0"/>
                                          </p:val>
                                        </p:tav>
                                        <p:tav tm="100000">
                                          <p:val>
                                            <p:strVal val="#ppt_w"/>
                                          </p:val>
                                        </p:tav>
                                      </p:tavLst>
                                    </p:anim>
                                    <p:anim calcmode="lin" valueType="num">
                                      <p:cBhvr additive="base">
                                        <p:cTn id="26" dur="500"/>
                                        <p:tgtEl>
                                          <p:spTgt spid="245"/>
                                        </p:tgtEl>
                                        <p:attrNameLst>
                                          <p:attrName>ppt_h</p:attrName>
                                        </p:attrNameLst>
                                      </p:cBhvr>
                                      <p:tavLst>
                                        <p:tav tm="0">
                                          <p:val>
                                            <p:strVal val="0"/>
                                          </p:val>
                                        </p:tav>
                                        <p:tav tm="100000">
                                          <p:val>
                                            <p:strVal val="#ppt_h"/>
                                          </p:val>
                                        </p:tav>
                                      </p:tavLst>
                                    </p:anim>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246"/>
                                        </p:tgtEl>
                                        <p:attrNameLst>
                                          <p:attrName>style.visibility</p:attrName>
                                        </p:attrNameLst>
                                      </p:cBhvr>
                                      <p:to>
                                        <p:strVal val="visible"/>
                                      </p:to>
                                    </p:set>
                                    <p:animEffect transition="in" filter="fade">
                                      <p:cBhvr>
                                        <p:cTn id="30" dur="500"/>
                                        <p:tgtEl>
                                          <p:spTgt spid="24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47"/>
                                        </p:tgtEl>
                                        <p:attrNameLst>
                                          <p:attrName>style.visibility</p:attrName>
                                        </p:attrNameLst>
                                      </p:cBhvr>
                                      <p:to>
                                        <p:strVal val="visible"/>
                                      </p:to>
                                    </p:set>
                                    <p:animEffect transition="in" filter="fade">
                                      <p:cBhvr>
                                        <p:cTn id="35" dur="500"/>
                                        <p:tgtEl>
                                          <p:spTgt spid="247"/>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528" fill="hold" grpId="0" nodeType="clickEffect">
                                  <p:stCondLst>
                                    <p:cond delay="0"/>
                                  </p:stCondLst>
                                  <p:childTnLst>
                                    <p:set>
                                      <p:cBhvr>
                                        <p:cTn id="39" dur="1" fill="hold">
                                          <p:stCondLst>
                                            <p:cond delay="0"/>
                                          </p:stCondLst>
                                        </p:cTn>
                                        <p:tgtEl>
                                          <p:spTgt spid="2">
                                            <p:graphicEl>
                                              <a:dgm id="{400581A4-517B-4315-8713-B1C9E8183274}"/>
                                            </p:graphicEl>
                                          </p:spTgt>
                                        </p:tgtEl>
                                        <p:attrNameLst>
                                          <p:attrName>style.visibility</p:attrName>
                                        </p:attrNameLst>
                                      </p:cBhvr>
                                      <p:to>
                                        <p:strVal val="visible"/>
                                      </p:to>
                                    </p:set>
                                    <p:anim calcmode="lin" valueType="num">
                                      <p:cBhvr>
                                        <p:cTn id="40" dur="500" fill="hold"/>
                                        <p:tgtEl>
                                          <p:spTgt spid="2">
                                            <p:graphicEl>
                                              <a:dgm id="{400581A4-517B-4315-8713-B1C9E8183274}"/>
                                            </p:graphicEl>
                                          </p:spTgt>
                                        </p:tgtEl>
                                        <p:attrNameLst>
                                          <p:attrName>ppt_w</p:attrName>
                                        </p:attrNameLst>
                                      </p:cBhvr>
                                      <p:tavLst>
                                        <p:tav tm="0">
                                          <p:val>
                                            <p:fltVal val="0"/>
                                          </p:val>
                                        </p:tav>
                                        <p:tav tm="100000">
                                          <p:val>
                                            <p:strVal val="#ppt_w"/>
                                          </p:val>
                                        </p:tav>
                                      </p:tavLst>
                                    </p:anim>
                                    <p:anim calcmode="lin" valueType="num">
                                      <p:cBhvr>
                                        <p:cTn id="41" dur="500" fill="hold"/>
                                        <p:tgtEl>
                                          <p:spTgt spid="2">
                                            <p:graphicEl>
                                              <a:dgm id="{400581A4-517B-4315-8713-B1C9E8183274}"/>
                                            </p:graphicEl>
                                          </p:spTgt>
                                        </p:tgtEl>
                                        <p:attrNameLst>
                                          <p:attrName>ppt_h</p:attrName>
                                        </p:attrNameLst>
                                      </p:cBhvr>
                                      <p:tavLst>
                                        <p:tav tm="0">
                                          <p:val>
                                            <p:fltVal val="0"/>
                                          </p:val>
                                        </p:tav>
                                        <p:tav tm="100000">
                                          <p:val>
                                            <p:strVal val="#ppt_h"/>
                                          </p:val>
                                        </p:tav>
                                      </p:tavLst>
                                    </p:anim>
                                    <p:animEffect transition="in" filter="fade">
                                      <p:cBhvr>
                                        <p:cTn id="42" dur="500"/>
                                        <p:tgtEl>
                                          <p:spTgt spid="2">
                                            <p:graphicEl>
                                              <a:dgm id="{400581A4-517B-4315-8713-B1C9E8183274}"/>
                                            </p:graphicEl>
                                          </p:spTgt>
                                        </p:tgtEl>
                                      </p:cBhvr>
                                    </p:animEffect>
                                    <p:anim calcmode="lin" valueType="num">
                                      <p:cBhvr>
                                        <p:cTn id="43" dur="500" fill="hold"/>
                                        <p:tgtEl>
                                          <p:spTgt spid="2">
                                            <p:graphicEl>
                                              <a:dgm id="{400581A4-517B-4315-8713-B1C9E8183274}"/>
                                            </p:graphicEl>
                                          </p:spTgt>
                                        </p:tgtEl>
                                        <p:attrNameLst>
                                          <p:attrName>ppt_x</p:attrName>
                                        </p:attrNameLst>
                                      </p:cBhvr>
                                      <p:tavLst>
                                        <p:tav tm="0">
                                          <p:val>
                                            <p:fltVal val="0.5"/>
                                          </p:val>
                                        </p:tav>
                                        <p:tav tm="100000">
                                          <p:val>
                                            <p:strVal val="#ppt_x"/>
                                          </p:val>
                                        </p:tav>
                                      </p:tavLst>
                                    </p:anim>
                                    <p:anim calcmode="lin" valueType="num">
                                      <p:cBhvr>
                                        <p:cTn id="44" dur="500" fill="hold"/>
                                        <p:tgtEl>
                                          <p:spTgt spid="2">
                                            <p:graphicEl>
                                              <a:dgm id="{400581A4-517B-4315-8713-B1C9E8183274}"/>
                                            </p:graphicEl>
                                          </p:spTgt>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0"/>
                                  </p:stCondLst>
                                  <p:childTnLst>
                                    <p:set>
                                      <p:cBhvr>
                                        <p:cTn id="46" dur="1" fill="hold">
                                          <p:stCondLst>
                                            <p:cond delay="0"/>
                                          </p:stCondLst>
                                        </p:cTn>
                                        <p:tgtEl>
                                          <p:spTgt spid="2">
                                            <p:graphicEl>
                                              <a:dgm id="{160A0204-07CE-4583-8004-34B47247DCCD}"/>
                                            </p:graphicEl>
                                          </p:spTgt>
                                        </p:tgtEl>
                                        <p:attrNameLst>
                                          <p:attrName>style.visibility</p:attrName>
                                        </p:attrNameLst>
                                      </p:cBhvr>
                                      <p:to>
                                        <p:strVal val="visible"/>
                                      </p:to>
                                    </p:set>
                                    <p:anim calcmode="lin" valueType="num">
                                      <p:cBhvr>
                                        <p:cTn id="47" dur="500" fill="hold"/>
                                        <p:tgtEl>
                                          <p:spTgt spid="2">
                                            <p:graphicEl>
                                              <a:dgm id="{160A0204-07CE-4583-8004-34B47247DCCD}"/>
                                            </p:graphicEl>
                                          </p:spTgt>
                                        </p:tgtEl>
                                        <p:attrNameLst>
                                          <p:attrName>ppt_w</p:attrName>
                                        </p:attrNameLst>
                                      </p:cBhvr>
                                      <p:tavLst>
                                        <p:tav tm="0">
                                          <p:val>
                                            <p:fltVal val="0"/>
                                          </p:val>
                                        </p:tav>
                                        <p:tav tm="100000">
                                          <p:val>
                                            <p:strVal val="#ppt_w"/>
                                          </p:val>
                                        </p:tav>
                                      </p:tavLst>
                                    </p:anim>
                                    <p:anim calcmode="lin" valueType="num">
                                      <p:cBhvr>
                                        <p:cTn id="48" dur="500" fill="hold"/>
                                        <p:tgtEl>
                                          <p:spTgt spid="2">
                                            <p:graphicEl>
                                              <a:dgm id="{160A0204-07CE-4583-8004-34B47247DCCD}"/>
                                            </p:graphicEl>
                                          </p:spTgt>
                                        </p:tgtEl>
                                        <p:attrNameLst>
                                          <p:attrName>ppt_h</p:attrName>
                                        </p:attrNameLst>
                                      </p:cBhvr>
                                      <p:tavLst>
                                        <p:tav tm="0">
                                          <p:val>
                                            <p:fltVal val="0"/>
                                          </p:val>
                                        </p:tav>
                                        <p:tav tm="100000">
                                          <p:val>
                                            <p:strVal val="#ppt_h"/>
                                          </p:val>
                                        </p:tav>
                                      </p:tavLst>
                                    </p:anim>
                                    <p:animEffect transition="in" filter="fade">
                                      <p:cBhvr>
                                        <p:cTn id="49" dur="500"/>
                                        <p:tgtEl>
                                          <p:spTgt spid="2">
                                            <p:graphicEl>
                                              <a:dgm id="{160A0204-07CE-4583-8004-34B47247DCCD}"/>
                                            </p:graphicEl>
                                          </p:spTgt>
                                        </p:tgtEl>
                                      </p:cBhvr>
                                    </p:animEffect>
                                    <p:anim calcmode="lin" valueType="num">
                                      <p:cBhvr>
                                        <p:cTn id="50" dur="500" fill="hold"/>
                                        <p:tgtEl>
                                          <p:spTgt spid="2">
                                            <p:graphicEl>
                                              <a:dgm id="{160A0204-07CE-4583-8004-34B47247DCCD}"/>
                                            </p:graphicEl>
                                          </p:spTgt>
                                        </p:tgtEl>
                                        <p:attrNameLst>
                                          <p:attrName>ppt_x</p:attrName>
                                        </p:attrNameLst>
                                      </p:cBhvr>
                                      <p:tavLst>
                                        <p:tav tm="0">
                                          <p:val>
                                            <p:fltVal val="0.5"/>
                                          </p:val>
                                        </p:tav>
                                        <p:tav tm="100000">
                                          <p:val>
                                            <p:strVal val="#ppt_x"/>
                                          </p:val>
                                        </p:tav>
                                      </p:tavLst>
                                    </p:anim>
                                    <p:anim calcmode="lin" valueType="num">
                                      <p:cBhvr>
                                        <p:cTn id="51" dur="500" fill="hold"/>
                                        <p:tgtEl>
                                          <p:spTgt spid="2">
                                            <p:graphicEl>
                                              <a:dgm id="{160A0204-07CE-4583-8004-34B47247DCCD}"/>
                                            </p:graphicEl>
                                          </p:spTgt>
                                        </p:tgtEl>
                                        <p:attrNameLst>
                                          <p:attrName>ppt_y</p:attrName>
                                        </p:attrNameLst>
                                      </p:cBhvr>
                                      <p:tavLst>
                                        <p:tav tm="0">
                                          <p:val>
                                            <p:fltVal val="0.5"/>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53" presetClass="entr" presetSubtype="528" fill="hold" grpId="0" nodeType="clickEffect">
                                  <p:stCondLst>
                                    <p:cond delay="0"/>
                                  </p:stCondLst>
                                  <p:childTnLst>
                                    <p:set>
                                      <p:cBhvr>
                                        <p:cTn id="55" dur="1" fill="hold">
                                          <p:stCondLst>
                                            <p:cond delay="0"/>
                                          </p:stCondLst>
                                        </p:cTn>
                                        <p:tgtEl>
                                          <p:spTgt spid="2">
                                            <p:graphicEl>
                                              <a:dgm id="{E6494713-7FB9-468E-BCA7-BB27C9A1C2AD}"/>
                                            </p:graphicEl>
                                          </p:spTgt>
                                        </p:tgtEl>
                                        <p:attrNameLst>
                                          <p:attrName>style.visibility</p:attrName>
                                        </p:attrNameLst>
                                      </p:cBhvr>
                                      <p:to>
                                        <p:strVal val="visible"/>
                                      </p:to>
                                    </p:set>
                                    <p:anim calcmode="lin" valueType="num">
                                      <p:cBhvr>
                                        <p:cTn id="56" dur="500" fill="hold"/>
                                        <p:tgtEl>
                                          <p:spTgt spid="2">
                                            <p:graphicEl>
                                              <a:dgm id="{E6494713-7FB9-468E-BCA7-BB27C9A1C2AD}"/>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E6494713-7FB9-468E-BCA7-BB27C9A1C2AD}"/>
                                            </p:graphicEl>
                                          </p:spTgt>
                                        </p:tgtEl>
                                        <p:attrNameLst>
                                          <p:attrName>ppt_h</p:attrName>
                                        </p:attrNameLst>
                                      </p:cBhvr>
                                      <p:tavLst>
                                        <p:tav tm="0">
                                          <p:val>
                                            <p:fltVal val="0"/>
                                          </p:val>
                                        </p:tav>
                                        <p:tav tm="100000">
                                          <p:val>
                                            <p:strVal val="#ppt_h"/>
                                          </p:val>
                                        </p:tav>
                                      </p:tavLst>
                                    </p:anim>
                                    <p:animEffect transition="in" filter="fade">
                                      <p:cBhvr>
                                        <p:cTn id="58" dur="500"/>
                                        <p:tgtEl>
                                          <p:spTgt spid="2">
                                            <p:graphicEl>
                                              <a:dgm id="{E6494713-7FB9-468E-BCA7-BB27C9A1C2AD}"/>
                                            </p:graphicEl>
                                          </p:spTgt>
                                        </p:tgtEl>
                                      </p:cBhvr>
                                    </p:animEffect>
                                    <p:anim calcmode="lin" valueType="num">
                                      <p:cBhvr>
                                        <p:cTn id="59" dur="500" fill="hold"/>
                                        <p:tgtEl>
                                          <p:spTgt spid="2">
                                            <p:graphicEl>
                                              <a:dgm id="{E6494713-7FB9-468E-BCA7-BB27C9A1C2AD}"/>
                                            </p:graphicEl>
                                          </p:spTgt>
                                        </p:tgtEl>
                                        <p:attrNameLst>
                                          <p:attrName>ppt_x</p:attrName>
                                        </p:attrNameLst>
                                      </p:cBhvr>
                                      <p:tavLst>
                                        <p:tav tm="0">
                                          <p:val>
                                            <p:fltVal val="0.5"/>
                                          </p:val>
                                        </p:tav>
                                        <p:tav tm="100000">
                                          <p:val>
                                            <p:strVal val="#ppt_x"/>
                                          </p:val>
                                        </p:tav>
                                      </p:tavLst>
                                    </p:anim>
                                    <p:anim calcmode="lin" valueType="num">
                                      <p:cBhvr>
                                        <p:cTn id="60" dur="500" fill="hold"/>
                                        <p:tgtEl>
                                          <p:spTgt spid="2">
                                            <p:graphicEl>
                                              <a:dgm id="{E6494713-7FB9-468E-BCA7-BB27C9A1C2AD}"/>
                                            </p:graphicEl>
                                          </p:spTgt>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0"/>
                                  </p:stCondLst>
                                  <p:childTnLst>
                                    <p:set>
                                      <p:cBhvr>
                                        <p:cTn id="62" dur="1" fill="hold">
                                          <p:stCondLst>
                                            <p:cond delay="0"/>
                                          </p:stCondLst>
                                        </p:cTn>
                                        <p:tgtEl>
                                          <p:spTgt spid="2">
                                            <p:graphicEl>
                                              <a:dgm id="{B5125F67-2FF5-4E6B-837F-0719CECC5376}"/>
                                            </p:graphicEl>
                                          </p:spTgt>
                                        </p:tgtEl>
                                        <p:attrNameLst>
                                          <p:attrName>style.visibility</p:attrName>
                                        </p:attrNameLst>
                                      </p:cBhvr>
                                      <p:to>
                                        <p:strVal val="visible"/>
                                      </p:to>
                                    </p:set>
                                    <p:anim calcmode="lin" valueType="num">
                                      <p:cBhvr>
                                        <p:cTn id="63" dur="500" fill="hold"/>
                                        <p:tgtEl>
                                          <p:spTgt spid="2">
                                            <p:graphicEl>
                                              <a:dgm id="{B5125F67-2FF5-4E6B-837F-0719CECC5376}"/>
                                            </p:graphicEl>
                                          </p:spTgt>
                                        </p:tgtEl>
                                        <p:attrNameLst>
                                          <p:attrName>ppt_w</p:attrName>
                                        </p:attrNameLst>
                                      </p:cBhvr>
                                      <p:tavLst>
                                        <p:tav tm="0">
                                          <p:val>
                                            <p:fltVal val="0"/>
                                          </p:val>
                                        </p:tav>
                                        <p:tav tm="100000">
                                          <p:val>
                                            <p:strVal val="#ppt_w"/>
                                          </p:val>
                                        </p:tav>
                                      </p:tavLst>
                                    </p:anim>
                                    <p:anim calcmode="lin" valueType="num">
                                      <p:cBhvr>
                                        <p:cTn id="64" dur="500" fill="hold"/>
                                        <p:tgtEl>
                                          <p:spTgt spid="2">
                                            <p:graphicEl>
                                              <a:dgm id="{B5125F67-2FF5-4E6B-837F-0719CECC5376}"/>
                                            </p:graphicEl>
                                          </p:spTgt>
                                        </p:tgtEl>
                                        <p:attrNameLst>
                                          <p:attrName>ppt_h</p:attrName>
                                        </p:attrNameLst>
                                      </p:cBhvr>
                                      <p:tavLst>
                                        <p:tav tm="0">
                                          <p:val>
                                            <p:fltVal val="0"/>
                                          </p:val>
                                        </p:tav>
                                        <p:tav tm="100000">
                                          <p:val>
                                            <p:strVal val="#ppt_h"/>
                                          </p:val>
                                        </p:tav>
                                      </p:tavLst>
                                    </p:anim>
                                    <p:animEffect transition="in" filter="fade">
                                      <p:cBhvr>
                                        <p:cTn id="65" dur="500"/>
                                        <p:tgtEl>
                                          <p:spTgt spid="2">
                                            <p:graphicEl>
                                              <a:dgm id="{B5125F67-2FF5-4E6B-837F-0719CECC5376}"/>
                                            </p:graphicEl>
                                          </p:spTgt>
                                        </p:tgtEl>
                                      </p:cBhvr>
                                    </p:animEffect>
                                    <p:anim calcmode="lin" valueType="num">
                                      <p:cBhvr>
                                        <p:cTn id="66" dur="500" fill="hold"/>
                                        <p:tgtEl>
                                          <p:spTgt spid="2">
                                            <p:graphicEl>
                                              <a:dgm id="{B5125F67-2FF5-4E6B-837F-0719CECC5376}"/>
                                            </p:graphicEl>
                                          </p:spTgt>
                                        </p:tgtEl>
                                        <p:attrNameLst>
                                          <p:attrName>ppt_x</p:attrName>
                                        </p:attrNameLst>
                                      </p:cBhvr>
                                      <p:tavLst>
                                        <p:tav tm="0">
                                          <p:val>
                                            <p:fltVal val="0.5"/>
                                          </p:val>
                                        </p:tav>
                                        <p:tav tm="100000">
                                          <p:val>
                                            <p:strVal val="#ppt_x"/>
                                          </p:val>
                                        </p:tav>
                                      </p:tavLst>
                                    </p:anim>
                                    <p:anim calcmode="lin" valueType="num">
                                      <p:cBhvr>
                                        <p:cTn id="67" dur="500" fill="hold"/>
                                        <p:tgtEl>
                                          <p:spTgt spid="2">
                                            <p:graphicEl>
                                              <a:dgm id="{B5125F67-2FF5-4E6B-837F-0719CECC5376}"/>
                                            </p:graphicEl>
                                          </p:spTgt>
                                        </p:tgtEl>
                                        <p:attrNameLst>
                                          <p:attrName>ppt_y</p:attrName>
                                        </p:attrNameLst>
                                      </p:cBhvr>
                                      <p:tavLst>
                                        <p:tav tm="0">
                                          <p:val>
                                            <p:fltVal val="0.5"/>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53" presetClass="entr" presetSubtype="528" fill="hold" grpId="0" nodeType="clickEffect">
                                  <p:stCondLst>
                                    <p:cond delay="0"/>
                                  </p:stCondLst>
                                  <p:childTnLst>
                                    <p:set>
                                      <p:cBhvr>
                                        <p:cTn id="71" dur="1" fill="hold">
                                          <p:stCondLst>
                                            <p:cond delay="0"/>
                                          </p:stCondLst>
                                        </p:cTn>
                                        <p:tgtEl>
                                          <p:spTgt spid="2">
                                            <p:graphicEl>
                                              <a:dgm id="{474FA20F-5BDB-4A44-B079-1E20480E307A}"/>
                                            </p:graphicEl>
                                          </p:spTgt>
                                        </p:tgtEl>
                                        <p:attrNameLst>
                                          <p:attrName>style.visibility</p:attrName>
                                        </p:attrNameLst>
                                      </p:cBhvr>
                                      <p:to>
                                        <p:strVal val="visible"/>
                                      </p:to>
                                    </p:set>
                                    <p:anim calcmode="lin" valueType="num">
                                      <p:cBhvr>
                                        <p:cTn id="72" dur="500" fill="hold"/>
                                        <p:tgtEl>
                                          <p:spTgt spid="2">
                                            <p:graphicEl>
                                              <a:dgm id="{474FA20F-5BDB-4A44-B079-1E20480E307A}"/>
                                            </p:graphicEl>
                                          </p:spTgt>
                                        </p:tgtEl>
                                        <p:attrNameLst>
                                          <p:attrName>ppt_w</p:attrName>
                                        </p:attrNameLst>
                                      </p:cBhvr>
                                      <p:tavLst>
                                        <p:tav tm="0">
                                          <p:val>
                                            <p:fltVal val="0"/>
                                          </p:val>
                                        </p:tav>
                                        <p:tav tm="100000">
                                          <p:val>
                                            <p:strVal val="#ppt_w"/>
                                          </p:val>
                                        </p:tav>
                                      </p:tavLst>
                                    </p:anim>
                                    <p:anim calcmode="lin" valueType="num">
                                      <p:cBhvr>
                                        <p:cTn id="73" dur="500" fill="hold"/>
                                        <p:tgtEl>
                                          <p:spTgt spid="2">
                                            <p:graphicEl>
                                              <a:dgm id="{474FA20F-5BDB-4A44-B079-1E20480E307A}"/>
                                            </p:graphicEl>
                                          </p:spTgt>
                                        </p:tgtEl>
                                        <p:attrNameLst>
                                          <p:attrName>ppt_h</p:attrName>
                                        </p:attrNameLst>
                                      </p:cBhvr>
                                      <p:tavLst>
                                        <p:tav tm="0">
                                          <p:val>
                                            <p:fltVal val="0"/>
                                          </p:val>
                                        </p:tav>
                                        <p:tav tm="100000">
                                          <p:val>
                                            <p:strVal val="#ppt_h"/>
                                          </p:val>
                                        </p:tav>
                                      </p:tavLst>
                                    </p:anim>
                                    <p:animEffect transition="in" filter="fade">
                                      <p:cBhvr>
                                        <p:cTn id="74" dur="500"/>
                                        <p:tgtEl>
                                          <p:spTgt spid="2">
                                            <p:graphicEl>
                                              <a:dgm id="{474FA20F-5BDB-4A44-B079-1E20480E307A}"/>
                                            </p:graphicEl>
                                          </p:spTgt>
                                        </p:tgtEl>
                                      </p:cBhvr>
                                    </p:animEffect>
                                    <p:anim calcmode="lin" valueType="num">
                                      <p:cBhvr>
                                        <p:cTn id="75" dur="500" fill="hold"/>
                                        <p:tgtEl>
                                          <p:spTgt spid="2">
                                            <p:graphicEl>
                                              <a:dgm id="{474FA20F-5BDB-4A44-B079-1E20480E307A}"/>
                                            </p:graphicEl>
                                          </p:spTgt>
                                        </p:tgtEl>
                                        <p:attrNameLst>
                                          <p:attrName>ppt_x</p:attrName>
                                        </p:attrNameLst>
                                      </p:cBhvr>
                                      <p:tavLst>
                                        <p:tav tm="0">
                                          <p:val>
                                            <p:fltVal val="0.5"/>
                                          </p:val>
                                        </p:tav>
                                        <p:tav tm="100000">
                                          <p:val>
                                            <p:strVal val="#ppt_x"/>
                                          </p:val>
                                        </p:tav>
                                      </p:tavLst>
                                    </p:anim>
                                    <p:anim calcmode="lin" valueType="num">
                                      <p:cBhvr>
                                        <p:cTn id="76" dur="500" fill="hold"/>
                                        <p:tgtEl>
                                          <p:spTgt spid="2">
                                            <p:graphicEl>
                                              <a:dgm id="{474FA20F-5BDB-4A44-B079-1E20480E307A}"/>
                                            </p:graphicEl>
                                          </p:spTgt>
                                        </p:tgtEl>
                                        <p:attrNameLst>
                                          <p:attrName>ppt_y</p:attrName>
                                        </p:attrNameLst>
                                      </p:cBhvr>
                                      <p:tavLst>
                                        <p:tav tm="0">
                                          <p:val>
                                            <p:fltVal val="0.5"/>
                                          </p:val>
                                        </p:tav>
                                        <p:tav tm="100000">
                                          <p:val>
                                            <p:strVal val="#ppt_y"/>
                                          </p:val>
                                        </p:tav>
                                      </p:tavLst>
                                    </p:anim>
                                  </p:childTnLst>
                                </p:cTn>
                              </p:par>
                              <p:par>
                                <p:cTn id="77" presetID="53" presetClass="entr" presetSubtype="528" fill="hold" grpId="0" nodeType="withEffect">
                                  <p:stCondLst>
                                    <p:cond delay="0"/>
                                  </p:stCondLst>
                                  <p:childTnLst>
                                    <p:set>
                                      <p:cBhvr>
                                        <p:cTn id="78" dur="1" fill="hold">
                                          <p:stCondLst>
                                            <p:cond delay="0"/>
                                          </p:stCondLst>
                                        </p:cTn>
                                        <p:tgtEl>
                                          <p:spTgt spid="2">
                                            <p:graphicEl>
                                              <a:dgm id="{E717B32E-4AA5-4B76-B68C-CB7E98494EA6}"/>
                                            </p:graphicEl>
                                          </p:spTgt>
                                        </p:tgtEl>
                                        <p:attrNameLst>
                                          <p:attrName>style.visibility</p:attrName>
                                        </p:attrNameLst>
                                      </p:cBhvr>
                                      <p:to>
                                        <p:strVal val="visible"/>
                                      </p:to>
                                    </p:set>
                                    <p:anim calcmode="lin" valueType="num">
                                      <p:cBhvr>
                                        <p:cTn id="79" dur="500" fill="hold"/>
                                        <p:tgtEl>
                                          <p:spTgt spid="2">
                                            <p:graphicEl>
                                              <a:dgm id="{E717B32E-4AA5-4B76-B68C-CB7E98494EA6}"/>
                                            </p:graphicEl>
                                          </p:spTgt>
                                        </p:tgtEl>
                                        <p:attrNameLst>
                                          <p:attrName>ppt_w</p:attrName>
                                        </p:attrNameLst>
                                      </p:cBhvr>
                                      <p:tavLst>
                                        <p:tav tm="0">
                                          <p:val>
                                            <p:fltVal val="0"/>
                                          </p:val>
                                        </p:tav>
                                        <p:tav tm="100000">
                                          <p:val>
                                            <p:strVal val="#ppt_w"/>
                                          </p:val>
                                        </p:tav>
                                      </p:tavLst>
                                    </p:anim>
                                    <p:anim calcmode="lin" valueType="num">
                                      <p:cBhvr>
                                        <p:cTn id="80" dur="500" fill="hold"/>
                                        <p:tgtEl>
                                          <p:spTgt spid="2">
                                            <p:graphicEl>
                                              <a:dgm id="{E717B32E-4AA5-4B76-B68C-CB7E98494EA6}"/>
                                            </p:graphicEl>
                                          </p:spTgt>
                                        </p:tgtEl>
                                        <p:attrNameLst>
                                          <p:attrName>ppt_h</p:attrName>
                                        </p:attrNameLst>
                                      </p:cBhvr>
                                      <p:tavLst>
                                        <p:tav tm="0">
                                          <p:val>
                                            <p:fltVal val="0"/>
                                          </p:val>
                                        </p:tav>
                                        <p:tav tm="100000">
                                          <p:val>
                                            <p:strVal val="#ppt_h"/>
                                          </p:val>
                                        </p:tav>
                                      </p:tavLst>
                                    </p:anim>
                                    <p:animEffect transition="in" filter="fade">
                                      <p:cBhvr>
                                        <p:cTn id="81" dur="500"/>
                                        <p:tgtEl>
                                          <p:spTgt spid="2">
                                            <p:graphicEl>
                                              <a:dgm id="{E717B32E-4AA5-4B76-B68C-CB7E98494EA6}"/>
                                            </p:graphicEl>
                                          </p:spTgt>
                                        </p:tgtEl>
                                      </p:cBhvr>
                                    </p:animEffect>
                                    <p:anim calcmode="lin" valueType="num">
                                      <p:cBhvr>
                                        <p:cTn id="82" dur="500" fill="hold"/>
                                        <p:tgtEl>
                                          <p:spTgt spid="2">
                                            <p:graphicEl>
                                              <a:dgm id="{E717B32E-4AA5-4B76-B68C-CB7E98494EA6}"/>
                                            </p:graphicEl>
                                          </p:spTgt>
                                        </p:tgtEl>
                                        <p:attrNameLst>
                                          <p:attrName>ppt_x</p:attrName>
                                        </p:attrNameLst>
                                      </p:cBhvr>
                                      <p:tavLst>
                                        <p:tav tm="0">
                                          <p:val>
                                            <p:fltVal val="0.5"/>
                                          </p:val>
                                        </p:tav>
                                        <p:tav tm="100000">
                                          <p:val>
                                            <p:strVal val="#ppt_x"/>
                                          </p:val>
                                        </p:tav>
                                      </p:tavLst>
                                    </p:anim>
                                    <p:anim calcmode="lin" valueType="num">
                                      <p:cBhvr>
                                        <p:cTn id="83" dur="500" fill="hold"/>
                                        <p:tgtEl>
                                          <p:spTgt spid="2">
                                            <p:graphicEl>
                                              <a:dgm id="{E717B32E-4AA5-4B76-B68C-CB7E98494EA6}"/>
                                            </p:graphicEl>
                                          </p:spTgt>
                                        </p:tgtEl>
                                        <p:attrNameLst>
                                          <p:attrName>ppt_y</p:attrName>
                                        </p:attrNameLst>
                                      </p:cBhvr>
                                      <p:tavLst>
                                        <p:tav tm="0">
                                          <p:val>
                                            <p:fltVal val="0.5"/>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53" presetClass="entr" presetSubtype="528" fill="hold" grpId="0" nodeType="clickEffect">
                                  <p:stCondLst>
                                    <p:cond delay="0"/>
                                  </p:stCondLst>
                                  <p:childTnLst>
                                    <p:set>
                                      <p:cBhvr>
                                        <p:cTn id="87" dur="1" fill="hold">
                                          <p:stCondLst>
                                            <p:cond delay="0"/>
                                          </p:stCondLst>
                                        </p:cTn>
                                        <p:tgtEl>
                                          <p:spTgt spid="2">
                                            <p:graphicEl>
                                              <a:dgm id="{05B92ADA-3F37-402E-BE26-A5EB9D54423F}"/>
                                            </p:graphicEl>
                                          </p:spTgt>
                                        </p:tgtEl>
                                        <p:attrNameLst>
                                          <p:attrName>style.visibility</p:attrName>
                                        </p:attrNameLst>
                                      </p:cBhvr>
                                      <p:to>
                                        <p:strVal val="visible"/>
                                      </p:to>
                                    </p:set>
                                    <p:anim calcmode="lin" valueType="num">
                                      <p:cBhvr>
                                        <p:cTn id="88" dur="500" fill="hold"/>
                                        <p:tgtEl>
                                          <p:spTgt spid="2">
                                            <p:graphicEl>
                                              <a:dgm id="{05B92ADA-3F37-402E-BE26-A5EB9D54423F}"/>
                                            </p:graphicEl>
                                          </p:spTgt>
                                        </p:tgtEl>
                                        <p:attrNameLst>
                                          <p:attrName>ppt_w</p:attrName>
                                        </p:attrNameLst>
                                      </p:cBhvr>
                                      <p:tavLst>
                                        <p:tav tm="0">
                                          <p:val>
                                            <p:fltVal val="0"/>
                                          </p:val>
                                        </p:tav>
                                        <p:tav tm="100000">
                                          <p:val>
                                            <p:strVal val="#ppt_w"/>
                                          </p:val>
                                        </p:tav>
                                      </p:tavLst>
                                    </p:anim>
                                    <p:anim calcmode="lin" valueType="num">
                                      <p:cBhvr>
                                        <p:cTn id="89" dur="500" fill="hold"/>
                                        <p:tgtEl>
                                          <p:spTgt spid="2">
                                            <p:graphicEl>
                                              <a:dgm id="{05B92ADA-3F37-402E-BE26-A5EB9D54423F}"/>
                                            </p:graphicEl>
                                          </p:spTgt>
                                        </p:tgtEl>
                                        <p:attrNameLst>
                                          <p:attrName>ppt_h</p:attrName>
                                        </p:attrNameLst>
                                      </p:cBhvr>
                                      <p:tavLst>
                                        <p:tav tm="0">
                                          <p:val>
                                            <p:fltVal val="0"/>
                                          </p:val>
                                        </p:tav>
                                        <p:tav tm="100000">
                                          <p:val>
                                            <p:strVal val="#ppt_h"/>
                                          </p:val>
                                        </p:tav>
                                      </p:tavLst>
                                    </p:anim>
                                    <p:animEffect transition="in" filter="fade">
                                      <p:cBhvr>
                                        <p:cTn id="90" dur="500"/>
                                        <p:tgtEl>
                                          <p:spTgt spid="2">
                                            <p:graphicEl>
                                              <a:dgm id="{05B92ADA-3F37-402E-BE26-A5EB9D54423F}"/>
                                            </p:graphicEl>
                                          </p:spTgt>
                                        </p:tgtEl>
                                      </p:cBhvr>
                                    </p:animEffect>
                                    <p:anim calcmode="lin" valueType="num">
                                      <p:cBhvr>
                                        <p:cTn id="91" dur="500" fill="hold"/>
                                        <p:tgtEl>
                                          <p:spTgt spid="2">
                                            <p:graphicEl>
                                              <a:dgm id="{05B92ADA-3F37-402E-BE26-A5EB9D54423F}"/>
                                            </p:graphicEl>
                                          </p:spTgt>
                                        </p:tgtEl>
                                        <p:attrNameLst>
                                          <p:attrName>ppt_x</p:attrName>
                                        </p:attrNameLst>
                                      </p:cBhvr>
                                      <p:tavLst>
                                        <p:tav tm="0">
                                          <p:val>
                                            <p:fltVal val="0.5"/>
                                          </p:val>
                                        </p:tav>
                                        <p:tav tm="100000">
                                          <p:val>
                                            <p:strVal val="#ppt_x"/>
                                          </p:val>
                                        </p:tav>
                                      </p:tavLst>
                                    </p:anim>
                                    <p:anim calcmode="lin" valueType="num">
                                      <p:cBhvr>
                                        <p:cTn id="92" dur="500" fill="hold"/>
                                        <p:tgtEl>
                                          <p:spTgt spid="2">
                                            <p:graphicEl>
                                              <a:dgm id="{05B92ADA-3F37-402E-BE26-A5EB9D54423F}"/>
                                            </p:graphicEl>
                                          </p:spTgt>
                                        </p:tgtEl>
                                        <p:attrNameLst>
                                          <p:attrName>ppt_y</p:attrName>
                                        </p:attrNameLst>
                                      </p:cBhvr>
                                      <p:tavLst>
                                        <p:tav tm="0">
                                          <p:val>
                                            <p:fltVal val="0.5"/>
                                          </p:val>
                                        </p:tav>
                                        <p:tav tm="100000">
                                          <p:val>
                                            <p:strVal val="#ppt_y"/>
                                          </p:val>
                                        </p:tav>
                                      </p:tavLst>
                                    </p:anim>
                                  </p:childTnLst>
                                </p:cTn>
                              </p:par>
                              <p:par>
                                <p:cTn id="93" presetID="53" presetClass="entr" presetSubtype="528" fill="hold" grpId="0" nodeType="withEffect">
                                  <p:stCondLst>
                                    <p:cond delay="0"/>
                                  </p:stCondLst>
                                  <p:childTnLst>
                                    <p:set>
                                      <p:cBhvr>
                                        <p:cTn id="94" dur="1" fill="hold">
                                          <p:stCondLst>
                                            <p:cond delay="0"/>
                                          </p:stCondLst>
                                        </p:cTn>
                                        <p:tgtEl>
                                          <p:spTgt spid="2">
                                            <p:graphicEl>
                                              <a:dgm id="{43B13F91-9820-4AC2-B34E-F72F8053FB9E}"/>
                                            </p:graphicEl>
                                          </p:spTgt>
                                        </p:tgtEl>
                                        <p:attrNameLst>
                                          <p:attrName>style.visibility</p:attrName>
                                        </p:attrNameLst>
                                      </p:cBhvr>
                                      <p:to>
                                        <p:strVal val="visible"/>
                                      </p:to>
                                    </p:set>
                                    <p:anim calcmode="lin" valueType="num">
                                      <p:cBhvr>
                                        <p:cTn id="95" dur="500" fill="hold"/>
                                        <p:tgtEl>
                                          <p:spTgt spid="2">
                                            <p:graphicEl>
                                              <a:dgm id="{43B13F91-9820-4AC2-B34E-F72F8053FB9E}"/>
                                            </p:graphicEl>
                                          </p:spTgt>
                                        </p:tgtEl>
                                        <p:attrNameLst>
                                          <p:attrName>ppt_w</p:attrName>
                                        </p:attrNameLst>
                                      </p:cBhvr>
                                      <p:tavLst>
                                        <p:tav tm="0">
                                          <p:val>
                                            <p:fltVal val="0"/>
                                          </p:val>
                                        </p:tav>
                                        <p:tav tm="100000">
                                          <p:val>
                                            <p:strVal val="#ppt_w"/>
                                          </p:val>
                                        </p:tav>
                                      </p:tavLst>
                                    </p:anim>
                                    <p:anim calcmode="lin" valueType="num">
                                      <p:cBhvr>
                                        <p:cTn id="96" dur="500" fill="hold"/>
                                        <p:tgtEl>
                                          <p:spTgt spid="2">
                                            <p:graphicEl>
                                              <a:dgm id="{43B13F91-9820-4AC2-B34E-F72F8053FB9E}"/>
                                            </p:graphicEl>
                                          </p:spTgt>
                                        </p:tgtEl>
                                        <p:attrNameLst>
                                          <p:attrName>ppt_h</p:attrName>
                                        </p:attrNameLst>
                                      </p:cBhvr>
                                      <p:tavLst>
                                        <p:tav tm="0">
                                          <p:val>
                                            <p:fltVal val="0"/>
                                          </p:val>
                                        </p:tav>
                                        <p:tav tm="100000">
                                          <p:val>
                                            <p:strVal val="#ppt_h"/>
                                          </p:val>
                                        </p:tav>
                                      </p:tavLst>
                                    </p:anim>
                                    <p:animEffect transition="in" filter="fade">
                                      <p:cBhvr>
                                        <p:cTn id="97" dur="500"/>
                                        <p:tgtEl>
                                          <p:spTgt spid="2">
                                            <p:graphicEl>
                                              <a:dgm id="{43B13F91-9820-4AC2-B34E-F72F8053FB9E}"/>
                                            </p:graphicEl>
                                          </p:spTgt>
                                        </p:tgtEl>
                                      </p:cBhvr>
                                    </p:animEffect>
                                    <p:anim calcmode="lin" valueType="num">
                                      <p:cBhvr>
                                        <p:cTn id="98" dur="500" fill="hold"/>
                                        <p:tgtEl>
                                          <p:spTgt spid="2">
                                            <p:graphicEl>
                                              <a:dgm id="{43B13F91-9820-4AC2-B34E-F72F8053FB9E}"/>
                                            </p:graphicEl>
                                          </p:spTgt>
                                        </p:tgtEl>
                                        <p:attrNameLst>
                                          <p:attrName>ppt_x</p:attrName>
                                        </p:attrNameLst>
                                      </p:cBhvr>
                                      <p:tavLst>
                                        <p:tav tm="0">
                                          <p:val>
                                            <p:fltVal val="0.5"/>
                                          </p:val>
                                        </p:tav>
                                        <p:tav tm="100000">
                                          <p:val>
                                            <p:strVal val="#ppt_x"/>
                                          </p:val>
                                        </p:tav>
                                      </p:tavLst>
                                    </p:anim>
                                    <p:anim calcmode="lin" valueType="num">
                                      <p:cBhvr>
                                        <p:cTn id="99" dur="500" fill="hold"/>
                                        <p:tgtEl>
                                          <p:spTgt spid="2">
                                            <p:graphicEl>
                                              <a:dgm id="{43B13F91-9820-4AC2-B34E-F72F8053FB9E}"/>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8"/>
        <p:cNvGrpSpPr/>
        <p:nvPr/>
      </p:nvGrpSpPr>
      <p:grpSpPr>
        <a:xfrm>
          <a:off x="0" y="0"/>
          <a:ext cx="0" cy="0"/>
          <a:chOff x="0" y="0"/>
          <a:chExt cx="0" cy="0"/>
        </a:xfrm>
      </p:grpSpPr>
      <p:sp>
        <p:nvSpPr>
          <p:cNvPr id="149" name="Google Shape;149;p3"/>
          <p:cNvSpPr/>
          <p:nvPr/>
        </p:nvSpPr>
        <p:spPr>
          <a:xfrm>
            <a:off x="0" y="0"/>
            <a:ext cx="12192000" cy="6857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150" name="Google Shape;150;p3"/>
          <p:cNvGrpSpPr/>
          <p:nvPr/>
        </p:nvGrpSpPr>
        <p:grpSpPr>
          <a:xfrm>
            <a:off x="2271244" y="-2"/>
            <a:ext cx="7651573" cy="6705352"/>
            <a:chOff x="329184" y="1"/>
            <a:chExt cx="524400" cy="5728133"/>
          </a:xfrm>
        </p:grpSpPr>
        <p:cxnSp>
          <p:nvCxnSpPr>
            <p:cNvPr id="151" name="Google Shape;151;p3"/>
            <p:cNvCxnSpPr/>
            <p:nvPr/>
          </p:nvCxnSpPr>
          <p:spPr>
            <a:xfrm rot="10800000">
              <a:off x="329208" y="5728134"/>
              <a:ext cx="523800" cy="0"/>
            </a:xfrm>
            <a:prstGeom prst="straightConnector1">
              <a:avLst/>
            </a:prstGeom>
            <a:noFill/>
            <a:ln w="152400" cap="flat" cmpd="sng">
              <a:solidFill>
                <a:schemeClr val="accent4"/>
              </a:solidFill>
              <a:prstDash val="solid"/>
              <a:miter lim="8000"/>
              <a:headEnd type="none" w="sm" len="sm"/>
              <a:tailEnd type="none" w="sm" len="sm"/>
            </a:ln>
          </p:spPr>
        </p:cxnSp>
        <p:sp>
          <p:nvSpPr>
            <p:cNvPr id="152" name="Google Shape;152;p3"/>
            <p:cNvSpPr/>
            <p:nvPr/>
          </p:nvSpPr>
          <p:spPr>
            <a:xfrm>
              <a:off x="329184" y="1"/>
              <a:ext cx="524400" cy="5532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
        <p:nvSpPr>
          <p:cNvPr id="153" name="Google Shape;153;p3"/>
          <p:cNvSpPr/>
          <p:nvPr/>
        </p:nvSpPr>
        <p:spPr>
          <a:xfrm>
            <a:off x="233363" y="152400"/>
            <a:ext cx="11725200" cy="6391200"/>
          </a:xfrm>
          <a:prstGeom prst="rect">
            <a:avLst/>
          </a:prstGeom>
          <a:gradFill>
            <a:gsLst>
              <a:gs pos="0">
                <a:srgbClr val="FCF8FB"/>
              </a:gs>
              <a:gs pos="74000">
                <a:srgbClr val="E6C7E2"/>
              </a:gs>
              <a:gs pos="83000">
                <a:srgbClr val="E6C7E2"/>
              </a:gs>
              <a:gs pos="100000">
                <a:srgbClr val="EED9EB"/>
              </a:gs>
            </a:gsLst>
            <a:lin ang="5400012" scaled="0"/>
          </a:gradFill>
          <a:ln>
            <a:noFill/>
          </a:ln>
          <a:effectLst>
            <a:outerShdw blurRad="139700" dist="127000" dir="5400000" algn="t" rotWithShape="0">
              <a:srgbClr val="000000">
                <a:alpha val="149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154" name="Google Shape;154;p3"/>
          <p:cNvPicPr preferRelativeResize="0"/>
          <p:nvPr/>
        </p:nvPicPr>
        <p:blipFill rotWithShape="1">
          <a:blip r:embed="rId2"/>
          <a:srcRect t="23820" b="2455"/>
          <a:stretch/>
        </p:blipFill>
        <p:spPr>
          <a:xfrm>
            <a:off x="421467" y="314324"/>
            <a:ext cx="6049930" cy="3339227"/>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55" name="Google Shape;155;p3"/>
          <p:cNvPicPr preferRelativeResize="0"/>
          <p:nvPr/>
        </p:nvPicPr>
        <p:blipFill rotWithShape="1">
          <a:blip r:embed="rId3"/>
          <a:srcRect t="5020" b="5020"/>
          <a:stretch/>
        </p:blipFill>
        <p:spPr>
          <a:xfrm>
            <a:off x="6704757" y="314325"/>
            <a:ext cx="5065776"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56" name="Google Shape;156;p3"/>
          <p:cNvPicPr preferRelativeResize="0"/>
          <p:nvPr/>
        </p:nvPicPr>
        <p:blipFill rotWithShape="1">
          <a:blip r:embed="rId4"/>
          <a:srcRect l="8072" t="70" r="820" b="-70"/>
          <a:stretch/>
        </p:blipFill>
        <p:spPr>
          <a:xfrm>
            <a:off x="421467" y="3845930"/>
            <a:ext cx="5065775" cy="2508864"/>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157" name="Google Shape;157;p3"/>
          <p:cNvSpPr txBox="1"/>
          <p:nvPr/>
        </p:nvSpPr>
        <p:spPr>
          <a:xfrm>
            <a:off x="5720603" y="3845671"/>
            <a:ext cx="6049800" cy="2574300"/>
          </a:xfrm>
          <a:prstGeom prst="rect">
            <a:avLst/>
          </a:prstGeom>
          <a:noFill/>
        </p:spPr>
        <p:txBody>
          <a:bodyPr wrap="square">
            <a:spAutoFit/>
          </a:bodyPr>
          <a:lstStyle>
            <a:defPPr>
              <a:defRPr lang="es-ES"/>
            </a:defPPr>
            <a:lvl1pPr algn="ctr">
              <a:defRPr sz="5400" b="1">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defRPr>
            </a:lvl1pPr>
          </a:lstStyle>
          <a:p>
            <a:r>
              <a:rPr lang="es-ES"/>
              <a:t>ଭାବବାଦୀୟ ଯୋଗାଯୋଗର ପ୍ରକାରଭେଦ</a:t>
            </a:r>
            <a:endParaRPr>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AF41AB6-C94E-2902-6193-01D45B2B3830}"/>
            </a:ext>
          </a:extLst>
        </p:cNvPr>
        <p:cNvGrpSpPr/>
        <p:nvPr/>
      </p:nvGrpSpPr>
      <p:grpSpPr>
        <a:xfrm>
          <a:off x="0" y="0"/>
          <a:ext cx="0" cy="0"/>
          <a:chOff x="0" y="0"/>
          <a:chExt cx="0" cy="0"/>
        </a:xfrm>
      </p:grpSpPr>
      <p:sp>
        <p:nvSpPr>
          <p:cNvPr id="17" name="Rectángulo 16">
            <a:extLst>
              <a:ext uri="{FF2B5EF4-FFF2-40B4-BE49-F238E27FC236}">
                <a16:creationId xmlns:a16="http://schemas.microsoft.com/office/drawing/2014/main" id="{715803AB-5D80-D850-2CAC-EAAA259A8481}"/>
              </a:ext>
            </a:extLst>
          </p:cNvPr>
          <p:cNvSpPr>
            <a:spLocks noGrp="1" noRot="1" noMove="1" noResize="1" noEditPoints="1" noAdjustHandles="1" noChangeArrowheads="1" noChangeShapeType="1"/>
          </p:cNvSpPr>
          <p:nvPr/>
        </p:nvSpPr>
        <p:spPr>
          <a:xfrm>
            <a:off x="0" y="0"/>
            <a:ext cx="12191999" cy="15026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EFCE088F-CBEE-4961-B496-D5CAC0D14862}"/>
              </a:ext>
            </a:extLst>
          </p:cNvPr>
          <p:cNvSpPr txBox="1"/>
          <p:nvPr/>
        </p:nvSpPr>
        <p:spPr>
          <a:xfrm>
            <a:off x="0" y="-58368"/>
            <a:ext cx="12192000" cy="769441"/>
          </a:xfrm>
          <a:prstGeom prst="rect">
            <a:avLst/>
          </a:prstGeom>
          <a:noFill/>
        </p:spPr>
        <p:txBody>
          <a:bodyPr wrap="square">
            <a:spAutoFit/>
          </a:bodyPr>
          <a:lstStyle/>
          <a:p>
            <a:pPr lvl="0" algn="ctr"/>
            <a:r>
              <a:rPr lang="or-IN" sz="4400" b="1" spc="600" dirty="0">
                <a:ln w="6600">
                  <a:solidFill>
                    <a:srgbClr val="3C8C44"/>
                  </a:solidFill>
                  <a:prstDash val="solid"/>
                </a:ln>
                <a:solidFill>
                  <a:srgbClr val="FFFFFF"/>
                </a:solidFill>
                <a:effectLst>
                  <a:outerShdw dist="38100" dir="2700000" algn="tl" rotWithShape="0">
                    <a:srgbClr val="3C8C44">
                      <a:lumMod val="60000"/>
                      <a:lumOff val="40000"/>
                    </a:srgbClr>
                  </a:outerShdw>
                </a:effectLst>
              </a:rPr>
              <a:t>ମୌଖିକ ବାର୍ତ୍ତା</a:t>
            </a:r>
          </a:p>
        </p:txBody>
      </p:sp>
      <p:sp>
        <p:nvSpPr>
          <p:cNvPr id="5" name="CuadroTexto 4">
            <a:extLst>
              <a:ext uri="{FF2B5EF4-FFF2-40B4-BE49-F238E27FC236}">
                <a16:creationId xmlns:a16="http://schemas.microsoft.com/office/drawing/2014/main" id="{3D3C99DF-B6ED-215C-A7A1-7017BCDF9CFD}"/>
              </a:ext>
            </a:extLst>
          </p:cNvPr>
          <p:cNvSpPr txBox="1"/>
          <p:nvPr/>
        </p:nvSpPr>
        <p:spPr>
          <a:xfrm>
            <a:off x="1" y="579330"/>
            <a:ext cx="12192000" cy="923330"/>
          </a:xfrm>
          <a:prstGeom prst="rect">
            <a:avLst/>
          </a:prstGeom>
          <a:noFill/>
        </p:spPr>
        <p:txBody>
          <a:bodyPr wrap="square">
            <a:spAutoFit/>
          </a:bodyPr>
          <a:lstStyle/>
          <a:p>
            <a:pPr lvl="0" algn="ctr"/>
            <a:r>
              <a:rPr lang="or-IN" b="1" dirty="0">
                <a:solidFill>
                  <a:srgbClr val="FFFF99"/>
                </a:solidFill>
                <a:effectLst>
                  <a:outerShdw blurRad="38100" dist="38100" dir="2700000" algn="tl">
                    <a:srgbClr val="000000">
                      <a:alpha val="43137"/>
                    </a:srgbClr>
                  </a:outerShdw>
                </a:effectLst>
                <a:latin typeface="Comic Sans MS" panose="030F0702030302020204" pitchFamily="66" charset="0"/>
              </a:rPr>
              <a:t>“ଆଉ, ସେ ଦାଉଦଙ୍କର ଓ ରାଜାଙ୍କର ଦର୍ଶକ ଗାଦ୍ର ଓ ନାଥନ ଭବିଷ୍ୟଦ୍ବକ୍ତାଙ୍କର ଆଜ୍ଞାନୁସାରେ କରତାଳ ଓ ନେବଲ ଓ ବୀଣାଧାରୀ ଲେବୀୟମାନଙ୍କୁ ସଦାପ୍ରଭୁଙ୍କ ଗୃହରେ ସ୍ଥାପନ କଲେ; କାରଣ ସଦାପ୍ରଭୁ ଆପଣା ଭବିଷ୍ୟଦ୍-ବକ୍ତାମାନଙ୍କ ଦ୍ଵାରା ଏହି ଆଜ୍ଞା କରିଥିଲେ।”</a:t>
            </a:r>
          </a:p>
          <a:p>
            <a:pPr lvl="0" algn="ctr"/>
            <a:r>
              <a:rPr lang="or-IN" b="1" dirty="0">
                <a:solidFill>
                  <a:srgbClr val="FFFF99"/>
                </a:solidFill>
                <a:effectLst>
                  <a:outerShdw blurRad="38100" dist="38100" dir="2700000" algn="tl">
                    <a:srgbClr val="000000">
                      <a:alpha val="43137"/>
                    </a:srgbClr>
                  </a:outerShdw>
                </a:effectLst>
                <a:latin typeface="Comic Sans MS" panose="030F0702030302020204" pitchFamily="66" charset="0"/>
              </a:rPr>
              <a:t>(ଦ୍ଵିତୀୟ ବଂଶାବଳୀ ୨୯: ୨୫)</a:t>
            </a:r>
            <a:endParaRPr kumimoji="0" lang="es-ES" sz="1800" b="1" i="0" u="none" strike="noStrike" kern="1200" cap="none" spc="0" normalizeH="0" baseline="0" noProof="0" dirty="0">
              <a:ln>
                <a:noFill/>
              </a:ln>
              <a:solidFill>
                <a:srgbClr val="FFFF99"/>
              </a:solidFill>
              <a:effectLst>
                <a:outerShdw blurRad="38100" dist="38100" dir="2700000" algn="tl">
                  <a:srgbClr val="000000">
                    <a:alpha val="43137"/>
                  </a:srgbClr>
                </a:outerShdw>
              </a:effectLst>
              <a:uLnTx/>
              <a:uFillTx/>
              <a:latin typeface="Comic Sans MS" panose="030F0702030302020204" pitchFamily="66" charset="0"/>
              <a:ea typeface="+mn-ea"/>
              <a:cs typeface="+mn-cs"/>
            </a:endParaRPr>
          </a:p>
        </p:txBody>
      </p:sp>
      <p:sp>
        <p:nvSpPr>
          <p:cNvPr id="6" name="CuadroTexto 5">
            <a:extLst>
              <a:ext uri="{FF2B5EF4-FFF2-40B4-BE49-F238E27FC236}">
                <a16:creationId xmlns:a16="http://schemas.microsoft.com/office/drawing/2014/main" id="{A7F559B5-EE88-5410-5BDC-A5399A7D126A}"/>
              </a:ext>
            </a:extLst>
          </p:cNvPr>
          <p:cNvSpPr txBox="1"/>
          <p:nvPr/>
        </p:nvSpPr>
        <p:spPr>
          <a:xfrm>
            <a:off x="220341" y="3668133"/>
            <a:ext cx="11881290" cy="707886"/>
          </a:xfrm>
          <a:prstGeom prst="rect">
            <a:avLst/>
          </a:prstGeom>
          <a:noFill/>
        </p:spPr>
        <p:txBody>
          <a:bodyPr wrap="square" rtlCol="0">
            <a:spAutoFit/>
          </a:bodyPr>
          <a:lstStyle/>
          <a:p>
            <a:pPr lvl="0">
              <a:spcBef>
                <a:spcPts val="600"/>
              </a:spcBef>
            </a:pPr>
            <a:r>
              <a:rPr lang="or-IN" sz="2000" b="1" dirty="0">
                <a:solidFill>
                  <a:prstClr val="black"/>
                </a:solidFill>
              </a:rPr>
              <a:t>ଭବିଷ୍ୟଦ୍‌ବକ୍ତାମାନେ ମଧ୍ୟ ଈଶ୍ୱରଙ୍କ ଦ୍ୱାରା ପ୍ରଦତ୍ତ ବାକ୍ୟକୁ ମୌଖିକ ଭାବରେ ପ୍ରଚାର କରି ସ୍ପଷ୍ଟରେ କହୁଥିଲେ: "ସଦାପ୍ରଭୁ ଏହି କଥା କହନ୍ତି" (ବିଚାରକର୍ତ୍ତା ୬:୮)। ନୋହଙ୍କ କ୍ଷେତ୍ରରେ ଯେପରି ହୋଇଥିଲା, ସେହିପରି ଏହି ବାର୍ତ୍ତାଗୁଡ଼ିକ ସବୁବେଳେ ଲିଖିତ ରୂପେ ରଖାଯାଇ ନ ଥିଲା।</a:t>
            </a:r>
          </a:p>
        </p:txBody>
      </p:sp>
      <p:pic>
        <p:nvPicPr>
          <p:cNvPr id="14" name="Imagen 13">
            <a:extLst>
              <a:ext uri="{FF2B5EF4-FFF2-40B4-BE49-F238E27FC236}">
                <a16:creationId xmlns:a16="http://schemas.microsoft.com/office/drawing/2014/main" id="{100EC11F-6822-5B04-DD2F-5B9621C9AC5B}"/>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8025315" y="4290804"/>
            <a:ext cx="2426931" cy="2426931"/>
          </a:xfrm>
          <a:prstGeom prst="snip2DiagRect">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22DECD6A-F02A-CD0F-87B4-8B9B7FA942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51433" y="4290804"/>
            <a:ext cx="1366657" cy="2426931"/>
          </a:xfrm>
          <a:prstGeom prst="snip2DiagRect">
            <a:avLst>
              <a:gd name="adj1" fmla="val 29183"/>
              <a:gd name="adj2" fmla="val 0"/>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3DFB55F1-28B9-12C2-2381-04A7B05792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730" y="4573527"/>
            <a:ext cx="2829017" cy="2095568"/>
          </a:xfrm>
          <a:prstGeom prst="rect">
            <a:avLst/>
          </a:prstGeom>
          <a:ln w="127000" cap="sq">
            <a:solidFill>
              <a:schemeClr val="accent5">
                <a:lumMod val="60000"/>
                <a:lumOff val="4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graphicFrame>
        <p:nvGraphicFramePr>
          <p:cNvPr id="11" name="Diagrama 10">
            <a:extLst>
              <a:ext uri="{FF2B5EF4-FFF2-40B4-BE49-F238E27FC236}">
                <a16:creationId xmlns:a16="http://schemas.microsoft.com/office/drawing/2014/main" id="{C0C70F48-7054-D842-9813-8649B3FFCDC1}"/>
              </a:ext>
            </a:extLst>
          </p:cNvPr>
          <p:cNvGraphicFramePr/>
          <p:nvPr>
            <p:extLst>
              <p:ext uri="{D42A27DB-BD31-4B8C-83A1-F6EECF244321}">
                <p14:modId xmlns:p14="http://schemas.microsoft.com/office/powerpoint/2010/main" val="599102111"/>
              </p:ext>
            </p:extLst>
          </p:nvPr>
        </p:nvGraphicFramePr>
        <p:xfrm>
          <a:off x="197126" y="1878731"/>
          <a:ext cx="11797749" cy="166410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CuadroTexto 8">
            <a:extLst>
              <a:ext uri="{FF2B5EF4-FFF2-40B4-BE49-F238E27FC236}">
                <a16:creationId xmlns:a16="http://schemas.microsoft.com/office/drawing/2014/main" id="{D9269743-6FC4-0A5E-D733-401E9B5074E5}"/>
              </a:ext>
            </a:extLst>
          </p:cNvPr>
          <p:cNvSpPr txBox="1"/>
          <p:nvPr/>
        </p:nvSpPr>
        <p:spPr>
          <a:xfrm>
            <a:off x="220341" y="1492299"/>
            <a:ext cx="9361193" cy="400110"/>
          </a:xfrm>
          <a:prstGeom prst="rect">
            <a:avLst/>
          </a:prstGeom>
          <a:noFill/>
        </p:spPr>
        <p:txBody>
          <a:bodyPr wrap="square">
            <a:spAutoFit/>
          </a:bodyPr>
          <a:lstStyle/>
          <a:p>
            <a:pPr lvl="0"/>
            <a:r>
              <a:rPr lang="or-IN" sz="2000" b="1" dirty="0">
                <a:solidFill>
                  <a:prstClr val="black"/>
                </a:solidFill>
              </a:rPr>
              <a:t>ଈଶ୍ୱର ଚାରୋଟି ଅବସରରେ ମନୁଷ୍ୟ ସହିତ ପ୍ରତ୍ୟକ୍ଷ ଭାବରେ କଥା କହିଛନ୍ତି:</a:t>
            </a:r>
          </a:p>
        </p:txBody>
      </p:sp>
      <p:sp>
        <p:nvSpPr>
          <p:cNvPr id="15" name="CuadroTexto 14">
            <a:extLst>
              <a:ext uri="{FF2B5EF4-FFF2-40B4-BE49-F238E27FC236}">
                <a16:creationId xmlns:a16="http://schemas.microsoft.com/office/drawing/2014/main" id="{66B239FB-E649-B95B-C39C-A373D9130CCD}"/>
              </a:ext>
            </a:extLst>
          </p:cNvPr>
          <p:cNvSpPr txBox="1"/>
          <p:nvPr/>
        </p:nvSpPr>
        <p:spPr>
          <a:xfrm>
            <a:off x="3216513" y="4537419"/>
            <a:ext cx="4680131" cy="1938992"/>
          </a:xfrm>
          <a:prstGeom prst="rect">
            <a:avLst/>
          </a:prstGeom>
          <a:noFill/>
        </p:spPr>
        <p:txBody>
          <a:bodyPr wrap="square">
            <a:spAutoFit/>
          </a:bodyPr>
          <a:lstStyle/>
          <a:p>
            <a:pPr lvl="0">
              <a:spcBef>
                <a:spcPts val="600"/>
              </a:spcBef>
            </a:pPr>
            <a:r>
              <a:rPr lang="or-IN" sz="2000" b="1" dirty="0">
                <a:solidFill>
                  <a:prstClr val="black"/>
                </a:solidFill>
              </a:rPr>
              <a:t>ଆମ୍ଭେମାନେ ଅନେକ ଭବିଷ୍ୟଦ୍‌ବକ୍ତାଙ୍କ ବାକ୍ୟ କେବଳ ଅନ୍ୟମାନଙ୍କ ଲେଖା ମାଧ୍ୟମରେ ଜାଣିବାକୁ ପାଉ, ତଥାପି ସେମାନଙ୍କର ଅଧିକାର ସେହିମାନଙ୍କ ସହିତ ସମାନ ଥିଲା ଯେଉଁମାନେ ନିଜ ବାର୍ତ୍ତା ଲିଖିତ ରୂପରେ ଛାଡ଼ି ଯାଇଥିଲେ। ସେମାନଙ୍କ ମଧ୍ୟରେ ନାଥନ, ଏଲିୟ, ଇଲୀଶାୟ ଏବଂ ବାପ୍ତିଜକ ଯୋହନ ଅନ୍ୟତମ।</a:t>
            </a:r>
          </a:p>
        </p:txBody>
      </p:sp>
    </p:spTree>
    <p:extLst>
      <p:ext uri="{BB962C8B-B14F-4D97-AF65-F5344CB8AC3E}">
        <p14:creationId xmlns:p14="http://schemas.microsoft.com/office/powerpoint/2010/main" val="785725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grpId="0" nodeType="clickEffect">
                                  <p:stCondLst>
                                    <p:cond delay="0"/>
                                  </p:stCondLst>
                                  <p:childTnLst>
                                    <p:set>
                                      <p:cBhvr>
                                        <p:cTn id="25" dur="1" fill="hold">
                                          <p:stCondLst>
                                            <p:cond delay="0"/>
                                          </p:stCondLst>
                                        </p:cTn>
                                        <p:tgtEl>
                                          <p:spTgt spid="11">
                                            <p:graphicEl>
                                              <a:dgm id="{0D555D37-9B22-407F-9EA5-BE0579EEC2D1}"/>
                                            </p:graphicEl>
                                          </p:spTgt>
                                        </p:tgtEl>
                                        <p:attrNameLst>
                                          <p:attrName>style.visibility</p:attrName>
                                        </p:attrNameLst>
                                      </p:cBhvr>
                                      <p:to>
                                        <p:strVal val="visible"/>
                                      </p:to>
                                    </p:set>
                                    <p:animEffect transition="in" filter="randombar(vertical)">
                                      <p:cBhvr>
                                        <p:cTn id="26" dur="500"/>
                                        <p:tgtEl>
                                          <p:spTgt spid="11">
                                            <p:graphicEl>
                                              <a:dgm id="{0D555D37-9B22-407F-9EA5-BE0579EEC2D1}"/>
                                            </p:graphicEl>
                                          </p:spTgt>
                                        </p:tgtEl>
                                      </p:cBhvr>
                                    </p:animEffect>
                                  </p:childTnLst>
                                </p:cTn>
                              </p:par>
                              <p:par>
                                <p:cTn id="27" presetID="14" presetClass="entr" presetSubtype="5" fill="hold" grpId="0" nodeType="withEffect">
                                  <p:stCondLst>
                                    <p:cond delay="0"/>
                                  </p:stCondLst>
                                  <p:childTnLst>
                                    <p:set>
                                      <p:cBhvr>
                                        <p:cTn id="28" dur="1" fill="hold">
                                          <p:stCondLst>
                                            <p:cond delay="0"/>
                                          </p:stCondLst>
                                        </p:cTn>
                                        <p:tgtEl>
                                          <p:spTgt spid="11">
                                            <p:graphicEl>
                                              <a:dgm id="{8BD77FF1-F9F9-4794-9780-81D1CEA6388C}"/>
                                            </p:graphicEl>
                                          </p:spTgt>
                                        </p:tgtEl>
                                        <p:attrNameLst>
                                          <p:attrName>style.visibility</p:attrName>
                                        </p:attrNameLst>
                                      </p:cBhvr>
                                      <p:to>
                                        <p:strVal val="visible"/>
                                      </p:to>
                                    </p:set>
                                    <p:animEffect transition="in" filter="randombar(vertical)">
                                      <p:cBhvr>
                                        <p:cTn id="29" dur="500"/>
                                        <p:tgtEl>
                                          <p:spTgt spid="11">
                                            <p:graphicEl>
                                              <a:dgm id="{8BD77FF1-F9F9-4794-9780-81D1CEA6388C}"/>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5" fill="hold" grpId="0" nodeType="clickEffect">
                                  <p:stCondLst>
                                    <p:cond delay="0"/>
                                  </p:stCondLst>
                                  <p:childTnLst>
                                    <p:set>
                                      <p:cBhvr>
                                        <p:cTn id="33" dur="1" fill="hold">
                                          <p:stCondLst>
                                            <p:cond delay="0"/>
                                          </p:stCondLst>
                                        </p:cTn>
                                        <p:tgtEl>
                                          <p:spTgt spid="11">
                                            <p:graphicEl>
                                              <a:dgm id="{C08235DE-08A3-4015-B82C-30287DE3EF36}"/>
                                            </p:graphicEl>
                                          </p:spTgt>
                                        </p:tgtEl>
                                        <p:attrNameLst>
                                          <p:attrName>style.visibility</p:attrName>
                                        </p:attrNameLst>
                                      </p:cBhvr>
                                      <p:to>
                                        <p:strVal val="visible"/>
                                      </p:to>
                                    </p:set>
                                    <p:animEffect transition="in" filter="randombar(vertical)">
                                      <p:cBhvr>
                                        <p:cTn id="34" dur="500"/>
                                        <p:tgtEl>
                                          <p:spTgt spid="11">
                                            <p:graphicEl>
                                              <a:dgm id="{C08235DE-08A3-4015-B82C-30287DE3EF36}"/>
                                            </p:graphicEl>
                                          </p:spTgt>
                                        </p:tgtEl>
                                      </p:cBhvr>
                                    </p:animEffect>
                                  </p:childTnLst>
                                </p:cTn>
                              </p:par>
                              <p:par>
                                <p:cTn id="35" presetID="14" presetClass="entr" presetSubtype="5" fill="hold" grpId="0" nodeType="withEffect">
                                  <p:stCondLst>
                                    <p:cond delay="0"/>
                                  </p:stCondLst>
                                  <p:childTnLst>
                                    <p:set>
                                      <p:cBhvr>
                                        <p:cTn id="36" dur="1" fill="hold">
                                          <p:stCondLst>
                                            <p:cond delay="0"/>
                                          </p:stCondLst>
                                        </p:cTn>
                                        <p:tgtEl>
                                          <p:spTgt spid="11">
                                            <p:graphicEl>
                                              <a:dgm id="{7116FE01-0941-45CE-A7D2-DCC30E63AA91}"/>
                                            </p:graphicEl>
                                          </p:spTgt>
                                        </p:tgtEl>
                                        <p:attrNameLst>
                                          <p:attrName>style.visibility</p:attrName>
                                        </p:attrNameLst>
                                      </p:cBhvr>
                                      <p:to>
                                        <p:strVal val="visible"/>
                                      </p:to>
                                    </p:set>
                                    <p:animEffect transition="in" filter="randombar(vertical)">
                                      <p:cBhvr>
                                        <p:cTn id="37" dur="500"/>
                                        <p:tgtEl>
                                          <p:spTgt spid="11">
                                            <p:graphicEl>
                                              <a:dgm id="{7116FE01-0941-45CE-A7D2-DCC30E63AA91}"/>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5" fill="hold" grpId="0" nodeType="clickEffect">
                                  <p:stCondLst>
                                    <p:cond delay="0"/>
                                  </p:stCondLst>
                                  <p:childTnLst>
                                    <p:set>
                                      <p:cBhvr>
                                        <p:cTn id="41" dur="1" fill="hold">
                                          <p:stCondLst>
                                            <p:cond delay="0"/>
                                          </p:stCondLst>
                                        </p:cTn>
                                        <p:tgtEl>
                                          <p:spTgt spid="11">
                                            <p:graphicEl>
                                              <a:dgm id="{99E1B4E8-4021-4812-8F91-E66708C18478}"/>
                                            </p:graphicEl>
                                          </p:spTgt>
                                        </p:tgtEl>
                                        <p:attrNameLst>
                                          <p:attrName>style.visibility</p:attrName>
                                        </p:attrNameLst>
                                      </p:cBhvr>
                                      <p:to>
                                        <p:strVal val="visible"/>
                                      </p:to>
                                    </p:set>
                                    <p:animEffect transition="in" filter="randombar(vertical)">
                                      <p:cBhvr>
                                        <p:cTn id="42" dur="500"/>
                                        <p:tgtEl>
                                          <p:spTgt spid="11">
                                            <p:graphicEl>
                                              <a:dgm id="{99E1B4E8-4021-4812-8F91-E66708C18478}"/>
                                            </p:graphicEl>
                                          </p:spTgt>
                                        </p:tgtEl>
                                      </p:cBhvr>
                                    </p:animEffect>
                                  </p:childTnLst>
                                </p:cTn>
                              </p:par>
                              <p:par>
                                <p:cTn id="43" presetID="14" presetClass="entr" presetSubtype="5" fill="hold" grpId="0" nodeType="withEffect">
                                  <p:stCondLst>
                                    <p:cond delay="0"/>
                                  </p:stCondLst>
                                  <p:childTnLst>
                                    <p:set>
                                      <p:cBhvr>
                                        <p:cTn id="44" dur="1" fill="hold">
                                          <p:stCondLst>
                                            <p:cond delay="0"/>
                                          </p:stCondLst>
                                        </p:cTn>
                                        <p:tgtEl>
                                          <p:spTgt spid="11">
                                            <p:graphicEl>
                                              <a:dgm id="{AFD1A145-3194-4C06-83F4-892A0BBF89E2}"/>
                                            </p:graphicEl>
                                          </p:spTgt>
                                        </p:tgtEl>
                                        <p:attrNameLst>
                                          <p:attrName>style.visibility</p:attrName>
                                        </p:attrNameLst>
                                      </p:cBhvr>
                                      <p:to>
                                        <p:strVal val="visible"/>
                                      </p:to>
                                    </p:set>
                                    <p:animEffect transition="in" filter="randombar(vertical)">
                                      <p:cBhvr>
                                        <p:cTn id="45" dur="500"/>
                                        <p:tgtEl>
                                          <p:spTgt spid="11">
                                            <p:graphicEl>
                                              <a:dgm id="{AFD1A145-3194-4C06-83F4-892A0BBF89E2}"/>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5" fill="hold" grpId="0" nodeType="clickEffect">
                                  <p:stCondLst>
                                    <p:cond delay="0"/>
                                  </p:stCondLst>
                                  <p:childTnLst>
                                    <p:set>
                                      <p:cBhvr>
                                        <p:cTn id="49" dur="1" fill="hold">
                                          <p:stCondLst>
                                            <p:cond delay="0"/>
                                          </p:stCondLst>
                                        </p:cTn>
                                        <p:tgtEl>
                                          <p:spTgt spid="11">
                                            <p:graphicEl>
                                              <a:dgm id="{79819EE3-6F08-4580-B045-F393094144EA}"/>
                                            </p:graphicEl>
                                          </p:spTgt>
                                        </p:tgtEl>
                                        <p:attrNameLst>
                                          <p:attrName>style.visibility</p:attrName>
                                        </p:attrNameLst>
                                      </p:cBhvr>
                                      <p:to>
                                        <p:strVal val="visible"/>
                                      </p:to>
                                    </p:set>
                                    <p:animEffect transition="in" filter="randombar(vertical)">
                                      <p:cBhvr>
                                        <p:cTn id="50" dur="500"/>
                                        <p:tgtEl>
                                          <p:spTgt spid="11">
                                            <p:graphicEl>
                                              <a:dgm id="{79819EE3-6F08-4580-B045-F393094144EA}"/>
                                            </p:graphicEl>
                                          </p:spTgt>
                                        </p:tgtEl>
                                      </p:cBhvr>
                                    </p:animEffect>
                                  </p:childTnLst>
                                </p:cTn>
                              </p:par>
                              <p:par>
                                <p:cTn id="51" presetID="14" presetClass="entr" presetSubtype="5" fill="hold" grpId="0" nodeType="withEffect">
                                  <p:stCondLst>
                                    <p:cond delay="0"/>
                                  </p:stCondLst>
                                  <p:childTnLst>
                                    <p:set>
                                      <p:cBhvr>
                                        <p:cTn id="52" dur="1" fill="hold">
                                          <p:stCondLst>
                                            <p:cond delay="0"/>
                                          </p:stCondLst>
                                        </p:cTn>
                                        <p:tgtEl>
                                          <p:spTgt spid="11">
                                            <p:graphicEl>
                                              <a:dgm id="{30602157-DD34-482B-86A0-C0BE0A913169}"/>
                                            </p:graphicEl>
                                          </p:spTgt>
                                        </p:tgtEl>
                                        <p:attrNameLst>
                                          <p:attrName>style.visibility</p:attrName>
                                        </p:attrNameLst>
                                      </p:cBhvr>
                                      <p:to>
                                        <p:strVal val="visible"/>
                                      </p:to>
                                    </p:set>
                                    <p:animEffect transition="in" filter="randombar(vertical)">
                                      <p:cBhvr>
                                        <p:cTn id="53" dur="500"/>
                                        <p:tgtEl>
                                          <p:spTgt spid="11">
                                            <p:graphicEl>
                                              <a:dgm id="{30602157-DD34-482B-86A0-C0BE0A913169}"/>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6" presetClass="entr" presetSubtype="0" fill="hold"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145">
                                          <p:stCondLst>
                                            <p:cond delay="0"/>
                                          </p:stCondLst>
                                        </p:cTn>
                                        <p:tgtEl>
                                          <p:spTgt spid="18"/>
                                        </p:tgtEl>
                                      </p:cBhvr>
                                    </p:animEffect>
                                    <p:anim calcmode="lin" valueType="num">
                                      <p:cBhvr>
                                        <p:cTn id="59" dur="456"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60" dur="166"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61" dur="166" tmFilter="0, 0; 0.125,0.2665; 0.25,0.4; 0.375,0.465; 0.5,0.5;  0.625,0.535; 0.75,0.6; 0.875,0.7335; 1,1">
                                          <p:stCondLst>
                                            <p:cond delay="166"/>
                                          </p:stCondLst>
                                        </p:cTn>
                                        <p:tgtEl>
                                          <p:spTgt spid="18"/>
                                        </p:tgtEl>
                                        <p:attrNameLst>
                                          <p:attrName>ppt_y</p:attrName>
                                        </p:attrNameLst>
                                      </p:cBhvr>
                                      <p:tavLst>
                                        <p:tav tm="0" fmla="#ppt_y-sin(pi*$)/9">
                                          <p:val>
                                            <p:fltVal val="0"/>
                                          </p:val>
                                        </p:tav>
                                        <p:tav tm="100000">
                                          <p:val>
                                            <p:fltVal val="1"/>
                                          </p:val>
                                        </p:tav>
                                      </p:tavLst>
                                    </p:anim>
                                    <p:anim calcmode="lin" valueType="num">
                                      <p:cBhvr>
                                        <p:cTn id="62" dur="83" tmFilter="0, 0; 0.125,0.2665; 0.25,0.4; 0.375,0.465; 0.5,0.5;  0.625,0.535; 0.75,0.6; 0.875,0.7335; 1,1">
                                          <p:stCondLst>
                                            <p:cond delay="331"/>
                                          </p:stCondLst>
                                        </p:cTn>
                                        <p:tgtEl>
                                          <p:spTgt spid="18"/>
                                        </p:tgtEl>
                                        <p:attrNameLst>
                                          <p:attrName>ppt_y</p:attrName>
                                        </p:attrNameLst>
                                      </p:cBhvr>
                                      <p:tavLst>
                                        <p:tav tm="0" fmla="#ppt_y-sin(pi*$)/27">
                                          <p:val>
                                            <p:fltVal val="0"/>
                                          </p:val>
                                        </p:tav>
                                        <p:tav tm="100000">
                                          <p:val>
                                            <p:fltVal val="1"/>
                                          </p:val>
                                        </p:tav>
                                      </p:tavLst>
                                    </p:anim>
                                    <p:anim calcmode="lin" valueType="num">
                                      <p:cBhvr>
                                        <p:cTn id="63" dur="41" tmFilter="0, 0; 0.125,0.2665; 0.25,0.4; 0.375,0.465; 0.5,0.5;  0.625,0.535; 0.75,0.6; 0.875,0.7335; 1,1">
                                          <p:stCondLst>
                                            <p:cond delay="414"/>
                                          </p:stCondLst>
                                        </p:cTn>
                                        <p:tgtEl>
                                          <p:spTgt spid="18"/>
                                        </p:tgtEl>
                                        <p:attrNameLst>
                                          <p:attrName>ppt_y</p:attrName>
                                        </p:attrNameLst>
                                      </p:cBhvr>
                                      <p:tavLst>
                                        <p:tav tm="0" fmla="#ppt_y-sin(pi*$)/81">
                                          <p:val>
                                            <p:fltVal val="0"/>
                                          </p:val>
                                        </p:tav>
                                        <p:tav tm="100000">
                                          <p:val>
                                            <p:fltVal val="1"/>
                                          </p:val>
                                        </p:tav>
                                      </p:tavLst>
                                    </p:anim>
                                    <p:animScale>
                                      <p:cBhvr>
                                        <p:cTn id="64" dur="7">
                                          <p:stCondLst>
                                            <p:cond delay="162"/>
                                          </p:stCondLst>
                                        </p:cTn>
                                        <p:tgtEl>
                                          <p:spTgt spid="18"/>
                                        </p:tgtEl>
                                      </p:cBhvr>
                                      <p:to x="100000" y="60000"/>
                                    </p:animScale>
                                    <p:animScale>
                                      <p:cBhvr>
                                        <p:cTn id="65" dur="41" decel="50000">
                                          <p:stCondLst>
                                            <p:cond delay="169"/>
                                          </p:stCondLst>
                                        </p:cTn>
                                        <p:tgtEl>
                                          <p:spTgt spid="18"/>
                                        </p:tgtEl>
                                      </p:cBhvr>
                                      <p:to x="100000" y="100000"/>
                                    </p:animScale>
                                    <p:animScale>
                                      <p:cBhvr>
                                        <p:cTn id="66" dur="7">
                                          <p:stCondLst>
                                            <p:cond delay="328"/>
                                          </p:stCondLst>
                                        </p:cTn>
                                        <p:tgtEl>
                                          <p:spTgt spid="18"/>
                                        </p:tgtEl>
                                      </p:cBhvr>
                                      <p:to x="100000" y="80000"/>
                                    </p:animScale>
                                    <p:animScale>
                                      <p:cBhvr>
                                        <p:cTn id="67" dur="41" decel="50000">
                                          <p:stCondLst>
                                            <p:cond delay="335"/>
                                          </p:stCondLst>
                                        </p:cTn>
                                        <p:tgtEl>
                                          <p:spTgt spid="18"/>
                                        </p:tgtEl>
                                      </p:cBhvr>
                                      <p:to x="100000" y="100000"/>
                                    </p:animScale>
                                    <p:animScale>
                                      <p:cBhvr>
                                        <p:cTn id="68" dur="7">
                                          <p:stCondLst>
                                            <p:cond delay="410"/>
                                          </p:stCondLst>
                                        </p:cTn>
                                        <p:tgtEl>
                                          <p:spTgt spid="18"/>
                                        </p:tgtEl>
                                      </p:cBhvr>
                                      <p:to x="100000" y="90000"/>
                                    </p:animScale>
                                    <p:animScale>
                                      <p:cBhvr>
                                        <p:cTn id="69" dur="41" decel="50000">
                                          <p:stCondLst>
                                            <p:cond delay="417"/>
                                          </p:stCondLst>
                                        </p:cTn>
                                        <p:tgtEl>
                                          <p:spTgt spid="18"/>
                                        </p:tgtEl>
                                      </p:cBhvr>
                                      <p:to x="100000" y="100000"/>
                                    </p:animScale>
                                    <p:animScale>
                                      <p:cBhvr>
                                        <p:cTn id="70" dur="7">
                                          <p:stCondLst>
                                            <p:cond delay="452"/>
                                          </p:stCondLst>
                                        </p:cTn>
                                        <p:tgtEl>
                                          <p:spTgt spid="18"/>
                                        </p:tgtEl>
                                      </p:cBhvr>
                                      <p:to x="100000" y="95000"/>
                                    </p:animScale>
                                    <p:animScale>
                                      <p:cBhvr>
                                        <p:cTn id="71" dur="41" decel="50000">
                                          <p:stCondLst>
                                            <p:cond delay="459"/>
                                          </p:stCondLst>
                                        </p:cTn>
                                        <p:tgtEl>
                                          <p:spTgt spid="18"/>
                                        </p:tgtEl>
                                      </p:cBhvr>
                                      <p:to x="100000" y="100000"/>
                                    </p:animScale>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wipe(left)">
                                      <p:cBhvr>
                                        <p:cTn id="75" dur="500"/>
                                        <p:tgtEl>
                                          <p:spTgt spid="6"/>
                                        </p:tgtEl>
                                      </p:cBhvr>
                                    </p:animEffect>
                                  </p:childTnLst>
                                </p:cTn>
                              </p:par>
                            </p:childTnLst>
                          </p:cTn>
                        </p:par>
                      </p:childTnLst>
                    </p:cTn>
                  </p:par>
                  <p:par>
                    <p:cTn id="76" fill="hold">
                      <p:stCondLst>
                        <p:cond delay="indefinite"/>
                      </p:stCondLst>
                      <p:childTnLst>
                        <p:par>
                          <p:cTn id="77" fill="hold">
                            <p:stCondLst>
                              <p:cond delay="0"/>
                            </p:stCondLst>
                            <p:childTnLst>
                              <p:par>
                                <p:cTn id="78" presetID="31" presetClass="entr" presetSubtype="0" fill="hold" nodeType="clickEffect">
                                  <p:stCondLst>
                                    <p:cond delay="0"/>
                                  </p:stCondLst>
                                  <p:childTnLst>
                                    <p:set>
                                      <p:cBhvr>
                                        <p:cTn id="79" dur="1" fill="hold">
                                          <p:stCondLst>
                                            <p:cond delay="0"/>
                                          </p:stCondLst>
                                        </p:cTn>
                                        <p:tgtEl>
                                          <p:spTgt spid="14"/>
                                        </p:tgtEl>
                                        <p:attrNameLst>
                                          <p:attrName>style.visibility</p:attrName>
                                        </p:attrNameLst>
                                      </p:cBhvr>
                                      <p:to>
                                        <p:strVal val="visible"/>
                                      </p:to>
                                    </p:set>
                                    <p:anim calcmode="lin" valueType="num">
                                      <p:cBhvr>
                                        <p:cTn id="80" dur="1000" fill="hold"/>
                                        <p:tgtEl>
                                          <p:spTgt spid="14"/>
                                        </p:tgtEl>
                                        <p:attrNameLst>
                                          <p:attrName>ppt_w</p:attrName>
                                        </p:attrNameLst>
                                      </p:cBhvr>
                                      <p:tavLst>
                                        <p:tav tm="0">
                                          <p:val>
                                            <p:fltVal val="0"/>
                                          </p:val>
                                        </p:tav>
                                        <p:tav tm="100000">
                                          <p:val>
                                            <p:strVal val="#ppt_w"/>
                                          </p:val>
                                        </p:tav>
                                      </p:tavLst>
                                    </p:anim>
                                    <p:anim calcmode="lin" valueType="num">
                                      <p:cBhvr>
                                        <p:cTn id="81" dur="1000" fill="hold"/>
                                        <p:tgtEl>
                                          <p:spTgt spid="14"/>
                                        </p:tgtEl>
                                        <p:attrNameLst>
                                          <p:attrName>ppt_h</p:attrName>
                                        </p:attrNameLst>
                                      </p:cBhvr>
                                      <p:tavLst>
                                        <p:tav tm="0">
                                          <p:val>
                                            <p:fltVal val="0"/>
                                          </p:val>
                                        </p:tav>
                                        <p:tav tm="100000">
                                          <p:val>
                                            <p:strVal val="#ppt_h"/>
                                          </p:val>
                                        </p:tav>
                                      </p:tavLst>
                                    </p:anim>
                                    <p:anim calcmode="lin" valueType="num">
                                      <p:cBhvr>
                                        <p:cTn id="82" dur="1000" fill="hold"/>
                                        <p:tgtEl>
                                          <p:spTgt spid="14"/>
                                        </p:tgtEl>
                                        <p:attrNameLst>
                                          <p:attrName>style.rotation</p:attrName>
                                        </p:attrNameLst>
                                      </p:cBhvr>
                                      <p:tavLst>
                                        <p:tav tm="0">
                                          <p:val>
                                            <p:fltVal val="90"/>
                                          </p:val>
                                        </p:tav>
                                        <p:tav tm="100000">
                                          <p:val>
                                            <p:fltVal val="0"/>
                                          </p:val>
                                        </p:tav>
                                      </p:tavLst>
                                    </p:anim>
                                    <p:animEffect transition="in" filter="fade">
                                      <p:cBhvr>
                                        <p:cTn id="83" dur="1000"/>
                                        <p:tgtEl>
                                          <p:spTgt spid="14"/>
                                        </p:tgtEl>
                                      </p:cBhvr>
                                    </p:animEffect>
                                  </p:childTnLst>
                                </p:cTn>
                              </p:par>
                              <p:par>
                                <p:cTn id="84" presetID="31" presetClass="entr" presetSubtype="0" fill="hold" nodeType="withEffect">
                                  <p:stCondLst>
                                    <p:cond delay="500"/>
                                  </p:stCondLst>
                                  <p:childTnLst>
                                    <p:set>
                                      <p:cBhvr>
                                        <p:cTn id="85" dur="1" fill="hold">
                                          <p:stCondLst>
                                            <p:cond delay="0"/>
                                          </p:stCondLst>
                                        </p:cTn>
                                        <p:tgtEl>
                                          <p:spTgt spid="16"/>
                                        </p:tgtEl>
                                        <p:attrNameLst>
                                          <p:attrName>style.visibility</p:attrName>
                                        </p:attrNameLst>
                                      </p:cBhvr>
                                      <p:to>
                                        <p:strVal val="visible"/>
                                      </p:to>
                                    </p:set>
                                    <p:anim calcmode="lin" valueType="num">
                                      <p:cBhvr>
                                        <p:cTn id="86" dur="1000" fill="hold"/>
                                        <p:tgtEl>
                                          <p:spTgt spid="16"/>
                                        </p:tgtEl>
                                        <p:attrNameLst>
                                          <p:attrName>ppt_w</p:attrName>
                                        </p:attrNameLst>
                                      </p:cBhvr>
                                      <p:tavLst>
                                        <p:tav tm="0">
                                          <p:val>
                                            <p:fltVal val="0"/>
                                          </p:val>
                                        </p:tav>
                                        <p:tav tm="100000">
                                          <p:val>
                                            <p:strVal val="#ppt_w"/>
                                          </p:val>
                                        </p:tav>
                                      </p:tavLst>
                                    </p:anim>
                                    <p:anim calcmode="lin" valueType="num">
                                      <p:cBhvr>
                                        <p:cTn id="87" dur="1000" fill="hold"/>
                                        <p:tgtEl>
                                          <p:spTgt spid="16"/>
                                        </p:tgtEl>
                                        <p:attrNameLst>
                                          <p:attrName>ppt_h</p:attrName>
                                        </p:attrNameLst>
                                      </p:cBhvr>
                                      <p:tavLst>
                                        <p:tav tm="0">
                                          <p:val>
                                            <p:fltVal val="0"/>
                                          </p:val>
                                        </p:tav>
                                        <p:tav tm="100000">
                                          <p:val>
                                            <p:strVal val="#ppt_h"/>
                                          </p:val>
                                        </p:tav>
                                      </p:tavLst>
                                    </p:anim>
                                    <p:anim calcmode="lin" valueType="num">
                                      <p:cBhvr>
                                        <p:cTn id="88" dur="1000" fill="hold"/>
                                        <p:tgtEl>
                                          <p:spTgt spid="16"/>
                                        </p:tgtEl>
                                        <p:attrNameLst>
                                          <p:attrName>style.rotation</p:attrName>
                                        </p:attrNameLst>
                                      </p:cBhvr>
                                      <p:tavLst>
                                        <p:tav tm="0">
                                          <p:val>
                                            <p:fltVal val="90"/>
                                          </p:val>
                                        </p:tav>
                                        <p:tav tm="100000">
                                          <p:val>
                                            <p:fltVal val="0"/>
                                          </p:val>
                                        </p:tav>
                                      </p:tavLst>
                                    </p:anim>
                                    <p:animEffect transition="in" filter="fade">
                                      <p:cBhvr>
                                        <p:cTn id="89" dur="1000"/>
                                        <p:tgtEl>
                                          <p:spTgt spid="16"/>
                                        </p:tgtEl>
                                      </p:cBhvr>
                                    </p:animEffect>
                                  </p:childTnLst>
                                </p:cTn>
                              </p:par>
                            </p:childTnLst>
                          </p:cTn>
                        </p:par>
                        <p:par>
                          <p:cTn id="90" fill="hold">
                            <p:stCondLst>
                              <p:cond delay="1500"/>
                            </p:stCondLst>
                            <p:childTnLst>
                              <p:par>
                                <p:cTn id="91" presetID="22" presetClass="entr" presetSubtype="8" fill="hold" grpId="0" nodeType="afterEffect">
                                  <p:stCondLst>
                                    <p:cond delay="0"/>
                                  </p:stCondLst>
                                  <p:childTnLst>
                                    <p:set>
                                      <p:cBhvr>
                                        <p:cTn id="92" dur="1" fill="hold">
                                          <p:stCondLst>
                                            <p:cond delay="0"/>
                                          </p:stCondLst>
                                        </p:cTn>
                                        <p:tgtEl>
                                          <p:spTgt spid="15"/>
                                        </p:tgtEl>
                                        <p:attrNameLst>
                                          <p:attrName>style.visibility</p:attrName>
                                        </p:attrNameLst>
                                      </p:cBhvr>
                                      <p:to>
                                        <p:strVal val="visible"/>
                                      </p:to>
                                    </p:set>
                                    <p:animEffect transition="in" filter="wipe(left)">
                                      <p:cBhvr>
                                        <p:cTn id="9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11" grpId="0">
        <p:bldSub>
          <a:bldDgm bld="one"/>
        </p:bldSub>
      </p:bldGraphic>
      <p:bldP spid="9"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23000" t="-32000" r="-286000"/>
          </a:stretch>
        </a:blipFill>
        <a:effectLst/>
      </p:bgPr>
    </p:bg>
    <p:spTree>
      <p:nvGrpSpPr>
        <p:cNvPr id="1" name="">
          <a:extLst>
            <a:ext uri="{FF2B5EF4-FFF2-40B4-BE49-F238E27FC236}">
              <a16:creationId xmlns:a16="http://schemas.microsoft.com/office/drawing/2014/main" id="{BD3B9662-5D8D-4D1E-FA79-4BAD6D0E3C8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2C05B26F-2239-6669-5904-1924B54BE58D}"/>
              </a:ext>
            </a:extLst>
          </p:cNvPr>
          <p:cNvSpPr txBox="1"/>
          <p:nvPr/>
        </p:nvSpPr>
        <p:spPr>
          <a:xfrm>
            <a:off x="0" y="0"/>
            <a:ext cx="12192000" cy="769441"/>
          </a:xfrm>
          <a:prstGeom prst="rect">
            <a:avLst/>
          </a:prstGeom>
          <a:noFill/>
        </p:spPr>
        <p:txBody>
          <a:bodyPr wrap="square">
            <a:spAutoFit/>
            <a:scene3d>
              <a:camera prst="orthographicFront"/>
              <a:lightRig rig="sunrise" dir="t"/>
            </a:scene3d>
            <a:sp3d extrusionH="57150" contourW="19050">
              <a:bevelT w="38100" h="38100"/>
              <a:contourClr>
                <a:srgbClr val="FFFF66"/>
              </a:contourClr>
            </a:sp3d>
          </a:bodyPr>
          <a:lstStyle/>
          <a:p>
            <a:pPr lvl="0" algn="ctr"/>
            <a:r>
              <a:rPr lang="or-IN" sz="4400" b="1" spc="600" dirty="0">
                <a:ln w="22225">
                  <a:noFill/>
                  <a:prstDash val="solid"/>
                </a:ln>
                <a:solidFill>
                  <a:srgbClr val="FFFFAF"/>
                </a:solidFill>
                <a:effectLst>
                  <a:outerShdw blurRad="50800" dist="50800" dir="5400000" algn="ctr" rotWithShape="0">
                    <a:prstClr val="black"/>
                  </a:outerShdw>
                </a:effectLst>
              </a:rPr>
              <a:t>ଲିଖିତ ବାର୍ତ୍ତା</a:t>
            </a:r>
          </a:p>
        </p:txBody>
      </p:sp>
      <p:sp>
        <p:nvSpPr>
          <p:cNvPr id="4" name="CuadroTexto 3">
            <a:extLst>
              <a:ext uri="{FF2B5EF4-FFF2-40B4-BE49-F238E27FC236}">
                <a16:creationId xmlns:a16="http://schemas.microsoft.com/office/drawing/2014/main" id="{C1A8977A-1157-A975-470A-D649D95DFF4B}"/>
              </a:ext>
            </a:extLst>
          </p:cNvPr>
          <p:cNvSpPr txBox="1"/>
          <p:nvPr/>
        </p:nvSpPr>
        <p:spPr>
          <a:xfrm>
            <a:off x="1028699" y="641925"/>
            <a:ext cx="10134601" cy="369332"/>
          </a:xfrm>
          <a:prstGeom prst="rect">
            <a:avLst/>
          </a:prstGeom>
          <a:noFill/>
        </p:spPr>
        <p:txBody>
          <a:bodyPr wrap="square">
            <a:spAutoFit/>
          </a:bodyPr>
          <a:lstStyle/>
          <a:p>
            <a:pPr lvl="0" algn="ctr"/>
            <a:r>
              <a:rPr lang="or-IN" b="1" dirty="0">
                <a:solidFill>
                  <a:srgbClr val="EEC3F5"/>
                </a:solidFill>
                <a:effectLst>
                  <a:outerShdw blurRad="38100" dist="38100" dir="2700000" algn="tl">
                    <a:srgbClr val="000000">
                      <a:alpha val="43137"/>
                    </a:srgbClr>
                  </a:outerShdw>
                </a:effectLst>
                <a:latin typeface="Comic Sans MS" panose="030F0702030302020204" pitchFamily="66" charset="0"/>
              </a:rPr>
              <a:t>“ଅନନ୍ତର ସଦାପ୍ରଭୁ ମୋଶାଙ୍କୁ କହିଲେ, ଏହି କଥା ସ୍ମରଣାର୍ଥେ ପୁସ୍ତକରେ ଲେଖି ରଖ…” (ଯାତ୍ରା ପୁସ୍ତକ ୧୭: ୧୪)</a:t>
            </a:r>
          </a:p>
        </p:txBody>
      </p:sp>
      <p:sp>
        <p:nvSpPr>
          <p:cNvPr id="5" name="CuadroTexto 4">
            <a:extLst>
              <a:ext uri="{FF2B5EF4-FFF2-40B4-BE49-F238E27FC236}">
                <a16:creationId xmlns:a16="http://schemas.microsoft.com/office/drawing/2014/main" id="{A553D826-7F90-CD3C-C704-1D4CE204E344}"/>
              </a:ext>
            </a:extLst>
          </p:cNvPr>
          <p:cNvSpPr txBox="1"/>
          <p:nvPr/>
        </p:nvSpPr>
        <p:spPr>
          <a:xfrm>
            <a:off x="152400" y="1239468"/>
            <a:ext cx="7439025" cy="400110"/>
          </a:xfrm>
          <a:prstGeom prst="rect">
            <a:avLst/>
          </a:prstGeom>
          <a:noFill/>
        </p:spPr>
        <p:txBody>
          <a:bodyPr wrap="square" rtlCol="0">
            <a:spAutoFit/>
          </a:bodyPr>
          <a:lstStyle/>
          <a:p>
            <a:pPr lvl="0">
              <a:spcBef>
                <a:spcPts val="600"/>
              </a:spcBef>
            </a:pPr>
            <a:r>
              <a:rPr lang="or-IN" sz="2000" b="1" dirty="0">
                <a:solidFill>
                  <a:prstClr val="black"/>
                </a:solidFill>
              </a:rPr>
              <a:t>ଈଶ୍ୱର ନିଜ ବାର୍ତ୍ତାକୁ ଲିଖିତ ରୂପେ ରଖିବାକୁ ନିଷ୍ପତ୍ତି ନେବାର କେତେକ କାରଣ କ’ଣ ଥିଲା?</a:t>
            </a:r>
          </a:p>
        </p:txBody>
      </p:sp>
      <p:graphicFrame>
        <p:nvGraphicFramePr>
          <p:cNvPr id="2" name="Diagrama 1">
            <a:extLst>
              <a:ext uri="{FF2B5EF4-FFF2-40B4-BE49-F238E27FC236}">
                <a16:creationId xmlns:a16="http://schemas.microsoft.com/office/drawing/2014/main" id="{CA54199C-899C-C424-8BEC-FA80F8CE806E}"/>
              </a:ext>
            </a:extLst>
          </p:cNvPr>
          <p:cNvGraphicFramePr/>
          <p:nvPr>
            <p:extLst>
              <p:ext uri="{D42A27DB-BD31-4B8C-83A1-F6EECF244321}">
                <p14:modId xmlns:p14="http://schemas.microsoft.com/office/powerpoint/2010/main" val="1004190589"/>
              </p:ext>
            </p:extLst>
          </p:nvPr>
        </p:nvGraphicFramePr>
        <p:xfrm>
          <a:off x="152398" y="1854027"/>
          <a:ext cx="7439025" cy="2020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CC378324-3BDC-98D4-135C-9BEB244AAD71}"/>
              </a:ext>
            </a:extLst>
          </p:cNvPr>
          <p:cNvSpPr txBox="1"/>
          <p:nvPr/>
        </p:nvSpPr>
        <p:spPr>
          <a:xfrm>
            <a:off x="152397" y="4042735"/>
            <a:ext cx="7439025" cy="1323439"/>
          </a:xfrm>
          <a:prstGeom prst="rect">
            <a:avLst/>
          </a:prstGeom>
          <a:noFill/>
        </p:spPr>
        <p:txBody>
          <a:bodyPr wrap="square" rtlCol="0">
            <a:spAutoFit/>
          </a:bodyPr>
          <a:lstStyle/>
          <a:p>
            <a:pPr lvl="0">
              <a:spcBef>
                <a:spcPts val="600"/>
              </a:spcBef>
            </a:pPr>
            <a:r>
              <a:rPr lang="or-IN" sz="2000" b="1" dirty="0">
                <a:solidFill>
                  <a:prstClr val="black"/>
                </a:solidFill>
              </a:rPr>
              <a:t>ବାଇବଲରେ ଭବିଷ୍ୟଦ୍‌ବକ୍ତାମାନେ ନିଜର ମାନବୀୟ ପ୍ରତିକ୍ରିୟା ସହିତ ଅନ୍ୟ ଲୋକଙ୍କର ପ୍ରତିକ୍ରିୟା ମଧ୍ୟ ପ୍ରକାଶ କରିଛନ୍ତି। ଏଥିରେ କବିତା, ଐତିହାସିକ ବିବରଣୀ ଏବଂ ଲିଖିତ ଉପଦେଶ ସନ୍ନିବେଶିତ ଅଛି। ବେଳେବେଳେ ଏଥିରେ ଅଣ-ବାଇବଲୀୟ ଲେଖକମାନଙ୍କ ଉଦ୍ଧୃତି କିମ୍ବା ଅଣ-ଯିହୂଦୀ ରାଜାମାନଙ୍କର ରାଜାଜ୍ଞା ମଧ୍ୟ ଅନ୍ତର୍ଭୁକ୍ତ ହୋଇଛି।</a:t>
            </a:r>
          </a:p>
        </p:txBody>
      </p:sp>
      <p:pic>
        <p:nvPicPr>
          <p:cNvPr id="9" name="Imagen 8">
            <a:extLst>
              <a:ext uri="{FF2B5EF4-FFF2-40B4-BE49-F238E27FC236}">
                <a16:creationId xmlns:a16="http://schemas.microsoft.com/office/drawing/2014/main" id="{44D7219C-59C1-0A39-CF57-7EA0F84F10A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50940" y="1205071"/>
            <a:ext cx="4188660" cy="5552301"/>
          </a:xfrm>
          <a:prstGeom prst="roundRect">
            <a:avLst>
              <a:gd name="adj" fmla="val 39467"/>
            </a:avLst>
          </a:prstGeom>
          <a:solidFill>
            <a:srgbClr val="FFFFFF"/>
          </a:solidFill>
          <a:ln w="76200" cap="sq">
            <a:solidFill>
              <a:srgbClr val="BAB072"/>
            </a:solidFill>
            <a:miter lim="800000"/>
          </a:ln>
          <a:effectLst/>
          <a:scene3d>
            <a:camera prst="orthographicFront"/>
            <a:lightRig rig="threePt" dir="t">
              <a:rot lat="0" lon="0" rev="2700000"/>
            </a:lightRig>
          </a:scene3d>
          <a:sp3d>
            <a:bevelT h="38100"/>
            <a:contourClr>
              <a:srgbClr val="C0C0C0"/>
            </a:contourClr>
          </a:sp3d>
        </p:spPr>
      </p:pic>
      <p:sp>
        <p:nvSpPr>
          <p:cNvPr id="7" name="CuadroTexto 6">
            <a:extLst>
              <a:ext uri="{FF2B5EF4-FFF2-40B4-BE49-F238E27FC236}">
                <a16:creationId xmlns:a16="http://schemas.microsoft.com/office/drawing/2014/main" id="{16444E4A-266E-F2FF-E26F-3A7A4376F097}"/>
              </a:ext>
            </a:extLst>
          </p:cNvPr>
          <p:cNvSpPr txBox="1"/>
          <p:nvPr/>
        </p:nvSpPr>
        <p:spPr>
          <a:xfrm>
            <a:off x="152397" y="5534561"/>
            <a:ext cx="7439025" cy="1323439"/>
          </a:xfrm>
          <a:prstGeom prst="rect">
            <a:avLst/>
          </a:prstGeom>
          <a:noFill/>
        </p:spPr>
        <p:txBody>
          <a:bodyPr wrap="square">
            <a:spAutoFit/>
          </a:bodyPr>
          <a:lstStyle/>
          <a:p>
            <a:pPr lvl="0">
              <a:spcBef>
                <a:spcPts val="600"/>
              </a:spcBef>
              <a:defRPr/>
            </a:pPr>
            <a:r>
              <a:rPr lang="or-IN" sz="2000" b="1" dirty="0">
                <a:solidFill>
                  <a:prstClr val="black"/>
                </a:solidFill>
              </a:rPr>
              <a:t>ତଥାପି, ବାଇବଲ ମଧ୍ୟରେ ପ୍ରେରଣାର କୌଣସି ତାରତମ୍ୟ ବା ପାତରଅନ୍ତର ନାହିଁ। ଏହା ଉପଦେଶ ହେଉ, ଘଟଣାବଳୀ ହେଉ କିମ୍ବା ଭାବବାଣୀ ହେଉ—ସମସ୍ତ ଈଶ୍ୱରଙ୍କ ଦ୍ୱାରା ପ୍ରେରିତ ଏବଂ ସମୟ କ୍ରମେ ଆମ୍ଭମାନଙ୍କ ନିକଟରେ ତାହାଙ୍କ ବାର୍ତ୍ତାକୁ ବିଶ୍ୱସ୍ତ ଭାବରେ ପ୍ରଦାନ କରେ (୨ ତୀମଥି ୩:୧୬-୧୭)।</a:t>
            </a:r>
          </a:p>
        </p:txBody>
      </p:sp>
    </p:spTree>
    <p:extLst>
      <p:ext uri="{BB962C8B-B14F-4D97-AF65-F5344CB8AC3E}">
        <p14:creationId xmlns:p14="http://schemas.microsoft.com/office/powerpoint/2010/main" val="3489961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7" presetClass="entr" presetSubtype="8" fill="hold" grpId="0" nodeType="clickEffect">
                                  <p:stCondLst>
                                    <p:cond delay="0"/>
                                  </p:stCondLst>
                                  <p:childTnLst>
                                    <p:set>
                                      <p:cBhvr>
                                        <p:cTn id="29" dur="1" fill="hold">
                                          <p:stCondLst>
                                            <p:cond delay="0"/>
                                          </p:stCondLst>
                                        </p:cTn>
                                        <p:tgtEl>
                                          <p:spTgt spid="2">
                                            <p:graphicEl>
                                              <a:dgm id="{A308793B-12F1-43E3-929E-EF0BD488BAAB}"/>
                                            </p:graphicEl>
                                          </p:spTgt>
                                        </p:tgtEl>
                                        <p:attrNameLst>
                                          <p:attrName>style.visibility</p:attrName>
                                        </p:attrNameLst>
                                      </p:cBhvr>
                                      <p:to>
                                        <p:strVal val="visible"/>
                                      </p:to>
                                    </p:set>
                                    <p:anim calcmode="lin" valueType="num">
                                      <p:cBhvr>
                                        <p:cTn id="30" dur="500" fill="hold"/>
                                        <p:tgtEl>
                                          <p:spTgt spid="2">
                                            <p:graphicEl>
                                              <a:dgm id="{A308793B-12F1-43E3-929E-EF0BD488BAAB}"/>
                                            </p:graphicEl>
                                          </p:spTgt>
                                        </p:tgtEl>
                                        <p:attrNameLst>
                                          <p:attrName>ppt_x</p:attrName>
                                        </p:attrNameLst>
                                      </p:cBhvr>
                                      <p:tavLst>
                                        <p:tav tm="0">
                                          <p:val>
                                            <p:strVal val="#ppt_x-#ppt_w/2"/>
                                          </p:val>
                                        </p:tav>
                                        <p:tav tm="100000">
                                          <p:val>
                                            <p:strVal val="#ppt_x"/>
                                          </p:val>
                                        </p:tav>
                                      </p:tavLst>
                                    </p:anim>
                                    <p:anim calcmode="lin" valueType="num">
                                      <p:cBhvr>
                                        <p:cTn id="31" dur="500" fill="hold"/>
                                        <p:tgtEl>
                                          <p:spTgt spid="2">
                                            <p:graphicEl>
                                              <a:dgm id="{A308793B-12F1-43E3-929E-EF0BD488BAAB}"/>
                                            </p:graphicEl>
                                          </p:spTgt>
                                        </p:tgtEl>
                                        <p:attrNameLst>
                                          <p:attrName>ppt_y</p:attrName>
                                        </p:attrNameLst>
                                      </p:cBhvr>
                                      <p:tavLst>
                                        <p:tav tm="0">
                                          <p:val>
                                            <p:strVal val="#ppt_y"/>
                                          </p:val>
                                        </p:tav>
                                        <p:tav tm="100000">
                                          <p:val>
                                            <p:strVal val="#ppt_y"/>
                                          </p:val>
                                        </p:tav>
                                      </p:tavLst>
                                    </p:anim>
                                    <p:anim calcmode="lin" valueType="num">
                                      <p:cBhvr>
                                        <p:cTn id="32" dur="500" fill="hold"/>
                                        <p:tgtEl>
                                          <p:spTgt spid="2">
                                            <p:graphicEl>
                                              <a:dgm id="{A308793B-12F1-43E3-929E-EF0BD488BAAB}"/>
                                            </p:graphicEl>
                                          </p:spTgt>
                                        </p:tgtEl>
                                        <p:attrNameLst>
                                          <p:attrName>ppt_w</p:attrName>
                                        </p:attrNameLst>
                                      </p:cBhvr>
                                      <p:tavLst>
                                        <p:tav tm="0">
                                          <p:val>
                                            <p:fltVal val="0"/>
                                          </p:val>
                                        </p:tav>
                                        <p:tav tm="100000">
                                          <p:val>
                                            <p:strVal val="#ppt_w"/>
                                          </p:val>
                                        </p:tav>
                                      </p:tavLst>
                                    </p:anim>
                                    <p:anim calcmode="lin" valueType="num">
                                      <p:cBhvr>
                                        <p:cTn id="33" dur="500" fill="hold"/>
                                        <p:tgtEl>
                                          <p:spTgt spid="2">
                                            <p:graphicEl>
                                              <a:dgm id="{A308793B-12F1-43E3-929E-EF0BD488BAAB}"/>
                                            </p:graphicEl>
                                          </p:spTgt>
                                        </p:tgtEl>
                                        <p:attrNameLst>
                                          <p:attrName>ppt_h</p:attrName>
                                        </p:attrNameLst>
                                      </p:cBhvr>
                                      <p:tavLst>
                                        <p:tav tm="0">
                                          <p:val>
                                            <p:strVal val="#ppt_h"/>
                                          </p:val>
                                        </p:tav>
                                        <p:tav tm="100000">
                                          <p:val>
                                            <p:strVal val="#ppt_h"/>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2">
                                            <p:graphicEl>
                                              <a:dgm id="{A7B15567-3D9F-47F7-A43C-6DFE0094422A}"/>
                                            </p:graphicEl>
                                          </p:spTgt>
                                        </p:tgtEl>
                                        <p:attrNameLst>
                                          <p:attrName>style.visibility</p:attrName>
                                        </p:attrNameLst>
                                      </p:cBhvr>
                                      <p:to>
                                        <p:strVal val="visible"/>
                                      </p:to>
                                    </p:set>
                                    <p:animEffect transition="in" filter="wipe(left)">
                                      <p:cBhvr>
                                        <p:cTn id="37" dur="500"/>
                                        <p:tgtEl>
                                          <p:spTgt spid="2">
                                            <p:graphicEl>
                                              <a:dgm id="{A7B15567-3D9F-47F7-A43C-6DFE0094422A}"/>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7" presetClass="entr" presetSubtype="8" fill="hold" grpId="0" nodeType="clickEffect">
                                  <p:stCondLst>
                                    <p:cond delay="0"/>
                                  </p:stCondLst>
                                  <p:childTnLst>
                                    <p:set>
                                      <p:cBhvr>
                                        <p:cTn id="41" dur="1" fill="hold">
                                          <p:stCondLst>
                                            <p:cond delay="0"/>
                                          </p:stCondLst>
                                        </p:cTn>
                                        <p:tgtEl>
                                          <p:spTgt spid="2">
                                            <p:graphicEl>
                                              <a:dgm id="{8F843BFC-B751-49E1-B135-FD287F0E4255}"/>
                                            </p:graphicEl>
                                          </p:spTgt>
                                        </p:tgtEl>
                                        <p:attrNameLst>
                                          <p:attrName>style.visibility</p:attrName>
                                        </p:attrNameLst>
                                      </p:cBhvr>
                                      <p:to>
                                        <p:strVal val="visible"/>
                                      </p:to>
                                    </p:set>
                                    <p:anim calcmode="lin" valueType="num">
                                      <p:cBhvr>
                                        <p:cTn id="42" dur="500" fill="hold"/>
                                        <p:tgtEl>
                                          <p:spTgt spid="2">
                                            <p:graphicEl>
                                              <a:dgm id="{8F843BFC-B751-49E1-B135-FD287F0E4255}"/>
                                            </p:graphicEl>
                                          </p:spTgt>
                                        </p:tgtEl>
                                        <p:attrNameLst>
                                          <p:attrName>ppt_x</p:attrName>
                                        </p:attrNameLst>
                                      </p:cBhvr>
                                      <p:tavLst>
                                        <p:tav tm="0">
                                          <p:val>
                                            <p:strVal val="#ppt_x-#ppt_w/2"/>
                                          </p:val>
                                        </p:tav>
                                        <p:tav tm="100000">
                                          <p:val>
                                            <p:strVal val="#ppt_x"/>
                                          </p:val>
                                        </p:tav>
                                      </p:tavLst>
                                    </p:anim>
                                    <p:anim calcmode="lin" valueType="num">
                                      <p:cBhvr>
                                        <p:cTn id="43" dur="500" fill="hold"/>
                                        <p:tgtEl>
                                          <p:spTgt spid="2">
                                            <p:graphicEl>
                                              <a:dgm id="{8F843BFC-B751-49E1-B135-FD287F0E4255}"/>
                                            </p:graphicEl>
                                          </p:spTgt>
                                        </p:tgtEl>
                                        <p:attrNameLst>
                                          <p:attrName>ppt_y</p:attrName>
                                        </p:attrNameLst>
                                      </p:cBhvr>
                                      <p:tavLst>
                                        <p:tav tm="0">
                                          <p:val>
                                            <p:strVal val="#ppt_y"/>
                                          </p:val>
                                        </p:tav>
                                        <p:tav tm="100000">
                                          <p:val>
                                            <p:strVal val="#ppt_y"/>
                                          </p:val>
                                        </p:tav>
                                      </p:tavLst>
                                    </p:anim>
                                    <p:anim calcmode="lin" valueType="num">
                                      <p:cBhvr>
                                        <p:cTn id="44" dur="500" fill="hold"/>
                                        <p:tgtEl>
                                          <p:spTgt spid="2">
                                            <p:graphicEl>
                                              <a:dgm id="{8F843BFC-B751-49E1-B135-FD287F0E4255}"/>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F843BFC-B751-49E1-B135-FD287F0E4255}"/>
                                            </p:graphicEl>
                                          </p:spTgt>
                                        </p:tgtEl>
                                        <p:attrNameLst>
                                          <p:attrName>ppt_h</p:attrName>
                                        </p:attrNameLst>
                                      </p:cBhvr>
                                      <p:tavLst>
                                        <p:tav tm="0">
                                          <p:val>
                                            <p:strVal val="#ppt_h"/>
                                          </p:val>
                                        </p:tav>
                                        <p:tav tm="100000">
                                          <p:val>
                                            <p:strVal val="#ppt_h"/>
                                          </p:val>
                                        </p:tav>
                                      </p:tavLst>
                                    </p:anim>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2">
                                            <p:graphicEl>
                                              <a:dgm id="{A65A08EC-D747-4D65-AAA8-CD1345AD00DF}"/>
                                            </p:graphicEl>
                                          </p:spTgt>
                                        </p:tgtEl>
                                        <p:attrNameLst>
                                          <p:attrName>style.visibility</p:attrName>
                                        </p:attrNameLst>
                                      </p:cBhvr>
                                      <p:to>
                                        <p:strVal val="visible"/>
                                      </p:to>
                                    </p:set>
                                    <p:animEffect transition="in" filter="wipe(left)">
                                      <p:cBhvr>
                                        <p:cTn id="49" dur="500"/>
                                        <p:tgtEl>
                                          <p:spTgt spid="2">
                                            <p:graphicEl>
                                              <a:dgm id="{A65A08EC-D747-4D65-AAA8-CD1345AD00DF}"/>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17" presetClass="entr" presetSubtype="8" fill="hold" grpId="0" nodeType="clickEffect">
                                  <p:stCondLst>
                                    <p:cond delay="0"/>
                                  </p:stCondLst>
                                  <p:childTnLst>
                                    <p:set>
                                      <p:cBhvr>
                                        <p:cTn id="53" dur="1" fill="hold">
                                          <p:stCondLst>
                                            <p:cond delay="0"/>
                                          </p:stCondLst>
                                        </p:cTn>
                                        <p:tgtEl>
                                          <p:spTgt spid="2">
                                            <p:graphicEl>
                                              <a:dgm id="{9BE63587-2385-416F-B130-94D323BB29E8}"/>
                                            </p:graphicEl>
                                          </p:spTgt>
                                        </p:tgtEl>
                                        <p:attrNameLst>
                                          <p:attrName>style.visibility</p:attrName>
                                        </p:attrNameLst>
                                      </p:cBhvr>
                                      <p:to>
                                        <p:strVal val="visible"/>
                                      </p:to>
                                    </p:set>
                                    <p:anim calcmode="lin" valueType="num">
                                      <p:cBhvr>
                                        <p:cTn id="54" dur="500" fill="hold"/>
                                        <p:tgtEl>
                                          <p:spTgt spid="2">
                                            <p:graphicEl>
                                              <a:dgm id="{9BE63587-2385-416F-B130-94D323BB29E8}"/>
                                            </p:graphicEl>
                                          </p:spTgt>
                                        </p:tgtEl>
                                        <p:attrNameLst>
                                          <p:attrName>ppt_x</p:attrName>
                                        </p:attrNameLst>
                                      </p:cBhvr>
                                      <p:tavLst>
                                        <p:tav tm="0">
                                          <p:val>
                                            <p:strVal val="#ppt_x-#ppt_w/2"/>
                                          </p:val>
                                        </p:tav>
                                        <p:tav tm="100000">
                                          <p:val>
                                            <p:strVal val="#ppt_x"/>
                                          </p:val>
                                        </p:tav>
                                      </p:tavLst>
                                    </p:anim>
                                    <p:anim calcmode="lin" valueType="num">
                                      <p:cBhvr>
                                        <p:cTn id="55" dur="500" fill="hold"/>
                                        <p:tgtEl>
                                          <p:spTgt spid="2">
                                            <p:graphicEl>
                                              <a:dgm id="{9BE63587-2385-416F-B130-94D323BB29E8}"/>
                                            </p:graphicEl>
                                          </p:spTgt>
                                        </p:tgtEl>
                                        <p:attrNameLst>
                                          <p:attrName>ppt_y</p:attrName>
                                        </p:attrNameLst>
                                      </p:cBhvr>
                                      <p:tavLst>
                                        <p:tav tm="0">
                                          <p:val>
                                            <p:strVal val="#ppt_y"/>
                                          </p:val>
                                        </p:tav>
                                        <p:tav tm="100000">
                                          <p:val>
                                            <p:strVal val="#ppt_y"/>
                                          </p:val>
                                        </p:tav>
                                      </p:tavLst>
                                    </p:anim>
                                    <p:anim calcmode="lin" valueType="num">
                                      <p:cBhvr>
                                        <p:cTn id="56" dur="500" fill="hold"/>
                                        <p:tgtEl>
                                          <p:spTgt spid="2">
                                            <p:graphicEl>
                                              <a:dgm id="{9BE63587-2385-416F-B130-94D323BB29E8}"/>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9BE63587-2385-416F-B130-94D323BB29E8}"/>
                                            </p:graphicEl>
                                          </p:spTgt>
                                        </p:tgtEl>
                                        <p:attrNameLst>
                                          <p:attrName>ppt_h</p:attrName>
                                        </p:attrNameLst>
                                      </p:cBhvr>
                                      <p:tavLst>
                                        <p:tav tm="0">
                                          <p:val>
                                            <p:strVal val="#ppt_h"/>
                                          </p:val>
                                        </p:tav>
                                        <p:tav tm="100000">
                                          <p:val>
                                            <p:strVal val="#ppt_h"/>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2">
                                            <p:graphicEl>
                                              <a:dgm id="{07AD4649-2EB9-40FA-86F5-FCF2EFB392FF}"/>
                                            </p:graphicEl>
                                          </p:spTgt>
                                        </p:tgtEl>
                                        <p:attrNameLst>
                                          <p:attrName>style.visibility</p:attrName>
                                        </p:attrNameLst>
                                      </p:cBhvr>
                                      <p:to>
                                        <p:strVal val="visible"/>
                                      </p:to>
                                    </p:set>
                                    <p:animEffect transition="in" filter="wipe(left)">
                                      <p:cBhvr>
                                        <p:cTn id="61" dur="500"/>
                                        <p:tgtEl>
                                          <p:spTgt spid="2">
                                            <p:graphicEl>
                                              <a:dgm id="{07AD4649-2EB9-40FA-86F5-FCF2EFB392FF}"/>
                                            </p:graphicEl>
                                          </p:spTgt>
                                        </p:tgtEl>
                                      </p:cBhvr>
                                    </p:animEffect>
                                  </p:childTnLst>
                                </p:cTn>
                              </p:par>
                            </p:childTnLst>
                          </p:cTn>
                        </p:par>
                      </p:childTnLst>
                    </p:cTn>
                  </p:par>
                  <p:par>
                    <p:cTn id="62" fill="hold">
                      <p:stCondLst>
                        <p:cond delay="indefinite"/>
                      </p:stCondLst>
                      <p:childTnLst>
                        <p:par>
                          <p:cTn id="63" fill="hold">
                            <p:stCondLst>
                              <p:cond delay="0"/>
                            </p:stCondLst>
                            <p:childTnLst>
                              <p:par>
                                <p:cTn id="64" presetID="17" presetClass="entr" presetSubtype="8" fill="hold" grpId="0" nodeType="clickEffect">
                                  <p:stCondLst>
                                    <p:cond delay="0"/>
                                  </p:stCondLst>
                                  <p:childTnLst>
                                    <p:set>
                                      <p:cBhvr>
                                        <p:cTn id="65" dur="1" fill="hold">
                                          <p:stCondLst>
                                            <p:cond delay="0"/>
                                          </p:stCondLst>
                                        </p:cTn>
                                        <p:tgtEl>
                                          <p:spTgt spid="2">
                                            <p:graphicEl>
                                              <a:dgm id="{CBB3F906-2B05-4180-8C33-2EDA539C8BA8}"/>
                                            </p:graphicEl>
                                          </p:spTgt>
                                        </p:tgtEl>
                                        <p:attrNameLst>
                                          <p:attrName>style.visibility</p:attrName>
                                        </p:attrNameLst>
                                      </p:cBhvr>
                                      <p:to>
                                        <p:strVal val="visible"/>
                                      </p:to>
                                    </p:set>
                                    <p:anim calcmode="lin" valueType="num">
                                      <p:cBhvr>
                                        <p:cTn id="66" dur="500" fill="hold"/>
                                        <p:tgtEl>
                                          <p:spTgt spid="2">
                                            <p:graphicEl>
                                              <a:dgm id="{CBB3F906-2B05-4180-8C33-2EDA539C8BA8}"/>
                                            </p:graphicEl>
                                          </p:spTgt>
                                        </p:tgtEl>
                                        <p:attrNameLst>
                                          <p:attrName>ppt_x</p:attrName>
                                        </p:attrNameLst>
                                      </p:cBhvr>
                                      <p:tavLst>
                                        <p:tav tm="0">
                                          <p:val>
                                            <p:strVal val="#ppt_x-#ppt_w/2"/>
                                          </p:val>
                                        </p:tav>
                                        <p:tav tm="100000">
                                          <p:val>
                                            <p:strVal val="#ppt_x"/>
                                          </p:val>
                                        </p:tav>
                                      </p:tavLst>
                                    </p:anim>
                                    <p:anim calcmode="lin" valueType="num">
                                      <p:cBhvr>
                                        <p:cTn id="67" dur="500" fill="hold"/>
                                        <p:tgtEl>
                                          <p:spTgt spid="2">
                                            <p:graphicEl>
                                              <a:dgm id="{CBB3F906-2B05-4180-8C33-2EDA539C8BA8}"/>
                                            </p:graphicEl>
                                          </p:spTgt>
                                        </p:tgtEl>
                                        <p:attrNameLst>
                                          <p:attrName>ppt_y</p:attrName>
                                        </p:attrNameLst>
                                      </p:cBhvr>
                                      <p:tavLst>
                                        <p:tav tm="0">
                                          <p:val>
                                            <p:strVal val="#ppt_y"/>
                                          </p:val>
                                        </p:tav>
                                        <p:tav tm="100000">
                                          <p:val>
                                            <p:strVal val="#ppt_y"/>
                                          </p:val>
                                        </p:tav>
                                      </p:tavLst>
                                    </p:anim>
                                    <p:anim calcmode="lin" valueType="num">
                                      <p:cBhvr>
                                        <p:cTn id="68" dur="500" fill="hold"/>
                                        <p:tgtEl>
                                          <p:spTgt spid="2">
                                            <p:graphicEl>
                                              <a:dgm id="{CBB3F906-2B05-4180-8C33-2EDA539C8BA8}"/>
                                            </p:graphicEl>
                                          </p:spTgt>
                                        </p:tgtEl>
                                        <p:attrNameLst>
                                          <p:attrName>ppt_w</p:attrName>
                                        </p:attrNameLst>
                                      </p:cBhvr>
                                      <p:tavLst>
                                        <p:tav tm="0">
                                          <p:val>
                                            <p:fltVal val="0"/>
                                          </p:val>
                                        </p:tav>
                                        <p:tav tm="100000">
                                          <p:val>
                                            <p:strVal val="#ppt_w"/>
                                          </p:val>
                                        </p:tav>
                                      </p:tavLst>
                                    </p:anim>
                                    <p:anim calcmode="lin" valueType="num">
                                      <p:cBhvr>
                                        <p:cTn id="69" dur="500" fill="hold"/>
                                        <p:tgtEl>
                                          <p:spTgt spid="2">
                                            <p:graphicEl>
                                              <a:dgm id="{CBB3F906-2B05-4180-8C33-2EDA539C8BA8}"/>
                                            </p:graphicEl>
                                          </p:spTgt>
                                        </p:tgtEl>
                                        <p:attrNameLst>
                                          <p:attrName>ppt_h</p:attrName>
                                        </p:attrNameLst>
                                      </p:cBhvr>
                                      <p:tavLst>
                                        <p:tav tm="0">
                                          <p:val>
                                            <p:strVal val="#ppt_h"/>
                                          </p:val>
                                        </p:tav>
                                        <p:tav tm="100000">
                                          <p:val>
                                            <p:strVal val="#ppt_h"/>
                                          </p:val>
                                        </p:tav>
                                      </p:tavLst>
                                    </p:anim>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5842AF8F-C69F-4CB8-825B-EEAB378A35B3}"/>
                                            </p:graphicEl>
                                          </p:spTgt>
                                        </p:tgtEl>
                                        <p:attrNameLst>
                                          <p:attrName>style.visibility</p:attrName>
                                        </p:attrNameLst>
                                      </p:cBhvr>
                                      <p:to>
                                        <p:strVal val="visible"/>
                                      </p:to>
                                    </p:set>
                                    <p:animEffect transition="in" filter="wipe(left)">
                                      <p:cBhvr>
                                        <p:cTn id="73" dur="500"/>
                                        <p:tgtEl>
                                          <p:spTgt spid="2">
                                            <p:graphicEl>
                                              <a:dgm id="{5842AF8F-C69F-4CB8-825B-EEAB378A35B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17" presetClass="entr" presetSubtype="8" fill="hold" grpId="0" nodeType="clickEffect">
                                  <p:stCondLst>
                                    <p:cond delay="0"/>
                                  </p:stCondLst>
                                  <p:childTnLst>
                                    <p:set>
                                      <p:cBhvr>
                                        <p:cTn id="77" dur="1" fill="hold">
                                          <p:stCondLst>
                                            <p:cond delay="0"/>
                                          </p:stCondLst>
                                        </p:cTn>
                                        <p:tgtEl>
                                          <p:spTgt spid="2">
                                            <p:graphicEl>
                                              <a:dgm id="{461E40C4-482A-4E02-A3F1-7F44F3EB4A43}"/>
                                            </p:graphicEl>
                                          </p:spTgt>
                                        </p:tgtEl>
                                        <p:attrNameLst>
                                          <p:attrName>style.visibility</p:attrName>
                                        </p:attrNameLst>
                                      </p:cBhvr>
                                      <p:to>
                                        <p:strVal val="visible"/>
                                      </p:to>
                                    </p:set>
                                    <p:anim calcmode="lin" valueType="num">
                                      <p:cBhvr>
                                        <p:cTn id="78" dur="500" fill="hold"/>
                                        <p:tgtEl>
                                          <p:spTgt spid="2">
                                            <p:graphicEl>
                                              <a:dgm id="{461E40C4-482A-4E02-A3F1-7F44F3EB4A43}"/>
                                            </p:graphicEl>
                                          </p:spTgt>
                                        </p:tgtEl>
                                        <p:attrNameLst>
                                          <p:attrName>ppt_x</p:attrName>
                                        </p:attrNameLst>
                                      </p:cBhvr>
                                      <p:tavLst>
                                        <p:tav tm="0">
                                          <p:val>
                                            <p:strVal val="#ppt_x-#ppt_w/2"/>
                                          </p:val>
                                        </p:tav>
                                        <p:tav tm="100000">
                                          <p:val>
                                            <p:strVal val="#ppt_x"/>
                                          </p:val>
                                        </p:tav>
                                      </p:tavLst>
                                    </p:anim>
                                    <p:anim calcmode="lin" valueType="num">
                                      <p:cBhvr>
                                        <p:cTn id="79" dur="500" fill="hold"/>
                                        <p:tgtEl>
                                          <p:spTgt spid="2">
                                            <p:graphicEl>
                                              <a:dgm id="{461E40C4-482A-4E02-A3F1-7F44F3EB4A43}"/>
                                            </p:graphicEl>
                                          </p:spTgt>
                                        </p:tgtEl>
                                        <p:attrNameLst>
                                          <p:attrName>ppt_y</p:attrName>
                                        </p:attrNameLst>
                                      </p:cBhvr>
                                      <p:tavLst>
                                        <p:tav tm="0">
                                          <p:val>
                                            <p:strVal val="#ppt_y"/>
                                          </p:val>
                                        </p:tav>
                                        <p:tav tm="100000">
                                          <p:val>
                                            <p:strVal val="#ppt_y"/>
                                          </p:val>
                                        </p:tav>
                                      </p:tavLst>
                                    </p:anim>
                                    <p:anim calcmode="lin" valueType="num">
                                      <p:cBhvr>
                                        <p:cTn id="80" dur="500" fill="hold"/>
                                        <p:tgtEl>
                                          <p:spTgt spid="2">
                                            <p:graphicEl>
                                              <a:dgm id="{461E40C4-482A-4E02-A3F1-7F44F3EB4A43}"/>
                                            </p:graphicEl>
                                          </p:spTgt>
                                        </p:tgtEl>
                                        <p:attrNameLst>
                                          <p:attrName>ppt_w</p:attrName>
                                        </p:attrNameLst>
                                      </p:cBhvr>
                                      <p:tavLst>
                                        <p:tav tm="0">
                                          <p:val>
                                            <p:fltVal val="0"/>
                                          </p:val>
                                        </p:tav>
                                        <p:tav tm="100000">
                                          <p:val>
                                            <p:strVal val="#ppt_w"/>
                                          </p:val>
                                        </p:tav>
                                      </p:tavLst>
                                    </p:anim>
                                    <p:anim calcmode="lin" valueType="num">
                                      <p:cBhvr>
                                        <p:cTn id="81" dur="500" fill="hold"/>
                                        <p:tgtEl>
                                          <p:spTgt spid="2">
                                            <p:graphicEl>
                                              <a:dgm id="{461E40C4-482A-4E02-A3F1-7F44F3EB4A43}"/>
                                            </p:graphicEl>
                                          </p:spTgt>
                                        </p:tgtEl>
                                        <p:attrNameLst>
                                          <p:attrName>ppt_h</p:attrName>
                                        </p:attrNameLst>
                                      </p:cBhvr>
                                      <p:tavLst>
                                        <p:tav tm="0">
                                          <p:val>
                                            <p:strVal val="#ppt_h"/>
                                          </p:val>
                                        </p:tav>
                                        <p:tav tm="100000">
                                          <p:val>
                                            <p:strVal val="#ppt_h"/>
                                          </p:val>
                                        </p:tav>
                                      </p:tavLst>
                                    </p:anim>
                                  </p:childTnLst>
                                </p:cTn>
                              </p:par>
                            </p:childTnLst>
                          </p:cTn>
                        </p:par>
                        <p:par>
                          <p:cTn id="82" fill="hold">
                            <p:stCondLst>
                              <p:cond delay="500"/>
                            </p:stCondLst>
                            <p:childTnLst>
                              <p:par>
                                <p:cTn id="83" presetID="22" presetClass="entr" presetSubtype="8" fill="hold" grpId="0" nodeType="afterEffect">
                                  <p:stCondLst>
                                    <p:cond delay="0"/>
                                  </p:stCondLst>
                                  <p:childTnLst>
                                    <p:set>
                                      <p:cBhvr>
                                        <p:cTn id="84" dur="1" fill="hold">
                                          <p:stCondLst>
                                            <p:cond delay="0"/>
                                          </p:stCondLst>
                                        </p:cTn>
                                        <p:tgtEl>
                                          <p:spTgt spid="2">
                                            <p:graphicEl>
                                              <a:dgm id="{4A4B5D15-03A8-4BC2-BC57-B9B5CE87C65F}"/>
                                            </p:graphicEl>
                                          </p:spTgt>
                                        </p:tgtEl>
                                        <p:attrNameLst>
                                          <p:attrName>style.visibility</p:attrName>
                                        </p:attrNameLst>
                                      </p:cBhvr>
                                      <p:to>
                                        <p:strVal val="visible"/>
                                      </p:to>
                                    </p:set>
                                    <p:animEffect transition="in" filter="wipe(left)">
                                      <p:cBhvr>
                                        <p:cTn id="85" dur="500"/>
                                        <p:tgtEl>
                                          <p:spTgt spid="2">
                                            <p:graphicEl>
                                              <a:dgm id="{4A4B5D15-03A8-4BC2-BC57-B9B5CE87C65F}"/>
                                            </p:graphicEl>
                                          </p:spTgt>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1" fill="hold" nodeType="clickEffect">
                                  <p:stCondLst>
                                    <p:cond delay="0"/>
                                  </p:stCondLst>
                                  <p:childTnLst>
                                    <p:set>
                                      <p:cBhvr>
                                        <p:cTn id="89" dur="1" fill="hold">
                                          <p:stCondLst>
                                            <p:cond delay="0"/>
                                          </p:stCondLst>
                                        </p:cTn>
                                        <p:tgtEl>
                                          <p:spTgt spid="9"/>
                                        </p:tgtEl>
                                        <p:attrNameLst>
                                          <p:attrName>style.visibility</p:attrName>
                                        </p:attrNameLst>
                                      </p:cBhvr>
                                      <p:to>
                                        <p:strVal val="visible"/>
                                      </p:to>
                                    </p:set>
                                    <p:animEffect transition="in" filter="wheel(1)">
                                      <p:cBhvr>
                                        <p:cTn id="90" dur="1000"/>
                                        <p:tgtEl>
                                          <p:spTgt spid="9"/>
                                        </p:tgtEl>
                                      </p:cBhvr>
                                    </p:animEffect>
                                  </p:childTnLst>
                                </p:cTn>
                              </p:par>
                            </p:childTnLst>
                          </p:cTn>
                        </p:par>
                        <p:par>
                          <p:cTn id="91" fill="hold">
                            <p:stCondLst>
                              <p:cond delay="1000"/>
                            </p:stCondLst>
                            <p:childTnLst>
                              <p:par>
                                <p:cTn id="92" presetID="22" presetClass="entr" presetSubtype="8" fill="hold" grpId="0" nodeType="afterEffect">
                                  <p:stCondLst>
                                    <p:cond delay="0"/>
                                  </p:stCondLst>
                                  <p:childTnLst>
                                    <p:set>
                                      <p:cBhvr>
                                        <p:cTn id="93" dur="1" fill="hold">
                                          <p:stCondLst>
                                            <p:cond delay="0"/>
                                          </p:stCondLst>
                                        </p:cTn>
                                        <p:tgtEl>
                                          <p:spTgt spid="8"/>
                                        </p:tgtEl>
                                        <p:attrNameLst>
                                          <p:attrName>style.visibility</p:attrName>
                                        </p:attrNameLst>
                                      </p:cBhvr>
                                      <p:to>
                                        <p:strVal val="visible"/>
                                      </p:to>
                                    </p:set>
                                    <p:animEffect transition="in" filter="wipe(left)">
                                      <p:cBhvr>
                                        <p:cTn id="94" dur="500"/>
                                        <p:tgtEl>
                                          <p:spTgt spid="8"/>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grpId="0" nodeType="clickEffect">
                                  <p:stCondLst>
                                    <p:cond delay="0"/>
                                  </p:stCondLst>
                                  <p:childTnLst>
                                    <p:set>
                                      <p:cBhvr>
                                        <p:cTn id="98" dur="1" fill="hold">
                                          <p:stCondLst>
                                            <p:cond delay="0"/>
                                          </p:stCondLst>
                                        </p:cTn>
                                        <p:tgtEl>
                                          <p:spTgt spid="7"/>
                                        </p:tgtEl>
                                        <p:attrNameLst>
                                          <p:attrName>style.visibility</p:attrName>
                                        </p:attrNameLst>
                                      </p:cBhvr>
                                      <p:to>
                                        <p:strVal val="visible"/>
                                      </p:to>
                                    </p:set>
                                    <p:animEffect transition="in" filter="wipe(left)">
                                      <p:cBhvr>
                                        <p:cTn id="9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uiExpand="1">
        <p:bldSub>
          <a:bldDgm bld="one"/>
        </p:bldSub>
      </p:bldGraphic>
      <p:bldP spid="8"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alphaModFix/>
          </a:blip>
          <a:stretch>
            <a:fillRect/>
          </a:stretch>
        </a:blipFill>
        <a:effectLst/>
      </p:bgPr>
    </p:bg>
    <p:spTree>
      <p:nvGrpSpPr>
        <p:cNvPr id="1" name="Shape 294"/>
        <p:cNvGrpSpPr/>
        <p:nvPr/>
      </p:nvGrpSpPr>
      <p:grpSpPr>
        <a:xfrm>
          <a:off x="0" y="0"/>
          <a:ext cx="0" cy="0"/>
          <a:chOff x="0" y="0"/>
          <a:chExt cx="0" cy="0"/>
        </a:xfrm>
      </p:grpSpPr>
      <p:sp>
        <p:nvSpPr>
          <p:cNvPr id="295" name="Google Shape;295;p7"/>
          <p:cNvSpPr txBox="1"/>
          <p:nvPr/>
        </p:nvSpPr>
        <p:spPr>
          <a:xfrm>
            <a:off x="7400" y="-53100"/>
            <a:ext cx="12192000" cy="708000"/>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4000" b="1">
                <a:ln/>
                <a:solidFill>
                  <a:schemeClr val="accent1">
                    <a:lumMod val="75000"/>
                  </a:schemeClr>
                </a:solidFill>
              </a:defRPr>
            </a:lvl1pPr>
          </a:lstStyle>
          <a:p>
            <a:r>
              <a:rPr lang="es-ES"/>
              <a:t>ନାଟକ, ପ୍ରତୀକ ଓ ଦୃଷ୍ଟାନ୍ତ</a:t>
            </a:r>
            <a:endParaRPr/>
          </a:p>
        </p:txBody>
      </p:sp>
      <p:sp>
        <p:nvSpPr>
          <p:cNvPr id="296" name="Google Shape;296;p7"/>
          <p:cNvSpPr txBox="1"/>
          <p:nvPr/>
        </p:nvSpPr>
        <p:spPr>
          <a:xfrm>
            <a:off x="435921" y="551472"/>
            <a:ext cx="8565300" cy="650400"/>
          </a:xfrm>
          <a:prstGeom prst="rect">
            <a:avLst/>
          </a:prstGeom>
          <a:noFill/>
        </p:spPr>
        <p:txBody>
          <a:bodyPr wrap="square">
            <a:spAutoFit/>
            <a:scene3d>
              <a:camera prst="orthographicFront"/>
              <a:lightRig rig="threePt" dir="t"/>
            </a:scene3d>
            <a:sp3d extrusionH="57150">
              <a:bevelT w="38100" h="38100"/>
            </a:sp3d>
          </a:bodyPr>
          <a:lstStyle>
            <a:defPPr>
              <a:defRPr lang="es-ES"/>
            </a:defPPr>
            <a:lvl1pPr algn="ctr">
              <a:defRPr b="1">
                <a:solidFill>
                  <a:schemeClr val="accent3">
                    <a:lumMod val="75000"/>
                  </a:schemeClr>
                </a:solidFill>
                <a:latin typeface="Comic Sans MS" panose="030F0702030302020204" pitchFamily="66" charset="0"/>
              </a:defRPr>
            </a:lvl1pPr>
          </a:lstStyle>
          <a:p>
            <a:r>
              <a:rPr lang="es-ES" dirty="0">
                <a:sym typeface="Comic Sans MS"/>
              </a:rPr>
              <a:t>“</a:t>
            </a:r>
            <a:r>
              <a:rPr lang="es-ES" dirty="0" err="1">
                <a:sym typeface="Comic Sans MS"/>
              </a:rPr>
              <a:t>ଆହୁରି</a:t>
            </a:r>
            <a:r>
              <a:rPr lang="es-ES" dirty="0">
                <a:sym typeface="Comic Sans MS"/>
              </a:rPr>
              <a:t>, </a:t>
            </a:r>
            <a:r>
              <a:rPr lang="es-ES" dirty="0" err="1">
                <a:sym typeface="Comic Sans MS"/>
              </a:rPr>
              <a:t>ଆମ୍ଭେ</a:t>
            </a:r>
            <a:r>
              <a:rPr lang="es-ES" dirty="0">
                <a:sym typeface="Comic Sans MS"/>
              </a:rPr>
              <a:t> </a:t>
            </a:r>
            <a:r>
              <a:rPr lang="es-ES" dirty="0" err="1">
                <a:sym typeface="Comic Sans MS"/>
              </a:rPr>
              <a:t>ଭବିଷ୍ୟଦ୍ବକ୍ତାଗଣ</a:t>
            </a:r>
            <a:r>
              <a:rPr lang="es-ES" dirty="0">
                <a:sym typeface="Comic Sans MS"/>
              </a:rPr>
              <a:t> </a:t>
            </a:r>
            <a:r>
              <a:rPr lang="es-ES" dirty="0" err="1">
                <a:sym typeface="Comic Sans MS"/>
              </a:rPr>
              <a:t>ନିକଟରେ</a:t>
            </a:r>
            <a:r>
              <a:rPr lang="es-ES" dirty="0">
                <a:sym typeface="Comic Sans MS"/>
              </a:rPr>
              <a:t> </a:t>
            </a:r>
            <a:r>
              <a:rPr lang="es-ES" dirty="0" err="1">
                <a:sym typeface="Comic Sans MS"/>
              </a:rPr>
              <a:t>କଥା</a:t>
            </a:r>
            <a:r>
              <a:rPr lang="es-ES" dirty="0">
                <a:sym typeface="Comic Sans MS"/>
              </a:rPr>
              <a:t> </a:t>
            </a:r>
            <a:r>
              <a:rPr lang="es-ES" dirty="0" err="1">
                <a:sym typeface="Comic Sans MS"/>
              </a:rPr>
              <a:t>କହିଅଛୁ</a:t>
            </a:r>
            <a:r>
              <a:rPr lang="es-ES" dirty="0">
                <a:sym typeface="Comic Sans MS"/>
              </a:rPr>
              <a:t> ଓ </a:t>
            </a:r>
            <a:r>
              <a:rPr lang="es-ES" dirty="0" err="1">
                <a:sym typeface="Comic Sans MS"/>
              </a:rPr>
              <a:t>ଆମ୍ଭେ</a:t>
            </a:r>
            <a:r>
              <a:rPr lang="es-ES" dirty="0">
                <a:sym typeface="Comic Sans MS"/>
              </a:rPr>
              <a:t> </a:t>
            </a:r>
            <a:r>
              <a:rPr lang="es-ES" dirty="0" err="1">
                <a:sym typeface="Comic Sans MS"/>
              </a:rPr>
              <a:t>ନାନା</a:t>
            </a:r>
            <a:r>
              <a:rPr lang="es-ES" dirty="0">
                <a:sym typeface="Comic Sans MS"/>
              </a:rPr>
              <a:t> </a:t>
            </a:r>
            <a:r>
              <a:rPr lang="es-ES" dirty="0" err="1">
                <a:sym typeface="Comic Sans MS"/>
              </a:rPr>
              <a:t>ଦର୍ଶନର</a:t>
            </a:r>
            <a:r>
              <a:rPr lang="es-ES" dirty="0">
                <a:sym typeface="Comic Sans MS"/>
              </a:rPr>
              <a:t> </a:t>
            </a:r>
            <a:r>
              <a:rPr lang="es-ES" dirty="0" err="1">
                <a:sym typeface="Comic Sans MS"/>
              </a:rPr>
              <a:t>ବୃଦ୍ଧି</a:t>
            </a:r>
            <a:r>
              <a:rPr lang="es-ES" dirty="0">
                <a:sym typeface="Comic Sans MS"/>
              </a:rPr>
              <a:t> </a:t>
            </a:r>
            <a:r>
              <a:rPr lang="es-ES" dirty="0" err="1">
                <a:sym typeface="Comic Sans MS"/>
              </a:rPr>
              <a:t>କରିଅଛୁ</a:t>
            </a:r>
            <a:r>
              <a:rPr lang="es-ES" dirty="0">
                <a:sym typeface="Comic Sans MS"/>
              </a:rPr>
              <a:t>; </a:t>
            </a:r>
            <a:r>
              <a:rPr lang="es-ES" dirty="0" err="1">
                <a:sym typeface="Comic Sans MS"/>
              </a:rPr>
              <a:t>ଆଉ</a:t>
            </a:r>
            <a:r>
              <a:rPr lang="es-ES" dirty="0">
                <a:sym typeface="Comic Sans MS"/>
              </a:rPr>
              <a:t> </a:t>
            </a:r>
            <a:r>
              <a:rPr lang="es-ES" dirty="0" err="1">
                <a:sym typeface="Comic Sans MS"/>
              </a:rPr>
              <a:t>ଭବିଷ୍ୟଦ୍ବକ୍ତାଗଣ</a:t>
            </a:r>
            <a:r>
              <a:rPr lang="es-ES" dirty="0">
                <a:sym typeface="Comic Sans MS"/>
              </a:rPr>
              <a:t> </a:t>
            </a:r>
            <a:r>
              <a:rPr lang="es-ES" dirty="0" err="1">
                <a:sym typeface="Comic Sans MS"/>
              </a:rPr>
              <a:t>ଦ୍ଵାରା</a:t>
            </a:r>
            <a:r>
              <a:rPr lang="es-ES" dirty="0">
                <a:sym typeface="Comic Sans MS"/>
              </a:rPr>
              <a:t> </a:t>
            </a:r>
            <a:r>
              <a:rPr lang="es-ES" dirty="0" err="1">
                <a:sym typeface="Comic Sans MS"/>
              </a:rPr>
              <a:t>ଦୃଷ୍ଟାନ୍ତ-କଥା</a:t>
            </a:r>
            <a:r>
              <a:rPr lang="es-ES" dirty="0">
                <a:sym typeface="Comic Sans MS"/>
              </a:rPr>
              <a:t> </a:t>
            </a:r>
            <a:r>
              <a:rPr lang="es-ES" dirty="0" err="1">
                <a:sym typeface="Comic Sans MS"/>
              </a:rPr>
              <a:t>ବ୍ୟବହାର</a:t>
            </a:r>
            <a:r>
              <a:rPr lang="es-ES" dirty="0">
                <a:sym typeface="Comic Sans MS"/>
              </a:rPr>
              <a:t> </a:t>
            </a:r>
            <a:r>
              <a:rPr lang="es-ES" dirty="0" err="1">
                <a:sym typeface="Comic Sans MS"/>
              </a:rPr>
              <a:t>କରିଅଛୁ</a:t>
            </a:r>
            <a:r>
              <a:rPr lang="es-ES" dirty="0">
                <a:sym typeface="Comic Sans MS"/>
              </a:rPr>
              <a:t>।” (</a:t>
            </a:r>
            <a:r>
              <a:rPr lang="es-ES" dirty="0" err="1">
                <a:sym typeface="Comic Sans MS"/>
              </a:rPr>
              <a:t>ହୋଶେୟ</a:t>
            </a:r>
            <a:r>
              <a:rPr lang="es-ES" dirty="0">
                <a:sym typeface="Comic Sans MS"/>
              </a:rPr>
              <a:t> ୧୨: ୧୦)</a:t>
            </a:r>
            <a:endParaRPr dirty="0">
              <a:sym typeface="Comic Sans MS"/>
            </a:endParaRPr>
          </a:p>
        </p:txBody>
      </p:sp>
      <p:sp>
        <p:nvSpPr>
          <p:cNvPr id="297" name="Google Shape;297;p7"/>
          <p:cNvSpPr txBox="1"/>
          <p:nvPr/>
        </p:nvSpPr>
        <p:spPr>
          <a:xfrm>
            <a:off x="2995610" y="1215456"/>
            <a:ext cx="6200700" cy="1015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2000" b="1">
                <a:solidFill>
                  <a:schemeClr val="dk1"/>
                </a:solidFill>
              </a:rPr>
              <a:t>ଐତିହାସିକ ବୃତ୍ତାନ୍ତ, ହିତୋପଦେଶ ବାକ୍ୟ, କବିତା ବା ଭାଷଣ ବ୍ୟତୀତ ବାଇବଲରେ ନାଟକ, ପ୍ରତୀକ ଓ ଦୃଷ୍ଟାନ୍ତ ମାଧ୍ୟମରେ ଅନେକ ବାର୍ତ୍ତା ଦିଆଯାଇଛି।</a:t>
            </a:r>
            <a:endParaRPr/>
          </a:p>
        </p:txBody>
      </p:sp>
      <p:sp>
        <p:nvSpPr>
          <p:cNvPr id="298" name="Google Shape;298;p7"/>
          <p:cNvSpPr txBox="1"/>
          <p:nvPr/>
        </p:nvSpPr>
        <p:spPr>
          <a:xfrm>
            <a:off x="170333" y="3303211"/>
            <a:ext cx="2743200" cy="40020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s-ES"/>
              <a:t>ନାଟକ</a:t>
            </a:r>
            <a:endParaRPr/>
          </a:p>
        </p:txBody>
      </p:sp>
      <p:sp>
        <p:nvSpPr>
          <p:cNvPr id="299" name="Google Shape;299;p7"/>
          <p:cNvSpPr txBox="1"/>
          <p:nvPr/>
        </p:nvSpPr>
        <p:spPr>
          <a:xfrm>
            <a:off x="2990085" y="2299342"/>
            <a:ext cx="6211800" cy="1015800"/>
          </a:xfrm>
          <a:prstGeom prst="rect">
            <a:avLst/>
          </a:prstGeom>
          <a:noFill/>
          <a:ln>
            <a:noFill/>
          </a:ln>
        </p:spPr>
        <p:txBody>
          <a:bodyPr spcFirstLastPara="1" wrap="square" lIns="91425" tIns="45700" rIns="91425" bIns="45700" anchor="t" anchorCtr="0">
            <a:spAutoFit/>
            <a:scene3d>
              <a:camera prst="orthographicFront"/>
              <a:lightRig rig="threePt" dir="t"/>
            </a:scene3d>
            <a:sp3d extrusionH="57150">
              <a:bevelT w="38100" h="38100"/>
            </a:sp3d>
          </a:bodyPr>
          <a:lstStyle/>
          <a:p>
            <a:pPr marL="0" marR="0" lvl="0" indent="0" algn="l" rtl="0">
              <a:spcBef>
                <a:spcPts val="0"/>
              </a:spcBef>
              <a:spcAft>
                <a:spcPts val="0"/>
              </a:spcAft>
              <a:buNone/>
            </a:pPr>
            <a:r>
              <a:rPr lang="es-ES" sz="2000" b="1" dirty="0" err="1">
                <a:solidFill>
                  <a:schemeClr val="accent3"/>
                </a:solidFill>
              </a:rPr>
              <a:t>ଯିହିଜିକଲ</a:t>
            </a:r>
            <a:r>
              <a:rPr lang="es-ES" sz="2000" b="1" dirty="0">
                <a:solidFill>
                  <a:schemeClr val="accent3"/>
                </a:solidFill>
              </a:rPr>
              <a:t> ୪:୧-୮</a:t>
            </a:r>
            <a:r>
              <a:rPr lang="es-ES" sz="2000" b="1" dirty="0">
                <a:solidFill>
                  <a:schemeClr val="dk1"/>
                </a:solidFill>
              </a:rPr>
              <a:t>: </a:t>
            </a:r>
            <a:r>
              <a:rPr lang="es-ES" sz="2000" b="1" dirty="0" err="1">
                <a:solidFill>
                  <a:schemeClr val="dk1"/>
                </a:solidFill>
              </a:rPr>
              <a:t>ଯିରୂଶାଲମର</a:t>
            </a:r>
            <a:r>
              <a:rPr lang="es-ES" sz="2000" b="1" dirty="0">
                <a:solidFill>
                  <a:schemeClr val="dk1"/>
                </a:solidFill>
              </a:rPr>
              <a:t> </a:t>
            </a:r>
            <a:r>
              <a:rPr lang="es-ES" sz="2000" b="1" dirty="0" err="1">
                <a:solidFill>
                  <a:schemeClr val="dk1"/>
                </a:solidFill>
              </a:rPr>
              <a:t>ଅବରୋଧ</a:t>
            </a:r>
            <a:r>
              <a:rPr lang="es-ES" sz="2000" b="1" dirty="0">
                <a:solidFill>
                  <a:schemeClr val="dk1"/>
                </a:solidFill>
              </a:rPr>
              <a:t> ଓ </a:t>
            </a:r>
            <a:r>
              <a:rPr lang="es-ES" sz="2000" b="1" dirty="0" err="1">
                <a:solidFill>
                  <a:schemeClr val="dk1"/>
                </a:solidFill>
              </a:rPr>
              <a:t>ପତନକୁ</a:t>
            </a:r>
            <a:r>
              <a:rPr lang="es-ES" sz="2000" b="1" dirty="0">
                <a:solidFill>
                  <a:schemeClr val="dk1"/>
                </a:solidFill>
              </a:rPr>
              <a:t> </a:t>
            </a:r>
            <a:r>
              <a:rPr lang="es-ES" sz="2000" b="1" dirty="0" err="1">
                <a:solidFill>
                  <a:schemeClr val="dk1"/>
                </a:solidFill>
              </a:rPr>
              <a:t>ଦର୍ଶାଇବା</a:t>
            </a:r>
            <a:r>
              <a:rPr lang="es-ES" sz="2000" b="1" dirty="0">
                <a:solidFill>
                  <a:schemeClr val="dk1"/>
                </a:solidFill>
              </a:rPr>
              <a:t> </a:t>
            </a:r>
            <a:r>
              <a:rPr lang="es-ES" sz="2000" b="1" dirty="0" err="1">
                <a:solidFill>
                  <a:schemeClr val="dk1"/>
                </a:solidFill>
              </a:rPr>
              <a:t>ପାଇଁ</a:t>
            </a:r>
            <a:r>
              <a:rPr lang="es-ES" sz="2000" b="1" dirty="0">
                <a:solidFill>
                  <a:schemeClr val="dk1"/>
                </a:solidFill>
              </a:rPr>
              <a:t> </a:t>
            </a:r>
            <a:r>
              <a:rPr lang="es-ES" sz="2000" b="1" dirty="0" err="1">
                <a:solidFill>
                  <a:schemeClr val="dk1"/>
                </a:solidFill>
              </a:rPr>
              <a:t>ଈଶ୍ୱର</a:t>
            </a:r>
            <a:r>
              <a:rPr lang="es-ES" sz="2000" b="1" dirty="0">
                <a:solidFill>
                  <a:schemeClr val="dk1"/>
                </a:solidFill>
              </a:rPr>
              <a:t> </a:t>
            </a:r>
            <a:r>
              <a:rPr lang="es-ES" sz="2000" b="1" dirty="0" err="1">
                <a:solidFill>
                  <a:schemeClr val="dk1"/>
                </a:solidFill>
              </a:rPr>
              <a:t>ଯିହିଜିକଲଙ୍କୁ</a:t>
            </a:r>
            <a:r>
              <a:rPr lang="es-ES" sz="2000" b="1" dirty="0">
                <a:solidFill>
                  <a:schemeClr val="dk1"/>
                </a:solidFill>
              </a:rPr>
              <a:t> </a:t>
            </a:r>
            <a:r>
              <a:rPr lang="es-ES" sz="2000" b="1" dirty="0" err="1">
                <a:solidFill>
                  <a:schemeClr val="dk1"/>
                </a:solidFill>
              </a:rPr>
              <a:t>ସହରର</a:t>
            </a:r>
            <a:r>
              <a:rPr lang="es-ES" sz="2000" b="1" dirty="0">
                <a:solidFill>
                  <a:schemeClr val="dk1"/>
                </a:solidFill>
              </a:rPr>
              <a:t> </a:t>
            </a:r>
            <a:r>
              <a:rPr lang="es-ES" sz="2000" b="1" dirty="0" err="1">
                <a:solidFill>
                  <a:schemeClr val="dk1"/>
                </a:solidFill>
              </a:rPr>
              <a:t>ଏକ</a:t>
            </a:r>
            <a:r>
              <a:rPr lang="es-ES" sz="2000" b="1" dirty="0">
                <a:solidFill>
                  <a:schemeClr val="dk1"/>
                </a:solidFill>
              </a:rPr>
              <a:t> </a:t>
            </a:r>
            <a:r>
              <a:rPr lang="es-ES" sz="2000" b="1" dirty="0" err="1">
                <a:solidFill>
                  <a:schemeClr val="dk1"/>
                </a:solidFill>
              </a:rPr>
              <a:t>ପ୍ରତିରୂପ</a:t>
            </a:r>
            <a:r>
              <a:rPr lang="es-ES" sz="2000" b="1" dirty="0">
                <a:solidFill>
                  <a:schemeClr val="dk1"/>
                </a:solidFill>
              </a:rPr>
              <a:t> </a:t>
            </a:r>
            <a:r>
              <a:rPr lang="es-ES" sz="2000" b="1" dirty="0" err="1">
                <a:solidFill>
                  <a:schemeClr val="dk1"/>
                </a:solidFill>
              </a:rPr>
              <a:t>ତିଆରି</a:t>
            </a:r>
            <a:r>
              <a:rPr lang="es-ES" sz="2000" b="1" dirty="0">
                <a:solidFill>
                  <a:schemeClr val="dk1"/>
                </a:solidFill>
              </a:rPr>
              <a:t> </a:t>
            </a:r>
            <a:r>
              <a:rPr lang="es-ES" sz="2000" b="1" dirty="0" err="1">
                <a:solidFill>
                  <a:schemeClr val="dk1"/>
                </a:solidFill>
              </a:rPr>
              <a:t>କରିବାକୁ</a:t>
            </a:r>
            <a:r>
              <a:rPr lang="es-ES" sz="2000" b="1" dirty="0">
                <a:solidFill>
                  <a:schemeClr val="dk1"/>
                </a:solidFill>
              </a:rPr>
              <a:t> </a:t>
            </a:r>
            <a:r>
              <a:rPr lang="es-ES" sz="2000" b="1" dirty="0" err="1">
                <a:solidFill>
                  <a:schemeClr val="dk1"/>
                </a:solidFill>
              </a:rPr>
              <a:t>କହିଥିଲେ</a:t>
            </a:r>
            <a:r>
              <a:rPr lang="es-ES" sz="2000" b="1" dirty="0">
                <a:solidFill>
                  <a:schemeClr val="dk1"/>
                </a:solidFill>
              </a:rPr>
              <a:t>।</a:t>
            </a:r>
            <a:endParaRPr dirty="0"/>
          </a:p>
        </p:txBody>
      </p:sp>
      <p:pic>
        <p:nvPicPr>
          <p:cNvPr id="300" name="Google Shape;300;p7"/>
          <p:cNvPicPr preferRelativeResize="0"/>
          <p:nvPr/>
        </p:nvPicPr>
        <p:blipFill rotWithShape="1">
          <a:blip r:embed="rId3"/>
          <a:srcRect/>
          <a:stretch/>
        </p:blipFill>
        <p:spPr>
          <a:xfrm>
            <a:off x="170333" y="1273611"/>
            <a:ext cx="2743200" cy="1920300"/>
          </a:xfrm>
          <a:prstGeom prst="round2DiagRect">
            <a:avLst>
              <a:gd name="adj1" fmla="val 16667"/>
              <a:gd name="adj2" fmla="val 0"/>
            </a:avLst>
          </a:prstGeom>
          <a:ln w="28575" cap="sq">
            <a:solidFill>
              <a:schemeClr val="accent3">
                <a:lumMod val="40000"/>
                <a:lumOff val="60000"/>
              </a:schemeClr>
            </a:solidFill>
            <a:miter lim="800000"/>
          </a:ln>
          <a:effectLst/>
        </p:spPr>
      </p:pic>
      <p:pic>
        <p:nvPicPr>
          <p:cNvPr id="301" name="Google Shape;301;p7"/>
          <p:cNvPicPr preferRelativeResize="0"/>
          <p:nvPr/>
        </p:nvPicPr>
        <p:blipFill rotWithShape="1">
          <a:blip r:embed="rId4"/>
          <a:srcRect/>
          <a:stretch/>
        </p:blipFill>
        <p:spPr>
          <a:xfrm>
            <a:off x="170333" y="3812680"/>
            <a:ext cx="2743200" cy="2974800"/>
          </a:xfrm>
          <a:prstGeom prst="round2DiagRect">
            <a:avLst>
              <a:gd name="adj1" fmla="val 0"/>
              <a:gd name="adj2" fmla="val 12057"/>
            </a:avLst>
          </a:prstGeom>
          <a:ln w="28575" cap="sq">
            <a:solidFill>
              <a:schemeClr val="accent6">
                <a:lumMod val="60000"/>
                <a:lumOff val="40000"/>
              </a:schemeClr>
            </a:solidFill>
            <a:miter lim="800000"/>
          </a:ln>
          <a:effectLst/>
        </p:spPr>
      </p:pic>
      <p:pic>
        <p:nvPicPr>
          <p:cNvPr id="302" name="Google Shape;302;p7"/>
          <p:cNvPicPr preferRelativeResize="0"/>
          <p:nvPr/>
        </p:nvPicPr>
        <p:blipFill rotWithShape="1">
          <a:blip r:embed="rId5"/>
          <a:srcRect b="7227"/>
          <a:stretch/>
        </p:blipFill>
        <p:spPr>
          <a:xfrm>
            <a:off x="9278462" y="618656"/>
            <a:ext cx="2743200" cy="1920300"/>
          </a:xfrm>
          <a:prstGeom prst="round2DiagRect">
            <a:avLst>
              <a:gd name="adj1" fmla="val 16667"/>
              <a:gd name="adj2" fmla="val 0"/>
            </a:avLst>
          </a:prstGeom>
          <a:ln w="28575" cap="sq">
            <a:solidFill>
              <a:schemeClr val="accent1">
                <a:lumMod val="40000"/>
                <a:lumOff val="60000"/>
              </a:schemeClr>
            </a:solidFill>
            <a:miter lim="800000"/>
          </a:ln>
          <a:effectLst/>
        </p:spPr>
      </p:pic>
      <p:pic>
        <p:nvPicPr>
          <p:cNvPr id="303" name="Google Shape;303;p7"/>
          <p:cNvPicPr preferRelativeResize="0"/>
          <p:nvPr/>
        </p:nvPicPr>
        <p:blipFill rotWithShape="1">
          <a:blip r:embed="rId6"/>
          <a:srcRect l="18707" r="18707"/>
          <a:stretch/>
        </p:blipFill>
        <p:spPr>
          <a:xfrm>
            <a:off x="8318387" y="4606939"/>
            <a:ext cx="1807500" cy="2180700"/>
          </a:xfrm>
          <a:prstGeom prst="round2DiagRect">
            <a:avLst>
              <a:gd name="adj1" fmla="val 16667"/>
              <a:gd name="adj2" fmla="val 17759"/>
            </a:avLst>
          </a:prstGeom>
          <a:ln w="28575" cap="sq">
            <a:solidFill>
              <a:schemeClr val="accent2">
                <a:lumMod val="40000"/>
                <a:lumOff val="60000"/>
              </a:schemeClr>
            </a:solidFill>
            <a:miter lim="800000"/>
          </a:ln>
          <a:effectLst/>
        </p:spPr>
      </p:pic>
      <p:pic>
        <p:nvPicPr>
          <p:cNvPr id="304" name="Google Shape;304;p7"/>
          <p:cNvPicPr preferRelativeResize="0"/>
          <p:nvPr/>
        </p:nvPicPr>
        <p:blipFill rotWithShape="1">
          <a:blip r:embed="rId7"/>
          <a:srcRect t="15001" b="15001"/>
          <a:stretch/>
        </p:blipFill>
        <p:spPr>
          <a:xfrm>
            <a:off x="9278462" y="2615872"/>
            <a:ext cx="2743200" cy="1920300"/>
          </a:xfrm>
          <a:prstGeom prst="round2DiagRect">
            <a:avLst>
              <a:gd name="adj1" fmla="val 16667"/>
              <a:gd name="adj2" fmla="val 15704"/>
            </a:avLst>
          </a:prstGeom>
          <a:ln w="28575" cap="sq">
            <a:solidFill>
              <a:schemeClr val="accent2">
                <a:lumMod val="40000"/>
                <a:lumOff val="60000"/>
              </a:schemeClr>
            </a:solidFill>
            <a:miter lim="800000"/>
          </a:ln>
          <a:effectLst/>
        </p:spPr>
      </p:pic>
      <p:pic>
        <p:nvPicPr>
          <p:cNvPr id="305" name="Google Shape;305;p7"/>
          <p:cNvPicPr preferRelativeResize="0"/>
          <p:nvPr/>
        </p:nvPicPr>
        <p:blipFill rotWithShape="1">
          <a:blip r:embed="rId8"/>
          <a:srcRect l="17489" r="19960"/>
          <a:stretch/>
        </p:blipFill>
        <p:spPr>
          <a:xfrm>
            <a:off x="10214042" y="4613087"/>
            <a:ext cx="1807500" cy="2180700"/>
          </a:xfrm>
          <a:prstGeom prst="round2DiagRect">
            <a:avLst>
              <a:gd name="adj1" fmla="val 16667"/>
              <a:gd name="adj2" fmla="val 14530"/>
            </a:avLst>
          </a:prstGeom>
          <a:ln w="28575" cap="sq">
            <a:solidFill>
              <a:schemeClr val="accent2">
                <a:lumMod val="40000"/>
                <a:lumOff val="60000"/>
              </a:schemeClr>
            </a:solidFill>
            <a:miter lim="800000"/>
          </a:ln>
          <a:effectLst/>
        </p:spPr>
      </p:pic>
      <p:sp>
        <p:nvSpPr>
          <p:cNvPr id="306" name="Google Shape;306;p7"/>
          <p:cNvSpPr txBox="1"/>
          <p:nvPr/>
        </p:nvSpPr>
        <p:spPr>
          <a:xfrm>
            <a:off x="2948941" y="4254751"/>
            <a:ext cx="5334000" cy="1323600"/>
          </a:xfrm>
          <a:prstGeom prst="rect">
            <a:avLst/>
          </a:prstGeom>
          <a:noFill/>
          <a:ln>
            <a:noFill/>
          </a:ln>
        </p:spPr>
        <p:txBody>
          <a:bodyPr spcFirstLastPara="1" wrap="square" lIns="91425" tIns="45700" rIns="91425" bIns="45700" anchor="t" anchorCtr="0">
            <a:spAutoFit/>
            <a:scene3d>
              <a:camera prst="orthographicFront"/>
              <a:lightRig rig="threePt" dir="t"/>
            </a:scene3d>
            <a:sp3d extrusionH="57150">
              <a:bevelT w="38100" h="38100"/>
            </a:sp3d>
          </a:bodyPr>
          <a:lstStyle/>
          <a:p>
            <a:pPr marL="0" marR="0" lvl="0" indent="0" algn="l" rtl="0">
              <a:spcBef>
                <a:spcPts val="0"/>
              </a:spcBef>
              <a:spcAft>
                <a:spcPts val="0"/>
              </a:spcAft>
              <a:buNone/>
            </a:pPr>
            <a:r>
              <a:rPr lang="es-ES" sz="2000" b="1">
                <a:solidFill>
                  <a:schemeClr val="accent1"/>
                </a:solidFill>
              </a:rPr>
              <a:t>୧ ରାଜାବଳୀ ୨୦:୩୭-୪୨:</a:t>
            </a:r>
            <a:r>
              <a:rPr lang="es-ES" sz="2000" b="1" i="0" u="none" strike="noStrike" cap="none">
                <a:solidFill>
                  <a:schemeClr val="dk1"/>
                </a:solidFill>
                <a:latin typeface="Arial"/>
                <a:ea typeface="Arial"/>
                <a:cs typeface="Arial"/>
                <a:sym typeface="Arial"/>
              </a:rPr>
              <a:t> </a:t>
            </a:r>
            <a:r>
              <a:rPr lang="es-ES" sz="2000" b="1">
                <a:solidFill>
                  <a:schemeClr val="dk1"/>
                </a:solidFill>
              </a:rPr>
              <a:t>ଆହାବଙ୍କ ପାପକୁ ଧିକ୍କାର କରିବା ପାଇଁ ଜଣେ ଭାବବାଦୀ ଅନ୍ୟ ଜଣଙ୍କୁ ତାଙ୍କୁ ଆଘାତ କରିବାକୁ କହିଲେ ଏବଂ ଯୁଦ୍ଧରେ ଆହତ ହେବାର ଛଳନା କଲେ।</a:t>
            </a:r>
            <a:endParaRPr/>
          </a:p>
        </p:txBody>
      </p:sp>
      <p:sp>
        <p:nvSpPr>
          <p:cNvPr id="307" name="Google Shape;307;p7"/>
          <p:cNvSpPr txBox="1"/>
          <p:nvPr/>
        </p:nvSpPr>
        <p:spPr>
          <a:xfrm>
            <a:off x="2991899" y="3264666"/>
            <a:ext cx="6208200" cy="1015800"/>
          </a:xfrm>
          <a:prstGeom prst="rect">
            <a:avLst/>
          </a:prstGeom>
          <a:noFill/>
          <a:ln>
            <a:noFill/>
          </a:ln>
        </p:spPr>
        <p:txBody>
          <a:bodyPr spcFirstLastPara="1" wrap="square" lIns="91425" tIns="45700" rIns="91425" bIns="45700" anchor="t" anchorCtr="0">
            <a:spAutoFit/>
            <a:scene3d>
              <a:camera prst="orthographicFront"/>
              <a:lightRig rig="threePt" dir="t"/>
            </a:scene3d>
            <a:sp3d extrusionH="57150">
              <a:bevelT w="38100" h="38100"/>
            </a:sp3d>
          </a:bodyPr>
          <a:lstStyle/>
          <a:p>
            <a:pPr marL="0" marR="0" lvl="0" indent="0" algn="l" rtl="0">
              <a:spcBef>
                <a:spcPts val="0"/>
              </a:spcBef>
              <a:spcAft>
                <a:spcPts val="0"/>
              </a:spcAft>
              <a:buNone/>
            </a:pPr>
            <a:r>
              <a:rPr lang="es-ES" sz="2000" b="1">
                <a:solidFill>
                  <a:srgbClr val="997200"/>
                </a:solidFill>
              </a:rPr>
              <a:t>ହୋଶେୟ ୧:୨-୯:</a:t>
            </a:r>
            <a:r>
              <a:rPr lang="es-ES" sz="2000" b="1" i="0" u="none" strike="noStrike" cap="none">
                <a:solidFill>
                  <a:srgbClr val="000000"/>
                </a:solidFill>
                <a:latin typeface="Arial"/>
                <a:ea typeface="Arial"/>
                <a:cs typeface="Arial"/>
                <a:sym typeface="Arial"/>
              </a:rPr>
              <a:t> </a:t>
            </a:r>
            <a:r>
              <a:rPr lang="es-ES" sz="2000" b="1"/>
              <a:t>ଇସ୍ରାଏଲର ଅବିଶ୍ୱସ୍ତତାକୁ ଦର୍ଶାଇବା ପାଇଁ ଈଶ୍ୱର ହୋଶେୟଙ୍କୁ ଜଣେ ବ୍ୟଭିଚାରିଣୀ ସ୍ତ୍ରୀକୁ ବିବାହ କରିବାକୁ ଆଜ୍ଞା ଦେଇଥିଲେ।</a:t>
            </a:r>
            <a:endParaRPr/>
          </a:p>
        </p:txBody>
      </p:sp>
      <p:sp>
        <p:nvSpPr>
          <p:cNvPr id="308" name="Google Shape;308;p7"/>
          <p:cNvSpPr txBox="1"/>
          <p:nvPr/>
        </p:nvSpPr>
        <p:spPr>
          <a:xfrm>
            <a:off x="2995610" y="5551046"/>
            <a:ext cx="5322900" cy="1323600"/>
          </a:xfrm>
          <a:prstGeom prst="rect">
            <a:avLst/>
          </a:prstGeom>
          <a:noFill/>
          <a:ln>
            <a:noFill/>
          </a:ln>
        </p:spPr>
        <p:txBody>
          <a:bodyPr spcFirstLastPara="1" wrap="square" lIns="91425" tIns="45700" rIns="91425" bIns="45700" anchor="t" anchorCtr="0">
            <a:spAutoFit/>
            <a:scene3d>
              <a:camera prst="orthographicFront"/>
              <a:lightRig rig="threePt" dir="t"/>
            </a:scene3d>
            <a:sp3d extrusionH="57150">
              <a:bevelT w="38100" h="38100"/>
            </a:sp3d>
          </a:bodyPr>
          <a:lstStyle/>
          <a:p>
            <a:pPr marL="0" marR="0" lvl="0" indent="0" algn="l" rtl="0">
              <a:spcBef>
                <a:spcPts val="0"/>
              </a:spcBef>
              <a:spcAft>
                <a:spcPts val="0"/>
              </a:spcAft>
              <a:buNone/>
            </a:pPr>
            <a:r>
              <a:rPr lang="es-ES" sz="2000" b="1">
                <a:solidFill>
                  <a:srgbClr val="0099CC"/>
                </a:solidFill>
              </a:rPr>
              <a:t>ଯିରିମିୟ ୧୩:୧-୧୧:</a:t>
            </a:r>
            <a:r>
              <a:rPr lang="es-ES" sz="2000" b="1" i="0" u="none" strike="noStrike" cap="none">
                <a:solidFill>
                  <a:srgbClr val="000000"/>
                </a:solidFill>
                <a:latin typeface="Arial"/>
                <a:ea typeface="Arial"/>
                <a:cs typeface="Arial"/>
                <a:sym typeface="Arial"/>
              </a:rPr>
              <a:t> </a:t>
            </a:r>
            <a:r>
              <a:rPr lang="es-ES" sz="2000" b="1"/>
              <a:t>ଈଶ୍ୱରଙ୍କ ଆଦେଶରେ ଯିରିମିୟ ଏକ କଟିବନ୍ଧନ କିଣି ଲୁଚାଇ ରଖିଲେ। ପରେ, ଯିରୂଶାଲମର ନୈତିକ ଅବସ୍ଥା ଦେଖାଇବା ପାଇଁ ଈଶ୍ୱର ତାହାକୁ ଫେରାଇ ଆଣିବାକୁ କହିଲେ।</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5"/>
                                        </p:tgtEl>
                                        <p:attrNameLst>
                                          <p:attrName>style.visibility</p:attrName>
                                        </p:attrNameLst>
                                      </p:cBhvr>
                                      <p:to>
                                        <p:strVal val="visible"/>
                                      </p:to>
                                    </p:set>
                                    <p:animEffect transition="in" filter="fade">
                                      <p:cBhvr>
                                        <p:cTn id="7" dur="800"/>
                                        <p:tgtEl>
                                          <p:spTgt spid="295"/>
                                        </p:tgtEl>
                                      </p:cBhvr>
                                    </p:animEffect>
                                  </p:childTnLst>
                                </p:cTn>
                              </p:par>
                            </p:childTnLst>
                          </p:cTn>
                        </p:par>
                        <p:par>
                          <p:cTn id="8" fill="hold">
                            <p:stCondLst>
                              <p:cond delay="800"/>
                            </p:stCondLst>
                            <p:childTnLst>
                              <p:par>
                                <p:cTn id="9" presetID="23" presetClass="entr" presetSubtype="16" fill="hold" nodeType="afterEffect">
                                  <p:stCondLst>
                                    <p:cond delay="0"/>
                                  </p:stCondLst>
                                  <p:childTnLst>
                                    <p:set>
                                      <p:cBhvr>
                                        <p:cTn id="10" dur="1" fill="hold">
                                          <p:stCondLst>
                                            <p:cond delay="0"/>
                                          </p:stCondLst>
                                        </p:cTn>
                                        <p:tgtEl>
                                          <p:spTgt spid="296"/>
                                        </p:tgtEl>
                                        <p:attrNameLst>
                                          <p:attrName>style.visibility</p:attrName>
                                        </p:attrNameLst>
                                      </p:cBhvr>
                                      <p:to>
                                        <p:strVal val="visible"/>
                                      </p:to>
                                    </p:set>
                                    <p:anim calcmode="lin" valueType="num">
                                      <p:cBhvr additive="base">
                                        <p:cTn id="11" dur="500"/>
                                        <p:tgtEl>
                                          <p:spTgt spid="296"/>
                                        </p:tgtEl>
                                        <p:attrNameLst>
                                          <p:attrName>ppt_w</p:attrName>
                                        </p:attrNameLst>
                                      </p:cBhvr>
                                      <p:tavLst>
                                        <p:tav tm="0">
                                          <p:val>
                                            <p:strVal val="0"/>
                                          </p:val>
                                        </p:tav>
                                        <p:tav tm="100000">
                                          <p:val>
                                            <p:strVal val="#ppt_w"/>
                                          </p:val>
                                        </p:tav>
                                      </p:tavLst>
                                    </p:anim>
                                    <p:anim calcmode="lin" valueType="num">
                                      <p:cBhvr additive="base">
                                        <p:cTn id="12" dur="500"/>
                                        <p:tgtEl>
                                          <p:spTgt spid="296"/>
                                        </p:tgtEl>
                                        <p:attrNameLst>
                                          <p:attrName>ppt_h</p:attrName>
                                        </p:attrNameLst>
                                      </p:cBhvr>
                                      <p:tavLst>
                                        <p:tav tm="0">
                                          <p:val>
                                            <p:str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97"/>
                                        </p:tgtEl>
                                        <p:attrNameLst>
                                          <p:attrName>style.visibility</p:attrName>
                                        </p:attrNameLst>
                                      </p:cBhvr>
                                      <p:to>
                                        <p:strVal val="visible"/>
                                      </p:to>
                                    </p:set>
                                    <p:animEffect transition="in" filter="fade">
                                      <p:cBhvr>
                                        <p:cTn id="17" dur="500"/>
                                        <p:tgtEl>
                                          <p:spTgt spid="29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98"/>
                                        </p:tgtEl>
                                        <p:attrNameLst>
                                          <p:attrName>style.visibility</p:attrName>
                                        </p:attrNameLst>
                                      </p:cBhvr>
                                      <p:to>
                                        <p:strVal val="visible"/>
                                      </p:to>
                                    </p:set>
                                    <p:animEffect transition="in" filter="fade">
                                      <p:cBhvr>
                                        <p:cTn id="22" dur="500"/>
                                        <p:tgtEl>
                                          <p:spTgt spid="29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00"/>
                                        </p:tgtEl>
                                        <p:attrNameLst>
                                          <p:attrName>style.visibility</p:attrName>
                                        </p:attrNameLst>
                                      </p:cBhvr>
                                      <p:to>
                                        <p:strVal val="visible"/>
                                      </p:to>
                                    </p:set>
                                    <p:animEffect transition="in" filter="fade">
                                      <p:cBhvr>
                                        <p:cTn id="27" dur="1000"/>
                                        <p:tgtEl>
                                          <p:spTgt spid="300"/>
                                        </p:tgtEl>
                                      </p:cBhvr>
                                    </p:animEffect>
                                  </p:childTnLst>
                                </p:cTn>
                              </p:par>
                            </p:childTnLst>
                          </p:cTn>
                        </p:par>
                        <p:par>
                          <p:cTn id="28" fill="hold">
                            <p:stCondLst>
                              <p:cond delay="1000"/>
                            </p:stCondLst>
                            <p:childTnLst>
                              <p:par>
                                <p:cTn id="29" presetID="10" presetClass="entr" presetSubtype="0" fill="hold" nodeType="afterEffect">
                                  <p:stCondLst>
                                    <p:cond delay="0"/>
                                  </p:stCondLst>
                                  <p:childTnLst>
                                    <p:set>
                                      <p:cBhvr>
                                        <p:cTn id="30" dur="1" fill="hold">
                                          <p:stCondLst>
                                            <p:cond delay="0"/>
                                          </p:stCondLst>
                                        </p:cTn>
                                        <p:tgtEl>
                                          <p:spTgt spid="299"/>
                                        </p:tgtEl>
                                        <p:attrNameLst>
                                          <p:attrName>style.visibility</p:attrName>
                                        </p:attrNameLst>
                                      </p:cBhvr>
                                      <p:to>
                                        <p:strVal val="visible"/>
                                      </p:to>
                                    </p:set>
                                    <p:animEffect transition="in" filter="fade">
                                      <p:cBhvr>
                                        <p:cTn id="31" dur="500"/>
                                        <p:tgtEl>
                                          <p:spTgt spid="299"/>
                                        </p:tgtEl>
                                      </p:cBhvr>
                                    </p:animEffect>
                                  </p:childTnLst>
                                </p:cTn>
                              </p:par>
                            </p:childTnLst>
                          </p:cTn>
                        </p:par>
                      </p:childTnLst>
                    </p:cTn>
                  </p:par>
                  <p:par>
                    <p:cTn id="32" fill="hold">
                      <p:stCondLst>
                        <p:cond delay="indefinite"/>
                      </p:stCondLst>
                      <p:childTnLst>
                        <p:par>
                          <p:cTn id="33" fill="hold">
                            <p:stCondLst>
                              <p:cond delay="0"/>
                            </p:stCondLst>
                            <p:childTnLst>
                              <p:par>
                                <p:cTn id="34" presetID="23" presetClass="entr" presetSubtype="16" fill="hold" nodeType="clickEffect">
                                  <p:stCondLst>
                                    <p:cond delay="0"/>
                                  </p:stCondLst>
                                  <p:childTnLst>
                                    <p:set>
                                      <p:cBhvr>
                                        <p:cTn id="35" dur="1" fill="hold">
                                          <p:stCondLst>
                                            <p:cond delay="0"/>
                                          </p:stCondLst>
                                        </p:cTn>
                                        <p:tgtEl>
                                          <p:spTgt spid="301"/>
                                        </p:tgtEl>
                                        <p:attrNameLst>
                                          <p:attrName>style.visibility</p:attrName>
                                        </p:attrNameLst>
                                      </p:cBhvr>
                                      <p:to>
                                        <p:strVal val="visible"/>
                                      </p:to>
                                    </p:set>
                                    <p:anim calcmode="lin" valueType="num">
                                      <p:cBhvr additive="base">
                                        <p:cTn id="36" dur="500"/>
                                        <p:tgtEl>
                                          <p:spTgt spid="301"/>
                                        </p:tgtEl>
                                        <p:attrNameLst>
                                          <p:attrName>ppt_w</p:attrName>
                                        </p:attrNameLst>
                                      </p:cBhvr>
                                      <p:tavLst>
                                        <p:tav tm="0">
                                          <p:val>
                                            <p:strVal val="0"/>
                                          </p:val>
                                        </p:tav>
                                        <p:tav tm="100000">
                                          <p:val>
                                            <p:strVal val="#ppt_w"/>
                                          </p:val>
                                        </p:tav>
                                      </p:tavLst>
                                    </p:anim>
                                    <p:anim calcmode="lin" valueType="num">
                                      <p:cBhvr additive="base">
                                        <p:cTn id="37" dur="500"/>
                                        <p:tgtEl>
                                          <p:spTgt spid="301"/>
                                        </p:tgtEl>
                                        <p:attrNameLst>
                                          <p:attrName>ppt_h</p:attrName>
                                        </p:attrNameLst>
                                      </p:cBhvr>
                                      <p:tavLst>
                                        <p:tav tm="0">
                                          <p:val>
                                            <p:strVal val="0"/>
                                          </p:val>
                                        </p:tav>
                                        <p:tav tm="100000">
                                          <p:val>
                                            <p:strVal val="#ppt_h"/>
                                          </p:val>
                                        </p:tav>
                                      </p:tavLst>
                                    </p:anim>
                                  </p:childTnLst>
                                </p:cTn>
                              </p:par>
                            </p:childTnLst>
                          </p:cTn>
                        </p:par>
                        <p:par>
                          <p:cTn id="38" fill="hold">
                            <p:stCondLst>
                              <p:cond delay="500"/>
                            </p:stCondLst>
                            <p:childTnLst>
                              <p:par>
                                <p:cTn id="39" presetID="10" presetClass="entr" presetSubtype="0" fill="hold" nodeType="afterEffect">
                                  <p:stCondLst>
                                    <p:cond delay="0"/>
                                  </p:stCondLst>
                                  <p:childTnLst>
                                    <p:set>
                                      <p:cBhvr>
                                        <p:cTn id="40" dur="1" fill="hold">
                                          <p:stCondLst>
                                            <p:cond delay="0"/>
                                          </p:stCondLst>
                                        </p:cTn>
                                        <p:tgtEl>
                                          <p:spTgt spid="307"/>
                                        </p:tgtEl>
                                        <p:attrNameLst>
                                          <p:attrName>style.visibility</p:attrName>
                                        </p:attrNameLst>
                                      </p:cBhvr>
                                      <p:to>
                                        <p:strVal val="visible"/>
                                      </p:to>
                                    </p:set>
                                    <p:animEffect transition="in" filter="fade">
                                      <p:cBhvr>
                                        <p:cTn id="41" dur="500"/>
                                        <p:tgtEl>
                                          <p:spTgt spid="307"/>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302"/>
                                        </p:tgtEl>
                                        <p:attrNameLst>
                                          <p:attrName>style.visibility</p:attrName>
                                        </p:attrNameLst>
                                      </p:cBhvr>
                                      <p:to>
                                        <p:strVal val="visible"/>
                                      </p:to>
                                    </p:set>
                                    <p:animEffect transition="in" filter="fade">
                                      <p:cBhvr>
                                        <p:cTn id="46" dur="500"/>
                                        <p:tgtEl>
                                          <p:spTgt spid="302"/>
                                        </p:tgtEl>
                                      </p:cBhvr>
                                    </p:animEffect>
                                  </p:childTnLst>
                                </p:cTn>
                              </p:par>
                            </p:childTnLst>
                          </p:cTn>
                        </p:par>
                        <p:par>
                          <p:cTn id="47" fill="hold">
                            <p:stCondLst>
                              <p:cond delay="500"/>
                            </p:stCondLst>
                            <p:childTnLst>
                              <p:par>
                                <p:cTn id="48" presetID="10" presetClass="entr" presetSubtype="0" fill="hold" nodeType="afterEffect">
                                  <p:stCondLst>
                                    <p:cond delay="0"/>
                                  </p:stCondLst>
                                  <p:childTnLst>
                                    <p:set>
                                      <p:cBhvr>
                                        <p:cTn id="49" dur="1" fill="hold">
                                          <p:stCondLst>
                                            <p:cond delay="0"/>
                                          </p:stCondLst>
                                        </p:cTn>
                                        <p:tgtEl>
                                          <p:spTgt spid="306"/>
                                        </p:tgtEl>
                                        <p:attrNameLst>
                                          <p:attrName>style.visibility</p:attrName>
                                        </p:attrNameLst>
                                      </p:cBhvr>
                                      <p:to>
                                        <p:strVal val="visible"/>
                                      </p:to>
                                    </p:set>
                                    <p:animEffect transition="in" filter="fade">
                                      <p:cBhvr>
                                        <p:cTn id="50" dur="500"/>
                                        <p:tgtEl>
                                          <p:spTgt spid="306"/>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304"/>
                                        </p:tgtEl>
                                        <p:attrNameLst>
                                          <p:attrName>style.visibility</p:attrName>
                                        </p:attrNameLst>
                                      </p:cBhvr>
                                      <p:to>
                                        <p:strVal val="visible"/>
                                      </p:to>
                                    </p:set>
                                    <p:animEffect transition="in" filter="fade">
                                      <p:cBhvr>
                                        <p:cTn id="55" dur="1000"/>
                                        <p:tgtEl>
                                          <p:spTgt spid="304"/>
                                        </p:tgtEl>
                                      </p:cBhvr>
                                    </p:animEffect>
                                  </p:childTnLst>
                                </p:cTn>
                              </p:par>
                              <p:par>
                                <p:cTn id="56" presetID="10" presetClass="entr" presetSubtype="0" fill="hold" nodeType="withEffect">
                                  <p:stCondLst>
                                    <p:cond delay="500"/>
                                  </p:stCondLst>
                                  <p:childTnLst>
                                    <p:set>
                                      <p:cBhvr>
                                        <p:cTn id="57" dur="1" fill="hold">
                                          <p:stCondLst>
                                            <p:cond delay="0"/>
                                          </p:stCondLst>
                                        </p:cTn>
                                        <p:tgtEl>
                                          <p:spTgt spid="303"/>
                                        </p:tgtEl>
                                        <p:attrNameLst>
                                          <p:attrName>style.visibility</p:attrName>
                                        </p:attrNameLst>
                                      </p:cBhvr>
                                      <p:to>
                                        <p:strVal val="visible"/>
                                      </p:to>
                                    </p:set>
                                    <p:animEffect transition="in" filter="fade">
                                      <p:cBhvr>
                                        <p:cTn id="58" dur="1000"/>
                                        <p:tgtEl>
                                          <p:spTgt spid="303"/>
                                        </p:tgtEl>
                                      </p:cBhvr>
                                    </p:animEffect>
                                  </p:childTnLst>
                                </p:cTn>
                              </p:par>
                              <p:par>
                                <p:cTn id="59" presetID="10" presetClass="entr" presetSubtype="0" fill="hold" nodeType="withEffect">
                                  <p:stCondLst>
                                    <p:cond delay="1000"/>
                                  </p:stCondLst>
                                  <p:childTnLst>
                                    <p:set>
                                      <p:cBhvr>
                                        <p:cTn id="60" dur="1" fill="hold">
                                          <p:stCondLst>
                                            <p:cond delay="0"/>
                                          </p:stCondLst>
                                        </p:cTn>
                                        <p:tgtEl>
                                          <p:spTgt spid="305"/>
                                        </p:tgtEl>
                                        <p:attrNameLst>
                                          <p:attrName>style.visibility</p:attrName>
                                        </p:attrNameLst>
                                      </p:cBhvr>
                                      <p:to>
                                        <p:strVal val="visible"/>
                                      </p:to>
                                    </p:set>
                                    <p:animEffect transition="in" filter="fade">
                                      <p:cBhvr>
                                        <p:cTn id="61" dur="1000"/>
                                        <p:tgtEl>
                                          <p:spTgt spid="305"/>
                                        </p:tgtEl>
                                      </p:cBhvr>
                                    </p:animEffect>
                                  </p:childTnLst>
                                </p:cTn>
                              </p:par>
                            </p:childTnLst>
                          </p:cTn>
                        </p:par>
                        <p:par>
                          <p:cTn id="62" fill="hold">
                            <p:stCondLst>
                              <p:cond delay="1000"/>
                            </p:stCondLst>
                            <p:childTnLst>
                              <p:par>
                                <p:cTn id="63" presetID="10" presetClass="entr" presetSubtype="0" fill="hold" nodeType="afterEffect">
                                  <p:stCondLst>
                                    <p:cond delay="0"/>
                                  </p:stCondLst>
                                  <p:childTnLst>
                                    <p:set>
                                      <p:cBhvr>
                                        <p:cTn id="64" dur="1" fill="hold">
                                          <p:stCondLst>
                                            <p:cond delay="0"/>
                                          </p:stCondLst>
                                        </p:cTn>
                                        <p:tgtEl>
                                          <p:spTgt spid="308"/>
                                        </p:tgtEl>
                                        <p:attrNameLst>
                                          <p:attrName>style.visibility</p:attrName>
                                        </p:attrNameLst>
                                      </p:cBhvr>
                                      <p:to>
                                        <p:strVal val="visible"/>
                                      </p:to>
                                    </p:set>
                                    <p:animEffect transition="in" filter="fade">
                                      <p:cBhvr>
                                        <p:cTn id="65" dur="500"/>
                                        <p:tgtEl>
                                          <p:spTgt spid="3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alphaModFix/>
          </a:blip>
          <a:stretch>
            <a:fillRect/>
          </a:stretch>
        </a:blipFill>
        <a:effectLst/>
      </p:bgPr>
    </p:bg>
    <p:spTree>
      <p:nvGrpSpPr>
        <p:cNvPr id="1" name="Shape 309"/>
        <p:cNvGrpSpPr/>
        <p:nvPr/>
      </p:nvGrpSpPr>
      <p:grpSpPr>
        <a:xfrm>
          <a:off x="0" y="0"/>
          <a:ext cx="0" cy="0"/>
          <a:chOff x="0" y="0"/>
          <a:chExt cx="0" cy="0"/>
        </a:xfrm>
      </p:grpSpPr>
      <p:sp>
        <p:nvSpPr>
          <p:cNvPr id="310" name="Google Shape;310;p8"/>
          <p:cNvSpPr txBox="1"/>
          <p:nvPr/>
        </p:nvSpPr>
        <p:spPr>
          <a:xfrm>
            <a:off x="1655062" y="862416"/>
            <a:ext cx="2285100" cy="40020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s-ES"/>
              <a:t>ପ୍ରତୀକ </a:t>
            </a:r>
            <a:endParaRPr/>
          </a:p>
        </p:txBody>
      </p:sp>
      <p:sp>
        <p:nvSpPr>
          <p:cNvPr id="311" name="Google Shape;311;p8"/>
          <p:cNvSpPr txBox="1"/>
          <p:nvPr/>
        </p:nvSpPr>
        <p:spPr>
          <a:xfrm>
            <a:off x="235328" y="1417057"/>
            <a:ext cx="5124600" cy="1015800"/>
          </a:xfrm>
          <a:prstGeom prst="rect">
            <a:avLst/>
          </a:prstGeom>
          <a:noFill/>
          <a:ln>
            <a:noFill/>
          </a:ln>
        </p:spPr>
        <p:txBody>
          <a:bodyPr spcFirstLastPara="1" wrap="square" lIns="91425" tIns="45700" rIns="91425" bIns="45700" anchor="t" anchorCtr="0">
            <a:spAutoFit/>
            <a:scene3d>
              <a:camera prst="orthographicFront"/>
              <a:lightRig rig="threePt" dir="t"/>
            </a:scene3d>
            <a:sp3d extrusionH="57150">
              <a:bevelT w="38100" h="38100" prst="angle"/>
            </a:sp3d>
          </a:bodyPr>
          <a:lstStyle/>
          <a:p>
            <a:pPr marL="0" marR="0" lvl="0" indent="0" algn="l" rtl="0">
              <a:spcBef>
                <a:spcPts val="0"/>
              </a:spcBef>
              <a:spcAft>
                <a:spcPts val="0"/>
              </a:spcAft>
              <a:buNone/>
            </a:pPr>
            <a:r>
              <a:rPr lang="es-ES" sz="2000" b="1" dirty="0" err="1">
                <a:solidFill>
                  <a:srgbClr val="2F3195"/>
                </a:solidFill>
              </a:rPr>
              <a:t>ଯାତ୍ରା</a:t>
            </a:r>
            <a:r>
              <a:rPr lang="es-ES" sz="2000" b="1" dirty="0">
                <a:solidFill>
                  <a:srgbClr val="2F3195"/>
                </a:solidFill>
              </a:rPr>
              <a:t> </a:t>
            </a:r>
            <a:r>
              <a:rPr lang="es-ES" sz="2000" b="1" dirty="0" err="1">
                <a:solidFill>
                  <a:srgbClr val="2F3195"/>
                </a:solidFill>
              </a:rPr>
              <a:t>ପୁସ୍ତକ</a:t>
            </a:r>
            <a:r>
              <a:rPr lang="es-ES" sz="2000" b="1" dirty="0">
                <a:solidFill>
                  <a:srgbClr val="2F3195"/>
                </a:solidFill>
              </a:rPr>
              <a:t> ୨୫:୮:</a:t>
            </a:r>
            <a:r>
              <a:rPr lang="es-ES" sz="2000" b="1" i="0" u="none" strike="noStrike" cap="none" dirty="0">
                <a:solidFill>
                  <a:schemeClr val="dk1"/>
                </a:solidFill>
                <a:latin typeface="Arial"/>
                <a:ea typeface="Arial"/>
                <a:cs typeface="Arial"/>
                <a:sym typeface="Arial"/>
              </a:rPr>
              <a:t> </a:t>
            </a:r>
            <a:r>
              <a:rPr lang="es-ES" sz="2000" b="1" dirty="0" err="1">
                <a:solidFill>
                  <a:schemeClr val="dk1"/>
                </a:solidFill>
              </a:rPr>
              <a:t>ଯାଜକ</a:t>
            </a:r>
            <a:r>
              <a:rPr lang="es-ES" sz="2000" b="1" dirty="0">
                <a:solidFill>
                  <a:schemeClr val="dk1"/>
                </a:solidFill>
              </a:rPr>
              <a:t>, </a:t>
            </a:r>
            <a:r>
              <a:rPr lang="es-ES" sz="2000" b="1" dirty="0" err="1">
                <a:solidFill>
                  <a:schemeClr val="dk1"/>
                </a:solidFill>
              </a:rPr>
              <a:t>ସମାଗମ</a:t>
            </a:r>
            <a:r>
              <a:rPr lang="es-ES" sz="2000" b="1" dirty="0">
                <a:solidFill>
                  <a:schemeClr val="dk1"/>
                </a:solidFill>
              </a:rPr>
              <a:t> </a:t>
            </a:r>
            <a:r>
              <a:rPr lang="es-ES" sz="2000" b="1" dirty="0" err="1">
                <a:solidFill>
                  <a:schemeClr val="dk1"/>
                </a:solidFill>
              </a:rPr>
              <a:t>ତମ୍ବୁ</a:t>
            </a:r>
            <a:r>
              <a:rPr lang="es-ES" sz="2000" b="1" dirty="0">
                <a:solidFill>
                  <a:schemeClr val="dk1"/>
                </a:solidFill>
              </a:rPr>
              <a:t> </a:t>
            </a:r>
            <a:r>
              <a:rPr lang="es-ES" sz="2000" b="1" dirty="0" err="1">
                <a:solidFill>
                  <a:schemeClr val="dk1"/>
                </a:solidFill>
              </a:rPr>
              <a:t>ଏବଂ</a:t>
            </a:r>
            <a:r>
              <a:rPr lang="es-ES" sz="2000" b="1" dirty="0">
                <a:solidFill>
                  <a:schemeClr val="dk1"/>
                </a:solidFill>
              </a:rPr>
              <a:t> </a:t>
            </a:r>
            <a:r>
              <a:rPr lang="es-ES" sz="2000" b="1" dirty="0" err="1">
                <a:solidFill>
                  <a:schemeClr val="dk1"/>
                </a:solidFill>
              </a:rPr>
              <a:t>ଏହାର</a:t>
            </a:r>
            <a:r>
              <a:rPr lang="es-ES" sz="2000" b="1" dirty="0">
                <a:solidFill>
                  <a:schemeClr val="dk1"/>
                </a:solidFill>
              </a:rPr>
              <a:t> </a:t>
            </a:r>
            <a:r>
              <a:rPr lang="es-ES" sz="2000" b="1" dirty="0" err="1">
                <a:solidFill>
                  <a:schemeClr val="dk1"/>
                </a:solidFill>
              </a:rPr>
              <a:t>ସେବାକାର୍ଯ୍ୟ</a:t>
            </a:r>
            <a:r>
              <a:rPr lang="es-ES" sz="2000" b="1" dirty="0">
                <a:solidFill>
                  <a:schemeClr val="dk1"/>
                </a:solidFill>
              </a:rPr>
              <a:t> </a:t>
            </a:r>
            <a:r>
              <a:rPr lang="es-ES" sz="2000" b="1" dirty="0" err="1">
                <a:solidFill>
                  <a:schemeClr val="dk1"/>
                </a:solidFill>
              </a:rPr>
              <a:t>ହେଉଛି</a:t>
            </a:r>
            <a:r>
              <a:rPr lang="es-ES" sz="2000" b="1" dirty="0">
                <a:solidFill>
                  <a:schemeClr val="dk1"/>
                </a:solidFill>
              </a:rPr>
              <a:t> </a:t>
            </a:r>
            <a:r>
              <a:rPr lang="es-ES" sz="2000" b="1" dirty="0" err="1">
                <a:solidFill>
                  <a:schemeClr val="dk1"/>
                </a:solidFill>
              </a:rPr>
              <a:t>ପରିତ୍ରାଣର</a:t>
            </a:r>
            <a:r>
              <a:rPr lang="es-ES" sz="2000" b="1" dirty="0">
                <a:solidFill>
                  <a:schemeClr val="dk1"/>
                </a:solidFill>
              </a:rPr>
              <a:t> </a:t>
            </a:r>
            <a:r>
              <a:rPr lang="es-ES" sz="2000" b="1" dirty="0" err="1">
                <a:solidFill>
                  <a:schemeClr val="dk1"/>
                </a:solidFill>
              </a:rPr>
              <a:t>ଯୋଜନାକୁ</a:t>
            </a:r>
            <a:r>
              <a:rPr lang="es-ES" sz="2000" b="1" dirty="0">
                <a:solidFill>
                  <a:schemeClr val="dk1"/>
                </a:solidFill>
              </a:rPr>
              <a:t> </a:t>
            </a:r>
            <a:r>
              <a:rPr lang="es-ES" sz="2000" b="1" dirty="0" err="1">
                <a:solidFill>
                  <a:schemeClr val="dk1"/>
                </a:solidFill>
              </a:rPr>
              <a:t>ବିସ୍ତୃତ</a:t>
            </a:r>
            <a:r>
              <a:rPr lang="es-ES" sz="2000" b="1" dirty="0">
                <a:solidFill>
                  <a:schemeClr val="dk1"/>
                </a:solidFill>
              </a:rPr>
              <a:t> </a:t>
            </a:r>
            <a:r>
              <a:rPr lang="es-ES" sz="2000" b="1" dirty="0" err="1">
                <a:solidFill>
                  <a:schemeClr val="dk1"/>
                </a:solidFill>
              </a:rPr>
              <a:t>ଭାବରେ</a:t>
            </a:r>
            <a:r>
              <a:rPr lang="es-ES" sz="2000" b="1" dirty="0">
                <a:solidFill>
                  <a:schemeClr val="dk1"/>
                </a:solidFill>
              </a:rPr>
              <a:t> </a:t>
            </a:r>
            <a:r>
              <a:rPr lang="es-ES" sz="2000" b="1" dirty="0" err="1">
                <a:solidFill>
                  <a:schemeClr val="dk1"/>
                </a:solidFill>
              </a:rPr>
              <a:t>ବୁଝାଇବା</a:t>
            </a:r>
            <a:r>
              <a:rPr lang="es-ES" sz="2000" b="1" dirty="0">
                <a:solidFill>
                  <a:schemeClr val="dk1"/>
                </a:solidFill>
              </a:rPr>
              <a:t> </a:t>
            </a:r>
            <a:r>
              <a:rPr lang="es-ES" sz="2000" b="1" dirty="0" err="1">
                <a:solidFill>
                  <a:schemeClr val="dk1"/>
                </a:solidFill>
              </a:rPr>
              <a:t>ପାଇଁ</a:t>
            </a:r>
            <a:r>
              <a:rPr lang="es-ES" sz="2000" b="1" dirty="0">
                <a:solidFill>
                  <a:schemeClr val="dk1"/>
                </a:solidFill>
              </a:rPr>
              <a:t> </a:t>
            </a:r>
            <a:r>
              <a:rPr lang="es-ES" sz="2000" b="1" dirty="0" err="1">
                <a:solidFill>
                  <a:schemeClr val="dk1"/>
                </a:solidFill>
              </a:rPr>
              <a:t>ଏକ</a:t>
            </a:r>
            <a:r>
              <a:rPr lang="es-ES" sz="2000" b="1" dirty="0">
                <a:solidFill>
                  <a:schemeClr val="dk1"/>
                </a:solidFill>
              </a:rPr>
              <a:t> </a:t>
            </a:r>
            <a:r>
              <a:rPr lang="es-ES" sz="2000" b="1" dirty="0" err="1">
                <a:solidFill>
                  <a:schemeClr val="dk1"/>
                </a:solidFill>
              </a:rPr>
              <a:t>ଏକ</a:t>
            </a:r>
            <a:r>
              <a:rPr lang="es-ES" sz="2000" b="1" dirty="0">
                <a:solidFill>
                  <a:schemeClr val="dk1"/>
                </a:solidFill>
              </a:rPr>
              <a:t> </a:t>
            </a:r>
            <a:r>
              <a:rPr lang="es-ES" sz="2000" b="1" dirty="0" err="1">
                <a:solidFill>
                  <a:schemeClr val="dk1"/>
                </a:solidFill>
              </a:rPr>
              <a:t>ପ୍ରତୀକ</a:t>
            </a:r>
            <a:r>
              <a:rPr lang="es-ES" sz="2000" b="1" dirty="0">
                <a:solidFill>
                  <a:schemeClr val="dk1"/>
                </a:solidFill>
              </a:rPr>
              <a:t>।</a:t>
            </a:r>
            <a:endParaRPr dirty="0"/>
          </a:p>
        </p:txBody>
      </p:sp>
      <p:sp>
        <p:nvSpPr>
          <p:cNvPr id="312" name="Google Shape;312;p8"/>
          <p:cNvSpPr txBox="1"/>
          <p:nvPr/>
        </p:nvSpPr>
        <p:spPr>
          <a:xfrm>
            <a:off x="6436103" y="4625546"/>
            <a:ext cx="1784100" cy="40020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s-ES"/>
              <a:t>ଦୃଷ୍ଟାନ୍ତ</a:t>
            </a:r>
            <a:endParaRPr/>
          </a:p>
        </p:txBody>
      </p:sp>
      <p:sp>
        <p:nvSpPr>
          <p:cNvPr id="313" name="Google Shape;313;p8"/>
          <p:cNvSpPr txBox="1"/>
          <p:nvPr/>
        </p:nvSpPr>
        <p:spPr>
          <a:xfrm>
            <a:off x="6436103" y="5099871"/>
            <a:ext cx="5747700" cy="1015800"/>
          </a:xfrm>
          <a:prstGeom prst="rect">
            <a:avLst/>
          </a:prstGeom>
          <a:noFill/>
          <a:ln>
            <a:noFill/>
          </a:ln>
        </p:spPr>
        <p:txBody>
          <a:bodyPr spcFirstLastPara="1" wrap="square" lIns="91425" tIns="45700" rIns="91425" bIns="45700" anchor="t" anchorCtr="0">
            <a:spAutoFit/>
            <a:scene3d>
              <a:camera prst="orthographicFront"/>
              <a:lightRig rig="threePt" dir="t"/>
            </a:scene3d>
            <a:sp3d extrusionH="57150">
              <a:bevelT w="38100" h="38100" prst="angle"/>
            </a:sp3d>
          </a:bodyPr>
          <a:lstStyle/>
          <a:p>
            <a:pPr marL="0" marR="0" lvl="0" indent="0" algn="l" rtl="0">
              <a:spcBef>
                <a:spcPts val="0"/>
              </a:spcBef>
              <a:spcAft>
                <a:spcPts val="0"/>
              </a:spcAft>
              <a:buNone/>
            </a:pPr>
            <a:r>
              <a:rPr lang="es-ES" sz="2000" b="1">
                <a:solidFill>
                  <a:srgbClr val="990099"/>
                </a:solidFill>
              </a:rPr>
              <a:t>ଯିଶାଇୟ ୫:୧-୭:</a:t>
            </a:r>
            <a:r>
              <a:rPr lang="es-ES" sz="2000" b="1" i="0" u="none" strike="noStrike" cap="none">
                <a:solidFill>
                  <a:schemeClr val="dk1"/>
                </a:solidFill>
                <a:latin typeface="Arial"/>
                <a:ea typeface="Arial"/>
                <a:cs typeface="Arial"/>
                <a:sym typeface="Arial"/>
              </a:rPr>
              <a:t> </a:t>
            </a:r>
            <a:r>
              <a:rPr lang="es-ES" sz="2000" b="1">
                <a:solidFill>
                  <a:schemeClr val="dk1"/>
                </a:solidFill>
              </a:rPr>
              <a:t>ଲୋକମାନଙ୍କୁ ସେମାନଙ୍କର ଆତ୍ମିକ ଅବସ୍ଥା ବିଷୟରେ ଚିନ୍ତା କରିବାକୁ ଆହ୍ୱାନ ଦେବା ପାଇଁ ଭବିଷ୍ୟଦ୍‌ବକ୍ତାମାନେ ଦୃଷ୍ଟାନ୍ତ ବ୍ୟବହାର କରିଥିଲେ।</a:t>
            </a:r>
            <a:endParaRPr/>
          </a:p>
        </p:txBody>
      </p:sp>
      <p:pic>
        <p:nvPicPr>
          <p:cNvPr id="314" name="Google Shape;314;p8"/>
          <p:cNvPicPr preferRelativeResize="0"/>
          <p:nvPr/>
        </p:nvPicPr>
        <p:blipFill rotWithShape="1">
          <a:blip r:embed="rId3"/>
          <a:srcRect/>
          <a:stretch/>
        </p:blipFill>
        <p:spPr>
          <a:xfrm>
            <a:off x="5485499" y="801700"/>
            <a:ext cx="2723100" cy="3631800"/>
          </a:xfrm>
          <a:prstGeom prst="snip2DiagRect">
            <a:avLst>
              <a:gd name="adj1" fmla="val 0"/>
              <a:gd name="adj2" fmla="val 8808"/>
            </a:avLst>
          </a:prstGeom>
          <a:solidFill>
            <a:srgbClr val="FFFFFF">
              <a:shade val="85000"/>
            </a:srgbClr>
          </a:solidFill>
          <a:ln w="38100" cap="sq">
            <a:solidFill>
              <a:srgbClr val="2F3195"/>
            </a:solidFill>
            <a:miter lim="800000"/>
          </a:ln>
          <a:effectLst/>
          <a:scene3d>
            <a:camera prst="orthographicFront"/>
            <a:lightRig rig="twoPt" dir="t">
              <a:rot lat="0" lon="0" rev="7200000"/>
            </a:lightRig>
          </a:scene3d>
          <a:sp3d>
            <a:bevelT w="25400" h="19050"/>
            <a:contourClr>
              <a:srgbClr val="FFFFFF"/>
            </a:contourClr>
          </a:sp3d>
        </p:spPr>
      </p:pic>
      <p:pic>
        <p:nvPicPr>
          <p:cNvPr id="315" name="Google Shape;315;p8"/>
          <p:cNvPicPr preferRelativeResize="0"/>
          <p:nvPr/>
        </p:nvPicPr>
        <p:blipFill rotWithShape="1">
          <a:blip r:embed="rId4"/>
          <a:srcRect/>
          <a:stretch/>
        </p:blipFill>
        <p:spPr>
          <a:xfrm>
            <a:off x="8387562" y="801700"/>
            <a:ext cx="3569100" cy="1997100"/>
          </a:xfrm>
          <a:prstGeom prst="snip2DiagRect">
            <a:avLst>
              <a:gd name="adj1" fmla="val 9742"/>
              <a:gd name="adj2" fmla="val 0"/>
            </a:avLst>
          </a:prstGeom>
          <a:solidFill>
            <a:srgbClr val="FFFFFF">
              <a:shade val="85000"/>
            </a:srgbClr>
          </a:solidFill>
          <a:ln w="38100" cap="sq">
            <a:solidFill>
              <a:schemeClr val="accent3"/>
            </a:solidFill>
            <a:miter lim="800000"/>
          </a:ln>
          <a:effectLst/>
          <a:scene3d>
            <a:camera prst="orthographicFront"/>
            <a:lightRig rig="twoPt" dir="t">
              <a:rot lat="0" lon="0" rev="7200000"/>
            </a:lightRig>
          </a:scene3d>
          <a:sp3d>
            <a:bevelT w="25400" h="19050"/>
            <a:contourClr>
              <a:srgbClr val="FFFFFF"/>
            </a:contourClr>
          </a:sp3d>
        </p:spPr>
      </p:pic>
      <p:pic>
        <p:nvPicPr>
          <p:cNvPr id="316" name="Google Shape;316;p8"/>
          <p:cNvPicPr preferRelativeResize="0"/>
          <p:nvPr/>
        </p:nvPicPr>
        <p:blipFill rotWithShape="1">
          <a:blip r:embed="rId5"/>
          <a:srcRect/>
          <a:stretch/>
        </p:blipFill>
        <p:spPr>
          <a:xfrm>
            <a:off x="8387562" y="3018032"/>
            <a:ext cx="3569100" cy="2007600"/>
          </a:xfrm>
          <a:prstGeom prst="snip2DiagRect">
            <a:avLst>
              <a:gd name="adj1" fmla="val 0"/>
              <a:gd name="adj2" fmla="val 9399"/>
            </a:avLst>
          </a:prstGeom>
          <a:solidFill>
            <a:srgbClr val="FFFFFF">
              <a:shade val="85000"/>
            </a:srgbClr>
          </a:solidFill>
          <a:ln w="38100" cap="sq">
            <a:solidFill>
              <a:srgbClr val="BEA60B"/>
            </a:solidFill>
            <a:miter lim="800000"/>
          </a:ln>
          <a:effectLst/>
          <a:scene3d>
            <a:camera prst="orthographicFront"/>
            <a:lightRig rig="twoPt" dir="t">
              <a:rot lat="0" lon="0" rev="7200000"/>
            </a:lightRig>
          </a:scene3d>
          <a:sp3d>
            <a:bevelT w="25400" h="19050"/>
            <a:contourClr>
              <a:srgbClr val="FFFFFF"/>
            </a:contourClr>
          </a:sp3d>
        </p:spPr>
      </p:pic>
      <p:pic>
        <p:nvPicPr>
          <p:cNvPr id="317" name="Google Shape;317;p8"/>
          <p:cNvPicPr preferRelativeResize="0"/>
          <p:nvPr/>
        </p:nvPicPr>
        <p:blipFill rotWithShape="1">
          <a:blip r:embed="rId6"/>
          <a:srcRect l="2166" t="-350" r="19366" b="350"/>
          <a:stretch/>
        </p:blipFill>
        <p:spPr>
          <a:xfrm>
            <a:off x="165370" y="4625546"/>
            <a:ext cx="2232600" cy="2124600"/>
          </a:xfrm>
          <a:prstGeom prst="snip2DiagRect">
            <a:avLst/>
          </a:prstGeom>
          <a:solidFill>
            <a:srgbClr val="FFFFFF">
              <a:shade val="85000"/>
            </a:srgbClr>
          </a:solidFill>
          <a:ln w="38100" cap="sq">
            <a:solidFill>
              <a:schemeClr val="accent1">
                <a:lumMod val="75000"/>
              </a:schemeClr>
            </a:solidFill>
            <a:miter lim="800000"/>
          </a:ln>
          <a:effectLst/>
          <a:scene3d>
            <a:camera prst="orthographicFront"/>
            <a:lightRig rig="twoPt" dir="t">
              <a:rot lat="0" lon="0" rev="7200000"/>
            </a:lightRig>
          </a:scene3d>
          <a:sp3d>
            <a:bevelT w="25400" h="19050"/>
            <a:contourClr>
              <a:srgbClr val="FFFFFF"/>
            </a:contourClr>
          </a:sp3d>
        </p:spPr>
      </p:pic>
      <p:sp>
        <p:nvSpPr>
          <p:cNvPr id="318" name="Google Shape;318;p8"/>
          <p:cNvSpPr txBox="1"/>
          <p:nvPr/>
        </p:nvSpPr>
        <p:spPr>
          <a:xfrm>
            <a:off x="235328" y="3434278"/>
            <a:ext cx="5124600" cy="1015800"/>
          </a:xfrm>
          <a:prstGeom prst="rect">
            <a:avLst/>
          </a:prstGeom>
          <a:noFill/>
          <a:ln>
            <a:noFill/>
          </a:ln>
        </p:spPr>
        <p:txBody>
          <a:bodyPr spcFirstLastPara="1" wrap="square" lIns="91425" tIns="45700" rIns="91425" bIns="45700" anchor="t" anchorCtr="0">
            <a:spAutoFit/>
            <a:scene3d>
              <a:camera prst="orthographicFront"/>
              <a:lightRig rig="threePt" dir="t"/>
            </a:scene3d>
            <a:sp3d extrusionH="57150">
              <a:bevelT w="38100" h="38100" prst="angle"/>
            </a:sp3d>
          </a:bodyPr>
          <a:lstStyle/>
          <a:p>
            <a:pPr marL="0" marR="0" lvl="0" indent="0" algn="l" rtl="0">
              <a:spcBef>
                <a:spcPts val="0"/>
              </a:spcBef>
              <a:spcAft>
                <a:spcPts val="0"/>
              </a:spcAft>
              <a:buNone/>
            </a:pPr>
            <a:r>
              <a:rPr lang="es-ES" sz="2000" b="1">
                <a:solidFill>
                  <a:srgbClr val="BEA60B"/>
                </a:solidFill>
              </a:rPr>
              <a:t>ଯୋହନ ୧୫:୧:</a:t>
            </a:r>
            <a:r>
              <a:rPr lang="es-ES" sz="2000" b="1" i="0" u="none" strike="noStrike" cap="none">
                <a:solidFill>
                  <a:srgbClr val="000000"/>
                </a:solidFill>
                <a:latin typeface="Arial"/>
                <a:ea typeface="Arial"/>
                <a:cs typeface="Arial"/>
                <a:sym typeface="Arial"/>
              </a:rPr>
              <a:t> </a:t>
            </a:r>
            <a:r>
              <a:rPr lang="es-ES" sz="2000" b="1"/>
              <a:t>ଯୀଶୁ ନିଜ ସେବାକାର୍ଯ୍ୟ ବୁଝାଇବା ପାଇଁ ଆଲୋକ, ଦ୍ରାକ୍ଷାଲତା, ଉତ୍ତମ ମେଷପାଳକ ଇତ୍ୟାଦି ପ୍ରତୀକ ବ୍ୟବହାର କରିଥିଲେ।</a:t>
            </a:r>
            <a:endParaRPr/>
          </a:p>
        </p:txBody>
      </p:sp>
      <p:sp>
        <p:nvSpPr>
          <p:cNvPr id="319" name="Google Shape;319;p8"/>
          <p:cNvSpPr txBox="1"/>
          <p:nvPr/>
        </p:nvSpPr>
        <p:spPr>
          <a:xfrm>
            <a:off x="235325" y="2432725"/>
            <a:ext cx="5250174" cy="1015800"/>
          </a:xfrm>
          <a:prstGeom prst="rect">
            <a:avLst/>
          </a:prstGeom>
          <a:noFill/>
          <a:ln>
            <a:noFill/>
          </a:ln>
        </p:spPr>
        <p:txBody>
          <a:bodyPr spcFirstLastPara="1" wrap="square" lIns="91425" tIns="45700" rIns="91425" bIns="45700" anchor="t" anchorCtr="0">
            <a:spAutoFit/>
            <a:scene3d>
              <a:camera prst="orthographicFront"/>
              <a:lightRig rig="threePt" dir="t"/>
            </a:scene3d>
            <a:sp3d extrusionH="57150">
              <a:bevelT w="38100" h="38100" prst="angle"/>
            </a:sp3d>
          </a:bodyPr>
          <a:lstStyle/>
          <a:p>
            <a:pPr marL="0" marR="0" lvl="0" indent="0" algn="l" rtl="0">
              <a:spcBef>
                <a:spcPts val="0"/>
              </a:spcBef>
              <a:spcAft>
                <a:spcPts val="0"/>
              </a:spcAft>
              <a:buNone/>
            </a:pPr>
            <a:r>
              <a:rPr lang="es-ES" sz="2000" b="1" dirty="0">
                <a:solidFill>
                  <a:srgbClr val="CC0000"/>
                </a:solidFill>
              </a:rPr>
              <a:t>ପ୍ରକାଶିତ </a:t>
            </a:r>
            <a:r>
              <a:rPr lang="es-ES" sz="2000" b="1" dirty="0" err="1">
                <a:solidFill>
                  <a:srgbClr val="CC0000"/>
                </a:solidFill>
              </a:rPr>
              <a:t>ବାକ୍ୟ</a:t>
            </a:r>
            <a:r>
              <a:rPr lang="es-ES" sz="2000" b="1" dirty="0">
                <a:solidFill>
                  <a:srgbClr val="CC0000"/>
                </a:solidFill>
              </a:rPr>
              <a:t> ୧୩:୨:</a:t>
            </a:r>
            <a:r>
              <a:rPr lang="es-ES" sz="2000" b="1" i="0" u="none" strike="noStrike" cap="none" dirty="0">
                <a:solidFill>
                  <a:srgbClr val="000000"/>
                </a:solidFill>
                <a:latin typeface="Arial"/>
                <a:ea typeface="Arial"/>
                <a:cs typeface="Arial"/>
                <a:sym typeface="Arial"/>
              </a:rPr>
              <a:t> </a:t>
            </a:r>
            <a:r>
              <a:rPr lang="es-ES" sz="2000" b="1" dirty="0" err="1"/>
              <a:t>ଦାନିୟେଲ</a:t>
            </a:r>
            <a:r>
              <a:rPr lang="es-ES" sz="2000" b="1" dirty="0"/>
              <a:t> </a:t>
            </a:r>
            <a:r>
              <a:rPr lang="es-ES" sz="2000" b="1" dirty="0" err="1"/>
              <a:t>ଏବଂ</a:t>
            </a:r>
            <a:r>
              <a:rPr lang="es-ES" sz="2000" b="1" dirty="0"/>
              <a:t> ପ୍ରକାଶିତ </a:t>
            </a:r>
            <a:r>
              <a:rPr lang="es-ES" sz="2000" b="1" dirty="0" err="1"/>
              <a:t>ବାକ୍ୟରେ</a:t>
            </a:r>
            <a:r>
              <a:rPr lang="es-ES" sz="2000" b="1" dirty="0"/>
              <a:t> </a:t>
            </a:r>
            <a:r>
              <a:rPr lang="es-ES" sz="2000" b="1" dirty="0" err="1"/>
              <a:t>ଐତିହାସିକ</a:t>
            </a:r>
            <a:r>
              <a:rPr lang="es-ES" sz="2000" b="1" dirty="0"/>
              <a:t> </a:t>
            </a:r>
            <a:r>
              <a:rPr lang="es-ES" sz="2000" b="1" dirty="0" err="1"/>
              <a:t>ବାସ୍ତବତାକୁ</a:t>
            </a:r>
            <a:r>
              <a:rPr lang="es-ES" sz="2000" b="1" dirty="0"/>
              <a:t> </a:t>
            </a:r>
            <a:r>
              <a:rPr lang="es-ES" sz="2000" b="1" dirty="0" err="1"/>
              <a:t>ଦର୍ଶାଇବା</a:t>
            </a:r>
            <a:r>
              <a:rPr lang="es-ES" sz="2000" b="1" dirty="0"/>
              <a:t> </a:t>
            </a:r>
            <a:r>
              <a:rPr lang="es-ES" sz="2000" b="1" dirty="0" err="1"/>
              <a:t>ପାଇଁ</a:t>
            </a:r>
            <a:r>
              <a:rPr lang="es-ES" sz="2000" b="1" dirty="0"/>
              <a:t> </a:t>
            </a:r>
            <a:r>
              <a:rPr lang="es-ES" sz="2000" b="1" dirty="0" err="1"/>
              <a:t>ପ୍ରତୀକ</a:t>
            </a:r>
            <a:r>
              <a:rPr lang="es-ES" sz="2000" b="1" dirty="0"/>
              <a:t> (</a:t>
            </a:r>
            <a:r>
              <a:rPr lang="es-ES" sz="2000" b="1" dirty="0" err="1"/>
              <a:t>ଯଥା</a:t>
            </a:r>
            <a:r>
              <a:rPr lang="es-ES" sz="2000" b="1" dirty="0"/>
              <a:t>: </a:t>
            </a:r>
            <a:r>
              <a:rPr lang="es-ES" sz="2000" b="1" dirty="0" err="1"/>
              <a:t>ପଶୁ</a:t>
            </a:r>
            <a:r>
              <a:rPr lang="es-ES" sz="2000" b="1" dirty="0"/>
              <a:t>, </a:t>
            </a:r>
            <a:r>
              <a:rPr lang="es-ES" sz="2000" b="1" dirty="0" err="1"/>
              <a:t>ଶୃଙ୍ଗ</a:t>
            </a:r>
            <a:r>
              <a:rPr lang="es-ES" sz="2000" b="1" dirty="0"/>
              <a:t> </a:t>
            </a:r>
            <a:r>
              <a:rPr lang="es-ES" sz="2000" b="1" dirty="0" err="1"/>
              <a:t>ଇତ୍ୟାଦି</a:t>
            </a:r>
            <a:r>
              <a:rPr lang="es-ES" sz="2000" b="1" dirty="0"/>
              <a:t>) </a:t>
            </a:r>
            <a:r>
              <a:rPr lang="es-ES" sz="2000" b="1" dirty="0" err="1"/>
              <a:t>ବ୍ୟବହାର</a:t>
            </a:r>
            <a:r>
              <a:rPr lang="es-ES" sz="2000" b="1" dirty="0"/>
              <a:t> </a:t>
            </a:r>
            <a:r>
              <a:rPr lang="es-ES" sz="2000" b="1" dirty="0" err="1"/>
              <a:t>କରାଯାଇଛି</a:t>
            </a:r>
            <a:r>
              <a:rPr lang="es-ES" sz="2000" b="1" dirty="0"/>
              <a:t>।</a:t>
            </a:r>
            <a:endParaRPr dirty="0"/>
          </a:p>
        </p:txBody>
      </p:sp>
      <p:sp>
        <p:nvSpPr>
          <p:cNvPr id="320" name="Google Shape;320;p8"/>
          <p:cNvSpPr txBox="1"/>
          <p:nvPr/>
        </p:nvSpPr>
        <p:spPr>
          <a:xfrm>
            <a:off x="6436103" y="6056300"/>
            <a:ext cx="5747700" cy="708000"/>
          </a:xfrm>
          <a:prstGeom prst="rect">
            <a:avLst/>
          </a:prstGeom>
          <a:noFill/>
          <a:ln>
            <a:noFill/>
          </a:ln>
        </p:spPr>
        <p:txBody>
          <a:bodyPr spcFirstLastPara="1" wrap="square" lIns="91425" tIns="45700" rIns="91425" bIns="45700" anchor="t" anchorCtr="0">
            <a:spAutoFit/>
            <a:scene3d>
              <a:camera prst="orthographicFront"/>
              <a:lightRig rig="threePt" dir="t"/>
            </a:scene3d>
            <a:sp3d extrusionH="57150">
              <a:bevelT w="38100" h="38100" prst="angle"/>
            </a:sp3d>
          </a:bodyPr>
          <a:lstStyle/>
          <a:p>
            <a:pPr marL="0" marR="0" lvl="0" indent="0" algn="l" rtl="0">
              <a:spcBef>
                <a:spcPts val="0"/>
              </a:spcBef>
              <a:spcAft>
                <a:spcPts val="0"/>
              </a:spcAft>
              <a:buNone/>
            </a:pPr>
            <a:r>
              <a:rPr lang="es-ES" sz="2000" b="1">
                <a:solidFill>
                  <a:srgbClr val="339933"/>
                </a:solidFill>
              </a:rPr>
              <a:t>ମାଥିଉ ୧୩:୫:</a:t>
            </a:r>
            <a:r>
              <a:rPr lang="es-ES" sz="2000" b="1" i="0" u="none" strike="noStrike" cap="none">
                <a:solidFill>
                  <a:srgbClr val="000000"/>
                </a:solidFill>
                <a:latin typeface="Arial"/>
                <a:ea typeface="Arial"/>
                <a:cs typeface="Arial"/>
                <a:sym typeface="Arial"/>
              </a:rPr>
              <a:t> </a:t>
            </a:r>
            <a:r>
              <a:rPr lang="es-ES" sz="2000" b="1"/>
              <a:t>ଆତ୍ମିକ ସତ୍ୟ ଶିକ୍ଷା ଦେବା ପାଇଁ ଯୀଶୁ ପ୍ରଚୁର ପରିମାଣରେ ଦୃଷ୍ଟାନ୍ତ ବ୍ୟବହାର କରିଥିଲେ।</a:t>
            </a:r>
            <a:endParaRPr/>
          </a:p>
        </p:txBody>
      </p:sp>
      <p:pic>
        <p:nvPicPr>
          <p:cNvPr id="321" name="Google Shape;321;p8"/>
          <p:cNvPicPr preferRelativeResize="0"/>
          <p:nvPr/>
        </p:nvPicPr>
        <p:blipFill rotWithShape="1">
          <a:blip r:embed="rId7"/>
          <a:srcRect/>
          <a:stretch/>
        </p:blipFill>
        <p:spPr>
          <a:xfrm>
            <a:off x="2543397" y="4625546"/>
            <a:ext cx="3810300" cy="2131800"/>
          </a:xfrm>
          <a:prstGeom prst="snip2DiagRect">
            <a:avLst>
              <a:gd name="adj1" fmla="val 15058"/>
              <a:gd name="adj2" fmla="val 0"/>
            </a:avLst>
          </a:prstGeom>
          <a:solidFill>
            <a:srgbClr val="FFFFFF">
              <a:shade val="85000"/>
            </a:srgbClr>
          </a:solidFill>
          <a:ln w="38100" cap="sq">
            <a:solidFill>
              <a:schemeClr val="accent5"/>
            </a:solidFill>
            <a:miter lim="800000"/>
          </a:ln>
          <a:effectLst/>
          <a:scene3d>
            <a:camera prst="orthographicFront"/>
            <a:lightRig rig="twoPt" dir="t">
              <a:rot lat="0" lon="0" rev="7200000"/>
            </a:lightRig>
          </a:scene3d>
          <a:sp3d>
            <a:bevelT w="25400" h="19050"/>
            <a:contourClr>
              <a:srgbClr val="FFFFFF"/>
            </a:contourClr>
          </a:sp3d>
        </p:spPr>
      </p:pic>
      <p:sp>
        <p:nvSpPr>
          <p:cNvPr id="322" name="Google Shape;322;p8"/>
          <p:cNvSpPr txBox="1"/>
          <p:nvPr/>
        </p:nvSpPr>
        <p:spPr>
          <a:xfrm>
            <a:off x="7400" y="-53100"/>
            <a:ext cx="12192000" cy="708000"/>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4000" b="1">
                <a:ln/>
                <a:solidFill>
                  <a:schemeClr val="accent1">
                    <a:lumMod val="75000"/>
                  </a:schemeClr>
                </a:solidFill>
              </a:defRPr>
            </a:lvl1pPr>
          </a:lstStyle>
          <a:p>
            <a:r>
              <a:rPr lang="es-ES"/>
              <a:t>ନାଟକ, ପ୍ରତୀକ ଓ ଦୃଷ୍ଟାନ୍ତ</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10"/>
                                        </p:tgtEl>
                                        <p:attrNameLst>
                                          <p:attrName>style.visibility</p:attrName>
                                        </p:attrNameLst>
                                      </p:cBhvr>
                                      <p:to>
                                        <p:strVal val="visible"/>
                                      </p:to>
                                    </p:set>
                                    <p:animEffect transition="in" filter="fade">
                                      <p:cBhvr>
                                        <p:cTn id="7" dur="500"/>
                                        <p:tgtEl>
                                          <p:spTgt spid="3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4"/>
                                        </p:tgtEl>
                                        <p:attrNameLst>
                                          <p:attrName>style.visibility</p:attrName>
                                        </p:attrNameLst>
                                      </p:cBhvr>
                                      <p:to>
                                        <p:strVal val="visible"/>
                                      </p:to>
                                    </p:set>
                                    <p:animEffect transition="in" filter="fade">
                                      <p:cBhvr>
                                        <p:cTn id="12" dur="500"/>
                                        <p:tgtEl>
                                          <p:spTgt spid="314"/>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311"/>
                                        </p:tgtEl>
                                        <p:attrNameLst>
                                          <p:attrName>style.visibility</p:attrName>
                                        </p:attrNameLst>
                                      </p:cBhvr>
                                      <p:to>
                                        <p:strVal val="visible"/>
                                      </p:to>
                                    </p:set>
                                    <p:animEffect transition="in" filter="fade">
                                      <p:cBhvr>
                                        <p:cTn id="16" dur="500"/>
                                        <p:tgtEl>
                                          <p:spTgt spid="31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15"/>
                                        </p:tgtEl>
                                        <p:attrNameLst>
                                          <p:attrName>style.visibility</p:attrName>
                                        </p:attrNameLst>
                                      </p:cBhvr>
                                      <p:to>
                                        <p:strVal val="visible"/>
                                      </p:to>
                                    </p:set>
                                    <p:animEffect transition="in" filter="fade">
                                      <p:cBhvr>
                                        <p:cTn id="21" dur="1000"/>
                                        <p:tgtEl>
                                          <p:spTgt spid="315"/>
                                        </p:tgtEl>
                                      </p:cBhvr>
                                    </p:animEffec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319"/>
                                        </p:tgtEl>
                                        <p:attrNameLst>
                                          <p:attrName>style.visibility</p:attrName>
                                        </p:attrNameLst>
                                      </p:cBhvr>
                                      <p:to>
                                        <p:strVal val="visible"/>
                                      </p:to>
                                    </p:set>
                                    <p:animEffect transition="in" filter="fade">
                                      <p:cBhvr>
                                        <p:cTn id="25" dur="500"/>
                                        <p:tgtEl>
                                          <p:spTgt spid="31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16"/>
                                        </p:tgtEl>
                                        <p:attrNameLst>
                                          <p:attrName>style.visibility</p:attrName>
                                        </p:attrNameLst>
                                      </p:cBhvr>
                                      <p:to>
                                        <p:strVal val="visible"/>
                                      </p:to>
                                    </p:set>
                                    <p:animEffect transition="in" filter="fade">
                                      <p:cBhvr>
                                        <p:cTn id="30" dur="500"/>
                                        <p:tgtEl>
                                          <p:spTgt spid="316"/>
                                        </p:tgtEl>
                                      </p:cBhvr>
                                    </p:animEffect>
                                  </p:childTnLst>
                                </p:cTn>
                              </p:par>
                            </p:childTnLst>
                          </p:cTn>
                        </p:par>
                        <p:par>
                          <p:cTn id="31" fill="hold">
                            <p:stCondLst>
                              <p:cond delay="500"/>
                            </p:stCondLst>
                            <p:childTnLst>
                              <p:par>
                                <p:cTn id="32" presetID="10" presetClass="entr" presetSubtype="0" fill="hold" nodeType="afterEffect">
                                  <p:stCondLst>
                                    <p:cond delay="0"/>
                                  </p:stCondLst>
                                  <p:childTnLst>
                                    <p:set>
                                      <p:cBhvr>
                                        <p:cTn id="33" dur="1" fill="hold">
                                          <p:stCondLst>
                                            <p:cond delay="0"/>
                                          </p:stCondLst>
                                        </p:cTn>
                                        <p:tgtEl>
                                          <p:spTgt spid="318"/>
                                        </p:tgtEl>
                                        <p:attrNameLst>
                                          <p:attrName>style.visibility</p:attrName>
                                        </p:attrNameLst>
                                      </p:cBhvr>
                                      <p:to>
                                        <p:strVal val="visible"/>
                                      </p:to>
                                    </p:set>
                                    <p:animEffect transition="in" filter="fade">
                                      <p:cBhvr>
                                        <p:cTn id="34" dur="500"/>
                                        <p:tgtEl>
                                          <p:spTgt spid="31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12"/>
                                        </p:tgtEl>
                                        <p:attrNameLst>
                                          <p:attrName>style.visibility</p:attrName>
                                        </p:attrNameLst>
                                      </p:cBhvr>
                                      <p:to>
                                        <p:strVal val="visible"/>
                                      </p:to>
                                    </p:set>
                                    <p:animEffect transition="in" filter="fade">
                                      <p:cBhvr>
                                        <p:cTn id="39" dur="500"/>
                                        <p:tgtEl>
                                          <p:spTgt spid="31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17"/>
                                        </p:tgtEl>
                                        <p:attrNameLst>
                                          <p:attrName>style.visibility</p:attrName>
                                        </p:attrNameLst>
                                      </p:cBhvr>
                                      <p:to>
                                        <p:strVal val="visible"/>
                                      </p:to>
                                    </p:set>
                                    <p:animEffect transition="in" filter="fade">
                                      <p:cBhvr>
                                        <p:cTn id="44" dur="500"/>
                                        <p:tgtEl>
                                          <p:spTgt spid="317"/>
                                        </p:tgtEl>
                                      </p:cBhvr>
                                    </p:animEffect>
                                  </p:childTnLst>
                                </p:cTn>
                              </p:par>
                            </p:childTnLst>
                          </p:cTn>
                        </p:par>
                        <p:par>
                          <p:cTn id="45" fill="hold">
                            <p:stCondLst>
                              <p:cond delay="500"/>
                            </p:stCondLst>
                            <p:childTnLst>
                              <p:par>
                                <p:cTn id="46" presetID="10" presetClass="entr" presetSubtype="0" fill="hold" nodeType="afterEffect">
                                  <p:stCondLst>
                                    <p:cond delay="0"/>
                                  </p:stCondLst>
                                  <p:childTnLst>
                                    <p:set>
                                      <p:cBhvr>
                                        <p:cTn id="47" dur="1" fill="hold">
                                          <p:stCondLst>
                                            <p:cond delay="0"/>
                                          </p:stCondLst>
                                        </p:cTn>
                                        <p:tgtEl>
                                          <p:spTgt spid="313"/>
                                        </p:tgtEl>
                                        <p:attrNameLst>
                                          <p:attrName>style.visibility</p:attrName>
                                        </p:attrNameLst>
                                      </p:cBhvr>
                                      <p:to>
                                        <p:strVal val="visible"/>
                                      </p:to>
                                    </p:set>
                                    <p:animEffect transition="in" filter="fade">
                                      <p:cBhvr>
                                        <p:cTn id="48" dur="500"/>
                                        <p:tgtEl>
                                          <p:spTgt spid="313"/>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321"/>
                                        </p:tgtEl>
                                        <p:attrNameLst>
                                          <p:attrName>style.visibility</p:attrName>
                                        </p:attrNameLst>
                                      </p:cBhvr>
                                      <p:to>
                                        <p:strVal val="visible"/>
                                      </p:to>
                                    </p:set>
                                    <p:animEffect transition="in" filter="fade">
                                      <p:cBhvr>
                                        <p:cTn id="53" dur="1000"/>
                                        <p:tgtEl>
                                          <p:spTgt spid="321"/>
                                        </p:tgtEl>
                                      </p:cBhvr>
                                    </p:animEffect>
                                  </p:childTnLst>
                                </p:cTn>
                              </p:par>
                            </p:childTnLst>
                          </p:cTn>
                        </p:par>
                        <p:par>
                          <p:cTn id="54" fill="hold">
                            <p:stCondLst>
                              <p:cond delay="1000"/>
                            </p:stCondLst>
                            <p:childTnLst>
                              <p:par>
                                <p:cTn id="55" presetID="10" presetClass="entr" presetSubtype="0" fill="hold" nodeType="afterEffect">
                                  <p:stCondLst>
                                    <p:cond delay="0"/>
                                  </p:stCondLst>
                                  <p:childTnLst>
                                    <p:set>
                                      <p:cBhvr>
                                        <p:cTn id="56" dur="1" fill="hold">
                                          <p:stCondLst>
                                            <p:cond delay="0"/>
                                          </p:stCondLst>
                                        </p:cTn>
                                        <p:tgtEl>
                                          <p:spTgt spid="320"/>
                                        </p:tgtEl>
                                        <p:attrNameLst>
                                          <p:attrName>style.visibility</p:attrName>
                                        </p:attrNameLst>
                                      </p:cBhvr>
                                      <p:to>
                                        <p:strVal val="visible"/>
                                      </p:to>
                                    </p:set>
                                    <p:animEffect transition="in" filter="fade">
                                      <p:cBhvr>
                                        <p:cTn id="57" dur="500"/>
                                        <p:tgtEl>
                                          <p:spTgt spid="3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alphaModFix/>
          </a:blip>
          <a:stretch>
            <a:fillRect/>
          </a:stretch>
        </a:blipFill>
        <a:effectLst/>
      </p:bgPr>
    </p:bg>
    <p:spTree>
      <p:nvGrpSpPr>
        <p:cNvPr id="1" name="Shape 323"/>
        <p:cNvGrpSpPr/>
        <p:nvPr/>
      </p:nvGrpSpPr>
      <p:grpSpPr>
        <a:xfrm>
          <a:off x="0" y="0"/>
          <a:ext cx="0" cy="0"/>
          <a:chOff x="0" y="0"/>
          <a:chExt cx="0" cy="0"/>
        </a:xfrm>
      </p:grpSpPr>
      <p:sp>
        <p:nvSpPr>
          <p:cNvPr id="324" name="Google Shape;324;p9"/>
          <p:cNvSpPr txBox="1"/>
          <p:nvPr/>
        </p:nvSpPr>
        <p:spPr>
          <a:xfrm>
            <a:off x="1573800" y="1264235"/>
            <a:ext cx="9044400" cy="3747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2400" b="1">
                <a:solidFill>
                  <a:schemeClr val="dk1"/>
                </a:solidFill>
                <a:latin typeface="Constantia"/>
                <a:ea typeface="Constantia"/>
                <a:cs typeface="Constantia"/>
                <a:sym typeface="Constantia"/>
              </a:rPr>
              <a:t>​"ବାଇବଲ ମାନବ ହୃଦୟର ଆବଶ୍ୟକତା ଓ ଆକାଂକ୍ଷା ସହିତ ଏପରି ସରଳତା ଏବଂ ନିଖୁଣ ସାମଞ୍ଜସ୍ୟରେ ସତ୍ୟକୁ ପ୍ରକାଶ କରେ, ଯାହା ଅତ୍ୟନ୍ତ ଉଚ୍ଚଶିକ୍ଷିତ ମନକୁ ଚକିତ ଓ ମୋହିତ କରିଛି, ଏବଂ ସେହି ସମୟରେ ଅତି ନମ୍ର ତଥା ଅଶିକ୍ଷିତ ଲୋକଙ୍କୁ ମଧ୍ୟ ପରିତ୍ରାଣର ପଥ ଚିହ୍ନିବାରେ ସକ୍ଷମ କରେ। […] ଏହିପରି ଭାବରେ ପରିତ୍ରାଣର ଯୋଜନା ଆମ୍ଭମାନଙ୍କ ସମ୍ମୁଖରେ ଉନ୍ମୁକ୍ତ ହୋଇଛି, ଯେପରି ପ୍ରତ୍ୟେକ ପ୍ରାଣୀ ଈଶ୍ୱରଙ୍କ ନିର୍ଦ୍ଧାରିତ ଉପାୟରେ ପରିତ୍ରାଣ ପାଇବା ନିମନ୍ତେ ଈଶ୍ୱରଙ୍କ ପ୍ରତି ମନପରିବର୍ତ୍ତନ ଏବଂ ପ୍ରଭୁ ଯୀଶୁ ଖ୍ରୀଷ୍ଟଙ୍କ ଉପରେ ବିଶ୍ୱାସ ରଖି ଆଗକୁ ବଢ଼ିବାର ପଦକ୍ଷେପଗୁଡ଼ିକ ଦେଖିପାରିବ। […] ଜଣେ ବ୍ୟକ୍ତି ଯେତେ ଅଧିକ ବାଇବଲ ଅନୁସନ୍ଧାନ କରେ, ଏହା ଯେ ଜୀବନ୍ତ ଈଶ୍ୱରଙ୍କ ବାକ୍ୟ, ସେହି ବିଷୟରେ ତାହାର ଦୃଢ଼ ବିଶ୍ୱାସ ସେତେ ଗଭୀର ହୁଏ, ଏବଂ ମାନବୀୟ ବୁଦ୍ଧି ଈଶ୍ୱରୀୟ ପ୍ରକାଶନର ମହିମା ଆଗରେ ମଥାନତ କରେ।”</a:t>
            </a:r>
            <a:endParaRPr/>
          </a:p>
        </p:txBody>
      </p:sp>
      <p:sp>
        <p:nvSpPr>
          <p:cNvPr id="325" name="Google Shape;325;p9"/>
          <p:cNvSpPr txBox="1"/>
          <p:nvPr/>
        </p:nvSpPr>
        <p:spPr>
          <a:xfrm>
            <a:off x="7629025" y="5724775"/>
            <a:ext cx="3111300" cy="3423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s-ES" sz="1600" b="1" i="0" u="none" strike="noStrike" cap="none">
                <a:solidFill>
                  <a:schemeClr val="dk1"/>
                </a:solidFill>
                <a:latin typeface="Arial"/>
                <a:ea typeface="Arial"/>
                <a:cs typeface="Arial"/>
                <a:sym typeface="Arial"/>
              </a:rPr>
              <a:t>EGW (Steps to Christ, p. 107)</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24"/>
                                        </p:tgtEl>
                                        <p:attrNameLst>
                                          <p:attrName>style.visibility</p:attrName>
                                        </p:attrNameLst>
                                      </p:cBhvr>
                                      <p:to>
                                        <p:strVal val="visible"/>
                                      </p:to>
                                    </p:set>
                                    <p:animEffect transition="in" filter="fade">
                                      <p:cBhvr>
                                        <p:cTn id="7" dur="500"/>
                                        <p:tgtEl>
                                          <p:spTgt spid="324"/>
                                        </p:tgtEl>
                                      </p:cBhvr>
                                    </p:animEffect>
                                  </p:childTnLst>
                                </p:cTn>
                              </p:par>
                              <p:par>
                                <p:cTn id="8" presetID="10" presetClass="entr" presetSubtype="0" fill="hold" nodeType="withEffect">
                                  <p:stCondLst>
                                    <p:cond delay="0"/>
                                  </p:stCondLst>
                                  <p:childTnLst>
                                    <p:set>
                                      <p:cBhvr>
                                        <p:cTn id="9" dur="1" fill="hold">
                                          <p:stCondLst>
                                            <p:cond delay="0"/>
                                          </p:stCondLst>
                                        </p:cTn>
                                        <p:tgtEl>
                                          <p:spTgt spid="325"/>
                                        </p:tgtEl>
                                        <p:attrNameLst>
                                          <p:attrName>style.visibility</p:attrName>
                                        </p:attrNameLst>
                                      </p:cBhvr>
                                      <p:to>
                                        <p:strVal val="visible"/>
                                      </p:to>
                                    </p:set>
                                    <p:animEffect transition="in" filter="fade">
                                      <p:cBhvr>
                                        <p:cTn id="10" dur="500"/>
                                        <p:tgtEl>
                                          <p:spTgt spid="3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alphaModFix/>
          </a:blip>
          <a:stretch>
            <a:fillRect/>
          </a:stretch>
        </a:blipFill>
        <a:effectLst/>
      </p:bgPr>
    </p:bg>
    <p:spTree>
      <p:nvGrpSpPr>
        <p:cNvPr id="1" name="Shape 326"/>
        <p:cNvGrpSpPr/>
        <p:nvPr/>
      </p:nvGrpSpPr>
      <p:grpSpPr>
        <a:xfrm>
          <a:off x="0" y="0"/>
          <a:ext cx="0" cy="0"/>
          <a:chOff x="0" y="0"/>
          <a:chExt cx="0" cy="0"/>
        </a:xfrm>
      </p:grpSpPr>
      <p:pic>
        <p:nvPicPr>
          <p:cNvPr id="327" name="Google Shape;327;p10"/>
          <p:cNvPicPr preferRelativeResize="0"/>
          <p:nvPr/>
        </p:nvPicPr>
        <p:blipFill rotWithShape="1">
          <a:blip r:embed="rId3">
            <a:alphaModFix amt="20000"/>
          </a:blip>
          <a:srcRect/>
          <a:stretch/>
        </p:blipFill>
        <p:spPr>
          <a:xfrm>
            <a:off x="9836544" y="4140365"/>
            <a:ext cx="2113887" cy="2448161"/>
          </a:xfrm>
          <a:prstGeom prst="rect">
            <a:avLst/>
          </a:prstGeom>
          <a:noFill/>
          <a:ln>
            <a:noFill/>
          </a:ln>
        </p:spPr>
      </p:pic>
      <p:pic>
        <p:nvPicPr>
          <p:cNvPr id="328" name="Google Shape;328;p10"/>
          <p:cNvPicPr preferRelativeResize="0"/>
          <p:nvPr/>
        </p:nvPicPr>
        <p:blipFill rotWithShape="1">
          <a:blip r:embed="rId4"/>
          <a:srcRect/>
          <a:stretch/>
        </p:blipFill>
        <p:spPr>
          <a:xfrm>
            <a:off x="7556751" y="4288894"/>
            <a:ext cx="2232795" cy="2232795"/>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pic>
        <p:nvPicPr>
          <p:cNvPr id="329" name="Google Shape;329;p10"/>
          <p:cNvPicPr preferRelativeResize="0"/>
          <p:nvPr/>
        </p:nvPicPr>
        <p:blipFill rotWithShape="1">
          <a:blip r:embed="rId5"/>
          <a:srcRect/>
          <a:stretch/>
        </p:blipFill>
        <p:spPr>
          <a:xfrm>
            <a:off x="447471" y="4288894"/>
            <a:ext cx="1790127" cy="223279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330" name="Google Shape;330;p10"/>
          <p:cNvPicPr preferRelativeResize="0"/>
          <p:nvPr/>
        </p:nvPicPr>
        <p:blipFill rotWithShape="1">
          <a:blip r:embed="rId6"/>
          <a:srcRect/>
          <a:stretch/>
        </p:blipFill>
        <p:spPr>
          <a:xfrm>
            <a:off x="352222" y="794860"/>
            <a:ext cx="3345600" cy="3345600"/>
          </a:xfrm>
          <a:prstGeom prst="roundRect">
            <a:avLst>
              <a:gd name="adj" fmla="val 8525"/>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31" name="Google Shape;331;p10"/>
          <p:cNvSpPr txBox="1"/>
          <p:nvPr/>
        </p:nvSpPr>
        <p:spPr>
          <a:xfrm>
            <a:off x="2334638" y="4319079"/>
            <a:ext cx="5165400" cy="163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2000" b="1">
                <a:solidFill>
                  <a:schemeClr val="dk1"/>
                </a:solidFill>
              </a:rPr>
              <a:t>​ସେ ଦର୍ଶାଇଥିଲେ ଯେ ସେ ବ୍ୟକ୍ତ କରିଥିବା ସମସ୍ତ ମାନବୀୟ ଅନୁଭୂତି ଏବଂ ଯୋଗାଯୋଗ ପ୍ରେରିତ ନ ଥିଲା। ତାଙ୍କର ଲେଖା ଏବଂ ଅନୁଭୂତି, ବିଶେଷ କରି ତାଙ୍କ ପତ୍ରାଳାପ ଏବଂ ଡାଏରୀ ପଢ଼ିବା ତଥା ବୁଝିବା ସମୟରେ ଏହି ପାର୍ଥକ୍ୟକୁ ମନେ ରଖିବା ଗୁରୁତ୍ୱପୂର୍ଣ୍ଣ।</a:t>
            </a:r>
            <a:endParaRPr/>
          </a:p>
        </p:txBody>
      </p:sp>
      <p:sp>
        <p:nvSpPr>
          <p:cNvPr id="332" name="Google Shape;332;p10"/>
          <p:cNvSpPr txBox="1"/>
          <p:nvPr/>
        </p:nvSpPr>
        <p:spPr>
          <a:xfrm>
            <a:off x="1" y="0"/>
            <a:ext cx="12192000" cy="64629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S" sz="3600" b="1" dirty="0" err="1">
                <a:ln w="6600">
                  <a:solidFill>
                    <a:srgbClr val="78BEFD"/>
                  </a:solidFill>
                  <a:prstDash val="solid"/>
                </a:ln>
                <a:solidFill>
                  <a:srgbClr val="FFFFFF"/>
                </a:solidFill>
                <a:effectLst>
                  <a:outerShdw dist="38100" dir="2700000" algn="tl" rotWithShape="0">
                    <a:srgbClr val="78BEFD"/>
                  </a:outerShdw>
                </a:effectLst>
              </a:rPr>
              <a:t>ପରିଶିଷ୍ଟ</a:t>
            </a:r>
            <a:r>
              <a:rPr lang="es-ES" sz="3600" b="1" dirty="0">
                <a:ln w="6600">
                  <a:solidFill>
                    <a:srgbClr val="78BEFD"/>
                  </a:solidFill>
                  <a:prstDash val="solid"/>
                </a:ln>
                <a:solidFill>
                  <a:srgbClr val="FFFFFF"/>
                </a:solidFill>
                <a:effectLst>
                  <a:outerShdw dist="38100" dir="2700000" algn="tl" rotWithShape="0">
                    <a:srgbClr val="78BEFD"/>
                  </a:outerShdw>
                </a:effectLst>
              </a:rPr>
              <a:t>:</a:t>
            </a:r>
            <a:r>
              <a:rPr lang="es-ES" sz="3200" b="1" dirty="0">
                <a:solidFill>
                  <a:srgbClr val="FFFFFF"/>
                </a:solidFill>
              </a:rPr>
              <a:t> </a:t>
            </a:r>
            <a:r>
              <a:rPr lang="es-ES" sz="3600" b="1" dirty="0" err="1">
                <a:ln w="6600">
                  <a:solidFill>
                    <a:srgbClr val="F85C84"/>
                  </a:solidFill>
                  <a:prstDash val="solid"/>
                </a:ln>
                <a:solidFill>
                  <a:srgbClr val="FFFFFF"/>
                </a:solidFill>
                <a:effectLst>
                  <a:outerShdw dist="38100" dir="2700000" algn="tl" rotWithShape="0">
                    <a:srgbClr val="F85C84"/>
                  </a:outerShdw>
                </a:effectLst>
              </a:rPr>
              <a:t>ଏଲେନ୍</a:t>
            </a:r>
            <a:r>
              <a:rPr lang="es-ES" sz="3600" b="1" dirty="0">
                <a:ln w="6600">
                  <a:solidFill>
                    <a:srgbClr val="F85C84"/>
                  </a:solidFill>
                  <a:prstDash val="solid"/>
                </a:ln>
                <a:solidFill>
                  <a:srgbClr val="FFFFFF"/>
                </a:solidFill>
                <a:effectLst>
                  <a:outerShdw dist="38100" dir="2700000" algn="tl" rotWithShape="0">
                    <a:srgbClr val="F85C84"/>
                  </a:outerShdw>
                </a:effectLst>
              </a:rPr>
              <a:t> </a:t>
            </a:r>
            <a:r>
              <a:rPr lang="es-ES" sz="3600" b="1" dirty="0" err="1">
                <a:ln w="6600">
                  <a:solidFill>
                    <a:srgbClr val="F85C84"/>
                  </a:solidFill>
                  <a:prstDash val="solid"/>
                </a:ln>
                <a:solidFill>
                  <a:srgbClr val="FFFFFF"/>
                </a:solidFill>
                <a:effectLst>
                  <a:outerShdw dist="38100" dir="2700000" algn="tl" rotWithShape="0">
                    <a:srgbClr val="F85C84"/>
                  </a:outerShdw>
                </a:effectLst>
              </a:rPr>
              <a:t>ଜି</a:t>
            </a:r>
            <a:r>
              <a:rPr lang="es-ES" sz="3600" b="1" dirty="0">
                <a:ln w="6600">
                  <a:solidFill>
                    <a:srgbClr val="F85C84"/>
                  </a:solidFill>
                  <a:prstDash val="solid"/>
                </a:ln>
                <a:solidFill>
                  <a:srgbClr val="FFFFFF"/>
                </a:solidFill>
                <a:effectLst>
                  <a:outerShdw dist="38100" dir="2700000" algn="tl" rotWithShape="0">
                    <a:srgbClr val="F85C84"/>
                  </a:outerShdw>
                </a:effectLst>
              </a:rPr>
              <a:t>. </a:t>
            </a:r>
            <a:r>
              <a:rPr lang="es-ES" sz="3600" b="1" dirty="0" err="1">
                <a:ln w="6600">
                  <a:solidFill>
                    <a:srgbClr val="F85C84"/>
                  </a:solidFill>
                  <a:prstDash val="solid"/>
                </a:ln>
                <a:solidFill>
                  <a:srgbClr val="FFFFFF"/>
                </a:solidFill>
                <a:effectLst>
                  <a:outerShdw dist="38100" dir="2700000" algn="tl" rotWithShape="0">
                    <a:srgbClr val="F85C84"/>
                  </a:outerShdw>
                </a:effectLst>
              </a:rPr>
              <a:t>ହ୍ୱାଇଟ୍‌ଙ୍କ</a:t>
            </a:r>
            <a:r>
              <a:rPr lang="es-ES" sz="3600" b="1" dirty="0">
                <a:ln w="6600">
                  <a:solidFill>
                    <a:srgbClr val="F85C84"/>
                  </a:solidFill>
                  <a:prstDash val="solid"/>
                </a:ln>
                <a:solidFill>
                  <a:srgbClr val="FFFFFF"/>
                </a:solidFill>
                <a:effectLst>
                  <a:outerShdw dist="38100" dir="2700000" algn="tl" rotWithShape="0">
                    <a:srgbClr val="F85C84"/>
                  </a:outerShdw>
                </a:effectLst>
              </a:rPr>
              <a:t> </a:t>
            </a:r>
            <a:r>
              <a:rPr lang="es-ES" sz="3600" b="1" dirty="0" err="1">
                <a:ln w="6600">
                  <a:solidFill>
                    <a:srgbClr val="F85C84"/>
                  </a:solidFill>
                  <a:prstDash val="solid"/>
                </a:ln>
                <a:solidFill>
                  <a:srgbClr val="FFFFFF"/>
                </a:solidFill>
                <a:effectLst>
                  <a:outerShdw dist="38100" dir="2700000" algn="tl" rotWithShape="0">
                    <a:srgbClr val="F85C84"/>
                  </a:outerShdw>
                </a:effectLst>
              </a:rPr>
              <a:t>କ୍ଷେତ୍ରରେ</a:t>
            </a:r>
            <a:r>
              <a:rPr lang="es-ES" sz="3600" b="1" dirty="0">
                <a:ln w="6600">
                  <a:solidFill>
                    <a:srgbClr val="F85C84"/>
                  </a:solidFill>
                  <a:prstDash val="solid"/>
                </a:ln>
                <a:solidFill>
                  <a:srgbClr val="FFFFFF"/>
                </a:solidFill>
                <a:effectLst>
                  <a:outerShdw dist="38100" dir="2700000" algn="tl" rotWithShape="0">
                    <a:srgbClr val="F85C84"/>
                  </a:outerShdw>
                </a:effectLst>
              </a:rPr>
              <a:t> ପ୍ରକାଶିତ </a:t>
            </a:r>
            <a:r>
              <a:rPr lang="es-ES" sz="3600" b="1" dirty="0" err="1">
                <a:ln w="6600">
                  <a:solidFill>
                    <a:srgbClr val="F85C84"/>
                  </a:solidFill>
                  <a:prstDash val="solid"/>
                </a:ln>
                <a:solidFill>
                  <a:srgbClr val="FFFFFF"/>
                </a:solidFill>
                <a:effectLst>
                  <a:outerShdw dist="38100" dir="2700000" algn="tl" rotWithShape="0">
                    <a:srgbClr val="F85C84"/>
                  </a:outerShdw>
                </a:effectLst>
              </a:rPr>
              <a:t>ବାକ୍ୟ</a:t>
            </a:r>
            <a:r>
              <a:rPr lang="es-ES" sz="3600" b="1" dirty="0">
                <a:ln w="6600">
                  <a:solidFill>
                    <a:srgbClr val="F85C84"/>
                  </a:solidFill>
                  <a:prstDash val="solid"/>
                </a:ln>
                <a:solidFill>
                  <a:srgbClr val="FFFFFF"/>
                </a:solidFill>
                <a:effectLst>
                  <a:outerShdw dist="38100" dir="2700000" algn="tl" rotWithShape="0">
                    <a:srgbClr val="F85C84"/>
                  </a:outerShdw>
                </a:effectLst>
              </a:rPr>
              <a:t> </a:t>
            </a:r>
            <a:r>
              <a:rPr lang="es-ES" sz="3600" b="1" dirty="0" err="1">
                <a:ln w="6600">
                  <a:solidFill>
                    <a:srgbClr val="F85C84"/>
                  </a:solidFill>
                  <a:prstDash val="solid"/>
                </a:ln>
                <a:solidFill>
                  <a:srgbClr val="FFFFFF"/>
                </a:solidFill>
                <a:effectLst>
                  <a:outerShdw dist="38100" dir="2700000" algn="tl" rotWithShape="0">
                    <a:srgbClr val="F85C84"/>
                  </a:outerShdw>
                </a:effectLst>
              </a:rPr>
              <a:t>ଏବଂ</a:t>
            </a:r>
            <a:r>
              <a:rPr lang="es-ES" sz="3600" b="1" dirty="0">
                <a:ln w="6600">
                  <a:solidFill>
                    <a:srgbClr val="F85C84"/>
                  </a:solidFill>
                  <a:prstDash val="solid"/>
                </a:ln>
                <a:solidFill>
                  <a:srgbClr val="FFFFFF"/>
                </a:solidFill>
                <a:effectLst>
                  <a:outerShdw dist="38100" dir="2700000" algn="tl" rotWithShape="0">
                    <a:srgbClr val="F85C84"/>
                  </a:outerShdw>
                </a:effectLst>
              </a:rPr>
              <a:t> </a:t>
            </a:r>
            <a:r>
              <a:rPr lang="es-ES" sz="3600" b="1" dirty="0" err="1">
                <a:ln w="6600">
                  <a:solidFill>
                    <a:srgbClr val="F85C84"/>
                  </a:solidFill>
                  <a:prstDash val="solid"/>
                </a:ln>
                <a:solidFill>
                  <a:srgbClr val="FFFFFF"/>
                </a:solidFill>
                <a:effectLst>
                  <a:outerShdw dist="38100" dir="2700000" algn="tl" rotWithShape="0">
                    <a:srgbClr val="F85C84"/>
                  </a:outerShdw>
                </a:effectLst>
              </a:rPr>
              <a:t>ପ୍ରେରଣା</a:t>
            </a:r>
            <a:endParaRPr sz="3600" b="1" dirty="0">
              <a:ln w="6600">
                <a:solidFill>
                  <a:srgbClr val="F85C84"/>
                </a:solidFill>
                <a:prstDash val="solid"/>
              </a:ln>
              <a:solidFill>
                <a:srgbClr val="FFFFFF"/>
              </a:solidFill>
              <a:effectLst>
                <a:outerShdw dist="38100" dir="2700000" algn="tl" rotWithShape="0">
                  <a:srgbClr val="F85C84"/>
                </a:outerShdw>
              </a:effectLst>
              <a:sym typeface="Arial"/>
            </a:endParaRPr>
          </a:p>
        </p:txBody>
      </p:sp>
      <p:sp>
        <p:nvSpPr>
          <p:cNvPr id="333" name="Google Shape;333;p10"/>
          <p:cNvSpPr txBox="1"/>
          <p:nvPr/>
        </p:nvSpPr>
        <p:spPr>
          <a:xfrm>
            <a:off x="3698154" y="2424660"/>
            <a:ext cx="8046300" cy="163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2000" b="1"/>
              <a:t>​ସେ ସ୍ୱୀକାର କରିଥିଲେ ଯେ ପ୍ରେରଣାର ପ୍ରକ୍ରିୟାରେ ଈଶ୍ୱରୀୟ ଏବଂ ମାନବୀୟ ସମ୍ପର୍କର ପାରସ୍ପରିକ କ୍ରିୟା ଜଡ଼ିତ ଥିଲା। ଈଶ୍ୱର ତାଙ୍କ ବାର୍ତ୍ତା ଯୋଗାଉଥିଲେ, କିନ୍ତୁ ପରେ ଭାବବାଦୀ ନିଜ ଭାଷାରେ ସେହି ଈଶ୍ୱରୀୟ ନିର୍ଦ୍ଦେଶ ପ୍ରକାଶ କରୁଥିଲେ। ସେ ମାନବୀୟ ଚିନ୍ତାଧାରାର ଈଶ୍ୱରୀୟ ପ୍ରେରଣାକୁ ଈଶ୍ୱରୀୟ ପ୍ରକାଶନ ଏବଂ ମାନବୀୟ ଅନୁଭୂତିର ଏକ ମିଳନ ଭାବରେ ବୁଝିଥିଲେ।</a:t>
            </a:r>
            <a:endParaRPr/>
          </a:p>
        </p:txBody>
      </p:sp>
      <p:sp>
        <p:nvSpPr>
          <p:cNvPr id="334" name="Google Shape;334;p10"/>
          <p:cNvSpPr txBox="1"/>
          <p:nvPr/>
        </p:nvSpPr>
        <p:spPr>
          <a:xfrm>
            <a:off x="3695701" y="793444"/>
            <a:ext cx="8254800" cy="163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2000" b="1">
                <a:solidFill>
                  <a:schemeClr val="dk1"/>
                </a:solidFill>
              </a:rPr>
              <a:t>ଏଲେନ୍ ହ୍ୱାଇଟ୍ ଈଶ୍ୱରଙ୍କ ଦ୍ୱାରା ପ୍ରେରିତ ଥିଲେ। ତାଙ୍କ ଲେଖା, ତାଙ୍କ ଜୀବନ ଏବଂ ତାଙ୍କ ସେବାକାର୍ଯ୍ୟ ଜଣେ ପ୍ରକୃତ ଭବିଷ୍ୟଦ୍‌ବକ୍ତାଙ୍କର ଅଟେ। ବାଇବଲର ଭବିଷ୍ୟଦ୍‌ବକ୍ତାମାନଙ୍କ ପରି ତାଙ୍କ ନିକଟରେ ସମାନ ପ୍ରେରଣା ଥିଲା, ତଥାପି ସେ କେବେହେଲେ ନିଜ ଲେଖାକୁ ପବିତ୍ର ଶାସ୍ତ୍ର ସହିତ ସମାନ ବୋଲି ବିଚାର କରି ନ ଥିଲେ। ସେ ସର୍ବଦା ବାଇବଲକୁ ଈଶ୍ୱରଙ୍କ ପ୍ରାଧିକୃତ ଏବଂ ନିର୍ଭୁଲ ପ୍ରକାଶନ ଭାବରେ ଗ୍ରହଣ କରୁଥିଲେ।</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32"/>
                                        </p:tgtEl>
                                        <p:attrNameLst>
                                          <p:attrName>style.visibility</p:attrName>
                                        </p:attrNameLst>
                                      </p:cBhvr>
                                      <p:to>
                                        <p:strVal val="visible"/>
                                      </p:to>
                                    </p:set>
                                    <p:animEffect transition="in" filter="fade">
                                      <p:cBhvr>
                                        <p:cTn id="7" dur="800"/>
                                        <p:tgtEl>
                                          <p:spTgt spid="3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0"/>
                                        </p:tgtEl>
                                        <p:attrNameLst>
                                          <p:attrName>style.visibility</p:attrName>
                                        </p:attrNameLst>
                                      </p:cBhvr>
                                      <p:to>
                                        <p:strVal val="visible"/>
                                      </p:to>
                                    </p:set>
                                    <p:animEffect transition="in" filter="fade">
                                      <p:cBhvr>
                                        <p:cTn id="12" dur="750"/>
                                        <p:tgtEl>
                                          <p:spTgt spid="330"/>
                                        </p:tgtEl>
                                      </p:cBhvr>
                                    </p:animEffect>
                                  </p:childTnLst>
                                </p:cTn>
                              </p:par>
                            </p:childTnLst>
                          </p:cTn>
                        </p:par>
                        <p:par>
                          <p:cTn id="13" fill="hold">
                            <p:stCondLst>
                              <p:cond delay="750"/>
                            </p:stCondLst>
                            <p:childTnLst>
                              <p:par>
                                <p:cTn id="14" presetID="10" presetClass="entr" presetSubtype="0" fill="hold" nodeType="afterEffect">
                                  <p:stCondLst>
                                    <p:cond delay="0"/>
                                  </p:stCondLst>
                                  <p:childTnLst>
                                    <p:set>
                                      <p:cBhvr>
                                        <p:cTn id="15" dur="1" fill="hold">
                                          <p:stCondLst>
                                            <p:cond delay="0"/>
                                          </p:stCondLst>
                                        </p:cTn>
                                        <p:tgtEl>
                                          <p:spTgt spid="334"/>
                                        </p:tgtEl>
                                        <p:attrNameLst>
                                          <p:attrName>style.visibility</p:attrName>
                                        </p:attrNameLst>
                                      </p:cBhvr>
                                      <p:to>
                                        <p:strVal val="visible"/>
                                      </p:to>
                                    </p:set>
                                    <p:animEffect transition="in" filter="fade">
                                      <p:cBhvr>
                                        <p:cTn id="16" dur="500"/>
                                        <p:tgtEl>
                                          <p:spTgt spid="33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328"/>
                                        </p:tgtEl>
                                        <p:attrNameLst>
                                          <p:attrName>style.visibility</p:attrName>
                                        </p:attrNameLst>
                                      </p:cBhvr>
                                      <p:to>
                                        <p:strVal val="visible"/>
                                      </p:to>
                                    </p:set>
                                    <p:anim calcmode="lin" valueType="num">
                                      <p:cBhvr additive="base">
                                        <p:cTn id="21" dur="500"/>
                                        <p:tgtEl>
                                          <p:spTgt spid="328"/>
                                        </p:tgtEl>
                                        <p:attrNameLst>
                                          <p:attrName>ppt_x</p:attrName>
                                        </p:attrNameLst>
                                      </p:cBhvr>
                                      <p:tavLst>
                                        <p:tav tm="0">
                                          <p:val>
                                            <p:strVal val="#ppt_x-1"/>
                                          </p:val>
                                        </p:tav>
                                        <p:tav tm="100000">
                                          <p:val>
                                            <p:strVal val="#ppt_x"/>
                                          </p:val>
                                        </p:tav>
                                      </p:tavLst>
                                    </p:anim>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333"/>
                                        </p:tgtEl>
                                        <p:attrNameLst>
                                          <p:attrName>style.visibility</p:attrName>
                                        </p:attrNameLst>
                                      </p:cBhvr>
                                      <p:to>
                                        <p:strVal val="visible"/>
                                      </p:to>
                                    </p:set>
                                    <p:animEffect transition="in" filter="fade">
                                      <p:cBhvr>
                                        <p:cTn id="25" dur="500"/>
                                        <p:tgtEl>
                                          <p:spTgt spid="33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29"/>
                                        </p:tgtEl>
                                        <p:attrNameLst>
                                          <p:attrName>style.visibility</p:attrName>
                                        </p:attrNameLst>
                                      </p:cBhvr>
                                      <p:to>
                                        <p:strVal val="visible"/>
                                      </p:to>
                                    </p:set>
                                    <p:animEffect transition="in" filter="fade">
                                      <p:cBhvr>
                                        <p:cTn id="30" dur="500"/>
                                        <p:tgtEl>
                                          <p:spTgt spid="329"/>
                                        </p:tgtEl>
                                      </p:cBhvr>
                                    </p:animEffect>
                                  </p:childTnLst>
                                </p:cTn>
                              </p:par>
                            </p:childTnLst>
                          </p:cTn>
                        </p:par>
                        <p:par>
                          <p:cTn id="31" fill="hold">
                            <p:stCondLst>
                              <p:cond delay="500"/>
                            </p:stCondLst>
                            <p:childTnLst>
                              <p:par>
                                <p:cTn id="32" presetID="10" presetClass="entr" presetSubtype="0" fill="hold" nodeType="afterEffect">
                                  <p:stCondLst>
                                    <p:cond delay="0"/>
                                  </p:stCondLst>
                                  <p:childTnLst>
                                    <p:set>
                                      <p:cBhvr>
                                        <p:cTn id="33" dur="1" fill="hold">
                                          <p:stCondLst>
                                            <p:cond delay="0"/>
                                          </p:stCondLst>
                                        </p:cTn>
                                        <p:tgtEl>
                                          <p:spTgt spid="331"/>
                                        </p:tgtEl>
                                        <p:attrNameLst>
                                          <p:attrName>style.visibility</p:attrName>
                                        </p:attrNameLst>
                                      </p:cBhvr>
                                      <p:to>
                                        <p:strVal val="visible"/>
                                      </p:to>
                                    </p:set>
                                    <p:animEffect transition="in" filter="fade">
                                      <p:cBhvr>
                                        <p:cTn id="34" dur="500"/>
                                        <p:tgtEl>
                                          <p:spTgt spid="3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AY_IGNORE_UCW" val="true"/>
  <p:tag name="PPT/SLIDELAYOUTS/SLIDELAYOUT24.XML" val="2238923198"/>
  <p:tag name="PPT/SLIDES/SLIDE12.XML" val="2516644892"/>
  <p:tag name="PPT/SLIDES/SLIDE9.XML" val="3429158386"/>
  <p:tag name="PPT/SLIDES/SLIDE10.XML" val="3293454455"/>
  <p:tag name="PPT/SLIDEMASTERS/SLIDEMASTER4.XML" val="991670120"/>
  <p:tag name="PPT/SLIDES/SLIDE5.XML" val="4272887588"/>
  <p:tag name="PPT/SLIDES/SLIDE11.XML" val="3349493498"/>
  <p:tag name="PPT/SLIDES/SLIDE8.XML" val="3829281128"/>
  <p:tag name="PPT/SLIDES/SLIDE6.XML" val="1431534574"/>
  <p:tag name="PPT/SLIDES/SLIDE13.XML" val="1963631770"/>
  <p:tag name="PPT/THEME/THEME5.XML" val="3088916519"/>
  <p:tag name="PPT/SLIDES/SLIDE7.XML" val="180441860"/>
  <p:tag name="PPT/SLIDELAYOUTS/SLIDELAYOUT23.XML" val="1352922916"/>
  <p:tag name="PPT/THEME/THEME4.XML" val="553414397"/>
  <p:tag name="PPT/SLIDEMASTERS/SLIDEMASTER3.XML" val="3255307029"/>
  <p:tag name="PPT/SLIDES/SLIDE1.XML" val="3827650487"/>
  <p:tag name="PPT/SLIDES/SLIDE2.XML" val="3247679008"/>
  <p:tag name="PPT/SLIDES/SLIDE3.XML" val="43508484"/>
  <p:tag name="PPT/SLIDES/SLIDE4.XML" val="1728028827"/>
  <p:tag name="PPT/SLIDEMASTERS/SLIDEMASTER1.XML" val="330342016"/>
  <p:tag name="PPT/SLIDEMASTERS/SLIDEMASTER2.XML" val="2409026219"/>
  <p:tag name="PPT/NOTESSLIDES/NOTESSLIDE1.XML" val="392082846"/>
  <p:tag name="PPT/SLIDELAYOUTS/SLIDELAYOUT18.XML" val="3765239967"/>
  <p:tag name="PPT/SLIDELAYOUTS/SLIDELAYOUT1.XML" val="920119942"/>
  <p:tag name="PPT/SLIDELAYOUTS/SLIDELAYOUT2.XML" val="3758298729"/>
  <p:tag name="PPT/SLIDELAYOUTS/SLIDELAYOUT3.XML" val="606014079"/>
  <p:tag name="PPT/SLIDELAYOUTS/SLIDELAYOUT4.XML" val="406614193"/>
  <p:tag name="PPT/SLIDELAYOUTS/SLIDELAYOUT5.XML" val="2016675865"/>
  <p:tag name="PPT/SLIDELAYOUTS/SLIDELAYOUT6.XML" val="432491080"/>
  <p:tag name="PPT/SLIDELAYOUTS/SLIDELAYOUT7.XML" val="874999118"/>
  <p:tag name="PPT/SLIDELAYOUTS/SLIDELAYOUT8.XML" val="1669757799"/>
  <p:tag name="PPT/SLIDELAYOUTS/SLIDELAYOUT9.XML" val="3687157562"/>
  <p:tag name="PPT/SLIDELAYOUTS/SLIDELAYOUT10.XML" val="2016292984"/>
  <p:tag name="PPT/SLIDELAYOUTS/SLIDELAYOUT11.XML" val="3766977700"/>
  <p:tag name="PPT/SLIDELAYOUTS/SLIDELAYOUT12.XML" val="427734922"/>
  <p:tag name="PPT/SLIDELAYOUTS/SLIDELAYOUT13.XML" val="2620829970"/>
  <p:tag name="PPT/SLIDELAYOUTS/SLIDELAYOUT14.XML" val="4160133512"/>
  <p:tag name="PPT/SLIDELAYOUTS/SLIDELAYOUT15.XML" val="4235725426"/>
  <p:tag name="PPT/SLIDELAYOUTS/SLIDELAYOUT16.XML" val="3105157592"/>
  <p:tag name="PPT/SLIDELAYOUTS/SLIDELAYOUT17.XML" val="179680914"/>
  <p:tag name="PPT/SLIDELAYOUTS/SLIDELAYOUT19.XML" val="940347774"/>
  <p:tag name="PPT/SLIDELAYOUTS/SLIDELAYOUT20.XML" val="4089013213"/>
  <p:tag name="PPT/SLIDELAYOUTS/SLIDELAYOUT21.XML" val="250664208"/>
  <p:tag name="PPT/SLIDELAYOUTS/SLIDELAYOUT22.XML" val="4120436208"/>
  <p:tag name="PPT/NOTESMASTERS/NOTESMASTER1.XML" val="1683123689"/>
  <p:tag name="PPT/MEDIA/IMAGE12.PNG" val="3620679717"/>
  <p:tag name="PPT/THEME/THEME1.XML" val="209802382"/>
  <p:tag name="PPT/THEME/THEME2.XML" val="4100236329"/>
  <p:tag name="PPT/THEME/THEME3.XML" val="2642072246"/>
  <p:tag name="PPT/MEDIA/IMAGE1.JPEG" val="21691874"/>
  <p:tag name="PPT/MEDIA/IMAGE2.JPEG" val="4018814865"/>
  <p:tag name="PPT/MEDIA/IMAGE3.JPG" val="1221595902"/>
  <p:tag name="PPT/MEDIA/IMAGE4.JPEG" val="1259925409"/>
  <p:tag name="PPT/MEDIA/IMAGE5.JPEG" val="3858023247"/>
  <p:tag name="PPT/MEDIA/IMAGE6.PNG" val="1878761499"/>
  <p:tag name="PPT/MEDIA/IMAGE7.PNG" val="1946023167"/>
  <p:tag name="PPT/MEDIA/IMAGE8.PNG" val="3237424107"/>
  <p:tag name="PPT/MEDIA/IMAGE9.PNG" val="14970333"/>
  <p:tag name="PPT/MEDIA/IMAGE10.PNG" val="174192342"/>
  <p:tag name="PPT/MEDIA/IMAGE11.PNG" val="1582189157"/>
  <p:tag name="PPT/MEDIA/IMAGE41.JPEG" val="58349250"/>
  <p:tag name="PPT/MEDIA/IMAGE42.JPEG" val="2596391939"/>
  <p:tag name="PPT/MEDIA/IMAGE43.JPEG" val="1005629855"/>
  <p:tag name="PPT/MEDIA/IMAGE44.JPEG" val="1115603095"/>
  <p:tag name="PPT/MEDIA/IMAGE45.JPEG" val="2893335367"/>
  <p:tag name="PPT/MEDIA/IMAGE46.JPEG" val="1072124394"/>
  <p:tag name="PPT/MEDIA/IMAGE47.JPEG" val="1789836689"/>
  <p:tag name="PPT/MEDIA/IMAGE48.JPEG" val="3064827551"/>
  <p:tag name="PPT/MEDIA/IMAGE49.JPEG" val="2012402795"/>
  <p:tag name="PPT/MEDIA/IMAGE50.JPEG" val="3897245148"/>
  <p:tag name="PPT/MEDIA/IMAGE51.JPEG" val="3581527028"/>
  <p:tag name="PPT/MEDIA/IMAGE52.JPG" val="2521772369"/>
  <p:tag name="PPT/MEDIA/IMAGE53.JPG" val="2761439622"/>
  <p:tag name="PPT/MEDIA/IMAGE54.PNG" val="1261760507"/>
  <p:tag name="PPT/MEDIA/IMAGE55.JPG" val="1113551202"/>
  <p:tag name="PPT/MEDIA/IMAGE56.JPG" val="1105117013"/>
  <p:tag name="PPT/MEDIA/IMAGE57.JPEG" val="863146715"/>
  <p:tag name="PPT/MEDIA/IMAGE24.JPEG" val="1621177686"/>
  <p:tag name="PPT/MEDIA/IMAGE23.JPEG" val="127357882"/>
  <p:tag name="PPT/MEDIA/IMAGE22.PNG" val="818094548"/>
  <p:tag name="PPT/MEDIA/IMAGE28.JPEG" val="998624968"/>
  <p:tag name="PPT/MEDIA/IMAGE29.JPEG" val="3497889412"/>
  <p:tag name="PPT/MEDIA/IMAGE21.JPEG" val="3438157072"/>
  <p:tag name="PPT/MEDIA/IMAGE20.PNG" val="1708787487"/>
  <p:tag name="PPT/MEDIA/IMAGE19.JPG" val="3603257489"/>
  <p:tag name="PPT/MEDIA/IMAGE18.JPEG" val="729223935"/>
  <p:tag name="PPT/MEDIA/IMAGE17.JPEG" val="578387524"/>
  <p:tag name="PPT/MEDIA/IMAGE16.JPEG" val="2392094459"/>
  <p:tag name="PPT/MEDIA/IMAGE15.JPG" val="4052472682"/>
  <p:tag name="PPT/MEDIA/IMAGE14.JPG" val="1201847417"/>
  <p:tag name="PPT/MEDIA/IMAGE30.JPG" val="2376986534"/>
  <p:tag name="PPT/MEDIA/IMAGE31.PNG" val="2181247968"/>
  <p:tag name="PPT/MEDIA/IMAGE32.JPG" val="4082608767"/>
  <p:tag name="PPT/MEDIA/IMAGE27.JPEG" val="2079770218"/>
  <p:tag name="PPT/MEDIA/IMAGE33.JPG" val="3575094764"/>
  <p:tag name="PPT/MEDIA/IMAGE26.JPEG" val="4059429514"/>
  <p:tag name="PPT/MEDIA/IMAGE34.JPEG" val="1317995978"/>
  <p:tag name="PPT/MEDIA/IMAGE35.JPEG" val="1898895802"/>
  <p:tag name="PPT/MEDIA/IMAGE36.PNG" val="1971148115"/>
  <p:tag name="PPT/MEDIA/IMAGE37.JPG" val="2502054277"/>
  <p:tag name="PPT/MEDIA/IMAGE38.JPG" val="2015248433"/>
  <p:tag name="PPT/MEDIA/IMAGE25.JPG" val="3109072834"/>
  <p:tag name="PPT/MEDIA/IMAGE39.JPG" val="1941268038"/>
  <p:tag name="PPT/MEDIA/IMAGE13.PNG" val="1710690616"/>
</p:tagLst>
</file>

<file path=ppt/theme/theme1.xml><?xml version="1.0" encoding="utf-8"?>
<a:theme xmlns:a="http://schemas.openxmlformats.org/drawingml/2006/main" name="Tema de Office">
  <a:themeElements>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Personalizado 11">
      <a:dk1>
        <a:srgbClr val="000000"/>
      </a:dk1>
      <a:lt1>
        <a:srgbClr val="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Personalizado 5">
      <a:dk1>
        <a:srgbClr val="000000"/>
      </a:dk1>
      <a:lt1>
        <a:srgbClr val="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121</TotalTime>
  <Words>1364</Words>
  <Application>Microsoft Office PowerPoint</Application>
  <PresentationFormat>Panorámica</PresentationFormat>
  <Paragraphs>79</Paragraphs>
  <Slides>13</Slides>
  <Notes>1</Notes>
  <HiddenSlides>0</HiddenSlides>
  <MMClips>0</MMClips>
  <ScaleCrop>false</ScaleCrop>
  <HeadingPairs>
    <vt:vector size="6" baseType="variant">
      <vt:variant>
        <vt:lpstr>Fuentes usadas</vt:lpstr>
      </vt:variant>
      <vt:variant>
        <vt:i4>6</vt:i4>
      </vt:variant>
      <vt:variant>
        <vt:lpstr>Tema</vt:lpstr>
      </vt:variant>
      <vt:variant>
        <vt:i4>4</vt:i4>
      </vt:variant>
      <vt:variant>
        <vt:lpstr>Títulos de diapositiva</vt:lpstr>
      </vt:variant>
      <vt:variant>
        <vt:i4>13</vt:i4>
      </vt:variant>
    </vt:vector>
  </HeadingPairs>
  <TitlesOfParts>
    <vt:vector size="23" baseType="lpstr">
      <vt:lpstr>Aptos</vt:lpstr>
      <vt:lpstr>Aptos Display</vt:lpstr>
      <vt:lpstr>Arial</vt:lpstr>
      <vt:lpstr>Comic Sans MS</vt:lpstr>
      <vt:lpstr>Constantia</vt:lpstr>
      <vt:lpstr>Play</vt:lpstr>
      <vt:lpstr>Tema de Office</vt:lpstr>
      <vt:lpstr>1_Tema de Office</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Sergio</cp:lastModifiedBy>
  <cp:revision>6</cp:revision>
  <dcterms:modified xsi:type="dcterms:W3CDTF">2026-10-27T18:13:47Z</dcterms:modified>
</cp:coreProperties>
</file>