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29" d="100"/>
          <a:sy n="29" d="100"/>
        </p:scale>
        <p:origin x="96" y="15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kere den e doktrinanan di Hesus</a:t>
          </a: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 kende tabatin e don a kura esnan malu.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tur kos en kom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ù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 </a:t>
          </a: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kompart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loke nan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tabatin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esnan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nesesidat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reunionnan p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úbliko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reunionnan den hogarnan, kaminda nan a selebr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Sena di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Señor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biba ku goso i simplisidat di kurason </a:t>
          </a: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alab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Dios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kere den e doktrinanan di Hesus</a:t>
          </a: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 kende tabatin e don a kura esnan malu.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tur kos en kom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ù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 </a:t>
          </a: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kompart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loke nan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tabatin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esnan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nesesidat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reunionnan p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úbliko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tabatin reunionnan den hogarnan, kaminda nan a selebr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e Sena di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Señor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biba ku goso i simplisidat di kurason </a:t>
          </a: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alab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Dios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TEMA SENTRAL: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AMOR 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" panose="020B0004020202020204" pitchFamily="34" charset="0"/>
              </a:rPr>
              <a:t>ÒF EGOÍSMO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s 2 pa Aprel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93135"/>
            <a:ext cx="9499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YUDA ESNAN DEN MESTER(NESESIDAT)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ap-029" sz="16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nan a bende nan propiedat inan poseshonnan, i a distribuí(repartí) esaki na tur segun kada un su nesesidat ” </a:t>
            </a:r>
            <a:r>
              <a:rPr lang="en" sz="16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(Echonan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 efekto e evangelio tabatin riba e prom</a:t>
            </a:r>
            <a:r>
              <a:rPr lang="en-US" sz="2000" b="1" dirty="0">
                <a:latin typeface="Aptos" panose="020B0004020202020204" pitchFamily="34" charset="0"/>
              </a:rPr>
              <a:t>é </a:t>
            </a:r>
            <a:r>
              <a:rPr lang="en-US" sz="2000" b="1" dirty="0" err="1">
                <a:latin typeface="Aptos" panose="020B0004020202020204" pitchFamily="34" charset="0"/>
              </a:rPr>
              <a:t>Kristiannan</a:t>
            </a:r>
            <a:r>
              <a:rPr lang="en" sz="2000" b="1" dirty="0"/>
              <a:t> (Echonan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02807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Komo embahad</a:t>
            </a:r>
            <a:r>
              <a:rPr lang="pap-029" sz="2000" b="1" dirty="0">
                <a:latin typeface="Aptos" panose="020B0004020202020204" pitchFamily="34" charset="0"/>
              </a:rPr>
              <a:t>ónan di Kristu, nan a imitá  Hesus. Dor di kuida pa e nesesidatnan di esnan rònt di nan, nan a gana e fabor di e pueblo kompleto</a:t>
            </a:r>
            <a:r>
              <a:rPr lang="pap-029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e tempu ei, e Iglesia mester w</a:t>
            </a:r>
            <a:r>
              <a:rPr lang="pap-029" sz="2000" b="1" dirty="0">
                <a:latin typeface="Aptos" panose="020B0004020202020204" pitchFamily="34" charset="0"/>
              </a:rPr>
              <a:t>òrdu karakterisá dor di e amor di Kristiannan pa un na otro, i dor di interes pa nan komunidat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AMOR, NOS SE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ÑAL DI IDENTIDAT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 medio di esaki tur hende lo sa ku boso ta Mi disipelnan, si boso tin amor un pa otro.” </a:t>
            </a:r>
            <a:r>
              <a:rPr lang="pap-029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Kada un di e partidonan envolv</a:t>
            </a:r>
            <a:r>
              <a:rPr lang="pap-029" sz="2000" b="1" dirty="0">
                <a:latin typeface="Aptos" panose="020B0004020202020204" pitchFamily="34" charset="0"/>
              </a:rPr>
              <a:t>í den e konflikto kósmiko tin su propio karakterístikanan</a:t>
            </a:r>
            <a:r>
              <a:rPr lang="pap-029" sz="2000" b="1" dirty="0"/>
              <a:t>: Satan</a:t>
            </a:r>
            <a:r>
              <a:rPr lang="pap-029" sz="2000" b="1" dirty="0">
                <a:latin typeface="Aptos" panose="020B0004020202020204" pitchFamily="34" charset="0"/>
              </a:rPr>
              <a:t>ás ta odia i ta destruí</a:t>
            </a:r>
            <a:r>
              <a:rPr lang="pap-029" sz="2000" b="1" dirty="0"/>
              <a:t>; Dios ta stima i ta restor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Nan ta duna nan mes for di amor, i nan a benefisi</a:t>
            </a:r>
            <a:r>
              <a:rPr lang="pap-029" sz="2000" b="1" dirty="0">
                <a:latin typeface="Aptos" panose="020B0004020202020204" pitchFamily="34" charset="0"/>
              </a:rPr>
              <a:t>á miyones di hende</a:t>
            </a:r>
            <a:r>
              <a:rPr lang="pap-029" sz="2000" b="1" dirty="0"/>
              <a:t>. Pero nan no a hala nan atenshon na nan mes, pero na esun pa kende nan tabata dispuesto pa duna nan bida, nan Salbador: Hesus.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Siguidornan di un partido </a:t>
            </a:r>
            <a:r>
              <a:rPr lang="pap-029" sz="2000" b="1" dirty="0">
                <a:latin typeface="Aptos" panose="020B0004020202020204" pitchFamily="34" charset="0"/>
              </a:rPr>
              <a:t>òf un otro ta aktua segun e patronchinan aki. Si nos sigui Dios</a:t>
            </a:r>
            <a:r>
              <a:rPr lang="pap-029" sz="2000" b="1" dirty="0"/>
              <a:t>, nos lo demostr</a:t>
            </a:r>
            <a:r>
              <a:rPr lang="pap-029" sz="2000" b="1" dirty="0">
                <a:latin typeface="Aptos" panose="020B0004020202020204" pitchFamily="34" charset="0"/>
              </a:rPr>
              <a:t>á esaki dor di e amor mustrá na otronan </a:t>
            </a:r>
            <a:r>
              <a:rPr lang="pap-029" sz="2000" b="1" dirty="0"/>
              <a:t>(1Juan  4:20-21).</a:t>
            </a:r>
          </a:p>
          <a:p>
            <a:pPr>
              <a:spcBef>
                <a:spcPts val="600"/>
              </a:spcBef>
            </a:pPr>
            <a:r>
              <a:rPr lang="pap-029" sz="2000" b="1" dirty="0"/>
              <a:t>Kristiannan di e di dos i di tres siglo a pone amor generoso na pr</a:t>
            </a:r>
            <a:r>
              <a:rPr lang="pap-029" sz="2000" b="1" dirty="0">
                <a:latin typeface="Aptos" panose="020B0004020202020204" pitchFamily="34" charset="0"/>
              </a:rPr>
              <a:t>áktika. Durante di dos pandemia(malesa) mayo (den e añanan 160 i 265 ) nan a dediká nan mes pa kuida pa esnan afektá, sin tuma na kuenta nan propia siguridat. </a:t>
            </a:r>
            <a:endParaRPr lang="pap-029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Ta e privilegio di tur alma pa ta un kanal bibu dor di kual Dios por komuniká na e mundu e tesoronan di Su grasia, e rikesanan inskrudiñabel di Kristu. No tin nada ku Kristu ta desea asina tantu manera agentenan kende lo representá na e mundu Su Spiritu i karakter. No tin nada ku e mundu tin asina tantu mester di dje manera e manifestashon dor di humanidat di e Salbador Su amor. Henter shelu ta sperando pa kanalnan dor di kual por wòrdu bashá e zeta santu pa ta un goso i bendishon na kurasonnan humano.”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 No tene miedo, pasombra Mi ta ku bo; No desmayá, pasombra Mi ta bo Dios. Lo Mi fortalesébo, Si, lo Mi yudabo, lo Mi sostenébo ku Mi man drechi di hustisia ” </a:t>
            </a:r>
            <a:r>
              <a:rPr lang="pap-029" b="1" dirty="0">
                <a:solidFill>
                  <a:srgbClr val="166588"/>
                </a:solidFill>
                <a:latin typeface="Comic Sans MS" panose="030F0702030302020204" pitchFamily="66" charset="0"/>
              </a:rPr>
              <a:t>(Isaias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41:10, </a:t>
            </a:r>
            <a:r>
              <a:rPr lang="es-ES" sz="1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BS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ptos" panose="020B0004020202020204" pitchFamily="34" charset="0"/>
              </a:rPr>
              <a:t>èsnan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for di e destrukshon di  Jerusal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ptos" panose="020B0004020202020204" pitchFamily="34" charset="0"/>
              </a:rPr>
              <a:t>è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E rechaso di e amor di Dios.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Dios Su kuido pa Su pueblo.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ptos" panose="020B0004020202020204" pitchFamily="34" charset="0"/>
              </a:rPr>
              <a:t>è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snan for di e prom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ptos" panose="020B0004020202020204" pitchFamily="34" charset="0"/>
              </a:rPr>
              <a:t>é Kristiannan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Fidelidat den e persekushon.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Yuda esnan den mester.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Amor, nos se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  <a:latin typeface="Aptos" panose="020B0004020202020204" pitchFamily="34" charset="0"/>
              </a:rPr>
              <a:t>ñal di identidat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a</a:t>
            </a:r>
            <a:r>
              <a:rPr lang="pap-029" sz="2000" b="1" dirty="0">
                <a:latin typeface="Aptos" panose="020B0004020202020204" pitchFamily="34" charset="0"/>
              </a:rPr>
              <a:t>ña </a:t>
            </a:r>
            <a:r>
              <a:rPr lang="pap-029" sz="2000" b="1" dirty="0"/>
              <a:t>70 a marka e fin di Israel komo un nashon. Ounke tabata Roma ku a riun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(destru</a:t>
            </a:r>
            <a:r>
              <a:rPr lang="pap-029" sz="2000" b="1" dirty="0">
                <a:latin typeface="Aptos" panose="020B0004020202020204" pitchFamily="34" charset="0"/>
              </a:rPr>
              <a:t>í) </a:t>
            </a:r>
            <a:r>
              <a:rPr lang="pap-029" sz="2000" b="1" dirty="0"/>
              <a:t>Jerusal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m i e T</a:t>
            </a:r>
            <a:r>
              <a:rPr lang="pap-029" sz="2000" b="1" dirty="0">
                <a:latin typeface="Aptos" panose="020B0004020202020204" pitchFamily="34" charset="0"/>
              </a:rPr>
              <a:t>èmpel, otro podernan tabata envolví den e guera ei. </a:t>
            </a:r>
            <a:endParaRPr lang="pap-029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 e otro banda, Dios a spierta repetidamente di e konsekuensianan di rechas’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; a pospon</a:t>
            </a:r>
            <a:r>
              <a:rPr lang="pap-029" sz="2000" b="1" dirty="0">
                <a:latin typeface="Aptos" panose="020B0004020202020204" pitchFamily="34" charset="0"/>
              </a:rPr>
              <a:t>é e ehekushon di e sentensia</a:t>
            </a:r>
            <a:r>
              <a:rPr lang="pap-029" sz="2000" b="1" dirty="0"/>
              <a:t>; i a prepar</a:t>
            </a:r>
            <a:r>
              <a:rPr lang="pap-029" sz="2000" b="1" dirty="0">
                <a:latin typeface="Aptos" panose="020B0004020202020204" pitchFamily="34" charset="0"/>
              </a:rPr>
              <a:t>á un pueblo, e Iglesia</a:t>
            </a:r>
            <a:r>
              <a:rPr lang="pap-029" sz="2000" b="1" dirty="0"/>
              <a:t>, pa piki e torcha di e b</a:t>
            </a:r>
            <a:r>
              <a:rPr lang="pap-029" sz="2000" b="1" dirty="0">
                <a:latin typeface="Aptos" panose="020B0004020202020204" pitchFamily="34" charset="0"/>
              </a:rPr>
              <a:t>èrdat i iluminá e mundu u e mensahe di Dios Su amor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Na un banda, Satan</a:t>
            </a:r>
            <a:r>
              <a:rPr lang="pap-029" b="1" dirty="0">
                <a:latin typeface="Aptos" panose="020B0004020202020204" pitchFamily="34" charset="0"/>
              </a:rPr>
              <a:t>ás a stimulá </a:t>
            </a:r>
            <a:r>
              <a:rPr lang="pap-029" b="1" dirty="0"/>
              <a:t>Israel pa rechas</a:t>
            </a:r>
            <a:r>
              <a:rPr lang="pap-029" b="1" dirty="0">
                <a:latin typeface="Aptos" panose="020B0004020202020204" pitchFamily="34" charset="0"/>
              </a:rPr>
              <a:t>á e Mesias, i e ora ei reklamá Su derechi pa destruí e nashon</a:t>
            </a:r>
            <a:r>
              <a:rPr lang="pap-029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SNAN FOR DI                             E DESTRUKSHON DI JERUSAL</a:t>
            </a:r>
            <a:r>
              <a:rPr 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RECHASO DI E AMOR DI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Jerusalèm, Jerusalèm, abo ku ta mata e profetanan i ta piedra esnan ku ta wòrdu mandá serka bo, kuantu bia Mi a anhelá pa hunta bo yiunan, manera un galiña ta hunta su puitunan bou di su alanan, i bo no tabata kier!” </a:t>
            </a:r>
            <a:r>
              <a:rPr lang="pap-029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(Mateo 23:37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Hesus a yora segun ku E tabata aserk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(Lukas 19:41-44). E tabata sa ku nan lo sufri e konsekuensianan bon meres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di nan rechaso kabesura(kaprichoso) di Dios Su yamadanan amoroso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(Mat. 23:37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ta bisa nos ku e Hudiunan a rebeldi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den e aña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kontra di abuzunan Romano. E varios afiliashonnan(gruponan) Hudiu a bringa entre nan mes, mientras e Romanonan a pone atake riba e stat. Den e a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ña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tur kos a termin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á.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a destru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i e T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èmpel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 miyon  Hudiu a peres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é. </a:t>
            </a:r>
            <a:endParaRPr lang="pap-029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 yora pasombra e tragedia lo por a w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evitá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Pasombra Dios ta stima nos asina tantu ku E no kier pa ningun hende muri, pero pa kada un tin bida et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èrno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(Juan 5:39-40; Eze.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historia no ta bisa nos kon Satan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ás a stimulá e Hudiunan na rebelion, i e Romanonan na vengansa. E destrukshon di 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tabata e trabou direkto di e diabel. Dor di bira for di e fuente di bida, Israel tabata na e miserik</a:t>
            </a:r>
            <a:r>
              <a:rPr lang="pap-029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òrdia di un enemigu ku ta buska solamente destrukshon i morto.</a:t>
            </a:r>
            <a:endParaRPr lang="pap-029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DIOS SU KUIDO PA SU PUEBLO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 Pesei, no tene miedu, pasombra Mi ta ku bo; no desmayá, pasombra Mi ta bo Dios. Lo Mi fortalesébo i yudabo; Lo Mi sostenébo ku Mi man drechi di hustisia”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(Isaias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Su amor, Dios a duna un oportunidat na kada un kende tabata kier a skapa destrukshon. El a duna un se</a:t>
            </a:r>
            <a:r>
              <a:rPr lang="pap-029" sz="2000" b="1" dirty="0">
                <a:latin typeface="Aptos" panose="020B0004020202020204" pitchFamily="34" charset="0"/>
              </a:rPr>
              <a:t>ñal</a:t>
            </a:r>
            <a:r>
              <a:rPr lang="pap-029" sz="2000" b="1" dirty="0"/>
              <a:t>: Jerusal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m rondon</a:t>
            </a:r>
            <a:r>
              <a:rPr lang="pap-029" sz="2000" b="1" dirty="0">
                <a:latin typeface="Aptos" panose="020B0004020202020204" pitchFamily="34" charset="0"/>
              </a:rPr>
              <a:t>á pa ehérsitonan </a:t>
            </a:r>
            <a:r>
              <a:rPr lang="pap-029" sz="2000" b="1" dirty="0"/>
              <a:t>(Lukas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Kada unu kende a kere den Hesus Su palabranan a probech</a:t>
            </a:r>
            <a:r>
              <a:rPr lang="pap-029" sz="2000" b="1" dirty="0">
                <a:latin typeface="Aptos" panose="020B0004020202020204" pitchFamily="34" charset="0"/>
              </a:rPr>
              <a:t>á di e momentu ei ora ku </a:t>
            </a:r>
            <a:r>
              <a:rPr lang="pap-029" sz="2000" b="1" dirty="0"/>
              <a:t>Jerusal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m a w</a:t>
            </a:r>
            <a:r>
              <a:rPr lang="pap-029" sz="2000" b="1" dirty="0">
                <a:latin typeface="Aptos" panose="020B0004020202020204" pitchFamily="34" charset="0"/>
              </a:rPr>
              <a:t>òrdu lagá sin defensa pa hui. </a:t>
            </a:r>
            <a:endParaRPr lang="pap-029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por i kier proteh</a:t>
            </a:r>
            <a:r>
              <a:rPr lang="pap-029" sz="2000" b="1" dirty="0">
                <a:latin typeface="Aptos" panose="020B0004020202020204" pitchFamily="34" charset="0"/>
              </a:rPr>
              <a:t>á Su yiunan, asta den e tempunan di mas difisil </a:t>
            </a:r>
            <a:r>
              <a:rPr lang="pap-029" sz="2000" b="1" dirty="0"/>
              <a:t> (Salmo 46:1; Isa. 41:10). Sinembargo, hopi a p</a:t>
            </a:r>
            <a:r>
              <a:rPr lang="pap-029" sz="2000" b="1" dirty="0">
                <a:latin typeface="Aptos" panose="020B0004020202020204" pitchFamily="34" charset="0"/>
              </a:rPr>
              <a:t>èrdè nan bida pa motibu di nan fieldat  na Dios </a:t>
            </a:r>
            <a:r>
              <a:rPr lang="pap-029" sz="2000" b="1" dirty="0"/>
              <a:t>(Heb.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Algun lunanan despues, Nero a manda Vespasian pa st</a:t>
            </a:r>
            <a:r>
              <a:rPr lang="pap-029" sz="2000" b="1" dirty="0">
                <a:latin typeface="Aptos" panose="020B0004020202020204" pitchFamily="34" charset="0"/>
              </a:rPr>
              <a:t>op(kaba ku) e rebelion</a:t>
            </a:r>
            <a:r>
              <a:rPr lang="pap-029" sz="2000" b="1" dirty="0"/>
              <a:t>. For di e a</a:t>
            </a:r>
            <a:r>
              <a:rPr lang="pap-029" sz="2000" b="1" dirty="0">
                <a:latin typeface="Aptos" panose="020B0004020202020204" pitchFamily="34" charset="0"/>
              </a:rPr>
              <a:t>ña </a:t>
            </a:r>
            <a:r>
              <a:rPr lang="pap-029" sz="2000" b="1" dirty="0"/>
              <a:t>67 pa 70, e atake tabata permanente.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Gaius Cestius Gallus a kumpli ku e se</a:t>
            </a:r>
            <a:r>
              <a:rPr lang="pap-029" sz="2000" b="1" dirty="0">
                <a:latin typeface="Aptos" panose="020B0004020202020204" pitchFamily="34" charset="0"/>
              </a:rPr>
              <a:t>ñal ei den e aña </a:t>
            </a:r>
            <a:r>
              <a:rPr lang="pap-029" sz="2000" b="1" dirty="0"/>
              <a:t>66. E atake a w</a:t>
            </a:r>
            <a:r>
              <a:rPr lang="pap-029" sz="2000" b="1" dirty="0">
                <a:latin typeface="Aptos" panose="020B0004020202020204" pitchFamily="34" charset="0"/>
              </a:rPr>
              <a:t>òrdu lantá, i e lider fanátiko </a:t>
            </a:r>
            <a:r>
              <a:rPr lang="pap-029" sz="2000" b="1" dirty="0"/>
              <a:t>Eleazar Ben Simon a pursigu</a:t>
            </a:r>
            <a:r>
              <a:rPr lang="pap-029" sz="2000" b="1" dirty="0">
                <a:latin typeface="Aptos" panose="020B0004020202020204" pitchFamily="34" charset="0"/>
              </a:rPr>
              <a:t>í e Romanonan i a derotá nan. </a:t>
            </a:r>
            <a:endParaRPr lang="pap-029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Pakiko algun ta proteh</a:t>
            </a:r>
            <a:r>
              <a:rPr lang="pap-029" sz="2000" b="1" dirty="0">
                <a:latin typeface="Aptos" panose="020B0004020202020204" pitchFamily="34" charset="0"/>
              </a:rPr>
              <a:t>á i otronan, aparentemente,  bandoná dor di Dios</a:t>
            </a:r>
            <a:r>
              <a:rPr lang="pap-029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0599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E providensia misterioso kual ta permit</a:t>
            </a:r>
            <a:r>
              <a:rPr lang="pap-029" sz="2800" b="1" dirty="0">
                <a:latin typeface="Aptos" panose="020B0004020202020204" pitchFamily="34" charset="0"/>
              </a:rPr>
              <a:t>í</a:t>
            </a:r>
            <a:r>
              <a:rPr lang="pap-029" sz="2800" b="1" dirty="0">
                <a:latin typeface="Constantia" panose="02030602050306030303" pitchFamily="18" charset="0"/>
              </a:rPr>
              <a:t> e hustu pa sufri persekushon na man di e malbado tabata un kousa di gran konfushon na hopi kende ta debil den fe. Algun ta asta kla(dispuesto) pa tira nan konfiansa den Dios afó pasombra E ta permití</a:t>
            </a:r>
            <a:r>
              <a:rPr lang="pap-029" sz="2800" b="1" dirty="0">
                <a:latin typeface="Aptos" panose="020B0004020202020204" pitchFamily="34" charset="0"/>
              </a:rPr>
              <a:t>  </a:t>
            </a:r>
            <a:r>
              <a:rPr lang="pap-029" sz="2800" b="1" dirty="0">
                <a:latin typeface="Constantia" panose="02030602050306030303" pitchFamily="18" charset="0"/>
              </a:rPr>
              <a:t>e hendenan di mas baho pa prosperá, mientras ku esnan di mas mihó i di mas puru ta wòrdu aflihí i tormentá dor di nan poder kruel. Kon, ta wòrdu puntr</a:t>
            </a:r>
            <a:r>
              <a:rPr lang="pap-029" sz="2800" b="1" dirty="0">
                <a:latin typeface="Aptos" panose="020B0004020202020204" pitchFamily="34" charset="0"/>
              </a:rPr>
              <a:t>á</a:t>
            </a:r>
            <a:r>
              <a:rPr lang="pap-029" sz="2800" b="1" dirty="0">
                <a:latin typeface="Constantia" panose="02030602050306030303" pitchFamily="18" charset="0"/>
              </a:rPr>
              <a:t>, Unu Kende ta hustu i miserikòrdioso, i Kende tambe ta infinito den poder, lo por tolerá tal inhustisia i opreshon? Esaki ta un pregunta ku kual nos tin nada di hasi. Dios a duna nos sufisiente evidensia di Su amor, i nos no mester duda Su bondat, pasombra nos no por komprendé e obramentunan di Su providensia.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L</a:t>
            </a:r>
            <a:r>
              <a:rPr 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SNAN FOR DI E PROM</a:t>
            </a:r>
            <a:r>
              <a:rPr 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Aptos" panose="020B0004020202020204" pitchFamily="34" charset="0"/>
              </a:rPr>
              <a:t>É KRISTIANNAN 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FIELDAT DEN E PERSEKUSHON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Pero Saulo a kuminsá destruí e iglesia. Baiendo di kas pa kas, el a lastra ambos hòmber i muhé bai kuné i a sera nan den prizon ” (Echonan 8:3</a:t>
            </a:r>
            <a:r>
              <a:rPr lang="pap-029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komiensonan tabata di berdat ku speransa: kombertimentunan a numer</a:t>
            </a:r>
            <a:r>
              <a:rPr lang="pap-029" b="1" dirty="0">
                <a:latin typeface="Aptos" panose="020B0004020202020204" pitchFamily="34" charset="0"/>
              </a:rPr>
              <a:t>á den e milesnan (Echonan </a:t>
            </a:r>
            <a:r>
              <a:rPr lang="pap-029" b="1" dirty="0"/>
              <a:t>2:41; 4:4); e kreyentenan a predik</a:t>
            </a:r>
            <a:r>
              <a:rPr lang="pap-029" b="1" dirty="0">
                <a:latin typeface="Aptos" panose="020B0004020202020204" pitchFamily="34" charset="0"/>
              </a:rPr>
              <a:t>á ku poder</a:t>
            </a:r>
            <a:r>
              <a:rPr lang="pap-029" b="1" dirty="0"/>
              <a:t> (Echonan  4:31;5:42).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motibu di e persekushon lant</a:t>
            </a:r>
            <a:r>
              <a:rPr lang="pap-029" sz="2000" b="1" dirty="0">
                <a:latin typeface="Aptos" panose="020B0004020202020204" pitchFamily="34" charset="0"/>
              </a:rPr>
              <a:t>á dor di Saulo</a:t>
            </a:r>
            <a:r>
              <a:rPr lang="pap-029" sz="2000" b="1" dirty="0"/>
              <a:t>, e disipelnan a w</a:t>
            </a:r>
            <a:r>
              <a:rPr lang="pap-029" sz="2000" b="1" dirty="0">
                <a:latin typeface="Aptos" panose="020B0004020202020204" pitchFamily="34" charset="0"/>
              </a:rPr>
              <a:t>òrdu plamá</a:t>
            </a:r>
            <a:r>
              <a:rPr lang="pap-029" sz="2000" b="1" dirty="0"/>
              <a:t> (Echonan 8:1). Pero, leu for di e lus pagando, danki na e fieldat di e kreyentenan, esaki a briya ku muchu mas lustro dor di henter e mundu konos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  (Echonan  8:4; 11:19-21; Rom. 15:19; Kol.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Pero e enemigu tabata intrankil. Prom</a:t>
            </a:r>
            <a:r>
              <a:rPr lang="pap-029" sz="1900" b="1" dirty="0">
                <a:latin typeface="Aptos" panose="020B0004020202020204" pitchFamily="34" charset="0"/>
              </a:rPr>
              <a:t>é menasanan</a:t>
            </a:r>
            <a:r>
              <a:rPr lang="pap-029" sz="1900" b="1" dirty="0"/>
              <a:t> (Echonan  4:17-18); despues, kastigunan (Echonan 5:40); finalmente, morto (Acts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a duna Su Iglesia un enkargo i e poder pa hiba esaki padilanti (Echonan 1:8). Ningun poder, f</a:t>
            </a:r>
            <a:r>
              <a:rPr lang="pap-029" sz="2000" b="1" dirty="0">
                <a:latin typeface="Aptos" panose="020B0004020202020204" pitchFamily="34" charset="0"/>
              </a:rPr>
              <a:t>ísiko òf spiritual, por para e avanse di e evangelio </a:t>
            </a:r>
            <a:r>
              <a:rPr lang="pap-029" sz="2000" b="1" dirty="0"/>
              <a:t>(Mat. 16:18). “ Si Dios ta pa nos, ningun hende por ta kontra nos!” (Rom.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1605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111</cp:revision>
  <dcterms:created xsi:type="dcterms:W3CDTF">2024-03-30T09:19:10Z</dcterms:created>
  <dcterms:modified xsi:type="dcterms:W3CDTF">2024-04-11T15:36:45Z</dcterms:modified>
</cp:coreProperties>
</file>