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5"/>
  </p:notesMasterIdLst>
  <p:sldIdLst>
    <p:sldId id="269" r:id="rId3"/>
    <p:sldId id="272" r:id="rId4"/>
    <p:sldId id="257" r:id="rId5"/>
    <p:sldId id="258" r:id="rId6"/>
    <p:sldId id="259" r:id="rId7"/>
    <p:sldId id="260" r:id="rId8"/>
    <p:sldId id="270" r:id="rId9"/>
    <p:sldId id="262" r:id="rId10"/>
    <p:sldId id="271" r:id="rId11"/>
    <p:sldId id="267" r:id="rId12"/>
    <p:sldId id="264" r:id="rId13"/>
    <p:sldId id="266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6"/>
      <p:bold r:id="rId17"/>
      <p:italic r:id="rId18"/>
      <p:boldItalic r:id="rId19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  <a:srgbClr val="E8B3C7"/>
    <a:srgbClr val="FFFFFF"/>
    <a:srgbClr val="8D42C6"/>
    <a:srgbClr val="C4B4F0"/>
    <a:srgbClr val="8C8CB1"/>
    <a:srgbClr val="3C2F30"/>
    <a:srgbClr val="92A4B9"/>
    <a:srgbClr val="01852A"/>
    <a:srgbClr val="B4E7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24" d="100"/>
          <a:sy n="24" d="100"/>
        </p:scale>
        <p:origin x="36" y="14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image" Target="../media/image30.jpeg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image" Target="../media/image41.jpeg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image" Target="../media/image30.jpeg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image" Target="../media/image41.jpeg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BFBD82-E1CE-4F7F-BCF8-9353AAB1B9F2}" type="doc">
      <dgm:prSet loTypeId="urn:microsoft.com/office/officeart/2005/8/layout/bProcess4" loCatId="process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E838A4A0-F335-4E9C-888D-E33A75A9A38B}">
      <dgm:prSet phldrT="[Texto]"/>
      <dgm:spPr>
        <a:blipFill dpi="0"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n" dirty="0"/>
            <a:t> </a:t>
          </a:r>
        </a:p>
      </dgm:t>
    </dgm:pt>
    <dgm:pt modelId="{14854373-D6F8-4B58-8E2E-352BA2600B8C}" type="parTrans" cxnId="{5FA0EC8D-46DA-42BA-B275-A9D5A0CA5C49}">
      <dgm:prSet/>
      <dgm:spPr/>
      <dgm:t>
        <a:bodyPr/>
        <a:lstStyle/>
        <a:p>
          <a:endParaRPr lang="es-ES"/>
        </a:p>
      </dgm:t>
    </dgm:pt>
    <dgm:pt modelId="{D531649C-F9B4-4463-8922-60344D2C3B50}" type="sibTrans" cxnId="{5FA0EC8D-46DA-42BA-B275-A9D5A0CA5C49}">
      <dgm:prSet/>
      <dgm:spPr/>
      <dgm:t>
        <a:bodyPr/>
        <a:lstStyle/>
        <a:p>
          <a:endParaRPr lang="es-ES"/>
        </a:p>
      </dgm:t>
    </dgm:pt>
    <dgm:pt modelId="{2CE72571-3F90-4E98-BE92-34AA7284A23E}">
      <dgm:prSet phldrT="[Texto]"/>
      <dgm:spPr>
        <a:blipFill dpi="0"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n" dirty="0"/>
            <a:t> </a:t>
          </a:r>
        </a:p>
      </dgm:t>
    </dgm:pt>
    <dgm:pt modelId="{9BEE34A5-F5F1-470B-A0F4-A4D30196C95B}" type="parTrans" cxnId="{813FCA86-7E09-488C-8176-28BABEE07907}">
      <dgm:prSet/>
      <dgm:spPr/>
      <dgm:t>
        <a:bodyPr/>
        <a:lstStyle/>
        <a:p>
          <a:endParaRPr lang="es-ES"/>
        </a:p>
      </dgm:t>
    </dgm:pt>
    <dgm:pt modelId="{D56FA082-088E-46DD-9A55-F46CFA1887A4}" type="sibTrans" cxnId="{813FCA86-7E09-488C-8176-28BABEE07907}">
      <dgm:prSet/>
      <dgm:spPr/>
      <dgm:t>
        <a:bodyPr/>
        <a:lstStyle/>
        <a:p>
          <a:endParaRPr lang="es-ES"/>
        </a:p>
      </dgm:t>
    </dgm:pt>
    <dgm:pt modelId="{6F8A51FA-8497-45E5-BDF9-C85C486466BA}">
      <dgm:prSet phldrT="[Texto]"/>
      <dgm:spPr>
        <a:blipFill dpi="0" rotWithShape="0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n" dirty="0"/>
            <a:t> </a:t>
          </a:r>
        </a:p>
      </dgm:t>
    </dgm:pt>
    <dgm:pt modelId="{D90C6DD5-C40F-4287-9007-99872B356FEF}" type="parTrans" cxnId="{1E5E69EF-6FB5-4ED5-9ADA-CC7CD0E47A62}">
      <dgm:prSet/>
      <dgm:spPr/>
      <dgm:t>
        <a:bodyPr/>
        <a:lstStyle/>
        <a:p>
          <a:endParaRPr lang="es-ES"/>
        </a:p>
      </dgm:t>
    </dgm:pt>
    <dgm:pt modelId="{389A998E-DEDC-41B4-98EF-DA79DDEDCD18}" type="sibTrans" cxnId="{1E5E69EF-6FB5-4ED5-9ADA-CC7CD0E47A62}">
      <dgm:prSet/>
      <dgm:spPr/>
      <dgm:t>
        <a:bodyPr/>
        <a:lstStyle/>
        <a:p>
          <a:endParaRPr lang="es-ES"/>
        </a:p>
      </dgm:t>
    </dgm:pt>
    <dgm:pt modelId="{C5CCB120-41A4-42D2-8922-2EE76C4CC403}">
      <dgm:prSet phldrT="[Texto]"/>
      <dgm:spPr>
        <a:blipFill dpi="0" rotWithShape="0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493"/>
          </a:stretch>
        </a:blipFill>
      </dgm:spPr>
      <dgm:t>
        <a:bodyPr/>
        <a:lstStyle/>
        <a:p>
          <a:r>
            <a:rPr lang="en" dirty="0"/>
            <a:t> </a:t>
          </a:r>
        </a:p>
      </dgm:t>
    </dgm:pt>
    <dgm:pt modelId="{5159D998-4FD4-448B-96F9-2BEA60B6C81F}" type="parTrans" cxnId="{63D527D6-E3BD-4170-810A-C5E2A448066D}">
      <dgm:prSet/>
      <dgm:spPr/>
      <dgm:t>
        <a:bodyPr/>
        <a:lstStyle/>
        <a:p>
          <a:endParaRPr lang="es-ES"/>
        </a:p>
      </dgm:t>
    </dgm:pt>
    <dgm:pt modelId="{A3A5C5C0-9846-43C4-80BD-890EA34E0076}" type="sibTrans" cxnId="{63D527D6-E3BD-4170-810A-C5E2A448066D}">
      <dgm:prSet/>
      <dgm:spPr/>
      <dgm:t>
        <a:bodyPr/>
        <a:lstStyle/>
        <a:p>
          <a:endParaRPr lang="es-ES"/>
        </a:p>
      </dgm:t>
    </dgm:pt>
    <dgm:pt modelId="{2D90D764-1F05-4A90-8337-1D67F0C86C72}">
      <dgm:prSet phldrT="[Texto]"/>
      <dgm:spPr>
        <a:blipFill dpi="0" rotWithShape="0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n" dirty="0"/>
            <a:t> </a:t>
          </a:r>
        </a:p>
      </dgm:t>
    </dgm:pt>
    <dgm:pt modelId="{8C74F8B6-756B-4CBE-B08F-2EA2A4CEF618}" type="parTrans" cxnId="{D444DD48-9A01-436F-BEBE-522FCC9114AE}">
      <dgm:prSet/>
      <dgm:spPr/>
      <dgm:t>
        <a:bodyPr/>
        <a:lstStyle/>
        <a:p>
          <a:endParaRPr lang="es-ES"/>
        </a:p>
      </dgm:t>
    </dgm:pt>
    <dgm:pt modelId="{FCBEAFEE-434C-4036-ACE7-9DD13042A445}" type="sibTrans" cxnId="{D444DD48-9A01-436F-BEBE-522FCC9114AE}">
      <dgm:prSet/>
      <dgm:spPr/>
      <dgm:t>
        <a:bodyPr/>
        <a:lstStyle/>
        <a:p>
          <a:endParaRPr lang="es-ES"/>
        </a:p>
      </dgm:t>
    </dgm:pt>
    <dgm:pt modelId="{3A2B66E7-1CA5-46F7-BA72-C5C528A7A80D}">
      <dgm:prSet phldrT="[Texto]"/>
      <dgm:spPr>
        <a:blipFill dpi="0" rotWithShape="0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S" dirty="0"/>
        </a:p>
      </dgm:t>
    </dgm:pt>
    <dgm:pt modelId="{2F0B670F-F347-4B7D-9653-B6EFC7A6625E}" type="parTrans" cxnId="{AF9043D7-5E38-4C02-A2B7-E90A22008751}">
      <dgm:prSet/>
      <dgm:spPr/>
      <dgm:t>
        <a:bodyPr/>
        <a:lstStyle/>
        <a:p>
          <a:endParaRPr lang="es-ES"/>
        </a:p>
      </dgm:t>
    </dgm:pt>
    <dgm:pt modelId="{257917FB-E15D-4AA1-AF9B-0922A2262891}" type="sibTrans" cxnId="{AF9043D7-5E38-4C02-A2B7-E90A22008751}">
      <dgm:prSet/>
      <dgm:spPr/>
      <dgm:t>
        <a:bodyPr/>
        <a:lstStyle/>
        <a:p>
          <a:endParaRPr lang="es-ES"/>
        </a:p>
      </dgm:t>
    </dgm:pt>
    <dgm:pt modelId="{2B516AE6-A44B-4DF2-96DE-90076F30CC62}" type="pres">
      <dgm:prSet presAssocID="{7EBFBD82-E1CE-4F7F-BCF8-9353AAB1B9F2}" presName="Name0" presStyleCnt="0">
        <dgm:presLayoutVars>
          <dgm:dir/>
          <dgm:resizeHandles/>
        </dgm:presLayoutVars>
      </dgm:prSet>
      <dgm:spPr/>
    </dgm:pt>
    <dgm:pt modelId="{18DF6A09-CC4F-4D29-8413-49DF38269468}" type="pres">
      <dgm:prSet presAssocID="{E838A4A0-F335-4E9C-888D-E33A75A9A38B}" presName="compNode" presStyleCnt="0"/>
      <dgm:spPr/>
    </dgm:pt>
    <dgm:pt modelId="{BF1F1D7A-E810-43DD-9EAD-77DCFBA6BB47}" type="pres">
      <dgm:prSet presAssocID="{E838A4A0-F335-4E9C-888D-E33A75A9A38B}" presName="dummyConnPt" presStyleCnt="0"/>
      <dgm:spPr/>
    </dgm:pt>
    <dgm:pt modelId="{9B205E44-2C78-4E4E-8830-0B68EA3440A8}" type="pres">
      <dgm:prSet presAssocID="{E838A4A0-F335-4E9C-888D-E33A75A9A38B}" presName="node" presStyleLbl="node1" presStyleIdx="0" presStyleCnt="6">
        <dgm:presLayoutVars>
          <dgm:bulletEnabled val="1"/>
        </dgm:presLayoutVars>
      </dgm:prSet>
      <dgm:spPr/>
    </dgm:pt>
    <dgm:pt modelId="{FED9ACFD-97FF-401C-8564-E7D0601925C6}" type="pres">
      <dgm:prSet presAssocID="{D531649C-F9B4-4463-8922-60344D2C3B50}" presName="sibTrans" presStyleLbl="bgSibTrans2D1" presStyleIdx="0" presStyleCnt="5"/>
      <dgm:spPr/>
    </dgm:pt>
    <dgm:pt modelId="{C47D4041-C0B3-4FD9-A556-250AAE2E1C9F}" type="pres">
      <dgm:prSet presAssocID="{2CE72571-3F90-4E98-BE92-34AA7284A23E}" presName="compNode" presStyleCnt="0"/>
      <dgm:spPr/>
    </dgm:pt>
    <dgm:pt modelId="{68052BE2-A6DB-456B-932F-1FE88B29904B}" type="pres">
      <dgm:prSet presAssocID="{2CE72571-3F90-4E98-BE92-34AA7284A23E}" presName="dummyConnPt" presStyleCnt="0"/>
      <dgm:spPr/>
    </dgm:pt>
    <dgm:pt modelId="{75FC1112-7464-4D47-B6D4-189E733DDFA3}" type="pres">
      <dgm:prSet presAssocID="{2CE72571-3F90-4E98-BE92-34AA7284A23E}" presName="node" presStyleLbl="node1" presStyleIdx="1" presStyleCnt="6">
        <dgm:presLayoutVars>
          <dgm:bulletEnabled val="1"/>
        </dgm:presLayoutVars>
      </dgm:prSet>
      <dgm:spPr/>
    </dgm:pt>
    <dgm:pt modelId="{DE843EAD-DEE0-4C85-8D6A-19A036C9CBD7}" type="pres">
      <dgm:prSet presAssocID="{D56FA082-088E-46DD-9A55-F46CFA1887A4}" presName="sibTrans" presStyleLbl="bgSibTrans2D1" presStyleIdx="1" presStyleCnt="5"/>
      <dgm:spPr/>
    </dgm:pt>
    <dgm:pt modelId="{655A56CC-1341-4AAA-8519-5DAC32B2F9EF}" type="pres">
      <dgm:prSet presAssocID="{6F8A51FA-8497-45E5-BDF9-C85C486466BA}" presName="compNode" presStyleCnt="0"/>
      <dgm:spPr/>
    </dgm:pt>
    <dgm:pt modelId="{ACEB2945-C58E-4D7C-A666-52E78A60DBE0}" type="pres">
      <dgm:prSet presAssocID="{6F8A51FA-8497-45E5-BDF9-C85C486466BA}" presName="dummyConnPt" presStyleCnt="0"/>
      <dgm:spPr/>
    </dgm:pt>
    <dgm:pt modelId="{7ACFE278-CA05-4F88-AE25-07AF7ECF2CF3}" type="pres">
      <dgm:prSet presAssocID="{6F8A51FA-8497-45E5-BDF9-C85C486466BA}" presName="node" presStyleLbl="node1" presStyleIdx="2" presStyleCnt="6">
        <dgm:presLayoutVars>
          <dgm:bulletEnabled val="1"/>
        </dgm:presLayoutVars>
      </dgm:prSet>
      <dgm:spPr/>
    </dgm:pt>
    <dgm:pt modelId="{F9D65B62-54AE-45DD-ACB8-83A6CECB680A}" type="pres">
      <dgm:prSet presAssocID="{389A998E-DEDC-41B4-98EF-DA79DDEDCD18}" presName="sibTrans" presStyleLbl="bgSibTrans2D1" presStyleIdx="2" presStyleCnt="5"/>
      <dgm:spPr/>
    </dgm:pt>
    <dgm:pt modelId="{3CFDD083-C2EA-4B2C-9308-84BF1BBD06C9}" type="pres">
      <dgm:prSet presAssocID="{C5CCB120-41A4-42D2-8922-2EE76C4CC403}" presName="compNode" presStyleCnt="0"/>
      <dgm:spPr/>
    </dgm:pt>
    <dgm:pt modelId="{E193A3E8-C39F-40D1-BA94-B034B74AA010}" type="pres">
      <dgm:prSet presAssocID="{C5CCB120-41A4-42D2-8922-2EE76C4CC403}" presName="dummyConnPt" presStyleCnt="0"/>
      <dgm:spPr/>
    </dgm:pt>
    <dgm:pt modelId="{4FE26ACA-0EB8-4E7C-A13D-71B8F9E2E40D}" type="pres">
      <dgm:prSet presAssocID="{C5CCB120-41A4-42D2-8922-2EE76C4CC403}" presName="node" presStyleLbl="node1" presStyleIdx="3" presStyleCnt="6">
        <dgm:presLayoutVars>
          <dgm:bulletEnabled val="1"/>
        </dgm:presLayoutVars>
      </dgm:prSet>
      <dgm:spPr/>
    </dgm:pt>
    <dgm:pt modelId="{3FCDDA1D-473C-418D-9EF4-DCA720F340B1}" type="pres">
      <dgm:prSet presAssocID="{A3A5C5C0-9846-43C4-80BD-890EA34E0076}" presName="sibTrans" presStyleLbl="bgSibTrans2D1" presStyleIdx="3" presStyleCnt="5"/>
      <dgm:spPr/>
    </dgm:pt>
    <dgm:pt modelId="{AE2A9EEC-9C8B-420A-8A9B-F03BDBADD56F}" type="pres">
      <dgm:prSet presAssocID="{2D90D764-1F05-4A90-8337-1D67F0C86C72}" presName="compNode" presStyleCnt="0"/>
      <dgm:spPr/>
    </dgm:pt>
    <dgm:pt modelId="{36FC3916-E229-4934-997D-059E0ABADA8B}" type="pres">
      <dgm:prSet presAssocID="{2D90D764-1F05-4A90-8337-1D67F0C86C72}" presName="dummyConnPt" presStyleCnt="0"/>
      <dgm:spPr/>
    </dgm:pt>
    <dgm:pt modelId="{5555A1BA-5342-4E0B-9E40-01704C9F8CB1}" type="pres">
      <dgm:prSet presAssocID="{2D90D764-1F05-4A90-8337-1D67F0C86C72}" presName="node" presStyleLbl="node1" presStyleIdx="4" presStyleCnt="6">
        <dgm:presLayoutVars>
          <dgm:bulletEnabled val="1"/>
        </dgm:presLayoutVars>
      </dgm:prSet>
      <dgm:spPr/>
    </dgm:pt>
    <dgm:pt modelId="{12F54906-35E5-4641-A763-8B583D19A4BB}" type="pres">
      <dgm:prSet presAssocID="{FCBEAFEE-434C-4036-ACE7-9DD13042A445}" presName="sibTrans" presStyleLbl="bgSibTrans2D1" presStyleIdx="4" presStyleCnt="5"/>
      <dgm:spPr/>
    </dgm:pt>
    <dgm:pt modelId="{7F69F567-5545-4625-8D69-D8E7B900CC9F}" type="pres">
      <dgm:prSet presAssocID="{3A2B66E7-1CA5-46F7-BA72-C5C528A7A80D}" presName="compNode" presStyleCnt="0"/>
      <dgm:spPr/>
    </dgm:pt>
    <dgm:pt modelId="{5EB2528D-D360-4880-82D0-DD1139C0372B}" type="pres">
      <dgm:prSet presAssocID="{3A2B66E7-1CA5-46F7-BA72-C5C528A7A80D}" presName="dummyConnPt" presStyleCnt="0"/>
      <dgm:spPr/>
    </dgm:pt>
    <dgm:pt modelId="{E267E3EB-69E3-4E3D-9EBA-01B781C697A5}" type="pres">
      <dgm:prSet presAssocID="{3A2B66E7-1CA5-46F7-BA72-C5C528A7A80D}" presName="node" presStyleLbl="node1" presStyleIdx="5" presStyleCnt="6">
        <dgm:presLayoutVars>
          <dgm:bulletEnabled val="1"/>
        </dgm:presLayoutVars>
      </dgm:prSet>
      <dgm:spPr/>
    </dgm:pt>
  </dgm:ptLst>
  <dgm:cxnLst>
    <dgm:cxn modelId="{6DF07E02-7D50-4AA4-BBF5-FC5E4A9B7009}" type="presOf" srcId="{FCBEAFEE-434C-4036-ACE7-9DD13042A445}" destId="{12F54906-35E5-4641-A763-8B583D19A4BB}" srcOrd="0" destOrd="0" presId="urn:microsoft.com/office/officeart/2005/8/layout/bProcess4"/>
    <dgm:cxn modelId="{35DADF2B-D33B-426F-B6E6-CB7F5A2F20B3}" type="presOf" srcId="{389A998E-DEDC-41B4-98EF-DA79DDEDCD18}" destId="{F9D65B62-54AE-45DD-ACB8-83A6CECB680A}" srcOrd="0" destOrd="0" presId="urn:microsoft.com/office/officeart/2005/8/layout/bProcess4"/>
    <dgm:cxn modelId="{D953B430-69CE-4950-8393-DE1806C66103}" type="presOf" srcId="{7EBFBD82-E1CE-4F7F-BCF8-9353AAB1B9F2}" destId="{2B516AE6-A44B-4DF2-96DE-90076F30CC62}" srcOrd="0" destOrd="0" presId="urn:microsoft.com/office/officeart/2005/8/layout/bProcess4"/>
    <dgm:cxn modelId="{529A925B-6CA2-4FB1-861A-12C82E57D930}" type="presOf" srcId="{3A2B66E7-1CA5-46F7-BA72-C5C528A7A80D}" destId="{E267E3EB-69E3-4E3D-9EBA-01B781C697A5}" srcOrd="0" destOrd="0" presId="urn:microsoft.com/office/officeart/2005/8/layout/bProcess4"/>
    <dgm:cxn modelId="{7CBD5862-6704-47B0-BE54-AEA294A3F5E1}" type="presOf" srcId="{C5CCB120-41A4-42D2-8922-2EE76C4CC403}" destId="{4FE26ACA-0EB8-4E7C-A13D-71B8F9E2E40D}" srcOrd="0" destOrd="0" presId="urn:microsoft.com/office/officeart/2005/8/layout/bProcess4"/>
    <dgm:cxn modelId="{4D9CE764-5E52-42BB-9BAD-816C497A05D4}" type="presOf" srcId="{A3A5C5C0-9846-43C4-80BD-890EA34E0076}" destId="{3FCDDA1D-473C-418D-9EF4-DCA720F340B1}" srcOrd="0" destOrd="0" presId="urn:microsoft.com/office/officeart/2005/8/layout/bProcess4"/>
    <dgm:cxn modelId="{D444DD48-9A01-436F-BEBE-522FCC9114AE}" srcId="{7EBFBD82-E1CE-4F7F-BCF8-9353AAB1B9F2}" destId="{2D90D764-1F05-4A90-8337-1D67F0C86C72}" srcOrd="4" destOrd="0" parTransId="{8C74F8B6-756B-4CBE-B08F-2EA2A4CEF618}" sibTransId="{FCBEAFEE-434C-4036-ACE7-9DD13042A445}"/>
    <dgm:cxn modelId="{813FCA86-7E09-488C-8176-28BABEE07907}" srcId="{7EBFBD82-E1CE-4F7F-BCF8-9353AAB1B9F2}" destId="{2CE72571-3F90-4E98-BE92-34AA7284A23E}" srcOrd="1" destOrd="0" parTransId="{9BEE34A5-F5F1-470B-A0F4-A4D30196C95B}" sibTransId="{D56FA082-088E-46DD-9A55-F46CFA1887A4}"/>
    <dgm:cxn modelId="{F2B05589-AEDD-4B99-A5B5-82E54509C74D}" type="presOf" srcId="{D531649C-F9B4-4463-8922-60344D2C3B50}" destId="{FED9ACFD-97FF-401C-8564-E7D0601925C6}" srcOrd="0" destOrd="0" presId="urn:microsoft.com/office/officeart/2005/8/layout/bProcess4"/>
    <dgm:cxn modelId="{5FA0EC8D-46DA-42BA-B275-A9D5A0CA5C49}" srcId="{7EBFBD82-E1CE-4F7F-BCF8-9353AAB1B9F2}" destId="{E838A4A0-F335-4E9C-888D-E33A75A9A38B}" srcOrd="0" destOrd="0" parTransId="{14854373-D6F8-4B58-8E2E-352BA2600B8C}" sibTransId="{D531649C-F9B4-4463-8922-60344D2C3B50}"/>
    <dgm:cxn modelId="{C01FB695-EE76-45A0-B939-FEDBF7CD1058}" type="presOf" srcId="{E838A4A0-F335-4E9C-888D-E33A75A9A38B}" destId="{9B205E44-2C78-4E4E-8830-0B68EA3440A8}" srcOrd="0" destOrd="0" presId="urn:microsoft.com/office/officeart/2005/8/layout/bProcess4"/>
    <dgm:cxn modelId="{4057EBA1-FED1-4237-B48F-2FCA86FBDA24}" type="presOf" srcId="{D56FA082-088E-46DD-9A55-F46CFA1887A4}" destId="{DE843EAD-DEE0-4C85-8D6A-19A036C9CBD7}" srcOrd="0" destOrd="0" presId="urn:microsoft.com/office/officeart/2005/8/layout/bProcess4"/>
    <dgm:cxn modelId="{B79774B6-C23A-4C8D-BB55-5C7945968ED8}" type="presOf" srcId="{2CE72571-3F90-4E98-BE92-34AA7284A23E}" destId="{75FC1112-7464-4D47-B6D4-189E733DDFA3}" srcOrd="0" destOrd="0" presId="urn:microsoft.com/office/officeart/2005/8/layout/bProcess4"/>
    <dgm:cxn modelId="{06DCEDC5-B7E6-4CD4-A8B3-F311DAC79D63}" type="presOf" srcId="{2D90D764-1F05-4A90-8337-1D67F0C86C72}" destId="{5555A1BA-5342-4E0B-9E40-01704C9F8CB1}" srcOrd="0" destOrd="0" presId="urn:microsoft.com/office/officeart/2005/8/layout/bProcess4"/>
    <dgm:cxn modelId="{63D527D6-E3BD-4170-810A-C5E2A448066D}" srcId="{7EBFBD82-E1CE-4F7F-BCF8-9353AAB1B9F2}" destId="{C5CCB120-41A4-42D2-8922-2EE76C4CC403}" srcOrd="3" destOrd="0" parTransId="{5159D998-4FD4-448B-96F9-2BEA60B6C81F}" sibTransId="{A3A5C5C0-9846-43C4-80BD-890EA34E0076}"/>
    <dgm:cxn modelId="{AF9043D7-5E38-4C02-A2B7-E90A22008751}" srcId="{7EBFBD82-E1CE-4F7F-BCF8-9353AAB1B9F2}" destId="{3A2B66E7-1CA5-46F7-BA72-C5C528A7A80D}" srcOrd="5" destOrd="0" parTransId="{2F0B670F-F347-4B7D-9653-B6EFC7A6625E}" sibTransId="{257917FB-E15D-4AA1-AF9B-0922A2262891}"/>
    <dgm:cxn modelId="{1E5E69EF-6FB5-4ED5-9ADA-CC7CD0E47A62}" srcId="{7EBFBD82-E1CE-4F7F-BCF8-9353AAB1B9F2}" destId="{6F8A51FA-8497-45E5-BDF9-C85C486466BA}" srcOrd="2" destOrd="0" parTransId="{D90C6DD5-C40F-4287-9007-99872B356FEF}" sibTransId="{389A998E-DEDC-41B4-98EF-DA79DDEDCD18}"/>
    <dgm:cxn modelId="{127E19F3-7F69-4612-9512-E6A10A84BAA8}" type="presOf" srcId="{6F8A51FA-8497-45E5-BDF9-C85C486466BA}" destId="{7ACFE278-CA05-4F88-AE25-07AF7ECF2CF3}" srcOrd="0" destOrd="0" presId="urn:microsoft.com/office/officeart/2005/8/layout/bProcess4"/>
    <dgm:cxn modelId="{92439387-0146-461B-81F1-D6FA1F77E075}" type="presParOf" srcId="{2B516AE6-A44B-4DF2-96DE-90076F30CC62}" destId="{18DF6A09-CC4F-4D29-8413-49DF38269468}" srcOrd="0" destOrd="0" presId="urn:microsoft.com/office/officeart/2005/8/layout/bProcess4"/>
    <dgm:cxn modelId="{F92996CE-C3C7-4ECD-ACB6-25DD9F25401D}" type="presParOf" srcId="{18DF6A09-CC4F-4D29-8413-49DF38269468}" destId="{BF1F1D7A-E810-43DD-9EAD-77DCFBA6BB47}" srcOrd="0" destOrd="0" presId="urn:microsoft.com/office/officeart/2005/8/layout/bProcess4"/>
    <dgm:cxn modelId="{E018922E-F233-48F1-9AD2-0C271336D0D4}" type="presParOf" srcId="{18DF6A09-CC4F-4D29-8413-49DF38269468}" destId="{9B205E44-2C78-4E4E-8830-0B68EA3440A8}" srcOrd="1" destOrd="0" presId="urn:microsoft.com/office/officeart/2005/8/layout/bProcess4"/>
    <dgm:cxn modelId="{91FA6668-092C-436A-9275-3AAD3B78588B}" type="presParOf" srcId="{2B516AE6-A44B-4DF2-96DE-90076F30CC62}" destId="{FED9ACFD-97FF-401C-8564-E7D0601925C6}" srcOrd="1" destOrd="0" presId="urn:microsoft.com/office/officeart/2005/8/layout/bProcess4"/>
    <dgm:cxn modelId="{D61ECFBD-1B9A-49EC-A6FC-7ADB008B2BD5}" type="presParOf" srcId="{2B516AE6-A44B-4DF2-96DE-90076F30CC62}" destId="{C47D4041-C0B3-4FD9-A556-250AAE2E1C9F}" srcOrd="2" destOrd="0" presId="urn:microsoft.com/office/officeart/2005/8/layout/bProcess4"/>
    <dgm:cxn modelId="{09F16786-861A-43AF-8BDD-B32CD345B76F}" type="presParOf" srcId="{C47D4041-C0B3-4FD9-A556-250AAE2E1C9F}" destId="{68052BE2-A6DB-456B-932F-1FE88B29904B}" srcOrd="0" destOrd="0" presId="urn:microsoft.com/office/officeart/2005/8/layout/bProcess4"/>
    <dgm:cxn modelId="{9B84EBA9-A258-410F-9227-1BA609313C37}" type="presParOf" srcId="{C47D4041-C0B3-4FD9-A556-250AAE2E1C9F}" destId="{75FC1112-7464-4D47-B6D4-189E733DDFA3}" srcOrd="1" destOrd="0" presId="urn:microsoft.com/office/officeart/2005/8/layout/bProcess4"/>
    <dgm:cxn modelId="{61834FB8-660A-452A-93F7-AF116F361FA7}" type="presParOf" srcId="{2B516AE6-A44B-4DF2-96DE-90076F30CC62}" destId="{DE843EAD-DEE0-4C85-8D6A-19A036C9CBD7}" srcOrd="3" destOrd="0" presId="urn:microsoft.com/office/officeart/2005/8/layout/bProcess4"/>
    <dgm:cxn modelId="{F2FD0FD4-B5DF-49F9-AB60-72C364F1588D}" type="presParOf" srcId="{2B516AE6-A44B-4DF2-96DE-90076F30CC62}" destId="{655A56CC-1341-4AAA-8519-5DAC32B2F9EF}" srcOrd="4" destOrd="0" presId="urn:microsoft.com/office/officeart/2005/8/layout/bProcess4"/>
    <dgm:cxn modelId="{733CCB04-2CE9-44A2-9D64-FD0CEA2278B4}" type="presParOf" srcId="{655A56CC-1341-4AAA-8519-5DAC32B2F9EF}" destId="{ACEB2945-C58E-4D7C-A666-52E78A60DBE0}" srcOrd="0" destOrd="0" presId="urn:microsoft.com/office/officeart/2005/8/layout/bProcess4"/>
    <dgm:cxn modelId="{CADD68E2-21D8-484B-AA3E-777C275C7647}" type="presParOf" srcId="{655A56CC-1341-4AAA-8519-5DAC32B2F9EF}" destId="{7ACFE278-CA05-4F88-AE25-07AF7ECF2CF3}" srcOrd="1" destOrd="0" presId="urn:microsoft.com/office/officeart/2005/8/layout/bProcess4"/>
    <dgm:cxn modelId="{3E0B453D-E046-4925-830A-4857298AAF6D}" type="presParOf" srcId="{2B516AE6-A44B-4DF2-96DE-90076F30CC62}" destId="{F9D65B62-54AE-45DD-ACB8-83A6CECB680A}" srcOrd="5" destOrd="0" presId="urn:microsoft.com/office/officeart/2005/8/layout/bProcess4"/>
    <dgm:cxn modelId="{9849F929-20EE-4C2B-A506-54CB3B0E3B9A}" type="presParOf" srcId="{2B516AE6-A44B-4DF2-96DE-90076F30CC62}" destId="{3CFDD083-C2EA-4B2C-9308-84BF1BBD06C9}" srcOrd="6" destOrd="0" presId="urn:microsoft.com/office/officeart/2005/8/layout/bProcess4"/>
    <dgm:cxn modelId="{68A188F5-52F1-4696-BDC2-6853A128E8DD}" type="presParOf" srcId="{3CFDD083-C2EA-4B2C-9308-84BF1BBD06C9}" destId="{E193A3E8-C39F-40D1-BA94-B034B74AA010}" srcOrd="0" destOrd="0" presId="urn:microsoft.com/office/officeart/2005/8/layout/bProcess4"/>
    <dgm:cxn modelId="{261F317A-2185-4086-BA7D-7F6E44604B5E}" type="presParOf" srcId="{3CFDD083-C2EA-4B2C-9308-84BF1BBD06C9}" destId="{4FE26ACA-0EB8-4E7C-A13D-71B8F9E2E40D}" srcOrd="1" destOrd="0" presId="urn:microsoft.com/office/officeart/2005/8/layout/bProcess4"/>
    <dgm:cxn modelId="{752CD88A-47E0-4373-A89A-FF965C7537F7}" type="presParOf" srcId="{2B516AE6-A44B-4DF2-96DE-90076F30CC62}" destId="{3FCDDA1D-473C-418D-9EF4-DCA720F340B1}" srcOrd="7" destOrd="0" presId="urn:microsoft.com/office/officeart/2005/8/layout/bProcess4"/>
    <dgm:cxn modelId="{6C3BC093-0347-4E1D-B867-FF38CFFDF278}" type="presParOf" srcId="{2B516AE6-A44B-4DF2-96DE-90076F30CC62}" destId="{AE2A9EEC-9C8B-420A-8A9B-F03BDBADD56F}" srcOrd="8" destOrd="0" presId="urn:microsoft.com/office/officeart/2005/8/layout/bProcess4"/>
    <dgm:cxn modelId="{4276A4C3-277F-425A-8FD2-0783A8F4C5D9}" type="presParOf" srcId="{AE2A9EEC-9C8B-420A-8A9B-F03BDBADD56F}" destId="{36FC3916-E229-4934-997D-059E0ABADA8B}" srcOrd="0" destOrd="0" presId="urn:microsoft.com/office/officeart/2005/8/layout/bProcess4"/>
    <dgm:cxn modelId="{829C65B7-884A-426A-AB6E-107AB592D3C0}" type="presParOf" srcId="{AE2A9EEC-9C8B-420A-8A9B-F03BDBADD56F}" destId="{5555A1BA-5342-4E0B-9E40-01704C9F8CB1}" srcOrd="1" destOrd="0" presId="urn:microsoft.com/office/officeart/2005/8/layout/bProcess4"/>
    <dgm:cxn modelId="{2D0580C5-7D94-4402-9FBC-35C24075BE63}" type="presParOf" srcId="{2B516AE6-A44B-4DF2-96DE-90076F30CC62}" destId="{12F54906-35E5-4641-A763-8B583D19A4BB}" srcOrd="9" destOrd="0" presId="urn:microsoft.com/office/officeart/2005/8/layout/bProcess4"/>
    <dgm:cxn modelId="{8B2D14AD-3AE8-4D76-BBC7-D7EC51B4CF49}" type="presParOf" srcId="{2B516AE6-A44B-4DF2-96DE-90076F30CC62}" destId="{7F69F567-5545-4625-8D69-D8E7B900CC9F}" srcOrd="10" destOrd="0" presId="urn:microsoft.com/office/officeart/2005/8/layout/bProcess4"/>
    <dgm:cxn modelId="{A70BDA62-2291-474D-9E6F-B065469A3E48}" type="presParOf" srcId="{7F69F567-5545-4625-8D69-D8E7B900CC9F}" destId="{5EB2528D-D360-4880-82D0-DD1139C0372B}" srcOrd="0" destOrd="0" presId="urn:microsoft.com/office/officeart/2005/8/layout/bProcess4"/>
    <dgm:cxn modelId="{627479C3-A018-4B76-9923-4E38F67BA067}" type="presParOf" srcId="{7F69F567-5545-4625-8D69-D8E7B900CC9F}" destId="{E267E3EB-69E3-4E3D-9EBA-01B781C697A5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340698-A115-48A5-AB6A-BB1AAC2491FF}" type="doc">
      <dgm:prSet loTypeId="urn:microsoft.com/office/officeart/2008/layout/BendingPictureCaptionList" loCatId="pictur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D026B5CE-7540-49B5-B8BD-77AB0327A815}">
      <dgm:prSet custT="1"/>
      <dgm:spPr/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 ta w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òrdu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batisá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dor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 di Juan,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i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 no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alrededor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(di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otro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banda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)</a:t>
          </a:r>
          <a:b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(Marko 1:9)</a:t>
          </a:r>
        </a:p>
      </dgm:t>
    </dgm:pt>
    <dgm:pt modelId="{820D49F5-00F0-4C6C-8AA1-C7C0693BC949}" type="parTrans" cxnId="{3A3BFC9D-ECCB-4697-B9B3-59BB2AEBADED}">
      <dgm:prSet/>
      <dgm:spPr/>
      <dgm:t>
        <a:bodyPr/>
        <a:lstStyle/>
        <a:p>
          <a:endParaRPr lang="es-ES" sz="2000" b="1"/>
        </a:p>
      </dgm:t>
    </dgm:pt>
    <dgm:pt modelId="{87541342-9798-4C03-A044-B3AE155ED7A0}" type="sibTrans" cxnId="{3A3BFC9D-ECCB-4697-B9B3-59BB2AEBADED}">
      <dgm:prSet/>
      <dgm:spPr/>
      <dgm:t>
        <a:bodyPr/>
        <a:lstStyle/>
        <a:p>
          <a:endParaRPr lang="es-ES" sz="2000" b="1"/>
        </a:p>
      </dgm:t>
    </dgm:pt>
    <dgm:pt modelId="{7ECEC54A-56DB-4F09-A941-78AC3EB2DB7D}">
      <dgm:prSet custT="1"/>
      <dgm:spPr>
        <a:solidFill>
          <a:srgbClr val="996633"/>
        </a:solidFill>
      </dgm:spPr>
      <dgm:t>
        <a:bodyPr/>
        <a:lstStyle/>
        <a:p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E ta w</a:t>
          </a:r>
          <a:r>
            <a:rPr lang="en-US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  <a:ea typeface="+mn-ea"/>
              <a:cs typeface="+mn-cs"/>
            </a:rPr>
            <a:t>òrdu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  <a:ea typeface="+mn-ea"/>
              <a:cs typeface="+mn-cs"/>
            </a:rPr>
            <a:t> </a:t>
          </a:r>
          <a:r>
            <a:rPr lang="en-US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  <a:ea typeface="+mn-ea"/>
              <a:cs typeface="+mn-cs"/>
            </a:rPr>
            <a:t>dirigí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  <a:ea typeface="+mn-ea"/>
              <a:cs typeface="+mn-cs"/>
            </a:rPr>
            <a:t> </a:t>
          </a:r>
          <a:r>
            <a:rPr lang="en-US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  <a:ea typeface="+mn-ea"/>
              <a:cs typeface="+mn-cs"/>
            </a:rPr>
            <a:t>dor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  <a:ea typeface="+mn-ea"/>
              <a:cs typeface="+mn-cs"/>
            </a:rPr>
            <a:t> di e </a:t>
          </a:r>
          <a:r>
            <a:rPr lang="en-US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  <a:ea typeface="+mn-ea"/>
              <a:cs typeface="+mn-cs"/>
            </a:rPr>
            <a:t>Spiritu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br>
            <a:rPr lang="es-E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</a:b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(Marko 1:12)</a:t>
          </a:r>
        </a:p>
      </dgm:t>
    </dgm:pt>
    <dgm:pt modelId="{F588540E-8ECF-48EE-895B-04D250F257F0}" type="parTrans" cxnId="{AB86A6F4-D7EE-4B67-A848-29E8952D2F2B}">
      <dgm:prSet/>
      <dgm:spPr/>
      <dgm:t>
        <a:bodyPr/>
        <a:lstStyle/>
        <a:p>
          <a:endParaRPr lang="es-ES" sz="2000" b="1"/>
        </a:p>
      </dgm:t>
    </dgm:pt>
    <dgm:pt modelId="{9DEC9F6E-9D98-4086-973E-CEEEE9F290E0}" type="sibTrans" cxnId="{AB86A6F4-D7EE-4B67-A848-29E8952D2F2B}">
      <dgm:prSet/>
      <dgm:spPr/>
      <dgm:t>
        <a:bodyPr/>
        <a:lstStyle/>
        <a:p>
          <a:endParaRPr lang="es-ES" sz="2000" b="1"/>
        </a:p>
      </dgm:t>
    </dgm:pt>
    <dgm:pt modelId="{168D5451-9454-4401-BF39-71A110B2F848}">
      <dgm:prSet custT="1"/>
      <dgm:spPr/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 tin mester di ta Su so ku Dios  </a:t>
          </a:r>
          <a:b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(Marko 1:13a)</a:t>
          </a:r>
        </a:p>
      </dgm:t>
    </dgm:pt>
    <dgm:pt modelId="{78B04579-10D4-4DE9-B7B3-7EBB12BF8A80}" type="parTrans" cxnId="{EE46BECA-05DA-4AEB-BC3A-6C6BE4105777}">
      <dgm:prSet/>
      <dgm:spPr/>
      <dgm:t>
        <a:bodyPr/>
        <a:lstStyle/>
        <a:p>
          <a:endParaRPr lang="es-ES" sz="2000" b="1"/>
        </a:p>
      </dgm:t>
    </dgm:pt>
    <dgm:pt modelId="{B9A1B460-F90A-4A24-9007-5603A78F8A4A}" type="sibTrans" cxnId="{EE46BECA-05DA-4AEB-BC3A-6C6BE4105777}">
      <dgm:prSet/>
      <dgm:spPr/>
      <dgm:t>
        <a:bodyPr/>
        <a:lstStyle/>
        <a:p>
          <a:endParaRPr lang="es-ES" sz="2000" b="1"/>
        </a:p>
      </dgm:t>
    </dgm:pt>
    <dgm:pt modelId="{7272338C-B2E4-4FC5-AD18-F26F786F5EEA}">
      <dgm:prSet custT="1"/>
      <dgm:spPr/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 ta w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òrdu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tentá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dor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 di e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diabel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b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(Marko 1:13b)</a:t>
          </a:r>
        </a:p>
      </dgm:t>
    </dgm:pt>
    <dgm:pt modelId="{282154F1-23E2-4999-A7B7-9CA4EEA96D98}" type="parTrans" cxnId="{6E59A5C8-796C-4AAE-B7DD-CDB2402DCC5C}">
      <dgm:prSet/>
      <dgm:spPr/>
      <dgm:t>
        <a:bodyPr/>
        <a:lstStyle/>
        <a:p>
          <a:endParaRPr lang="es-ES" sz="2000" b="1"/>
        </a:p>
      </dgm:t>
    </dgm:pt>
    <dgm:pt modelId="{43FAD424-1774-46B9-8798-7A5D55D2BFCF}" type="sibTrans" cxnId="{6E59A5C8-796C-4AAE-B7DD-CDB2402DCC5C}">
      <dgm:prSet/>
      <dgm:spPr/>
      <dgm:t>
        <a:bodyPr/>
        <a:lstStyle/>
        <a:p>
          <a:endParaRPr lang="es-ES" sz="2000" b="1"/>
        </a:p>
      </dgm:t>
    </dgm:pt>
    <dgm:pt modelId="{C0E483C4-700E-44C3-8DC5-BF77A6E4FA3E}">
      <dgm:prSet custT="1"/>
      <dgm:spPr/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 enfrent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á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peligernan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físiko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 </a:t>
          </a:r>
          <a:b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(Marko 1:13c)</a:t>
          </a:r>
        </a:p>
      </dgm:t>
    </dgm:pt>
    <dgm:pt modelId="{A2A0BF6A-DDAD-477A-9EE7-6B6A085E2D89}" type="parTrans" cxnId="{9C436619-E27B-497E-844C-7CD449C9F959}">
      <dgm:prSet/>
      <dgm:spPr/>
      <dgm:t>
        <a:bodyPr/>
        <a:lstStyle/>
        <a:p>
          <a:endParaRPr lang="es-ES" sz="2000" b="1"/>
        </a:p>
      </dgm:t>
    </dgm:pt>
    <dgm:pt modelId="{AB34C398-69FE-4C82-BBB6-20C43E7D588A}" type="sibTrans" cxnId="{9C436619-E27B-497E-844C-7CD449C9F959}">
      <dgm:prSet/>
      <dgm:spPr/>
      <dgm:t>
        <a:bodyPr/>
        <a:lstStyle/>
        <a:p>
          <a:endParaRPr lang="es-ES" sz="2000" b="1"/>
        </a:p>
      </dgm:t>
    </dgm:pt>
    <dgm:pt modelId="{3C858BF6-313E-432A-A75C-FA62D6405BFF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Angelnan ta sirbiE               (Marko 1:13d)</a:t>
          </a:r>
        </a:p>
      </dgm:t>
    </dgm:pt>
    <dgm:pt modelId="{5A0C284D-A327-4052-B632-6E98802F8E05}" type="parTrans" cxnId="{1A80261C-0403-4A6E-9D86-0F54F9FAFC1C}">
      <dgm:prSet/>
      <dgm:spPr/>
      <dgm:t>
        <a:bodyPr/>
        <a:lstStyle/>
        <a:p>
          <a:endParaRPr lang="es-ES" sz="2000" b="1"/>
        </a:p>
      </dgm:t>
    </dgm:pt>
    <dgm:pt modelId="{BA381526-EA4A-4E92-B517-12B4E6728410}" type="sibTrans" cxnId="{1A80261C-0403-4A6E-9D86-0F54F9FAFC1C}">
      <dgm:prSet/>
      <dgm:spPr/>
      <dgm:t>
        <a:bodyPr/>
        <a:lstStyle/>
        <a:p>
          <a:endParaRPr lang="es-ES" sz="2000" b="1"/>
        </a:p>
      </dgm:t>
    </dgm:pt>
    <dgm:pt modelId="{D45FEF96-B88C-4B63-BC87-5C7FAB6B3D96}" type="pres">
      <dgm:prSet presAssocID="{F9340698-A115-48A5-AB6A-BB1AAC2491FF}" presName="Name0" presStyleCnt="0">
        <dgm:presLayoutVars>
          <dgm:dir/>
          <dgm:resizeHandles val="exact"/>
        </dgm:presLayoutVars>
      </dgm:prSet>
      <dgm:spPr/>
    </dgm:pt>
    <dgm:pt modelId="{4D174884-B781-4E78-889F-93901FCBF126}" type="pres">
      <dgm:prSet presAssocID="{D026B5CE-7540-49B5-B8BD-77AB0327A815}" presName="composite" presStyleCnt="0"/>
      <dgm:spPr/>
    </dgm:pt>
    <dgm:pt modelId="{AFD08BFE-87A2-426E-BA6E-8949C193A2D2}" type="pres">
      <dgm:prSet presAssocID="{D026B5CE-7540-49B5-B8BD-77AB0327A815}" presName="rect1" presStyleLbl="bgImgPlace1" presStyleIdx="0" presStyleCnt="6" custLinFactNeighborY="-14949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8F087A2C-C04A-4A34-8474-9FC0D560C305}" type="pres">
      <dgm:prSet presAssocID="{D026B5CE-7540-49B5-B8BD-77AB0327A815}" presName="wedgeRectCallout1" presStyleLbl="node1" presStyleIdx="0" presStyleCnt="6" custScaleX="115081" custScaleY="285073" custLinFactNeighborY="57032">
        <dgm:presLayoutVars>
          <dgm:bulletEnabled val="1"/>
        </dgm:presLayoutVars>
      </dgm:prSet>
      <dgm:spPr/>
    </dgm:pt>
    <dgm:pt modelId="{FCE4FC12-2116-402C-8DA4-EAD0C13A9F9D}" type="pres">
      <dgm:prSet presAssocID="{87541342-9798-4C03-A044-B3AE155ED7A0}" presName="sibTrans" presStyleCnt="0"/>
      <dgm:spPr/>
    </dgm:pt>
    <dgm:pt modelId="{5461AB71-2D62-423D-A288-5EE969547BDB}" type="pres">
      <dgm:prSet presAssocID="{7ECEC54A-56DB-4F09-A941-78AC3EB2DB7D}" presName="composite" presStyleCnt="0"/>
      <dgm:spPr/>
    </dgm:pt>
    <dgm:pt modelId="{DADC1F86-B4A4-4CCE-AA06-73D7E8E6C588}" type="pres">
      <dgm:prSet presAssocID="{7ECEC54A-56DB-4F09-A941-78AC3EB2DB7D}" presName="rect1" presStyleLbl="bgImgPlace1" presStyleIdx="1" presStyleCnt="6" custLinFactNeighborY="-14949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1A7A3C89-FC75-4939-BEF3-42537BAF3987}" type="pres">
      <dgm:prSet presAssocID="{7ECEC54A-56DB-4F09-A941-78AC3EB2DB7D}" presName="wedgeRectCallout1" presStyleLbl="node1" presStyleIdx="1" presStyleCnt="6" custScaleY="285073" custLinFactY="29380" custLinFactNeighborX="-415" custLinFactNeighborY="100000">
        <dgm:presLayoutVars>
          <dgm:bulletEnabled val="1"/>
        </dgm:presLayoutVars>
      </dgm:prSet>
      <dgm:spPr/>
    </dgm:pt>
    <dgm:pt modelId="{47C4E61E-CEDD-4004-A73A-75D6CFAF7EBC}" type="pres">
      <dgm:prSet presAssocID="{9DEC9F6E-9D98-4086-973E-CEEEE9F290E0}" presName="sibTrans" presStyleCnt="0"/>
      <dgm:spPr/>
    </dgm:pt>
    <dgm:pt modelId="{6904D06E-495A-4F9C-99AD-3F54C8005A23}" type="pres">
      <dgm:prSet presAssocID="{168D5451-9454-4401-BF39-71A110B2F848}" presName="composite" presStyleCnt="0"/>
      <dgm:spPr/>
    </dgm:pt>
    <dgm:pt modelId="{3CE3B9B6-E456-4038-8E9B-FF262F2AB425}" type="pres">
      <dgm:prSet presAssocID="{168D5451-9454-4401-BF39-71A110B2F848}" presName="rect1" presStyleLbl="bgImgPlace1" presStyleIdx="2" presStyleCnt="6" custLinFactNeighborY="-14949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2F3375B7-8037-46BA-A78E-C7B142A6E98D}" type="pres">
      <dgm:prSet presAssocID="{168D5451-9454-4401-BF39-71A110B2F848}" presName="wedgeRectCallout1" presStyleLbl="node1" presStyleIdx="2" presStyleCnt="6" custScaleY="285073" custLinFactNeighborY="57032">
        <dgm:presLayoutVars>
          <dgm:bulletEnabled val="1"/>
        </dgm:presLayoutVars>
      </dgm:prSet>
      <dgm:spPr/>
    </dgm:pt>
    <dgm:pt modelId="{5073D25D-DDD5-4B73-83AC-8E41DD3BDE40}" type="pres">
      <dgm:prSet presAssocID="{B9A1B460-F90A-4A24-9007-5603A78F8A4A}" presName="sibTrans" presStyleCnt="0"/>
      <dgm:spPr/>
    </dgm:pt>
    <dgm:pt modelId="{57B1F087-EFCD-4813-BDA5-B816989C85A9}" type="pres">
      <dgm:prSet presAssocID="{7272338C-B2E4-4FC5-AD18-F26F786F5EEA}" presName="composite" presStyleCnt="0"/>
      <dgm:spPr/>
    </dgm:pt>
    <dgm:pt modelId="{1C8FA63C-E40A-4902-856E-BE032EE7B664}" type="pres">
      <dgm:prSet presAssocID="{7272338C-B2E4-4FC5-AD18-F26F786F5EEA}" presName="rect1" presStyleLbl="bgImgPlace1" presStyleIdx="3" presStyleCnt="6" custLinFactNeighborY="-14949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6FE47B72-DE27-497B-AB1D-2999A665C265}" type="pres">
      <dgm:prSet presAssocID="{7272338C-B2E4-4FC5-AD18-F26F786F5EEA}" presName="wedgeRectCallout1" presStyleLbl="node1" presStyleIdx="3" presStyleCnt="6" custScaleY="285073" custLinFactNeighborY="57032">
        <dgm:presLayoutVars>
          <dgm:bulletEnabled val="1"/>
        </dgm:presLayoutVars>
      </dgm:prSet>
      <dgm:spPr/>
    </dgm:pt>
    <dgm:pt modelId="{70D885BC-FD9A-46BD-9575-CCC7D9D6701C}" type="pres">
      <dgm:prSet presAssocID="{43FAD424-1774-46B9-8798-7A5D55D2BFCF}" presName="sibTrans" presStyleCnt="0"/>
      <dgm:spPr/>
    </dgm:pt>
    <dgm:pt modelId="{8EFCBC33-6173-4845-BF73-A2EBF89CED16}" type="pres">
      <dgm:prSet presAssocID="{C0E483C4-700E-44C3-8DC5-BF77A6E4FA3E}" presName="composite" presStyleCnt="0"/>
      <dgm:spPr/>
    </dgm:pt>
    <dgm:pt modelId="{CAEDE72E-D226-42C0-91FE-3AC483B7492C}" type="pres">
      <dgm:prSet presAssocID="{C0E483C4-700E-44C3-8DC5-BF77A6E4FA3E}" presName="rect1" presStyleLbl="bgImgPlace1" presStyleIdx="4" presStyleCnt="6" custLinFactNeighborY="-14949"/>
      <dgm:spPr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75D58F5E-6A99-46F6-8D01-C15F60ADB0E5}" type="pres">
      <dgm:prSet presAssocID="{C0E483C4-700E-44C3-8DC5-BF77A6E4FA3E}" presName="wedgeRectCallout1" presStyleLbl="node1" presStyleIdx="4" presStyleCnt="6" custScaleY="285073" custLinFactNeighborY="57032">
        <dgm:presLayoutVars>
          <dgm:bulletEnabled val="1"/>
        </dgm:presLayoutVars>
      </dgm:prSet>
      <dgm:spPr/>
    </dgm:pt>
    <dgm:pt modelId="{3EEE74BB-DEF2-4678-9D0D-9E92E29842CF}" type="pres">
      <dgm:prSet presAssocID="{AB34C398-69FE-4C82-BBB6-20C43E7D588A}" presName="sibTrans" presStyleCnt="0"/>
      <dgm:spPr/>
    </dgm:pt>
    <dgm:pt modelId="{7104ADEA-FB1E-4D98-A6C1-572E90FE3008}" type="pres">
      <dgm:prSet presAssocID="{3C858BF6-313E-432A-A75C-FA62D6405BFF}" presName="composite" presStyleCnt="0"/>
      <dgm:spPr/>
    </dgm:pt>
    <dgm:pt modelId="{400BA75A-6623-4983-A9EA-19357109AFFC}" type="pres">
      <dgm:prSet presAssocID="{3C858BF6-313E-432A-A75C-FA62D6405BFF}" presName="rect1" presStyleLbl="bgImgPlace1" presStyleIdx="5" presStyleCnt="6" custLinFactNeighborY="-14949"/>
      <dgm:spPr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3D238D49-FB47-4E40-BCC3-FDD784F7E495}" type="pres">
      <dgm:prSet presAssocID="{3C858BF6-313E-432A-A75C-FA62D6405BFF}" presName="wedgeRectCallout1" presStyleLbl="node1" presStyleIdx="5" presStyleCnt="6" custScaleY="285073" custLinFactNeighborY="57032">
        <dgm:presLayoutVars>
          <dgm:bulletEnabled val="1"/>
        </dgm:presLayoutVars>
      </dgm:prSet>
      <dgm:spPr/>
    </dgm:pt>
  </dgm:ptLst>
  <dgm:cxnLst>
    <dgm:cxn modelId="{3FCD650D-B115-49D3-865E-F87245056509}" type="presOf" srcId="{168D5451-9454-4401-BF39-71A110B2F848}" destId="{2F3375B7-8037-46BA-A78E-C7B142A6E98D}" srcOrd="0" destOrd="0" presId="urn:microsoft.com/office/officeart/2008/layout/BendingPictureCaptionList"/>
    <dgm:cxn modelId="{9C436619-E27B-497E-844C-7CD449C9F959}" srcId="{F9340698-A115-48A5-AB6A-BB1AAC2491FF}" destId="{C0E483C4-700E-44C3-8DC5-BF77A6E4FA3E}" srcOrd="4" destOrd="0" parTransId="{A2A0BF6A-DDAD-477A-9EE7-6B6A085E2D89}" sibTransId="{AB34C398-69FE-4C82-BBB6-20C43E7D588A}"/>
    <dgm:cxn modelId="{1A80261C-0403-4A6E-9D86-0F54F9FAFC1C}" srcId="{F9340698-A115-48A5-AB6A-BB1AAC2491FF}" destId="{3C858BF6-313E-432A-A75C-FA62D6405BFF}" srcOrd="5" destOrd="0" parTransId="{5A0C284D-A327-4052-B632-6E98802F8E05}" sibTransId="{BA381526-EA4A-4E92-B517-12B4E6728410}"/>
    <dgm:cxn modelId="{0034A030-CA1F-4CF7-90BE-A80D9835F541}" type="presOf" srcId="{3C858BF6-313E-432A-A75C-FA62D6405BFF}" destId="{3D238D49-FB47-4E40-BCC3-FDD784F7E495}" srcOrd="0" destOrd="0" presId="urn:microsoft.com/office/officeart/2008/layout/BendingPictureCaptionList"/>
    <dgm:cxn modelId="{8835AD31-1841-4529-A1F1-E1A8F0C5717E}" type="presOf" srcId="{C0E483C4-700E-44C3-8DC5-BF77A6E4FA3E}" destId="{75D58F5E-6A99-46F6-8D01-C15F60ADB0E5}" srcOrd="0" destOrd="0" presId="urn:microsoft.com/office/officeart/2008/layout/BendingPictureCaptionList"/>
    <dgm:cxn modelId="{2C95286C-B33F-4457-AE78-7F9D5C864EF2}" type="presOf" srcId="{7ECEC54A-56DB-4F09-A941-78AC3EB2DB7D}" destId="{1A7A3C89-FC75-4939-BEF3-42537BAF3987}" srcOrd="0" destOrd="0" presId="urn:microsoft.com/office/officeart/2008/layout/BendingPictureCaptionList"/>
    <dgm:cxn modelId="{3A3BFC9D-ECCB-4697-B9B3-59BB2AEBADED}" srcId="{F9340698-A115-48A5-AB6A-BB1AAC2491FF}" destId="{D026B5CE-7540-49B5-B8BD-77AB0327A815}" srcOrd="0" destOrd="0" parTransId="{820D49F5-00F0-4C6C-8AA1-C7C0693BC949}" sibTransId="{87541342-9798-4C03-A044-B3AE155ED7A0}"/>
    <dgm:cxn modelId="{C95A83A8-3271-4053-99B3-7C05825504F5}" type="presOf" srcId="{F9340698-A115-48A5-AB6A-BB1AAC2491FF}" destId="{D45FEF96-B88C-4B63-BC87-5C7FAB6B3D96}" srcOrd="0" destOrd="0" presId="urn:microsoft.com/office/officeart/2008/layout/BendingPictureCaptionList"/>
    <dgm:cxn modelId="{6E59A5C8-796C-4AAE-B7DD-CDB2402DCC5C}" srcId="{F9340698-A115-48A5-AB6A-BB1AAC2491FF}" destId="{7272338C-B2E4-4FC5-AD18-F26F786F5EEA}" srcOrd="3" destOrd="0" parTransId="{282154F1-23E2-4999-A7B7-9CA4EEA96D98}" sibTransId="{43FAD424-1774-46B9-8798-7A5D55D2BFCF}"/>
    <dgm:cxn modelId="{EE46BECA-05DA-4AEB-BC3A-6C6BE4105777}" srcId="{F9340698-A115-48A5-AB6A-BB1AAC2491FF}" destId="{168D5451-9454-4401-BF39-71A110B2F848}" srcOrd="2" destOrd="0" parTransId="{78B04579-10D4-4DE9-B7B3-7EBB12BF8A80}" sibTransId="{B9A1B460-F90A-4A24-9007-5603A78F8A4A}"/>
    <dgm:cxn modelId="{BD617FDB-9377-4B63-AC2B-96C54833F99D}" type="presOf" srcId="{7272338C-B2E4-4FC5-AD18-F26F786F5EEA}" destId="{6FE47B72-DE27-497B-AB1D-2999A665C265}" srcOrd="0" destOrd="0" presId="urn:microsoft.com/office/officeart/2008/layout/BendingPictureCaptionList"/>
    <dgm:cxn modelId="{AB86A6F4-D7EE-4B67-A848-29E8952D2F2B}" srcId="{F9340698-A115-48A5-AB6A-BB1AAC2491FF}" destId="{7ECEC54A-56DB-4F09-A941-78AC3EB2DB7D}" srcOrd="1" destOrd="0" parTransId="{F588540E-8ECF-48EE-895B-04D250F257F0}" sibTransId="{9DEC9F6E-9D98-4086-973E-CEEEE9F290E0}"/>
    <dgm:cxn modelId="{FC3DF6FF-F5E8-4720-BF1F-071CBB58AC30}" type="presOf" srcId="{D026B5CE-7540-49B5-B8BD-77AB0327A815}" destId="{8F087A2C-C04A-4A34-8474-9FC0D560C305}" srcOrd="0" destOrd="0" presId="urn:microsoft.com/office/officeart/2008/layout/BendingPictureCaptionList"/>
    <dgm:cxn modelId="{69E4BBD1-0285-4DF2-B2E9-46CF35B6AEAD}" type="presParOf" srcId="{D45FEF96-B88C-4B63-BC87-5C7FAB6B3D96}" destId="{4D174884-B781-4E78-889F-93901FCBF126}" srcOrd="0" destOrd="0" presId="urn:microsoft.com/office/officeart/2008/layout/BendingPictureCaptionList"/>
    <dgm:cxn modelId="{79C4361D-FB9C-4032-B77D-33755A00C3A5}" type="presParOf" srcId="{4D174884-B781-4E78-889F-93901FCBF126}" destId="{AFD08BFE-87A2-426E-BA6E-8949C193A2D2}" srcOrd="0" destOrd="0" presId="urn:microsoft.com/office/officeart/2008/layout/BendingPictureCaptionList"/>
    <dgm:cxn modelId="{CBE84A5B-4350-4A63-9466-DF9212206E8A}" type="presParOf" srcId="{4D174884-B781-4E78-889F-93901FCBF126}" destId="{8F087A2C-C04A-4A34-8474-9FC0D560C305}" srcOrd="1" destOrd="0" presId="urn:microsoft.com/office/officeart/2008/layout/BendingPictureCaptionList"/>
    <dgm:cxn modelId="{FBDF04CE-ECBF-4600-91AE-1C83D7E64BAD}" type="presParOf" srcId="{D45FEF96-B88C-4B63-BC87-5C7FAB6B3D96}" destId="{FCE4FC12-2116-402C-8DA4-EAD0C13A9F9D}" srcOrd="1" destOrd="0" presId="urn:microsoft.com/office/officeart/2008/layout/BendingPictureCaptionList"/>
    <dgm:cxn modelId="{12CC0710-1D28-449D-BAB2-A712AC8D08E9}" type="presParOf" srcId="{D45FEF96-B88C-4B63-BC87-5C7FAB6B3D96}" destId="{5461AB71-2D62-423D-A288-5EE969547BDB}" srcOrd="2" destOrd="0" presId="urn:microsoft.com/office/officeart/2008/layout/BendingPictureCaptionList"/>
    <dgm:cxn modelId="{D1E263EE-EEE9-4149-A95F-2ABE943236B9}" type="presParOf" srcId="{5461AB71-2D62-423D-A288-5EE969547BDB}" destId="{DADC1F86-B4A4-4CCE-AA06-73D7E8E6C588}" srcOrd="0" destOrd="0" presId="urn:microsoft.com/office/officeart/2008/layout/BendingPictureCaptionList"/>
    <dgm:cxn modelId="{32D3A6D5-D4B0-4318-AC07-A69ECBF6EBD3}" type="presParOf" srcId="{5461AB71-2D62-423D-A288-5EE969547BDB}" destId="{1A7A3C89-FC75-4939-BEF3-42537BAF3987}" srcOrd="1" destOrd="0" presId="urn:microsoft.com/office/officeart/2008/layout/BendingPictureCaptionList"/>
    <dgm:cxn modelId="{FF182BCD-157F-4D98-A540-AF338270F4B2}" type="presParOf" srcId="{D45FEF96-B88C-4B63-BC87-5C7FAB6B3D96}" destId="{47C4E61E-CEDD-4004-A73A-75D6CFAF7EBC}" srcOrd="3" destOrd="0" presId="urn:microsoft.com/office/officeart/2008/layout/BendingPictureCaptionList"/>
    <dgm:cxn modelId="{B829A50E-6EC3-4171-A517-170F18E1AAC2}" type="presParOf" srcId="{D45FEF96-B88C-4B63-BC87-5C7FAB6B3D96}" destId="{6904D06E-495A-4F9C-99AD-3F54C8005A23}" srcOrd="4" destOrd="0" presId="urn:microsoft.com/office/officeart/2008/layout/BendingPictureCaptionList"/>
    <dgm:cxn modelId="{FAE2C05E-475F-4BC5-ADEE-D143878970E3}" type="presParOf" srcId="{6904D06E-495A-4F9C-99AD-3F54C8005A23}" destId="{3CE3B9B6-E456-4038-8E9B-FF262F2AB425}" srcOrd="0" destOrd="0" presId="urn:microsoft.com/office/officeart/2008/layout/BendingPictureCaptionList"/>
    <dgm:cxn modelId="{20113BA1-B365-4345-9E0A-A3C71C5FC967}" type="presParOf" srcId="{6904D06E-495A-4F9C-99AD-3F54C8005A23}" destId="{2F3375B7-8037-46BA-A78E-C7B142A6E98D}" srcOrd="1" destOrd="0" presId="urn:microsoft.com/office/officeart/2008/layout/BendingPictureCaptionList"/>
    <dgm:cxn modelId="{DDAD19F8-2AF2-46C6-A4C4-8AA47675B2CC}" type="presParOf" srcId="{D45FEF96-B88C-4B63-BC87-5C7FAB6B3D96}" destId="{5073D25D-DDD5-4B73-83AC-8E41DD3BDE40}" srcOrd="5" destOrd="0" presId="urn:microsoft.com/office/officeart/2008/layout/BendingPictureCaptionList"/>
    <dgm:cxn modelId="{B1B21CAB-7BE2-4FF2-B571-544D5C22B3DC}" type="presParOf" srcId="{D45FEF96-B88C-4B63-BC87-5C7FAB6B3D96}" destId="{57B1F087-EFCD-4813-BDA5-B816989C85A9}" srcOrd="6" destOrd="0" presId="urn:microsoft.com/office/officeart/2008/layout/BendingPictureCaptionList"/>
    <dgm:cxn modelId="{38573DCE-B3B7-41BC-96F9-7726E0FCBD6C}" type="presParOf" srcId="{57B1F087-EFCD-4813-BDA5-B816989C85A9}" destId="{1C8FA63C-E40A-4902-856E-BE032EE7B664}" srcOrd="0" destOrd="0" presId="urn:microsoft.com/office/officeart/2008/layout/BendingPictureCaptionList"/>
    <dgm:cxn modelId="{08D4DACF-0440-4DFB-835A-0C0D885625DB}" type="presParOf" srcId="{57B1F087-EFCD-4813-BDA5-B816989C85A9}" destId="{6FE47B72-DE27-497B-AB1D-2999A665C265}" srcOrd="1" destOrd="0" presId="urn:microsoft.com/office/officeart/2008/layout/BendingPictureCaptionList"/>
    <dgm:cxn modelId="{818D53C7-AF02-4370-8FE4-1973DDBDA55E}" type="presParOf" srcId="{D45FEF96-B88C-4B63-BC87-5C7FAB6B3D96}" destId="{70D885BC-FD9A-46BD-9575-CCC7D9D6701C}" srcOrd="7" destOrd="0" presId="urn:microsoft.com/office/officeart/2008/layout/BendingPictureCaptionList"/>
    <dgm:cxn modelId="{4EAF07F8-D315-451C-923A-1606334F850D}" type="presParOf" srcId="{D45FEF96-B88C-4B63-BC87-5C7FAB6B3D96}" destId="{8EFCBC33-6173-4845-BF73-A2EBF89CED16}" srcOrd="8" destOrd="0" presId="urn:microsoft.com/office/officeart/2008/layout/BendingPictureCaptionList"/>
    <dgm:cxn modelId="{3CE9CB2A-8E79-40C2-9831-3C18F25B6897}" type="presParOf" srcId="{8EFCBC33-6173-4845-BF73-A2EBF89CED16}" destId="{CAEDE72E-D226-42C0-91FE-3AC483B7492C}" srcOrd="0" destOrd="0" presId="urn:microsoft.com/office/officeart/2008/layout/BendingPictureCaptionList"/>
    <dgm:cxn modelId="{23611982-494A-45B6-817B-298B4CDF0A1D}" type="presParOf" srcId="{8EFCBC33-6173-4845-BF73-A2EBF89CED16}" destId="{75D58F5E-6A99-46F6-8D01-C15F60ADB0E5}" srcOrd="1" destOrd="0" presId="urn:microsoft.com/office/officeart/2008/layout/BendingPictureCaptionList"/>
    <dgm:cxn modelId="{3C94BFA9-E70E-4F51-90A8-1B3E08B2AC31}" type="presParOf" srcId="{D45FEF96-B88C-4B63-BC87-5C7FAB6B3D96}" destId="{3EEE74BB-DEF2-4678-9D0D-9E92E29842CF}" srcOrd="9" destOrd="0" presId="urn:microsoft.com/office/officeart/2008/layout/BendingPictureCaptionList"/>
    <dgm:cxn modelId="{DB99F909-E6E2-425B-94F0-5051E045F362}" type="presParOf" srcId="{D45FEF96-B88C-4B63-BC87-5C7FAB6B3D96}" destId="{7104ADEA-FB1E-4D98-A6C1-572E90FE3008}" srcOrd="10" destOrd="0" presId="urn:microsoft.com/office/officeart/2008/layout/BendingPictureCaptionList"/>
    <dgm:cxn modelId="{04425D6A-6E01-48B6-8947-CFE8A4B6DBB9}" type="presParOf" srcId="{7104ADEA-FB1E-4D98-A6C1-572E90FE3008}" destId="{400BA75A-6623-4983-A9EA-19357109AFFC}" srcOrd="0" destOrd="0" presId="urn:microsoft.com/office/officeart/2008/layout/BendingPictureCaptionList"/>
    <dgm:cxn modelId="{23CA51E5-BC02-4B17-B288-E3DBF491ED2A}" type="presParOf" srcId="{7104ADEA-FB1E-4D98-A6C1-572E90FE3008}" destId="{3D238D49-FB47-4E40-BCC3-FDD784F7E495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5398AA0-133E-4657-AB6F-EB4FE7923F6B}" type="doc">
      <dgm:prSet loTypeId="urn:microsoft.com/office/officeart/2005/8/layout/orgChart1" loCatId="hierarchy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8D299C12-7D7A-4BB2-A3C6-6678817B27AB}">
      <dgm:prSet phldrT="[Texto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Hesus Su mensahe inisial  a kubri tres aspekto (Marko 1:15)</a:t>
          </a:r>
        </a:p>
      </dgm:t>
    </dgm:pt>
    <dgm:pt modelId="{9294945E-7E22-42C5-9480-FD4E8A39A407}" type="parTrans" cxnId="{5635F647-F8C6-4E19-933F-BCC23E96529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A732A74-ADAB-43B2-92B2-703D6A0643A5}" type="sibTrans" cxnId="{5635F647-F8C6-4E19-933F-BCC23E96529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0BE8D37-E287-4CBC-B0FC-25224BBEF535}">
      <dgm:prSet phldrT="[Texto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“E reino di Dios a bini serka”</a:t>
          </a:r>
        </a:p>
      </dgm:t>
    </dgm:pt>
    <dgm:pt modelId="{F504ED77-A074-486F-B4D2-80FC95919F81}" type="parTrans" cxnId="{2B188F33-BE0E-44D9-9E3C-E04A25618FE2}">
      <dgm:prSet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8A3A6C7-E12D-4827-9FD3-96C799659200}" type="sibTrans" cxnId="{2B188F33-BE0E-44D9-9E3C-E04A25618FE2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3E51C79-CD5A-43D1-8708-FD754443006C}">
      <dgm:prSet phldrT="[Texto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 repent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í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i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kere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 den e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evangelio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”</a:t>
          </a:r>
        </a:p>
      </dgm:t>
    </dgm:pt>
    <dgm:pt modelId="{E4D8E6E6-CD22-4295-BCE1-C4078908BECB}" type="parTrans" cxnId="{1A1E9C9C-CC82-4B96-9C2F-BFB6A8F95FEF}">
      <dgm:prSet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BA6663C-9273-4007-AD16-A515B051DEDA}" type="sibTrans" cxnId="{1A1E9C9C-CC82-4B96-9C2F-BFB6A8F95FEF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8F855DA-E72B-4A58-8C6E-53C4CE1E02D6}">
      <dgm:prSet phldrT="[Texto]"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 E tempu ta kumpl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í 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"</a:t>
          </a:r>
        </a:p>
      </dgm:t>
    </dgm:pt>
    <dgm:pt modelId="{CFC6E5E2-56EA-4FB1-9339-C3ACCA23EC30}" type="sibTrans" cxnId="{EE95EF69-76ED-462F-A000-D361FCEB73D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9193C67-567E-43B8-B78D-648C5F9F6570}" type="parTrans" cxnId="{EE95EF69-76ED-462F-A000-D361FCEB73D8}">
      <dgm:prSet/>
      <dgm:spPr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9FD4C91-23C4-44D2-9812-CBE831A9A941}" type="pres">
      <dgm:prSet presAssocID="{E5398AA0-133E-4657-AB6F-EB4FE7923F6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D112F22-DF0C-477A-AC78-85F03E3C882F}" type="pres">
      <dgm:prSet presAssocID="{8D299C12-7D7A-4BB2-A3C6-6678817B27AB}" presName="hierRoot1" presStyleCnt="0">
        <dgm:presLayoutVars>
          <dgm:hierBranch val="init"/>
        </dgm:presLayoutVars>
      </dgm:prSet>
      <dgm:spPr/>
    </dgm:pt>
    <dgm:pt modelId="{82B762F2-A602-4886-A3BB-93E5F195087E}" type="pres">
      <dgm:prSet presAssocID="{8D299C12-7D7A-4BB2-A3C6-6678817B27AB}" presName="rootComposite1" presStyleCnt="0"/>
      <dgm:spPr/>
    </dgm:pt>
    <dgm:pt modelId="{E592083E-0D2A-4180-AF8F-5FDD4DBC7755}" type="pres">
      <dgm:prSet presAssocID="{8D299C12-7D7A-4BB2-A3C6-6678817B27AB}" presName="rootText1" presStyleLbl="node0" presStyleIdx="0" presStyleCnt="1" custScaleX="466207" custScaleY="52330">
        <dgm:presLayoutVars>
          <dgm:chPref val="3"/>
        </dgm:presLayoutVars>
      </dgm:prSet>
      <dgm:spPr/>
    </dgm:pt>
    <dgm:pt modelId="{2AFD45D3-A5C8-4D2B-886E-4093DE9E628A}" type="pres">
      <dgm:prSet presAssocID="{8D299C12-7D7A-4BB2-A3C6-6678817B27AB}" presName="rootConnector1" presStyleLbl="node1" presStyleIdx="0" presStyleCnt="0"/>
      <dgm:spPr/>
    </dgm:pt>
    <dgm:pt modelId="{A33EDFFA-E9AC-4582-B23D-1F54DEC49502}" type="pres">
      <dgm:prSet presAssocID="{8D299C12-7D7A-4BB2-A3C6-6678817B27AB}" presName="hierChild2" presStyleCnt="0"/>
      <dgm:spPr/>
    </dgm:pt>
    <dgm:pt modelId="{39A02303-503A-4CAB-9362-EED7D21143A6}" type="pres">
      <dgm:prSet presAssocID="{29193C67-567E-43B8-B78D-648C5F9F6570}" presName="Name37" presStyleLbl="parChTrans1D2" presStyleIdx="0" presStyleCnt="3"/>
      <dgm:spPr/>
    </dgm:pt>
    <dgm:pt modelId="{BD991ECE-F4DA-4A02-B390-DCCB4597C189}" type="pres">
      <dgm:prSet presAssocID="{68F855DA-E72B-4A58-8C6E-53C4CE1E02D6}" presName="hierRoot2" presStyleCnt="0">
        <dgm:presLayoutVars>
          <dgm:hierBranch val="init"/>
        </dgm:presLayoutVars>
      </dgm:prSet>
      <dgm:spPr/>
    </dgm:pt>
    <dgm:pt modelId="{5EC84DB6-28C1-404E-9952-9BBA182996C3}" type="pres">
      <dgm:prSet presAssocID="{68F855DA-E72B-4A58-8C6E-53C4CE1E02D6}" presName="rootComposite" presStyleCnt="0"/>
      <dgm:spPr/>
    </dgm:pt>
    <dgm:pt modelId="{7ADE7FB0-1BB0-484D-8649-EA738B4AD872}" type="pres">
      <dgm:prSet presAssocID="{68F855DA-E72B-4A58-8C6E-53C4CE1E02D6}" presName="rootText" presStyleLbl="node2" presStyleIdx="0" presStyleCnt="3" custScaleX="173427" custScaleY="70495">
        <dgm:presLayoutVars>
          <dgm:chPref val="3"/>
        </dgm:presLayoutVars>
      </dgm:prSet>
      <dgm:spPr/>
    </dgm:pt>
    <dgm:pt modelId="{DB752A2C-708A-4013-9667-B677723C0053}" type="pres">
      <dgm:prSet presAssocID="{68F855DA-E72B-4A58-8C6E-53C4CE1E02D6}" presName="rootConnector" presStyleLbl="node2" presStyleIdx="0" presStyleCnt="3"/>
      <dgm:spPr/>
    </dgm:pt>
    <dgm:pt modelId="{3E388CC4-9343-45F0-B2CA-220D953086AB}" type="pres">
      <dgm:prSet presAssocID="{68F855DA-E72B-4A58-8C6E-53C4CE1E02D6}" presName="hierChild4" presStyleCnt="0"/>
      <dgm:spPr/>
    </dgm:pt>
    <dgm:pt modelId="{A49F796B-1314-4EEC-9BB1-BB6C5DAC1067}" type="pres">
      <dgm:prSet presAssocID="{68F855DA-E72B-4A58-8C6E-53C4CE1E02D6}" presName="hierChild5" presStyleCnt="0"/>
      <dgm:spPr/>
    </dgm:pt>
    <dgm:pt modelId="{FD297C8C-3E0C-4B0B-A238-1D0B2E81C216}" type="pres">
      <dgm:prSet presAssocID="{F504ED77-A074-486F-B4D2-80FC95919F81}" presName="Name37" presStyleLbl="parChTrans1D2" presStyleIdx="1" presStyleCnt="3"/>
      <dgm:spPr/>
    </dgm:pt>
    <dgm:pt modelId="{3C8D9B1E-B32E-4A05-9876-4063CA55DECA}" type="pres">
      <dgm:prSet presAssocID="{F0BE8D37-E287-4CBC-B0FC-25224BBEF535}" presName="hierRoot2" presStyleCnt="0">
        <dgm:presLayoutVars>
          <dgm:hierBranch val="init"/>
        </dgm:presLayoutVars>
      </dgm:prSet>
      <dgm:spPr/>
    </dgm:pt>
    <dgm:pt modelId="{290D2E7B-CBAA-4BCE-8647-FDC343079AA5}" type="pres">
      <dgm:prSet presAssocID="{F0BE8D37-E287-4CBC-B0FC-25224BBEF535}" presName="rootComposite" presStyleCnt="0"/>
      <dgm:spPr/>
    </dgm:pt>
    <dgm:pt modelId="{4070D96E-A326-4513-89BC-9D8C14EADD1A}" type="pres">
      <dgm:prSet presAssocID="{F0BE8D37-E287-4CBC-B0FC-25224BBEF535}" presName="rootText" presStyleLbl="node2" presStyleIdx="1" presStyleCnt="3" custScaleX="173427" custScaleY="70495">
        <dgm:presLayoutVars>
          <dgm:chPref val="3"/>
        </dgm:presLayoutVars>
      </dgm:prSet>
      <dgm:spPr/>
    </dgm:pt>
    <dgm:pt modelId="{D304D041-666B-4A10-9598-CF77B453806E}" type="pres">
      <dgm:prSet presAssocID="{F0BE8D37-E287-4CBC-B0FC-25224BBEF535}" presName="rootConnector" presStyleLbl="node2" presStyleIdx="1" presStyleCnt="3"/>
      <dgm:spPr/>
    </dgm:pt>
    <dgm:pt modelId="{874B31D5-F72D-4328-8EAC-30A10DB19640}" type="pres">
      <dgm:prSet presAssocID="{F0BE8D37-E287-4CBC-B0FC-25224BBEF535}" presName="hierChild4" presStyleCnt="0"/>
      <dgm:spPr/>
    </dgm:pt>
    <dgm:pt modelId="{BE4DA42B-AC1B-4344-8C17-0CABAA0DA104}" type="pres">
      <dgm:prSet presAssocID="{F0BE8D37-E287-4CBC-B0FC-25224BBEF535}" presName="hierChild5" presStyleCnt="0"/>
      <dgm:spPr/>
    </dgm:pt>
    <dgm:pt modelId="{16ED3055-E54B-437D-80CF-A06E0BEB8CF1}" type="pres">
      <dgm:prSet presAssocID="{E4D8E6E6-CD22-4295-BCE1-C4078908BECB}" presName="Name37" presStyleLbl="parChTrans1D2" presStyleIdx="2" presStyleCnt="3"/>
      <dgm:spPr/>
    </dgm:pt>
    <dgm:pt modelId="{62502D12-9035-45C3-9E90-0009A58EF3A4}" type="pres">
      <dgm:prSet presAssocID="{E3E51C79-CD5A-43D1-8708-FD754443006C}" presName="hierRoot2" presStyleCnt="0">
        <dgm:presLayoutVars>
          <dgm:hierBranch val="init"/>
        </dgm:presLayoutVars>
      </dgm:prSet>
      <dgm:spPr/>
    </dgm:pt>
    <dgm:pt modelId="{978597C6-A052-4330-A8CC-A890278C23A4}" type="pres">
      <dgm:prSet presAssocID="{E3E51C79-CD5A-43D1-8708-FD754443006C}" presName="rootComposite" presStyleCnt="0"/>
      <dgm:spPr/>
    </dgm:pt>
    <dgm:pt modelId="{041244A5-612E-419B-9133-B822E114FD91}" type="pres">
      <dgm:prSet presAssocID="{E3E51C79-CD5A-43D1-8708-FD754443006C}" presName="rootText" presStyleLbl="node2" presStyleIdx="2" presStyleCnt="3" custScaleX="185793" custScaleY="70495">
        <dgm:presLayoutVars>
          <dgm:chPref val="3"/>
        </dgm:presLayoutVars>
      </dgm:prSet>
      <dgm:spPr/>
    </dgm:pt>
    <dgm:pt modelId="{6C65D06C-7FE6-4AD8-A54B-1C62118A72D6}" type="pres">
      <dgm:prSet presAssocID="{E3E51C79-CD5A-43D1-8708-FD754443006C}" presName="rootConnector" presStyleLbl="node2" presStyleIdx="2" presStyleCnt="3"/>
      <dgm:spPr/>
    </dgm:pt>
    <dgm:pt modelId="{530755FC-EA88-4D52-BBB7-D1BE0A0B5D02}" type="pres">
      <dgm:prSet presAssocID="{E3E51C79-CD5A-43D1-8708-FD754443006C}" presName="hierChild4" presStyleCnt="0"/>
      <dgm:spPr/>
    </dgm:pt>
    <dgm:pt modelId="{AA242660-5592-4EB2-9601-DC413CB4C11A}" type="pres">
      <dgm:prSet presAssocID="{E3E51C79-CD5A-43D1-8708-FD754443006C}" presName="hierChild5" presStyleCnt="0"/>
      <dgm:spPr/>
    </dgm:pt>
    <dgm:pt modelId="{F6E5E1A2-1922-439A-AE00-3B9B05E70FE1}" type="pres">
      <dgm:prSet presAssocID="{8D299C12-7D7A-4BB2-A3C6-6678817B27AB}" presName="hierChild3" presStyleCnt="0"/>
      <dgm:spPr/>
    </dgm:pt>
  </dgm:ptLst>
  <dgm:cxnLst>
    <dgm:cxn modelId="{89D5F513-0D24-4E3E-BD2C-7A7865FE2667}" type="presOf" srcId="{29193C67-567E-43B8-B78D-648C5F9F6570}" destId="{39A02303-503A-4CAB-9362-EED7D21143A6}" srcOrd="0" destOrd="0" presId="urn:microsoft.com/office/officeart/2005/8/layout/orgChart1"/>
    <dgm:cxn modelId="{CA480E28-D715-4BAF-A1B2-61EBBBA8E331}" type="presOf" srcId="{E4D8E6E6-CD22-4295-BCE1-C4078908BECB}" destId="{16ED3055-E54B-437D-80CF-A06E0BEB8CF1}" srcOrd="0" destOrd="0" presId="urn:microsoft.com/office/officeart/2005/8/layout/orgChart1"/>
    <dgm:cxn modelId="{FA3E7432-DF7B-46CD-A81E-151BC30A94BF}" type="presOf" srcId="{E3E51C79-CD5A-43D1-8708-FD754443006C}" destId="{6C65D06C-7FE6-4AD8-A54B-1C62118A72D6}" srcOrd="1" destOrd="0" presId="urn:microsoft.com/office/officeart/2005/8/layout/orgChart1"/>
    <dgm:cxn modelId="{2B188F33-BE0E-44D9-9E3C-E04A25618FE2}" srcId="{8D299C12-7D7A-4BB2-A3C6-6678817B27AB}" destId="{F0BE8D37-E287-4CBC-B0FC-25224BBEF535}" srcOrd="1" destOrd="0" parTransId="{F504ED77-A074-486F-B4D2-80FC95919F81}" sibTransId="{18A3A6C7-E12D-4827-9FD3-96C799659200}"/>
    <dgm:cxn modelId="{5635F647-F8C6-4E19-933F-BCC23E965291}" srcId="{E5398AA0-133E-4657-AB6F-EB4FE7923F6B}" destId="{8D299C12-7D7A-4BB2-A3C6-6678817B27AB}" srcOrd="0" destOrd="0" parTransId="{9294945E-7E22-42C5-9480-FD4E8A39A407}" sibTransId="{FA732A74-ADAB-43B2-92B2-703D6A0643A5}"/>
    <dgm:cxn modelId="{EE95EF69-76ED-462F-A000-D361FCEB73D8}" srcId="{8D299C12-7D7A-4BB2-A3C6-6678817B27AB}" destId="{68F855DA-E72B-4A58-8C6E-53C4CE1E02D6}" srcOrd="0" destOrd="0" parTransId="{29193C67-567E-43B8-B78D-648C5F9F6570}" sibTransId="{CFC6E5E2-56EA-4FB1-9339-C3ACCA23EC30}"/>
    <dgm:cxn modelId="{C56BE74B-67F3-4B27-AE5F-39996BD1FF04}" type="presOf" srcId="{68F855DA-E72B-4A58-8C6E-53C4CE1E02D6}" destId="{7ADE7FB0-1BB0-484D-8649-EA738B4AD872}" srcOrd="0" destOrd="0" presId="urn:microsoft.com/office/officeart/2005/8/layout/orgChart1"/>
    <dgm:cxn modelId="{8A72D84C-CFA7-44DE-9E3D-FABA302D5545}" type="presOf" srcId="{F0BE8D37-E287-4CBC-B0FC-25224BBEF535}" destId="{D304D041-666B-4A10-9598-CF77B453806E}" srcOrd="1" destOrd="0" presId="urn:microsoft.com/office/officeart/2005/8/layout/orgChart1"/>
    <dgm:cxn modelId="{D22B1F58-1D31-4656-B062-E905F68B1443}" type="presOf" srcId="{E5398AA0-133E-4657-AB6F-EB4FE7923F6B}" destId="{99FD4C91-23C4-44D2-9812-CBE831A9A941}" srcOrd="0" destOrd="0" presId="urn:microsoft.com/office/officeart/2005/8/layout/orgChart1"/>
    <dgm:cxn modelId="{96501D90-924E-44B6-B3BF-32A6B62AD2A2}" type="presOf" srcId="{68F855DA-E72B-4A58-8C6E-53C4CE1E02D6}" destId="{DB752A2C-708A-4013-9667-B677723C0053}" srcOrd="1" destOrd="0" presId="urn:microsoft.com/office/officeart/2005/8/layout/orgChart1"/>
    <dgm:cxn modelId="{3004689C-D4EF-4CD1-BECB-F2675975A463}" type="presOf" srcId="{F0BE8D37-E287-4CBC-B0FC-25224BBEF535}" destId="{4070D96E-A326-4513-89BC-9D8C14EADD1A}" srcOrd="0" destOrd="0" presId="urn:microsoft.com/office/officeart/2005/8/layout/orgChart1"/>
    <dgm:cxn modelId="{1A1E9C9C-CC82-4B96-9C2F-BFB6A8F95FEF}" srcId="{8D299C12-7D7A-4BB2-A3C6-6678817B27AB}" destId="{E3E51C79-CD5A-43D1-8708-FD754443006C}" srcOrd="2" destOrd="0" parTransId="{E4D8E6E6-CD22-4295-BCE1-C4078908BECB}" sibTransId="{2BA6663C-9273-4007-AD16-A515B051DEDA}"/>
    <dgm:cxn modelId="{BCD18AE2-B6BE-4996-9F93-BCCCC8F673A4}" type="presOf" srcId="{8D299C12-7D7A-4BB2-A3C6-6678817B27AB}" destId="{2AFD45D3-A5C8-4D2B-886E-4093DE9E628A}" srcOrd="1" destOrd="0" presId="urn:microsoft.com/office/officeart/2005/8/layout/orgChart1"/>
    <dgm:cxn modelId="{0639A0E6-0F80-483E-AEC9-023F5B31E7A7}" type="presOf" srcId="{E3E51C79-CD5A-43D1-8708-FD754443006C}" destId="{041244A5-612E-419B-9133-B822E114FD91}" srcOrd="0" destOrd="0" presId="urn:microsoft.com/office/officeart/2005/8/layout/orgChart1"/>
    <dgm:cxn modelId="{FE14B3ED-6887-45AC-88E6-0447B55B0DFD}" type="presOf" srcId="{8D299C12-7D7A-4BB2-A3C6-6678817B27AB}" destId="{E592083E-0D2A-4180-AF8F-5FDD4DBC7755}" srcOrd="0" destOrd="0" presId="urn:microsoft.com/office/officeart/2005/8/layout/orgChart1"/>
    <dgm:cxn modelId="{08BD88EE-F864-4735-9014-65DC2B1C15A1}" type="presOf" srcId="{F504ED77-A074-486F-B4D2-80FC95919F81}" destId="{FD297C8C-3E0C-4B0B-A238-1D0B2E81C216}" srcOrd="0" destOrd="0" presId="urn:microsoft.com/office/officeart/2005/8/layout/orgChart1"/>
    <dgm:cxn modelId="{1955EB46-C269-4511-A47F-0B55C7A6A0BB}" type="presParOf" srcId="{99FD4C91-23C4-44D2-9812-CBE831A9A941}" destId="{3D112F22-DF0C-477A-AC78-85F03E3C882F}" srcOrd="0" destOrd="0" presId="urn:microsoft.com/office/officeart/2005/8/layout/orgChart1"/>
    <dgm:cxn modelId="{1CFD3A6F-077D-4076-ADCD-8D8CA8D235A5}" type="presParOf" srcId="{3D112F22-DF0C-477A-AC78-85F03E3C882F}" destId="{82B762F2-A602-4886-A3BB-93E5F195087E}" srcOrd="0" destOrd="0" presId="urn:microsoft.com/office/officeart/2005/8/layout/orgChart1"/>
    <dgm:cxn modelId="{5CD2A2B3-106C-46CD-9B8E-C8506CE5ABB5}" type="presParOf" srcId="{82B762F2-A602-4886-A3BB-93E5F195087E}" destId="{E592083E-0D2A-4180-AF8F-5FDD4DBC7755}" srcOrd="0" destOrd="0" presId="urn:microsoft.com/office/officeart/2005/8/layout/orgChart1"/>
    <dgm:cxn modelId="{17D19063-CE7B-4C03-A8B6-68B6581EF3ED}" type="presParOf" srcId="{82B762F2-A602-4886-A3BB-93E5F195087E}" destId="{2AFD45D3-A5C8-4D2B-886E-4093DE9E628A}" srcOrd="1" destOrd="0" presId="urn:microsoft.com/office/officeart/2005/8/layout/orgChart1"/>
    <dgm:cxn modelId="{03471621-C8C1-4BDA-B93F-6B1C52202E1C}" type="presParOf" srcId="{3D112F22-DF0C-477A-AC78-85F03E3C882F}" destId="{A33EDFFA-E9AC-4582-B23D-1F54DEC49502}" srcOrd="1" destOrd="0" presId="urn:microsoft.com/office/officeart/2005/8/layout/orgChart1"/>
    <dgm:cxn modelId="{29B894B2-BAB2-4AC7-8486-C00C7E3CDA98}" type="presParOf" srcId="{A33EDFFA-E9AC-4582-B23D-1F54DEC49502}" destId="{39A02303-503A-4CAB-9362-EED7D21143A6}" srcOrd="0" destOrd="0" presId="urn:microsoft.com/office/officeart/2005/8/layout/orgChart1"/>
    <dgm:cxn modelId="{65D1EFE1-E854-4CA8-BABD-C3B33E86419D}" type="presParOf" srcId="{A33EDFFA-E9AC-4582-B23D-1F54DEC49502}" destId="{BD991ECE-F4DA-4A02-B390-DCCB4597C189}" srcOrd="1" destOrd="0" presId="urn:microsoft.com/office/officeart/2005/8/layout/orgChart1"/>
    <dgm:cxn modelId="{B24B1ECD-97DF-4F5C-A706-CBE28A7BD616}" type="presParOf" srcId="{BD991ECE-F4DA-4A02-B390-DCCB4597C189}" destId="{5EC84DB6-28C1-404E-9952-9BBA182996C3}" srcOrd="0" destOrd="0" presId="urn:microsoft.com/office/officeart/2005/8/layout/orgChart1"/>
    <dgm:cxn modelId="{82D75150-E44A-4B46-ABC2-E464E649BA12}" type="presParOf" srcId="{5EC84DB6-28C1-404E-9952-9BBA182996C3}" destId="{7ADE7FB0-1BB0-484D-8649-EA738B4AD872}" srcOrd="0" destOrd="0" presId="urn:microsoft.com/office/officeart/2005/8/layout/orgChart1"/>
    <dgm:cxn modelId="{011AE05F-BF64-4D87-BA69-5D9EEFFF4991}" type="presParOf" srcId="{5EC84DB6-28C1-404E-9952-9BBA182996C3}" destId="{DB752A2C-708A-4013-9667-B677723C0053}" srcOrd="1" destOrd="0" presId="urn:microsoft.com/office/officeart/2005/8/layout/orgChart1"/>
    <dgm:cxn modelId="{ABDB6C09-364E-423E-9EF9-863497A4D1D5}" type="presParOf" srcId="{BD991ECE-F4DA-4A02-B390-DCCB4597C189}" destId="{3E388CC4-9343-45F0-B2CA-220D953086AB}" srcOrd="1" destOrd="0" presId="urn:microsoft.com/office/officeart/2005/8/layout/orgChart1"/>
    <dgm:cxn modelId="{C0F92C43-27B0-46E6-B5CD-537830098423}" type="presParOf" srcId="{BD991ECE-F4DA-4A02-B390-DCCB4597C189}" destId="{A49F796B-1314-4EEC-9BB1-BB6C5DAC1067}" srcOrd="2" destOrd="0" presId="urn:microsoft.com/office/officeart/2005/8/layout/orgChart1"/>
    <dgm:cxn modelId="{A3B411BE-F175-42D8-B4A9-CF4C5F46DEF3}" type="presParOf" srcId="{A33EDFFA-E9AC-4582-B23D-1F54DEC49502}" destId="{FD297C8C-3E0C-4B0B-A238-1D0B2E81C216}" srcOrd="2" destOrd="0" presId="urn:microsoft.com/office/officeart/2005/8/layout/orgChart1"/>
    <dgm:cxn modelId="{943E6C68-AC89-4C60-BC52-A5BA2133A69F}" type="presParOf" srcId="{A33EDFFA-E9AC-4582-B23D-1F54DEC49502}" destId="{3C8D9B1E-B32E-4A05-9876-4063CA55DECA}" srcOrd="3" destOrd="0" presId="urn:microsoft.com/office/officeart/2005/8/layout/orgChart1"/>
    <dgm:cxn modelId="{ECCD7E46-5E90-4A8C-9BA3-A8D6A16A2806}" type="presParOf" srcId="{3C8D9B1E-B32E-4A05-9876-4063CA55DECA}" destId="{290D2E7B-CBAA-4BCE-8647-FDC343079AA5}" srcOrd="0" destOrd="0" presId="urn:microsoft.com/office/officeart/2005/8/layout/orgChart1"/>
    <dgm:cxn modelId="{DA9F9B89-9E2B-4B54-BF8F-828F32FC1655}" type="presParOf" srcId="{290D2E7B-CBAA-4BCE-8647-FDC343079AA5}" destId="{4070D96E-A326-4513-89BC-9D8C14EADD1A}" srcOrd="0" destOrd="0" presId="urn:microsoft.com/office/officeart/2005/8/layout/orgChart1"/>
    <dgm:cxn modelId="{8800EB25-B948-4711-AD36-3EF2FDF2E626}" type="presParOf" srcId="{290D2E7B-CBAA-4BCE-8647-FDC343079AA5}" destId="{D304D041-666B-4A10-9598-CF77B453806E}" srcOrd="1" destOrd="0" presId="urn:microsoft.com/office/officeart/2005/8/layout/orgChart1"/>
    <dgm:cxn modelId="{C503F29E-7E6C-44F5-8DB7-96C1BBB482DA}" type="presParOf" srcId="{3C8D9B1E-B32E-4A05-9876-4063CA55DECA}" destId="{874B31D5-F72D-4328-8EAC-30A10DB19640}" srcOrd="1" destOrd="0" presId="urn:microsoft.com/office/officeart/2005/8/layout/orgChart1"/>
    <dgm:cxn modelId="{80A2A911-9678-4300-A646-383B040F8525}" type="presParOf" srcId="{3C8D9B1E-B32E-4A05-9876-4063CA55DECA}" destId="{BE4DA42B-AC1B-4344-8C17-0CABAA0DA104}" srcOrd="2" destOrd="0" presId="urn:microsoft.com/office/officeart/2005/8/layout/orgChart1"/>
    <dgm:cxn modelId="{B8A49E5B-FF6D-43C7-8B34-109DACB2C2DE}" type="presParOf" srcId="{A33EDFFA-E9AC-4582-B23D-1F54DEC49502}" destId="{16ED3055-E54B-437D-80CF-A06E0BEB8CF1}" srcOrd="4" destOrd="0" presId="urn:microsoft.com/office/officeart/2005/8/layout/orgChart1"/>
    <dgm:cxn modelId="{19595F64-2492-4418-B6F7-9CC4BD46CC30}" type="presParOf" srcId="{A33EDFFA-E9AC-4582-B23D-1F54DEC49502}" destId="{62502D12-9035-45C3-9E90-0009A58EF3A4}" srcOrd="5" destOrd="0" presId="urn:microsoft.com/office/officeart/2005/8/layout/orgChart1"/>
    <dgm:cxn modelId="{857EC381-EBBC-4393-AFA3-50FD0C72E1A9}" type="presParOf" srcId="{62502D12-9035-45C3-9E90-0009A58EF3A4}" destId="{978597C6-A052-4330-A8CC-A890278C23A4}" srcOrd="0" destOrd="0" presId="urn:microsoft.com/office/officeart/2005/8/layout/orgChart1"/>
    <dgm:cxn modelId="{FBFC5C0E-AEE4-4472-9F05-5DD192DBACA6}" type="presParOf" srcId="{978597C6-A052-4330-A8CC-A890278C23A4}" destId="{041244A5-612E-419B-9133-B822E114FD91}" srcOrd="0" destOrd="0" presId="urn:microsoft.com/office/officeart/2005/8/layout/orgChart1"/>
    <dgm:cxn modelId="{12705B10-D63C-44E7-B65C-E39B767ED298}" type="presParOf" srcId="{978597C6-A052-4330-A8CC-A890278C23A4}" destId="{6C65D06C-7FE6-4AD8-A54B-1C62118A72D6}" srcOrd="1" destOrd="0" presId="urn:microsoft.com/office/officeart/2005/8/layout/orgChart1"/>
    <dgm:cxn modelId="{6EEF8C54-AB6B-40B5-B5EA-CE70622A8550}" type="presParOf" srcId="{62502D12-9035-45C3-9E90-0009A58EF3A4}" destId="{530755FC-EA88-4D52-BBB7-D1BE0A0B5D02}" srcOrd="1" destOrd="0" presId="urn:microsoft.com/office/officeart/2005/8/layout/orgChart1"/>
    <dgm:cxn modelId="{579F1F10-7135-44AD-9AD4-3C1B716517B6}" type="presParOf" srcId="{62502D12-9035-45C3-9E90-0009A58EF3A4}" destId="{AA242660-5592-4EB2-9601-DC413CB4C11A}" srcOrd="2" destOrd="0" presId="urn:microsoft.com/office/officeart/2005/8/layout/orgChart1"/>
    <dgm:cxn modelId="{5CE9DB12-D1C8-4C0F-8D6A-4837E6BF5EFD}" type="presParOf" srcId="{3D112F22-DF0C-477A-AC78-85F03E3C882F}" destId="{F6E5E1A2-1922-439A-AE00-3B9B05E70FE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D9ACFD-97FF-401C-8564-E7D0601925C6}">
      <dsp:nvSpPr>
        <dsp:cNvPr id="0" name=""/>
        <dsp:cNvSpPr/>
      </dsp:nvSpPr>
      <dsp:spPr>
        <a:xfrm rot="5400000">
          <a:off x="-323621" y="1061272"/>
          <a:ext cx="1448426" cy="17566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B205E44-2C78-4E4E-8830-0B68EA3440A8}">
      <dsp:nvSpPr>
        <dsp:cNvPr id="0" name=""/>
        <dsp:cNvSpPr/>
      </dsp:nvSpPr>
      <dsp:spPr>
        <a:xfrm>
          <a:off x="2512" y="126444"/>
          <a:ext cx="1951813" cy="1171088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5000" kern="1200" dirty="0"/>
            <a:t> </a:t>
          </a:r>
        </a:p>
      </dsp:txBody>
      <dsp:txXfrm>
        <a:off x="36812" y="160744"/>
        <a:ext cx="1883213" cy="1102488"/>
      </dsp:txXfrm>
    </dsp:sp>
    <dsp:sp modelId="{DE843EAD-DEE0-4C85-8D6A-19A036C9CBD7}">
      <dsp:nvSpPr>
        <dsp:cNvPr id="0" name=""/>
        <dsp:cNvSpPr/>
      </dsp:nvSpPr>
      <dsp:spPr>
        <a:xfrm rot="5400000">
          <a:off x="-323621" y="2525132"/>
          <a:ext cx="1448426" cy="175663"/>
        </a:xfrm>
        <a:prstGeom prst="rect">
          <a:avLst/>
        </a:prstGeom>
        <a:gradFill rotWithShape="0">
          <a:gsLst>
            <a:gs pos="0">
              <a:schemeClr val="accent2">
                <a:hueOff val="900000"/>
                <a:satOff val="0"/>
                <a:lumOff val="107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900000"/>
                <a:satOff val="0"/>
                <a:lumOff val="107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900000"/>
                <a:satOff val="0"/>
                <a:lumOff val="107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5FC1112-7464-4D47-B6D4-189E733DDFA3}">
      <dsp:nvSpPr>
        <dsp:cNvPr id="0" name=""/>
        <dsp:cNvSpPr/>
      </dsp:nvSpPr>
      <dsp:spPr>
        <a:xfrm>
          <a:off x="2512" y="1590304"/>
          <a:ext cx="1951813" cy="1171088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5000" kern="1200" dirty="0"/>
            <a:t> </a:t>
          </a:r>
        </a:p>
      </dsp:txBody>
      <dsp:txXfrm>
        <a:off x="36812" y="1624604"/>
        <a:ext cx="1883213" cy="1102488"/>
      </dsp:txXfrm>
    </dsp:sp>
    <dsp:sp modelId="{F9D65B62-54AE-45DD-ACB8-83A6CECB680A}">
      <dsp:nvSpPr>
        <dsp:cNvPr id="0" name=""/>
        <dsp:cNvSpPr/>
      </dsp:nvSpPr>
      <dsp:spPr>
        <a:xfrm>
          <a:off x="408308" y="3257062"/>
          <a:ext cx="2580478" cy="175663"/>
        </a:xfrm>
        <a:prstGeom prst="rect">
          <a:avLst/>
        </a:prstGeom>
        <a:gradFill rotWithShape="0">
          <a:gsLst>
            <a:gs pos="0">
              <a:schemeClr val="accent2">
                <a:hueOff val="1800000"/>
                <a:satOff val="0"/>
                <a:lumOff val="21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800000"/>
                <a:satOff val="0"/>
                <a:lumOff val="21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800000"/>
                <a:satOff val="0"/>
                <a:lumOff val="21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ACFE278-CA05-4F88-AE25-07AF7ECF2CF3}">
      <dsp:nvSpPr>
        <dsp:cNvPr id="0" name=""/>
        <dsp:cNvSpPr/>
      </dsp:nvSpPr>
      <dsp:spPr>
        <a:xfrm>
          <a:off x="2512" y="3054164"/>
          <a:ext cx="1951813" cy="1171088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5000" kern="1200" dirty="0"/>
            <a:t> </a:t>
          </a:r>
        </a:p>
      </dsp:txBody>
      <dsp:txXfrm>
        <a:off x="36812" y="3088464"/>
        <a:ext cx="1883213" cy="1102488"/>
      </dsp:txXfrm>
    </dsp:sp>
    <dsp:sp modelId="{3FCDDA1D-473C-418D-9EF4-DCA720F340B1}">
      <dsp:nvSpPr>
        <dsp:cNvPr id="0" name=""/>
        <dsp:cNvSpPr/>
      </dsp:nvSpPr>
      <dsp:spPr>
        <a:xfrm rot="16200000">
          <a:off x="2272290" y="2525132"/>
          <a:ext cx="1448426" cy="175663"/>
        </a:xfrm>
        <a:prstGeom prst="rect">
          <a:avLst/>
        </a:prstGeom>
        <a:gradFill rotWithShape="0">
          <a:gsLst>
            <a:gs pos="0">
              <a:schemeClr val="accent2">
                <a:hueOff val="2700000"/>
                <a:satOff val="0"/>
                <a:lumOff val="323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2700000"/>
                <a:satOff val="0"/>
                <a:lumOff val="323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2700000"/>
                <a:satOff val="0"/>
                <a:lumOff val="323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FE26ACA-0EB8-4E7C-A13D-71B8F9E2E40D}">
      <dsp:nvSpPr>
        <dsp:cNvPr id="0" name=""/>
        <dsp:cNvSpPr/>
      </dsp:nvSpPr>
      <dsp:spPr>
        <a:xfrm>
          <a:off x="2598424" y="3054164"/>
          <a:ext cx="1951813" cy="1171088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493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5000" kern="1200" dirty="0"/>
            <a:t> </a:t>
          </a:r>
        </a:p>
      </dsp:txBody>
      <dsp:txXfrm>
        <a:off x="2632724" y="3088464"/>
        <a:ext cx="1883213" cy="1102488"/>
      </dsp:txXfrm>
    </dsp:sp>
    <dsp:sp modelId="{12F54906-35E5-4641-A763-8B583D19A4BB}">
      <dsp:nvSpPr>
        <dsp:cNvPr id="0" name=""/>
        <dsp:cNvSpPr/>
      </dsp:nvSpPr>
      <dsp:spPr>
        <a:xfrm rot="16200000">
          <a:off x="2272290" y="1061272"/>
          <a:ext cx="1448426" cy="175663"/>
        </a:xfrm>
        <a:prstGeom prst="rect">
          <a:avLst/>
        </a:prstGeom>
        <a:gradFill rotWithShape="0">
          <a:gsLst>
            <a:gs pos="0">
              <a:schemeClr val="accent2">
                <a:hueOff val="3600000"/>
                <a:satOff val="0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600000"/>
                <a:satOff val="0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600000"/>
                <a:satOff val="0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555A1BA-5342-4E0B-9E40-01704C9F8CB1}">
      <dsp:nvSpPr>
        <dsp:cNvPr id="0" name=""/>
        <dsp:cNvSpPr/>
      </dsp:nvSpPr>
      <dsp:spPr>
        <a:xfrm>
          <a:off x="2598424" y="1590304"/>
          <a:ext cx="1951813" cy="1171088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5000" kern="1200" dirty="0"/>
            <a:t> </a:t>
          </a:r>
        </a:p>
      </dsp:txBody>
      <dsp:txXfrm>
        <a:off x="2632724" y="1624604"/>
        <a:ext cx="1883213" cy="1102488"/>
      </dsp:txXfrm>
    </dsp:sp>
    <dsp:sp modelId="{E267E3EB-69E3-4E3D-9EBA-01B781C697A5}">
      <dsp:nvSpPr>
        <dsp:cNvPr id="0" name=""/>
        <dsp:cNvSpPr/>
      </dsp:nvSpPr>
      <dsp:spPr>
        <a:xfrm>
          <a:off x="2598424" y="126444"/>
          <a:ext cx="1951813" cy="1171088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0" kern="1200" dirty="0"/>
        </a:p>
      </dsp:txBody>
      <dsp:txXfrm>
        <a:off x="2632724" y="160744"/>
        <a:ext cx="1883213" cy="11024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D08BFE-87A2-426E-BA6E-8949C193A2D2}">
      <dsp:nvSpPr>
        <dsp:cNvPr id="0" name=""/>
        <dsp:cNvSpPr/>
      </dsp:nvSpPr>
      <dsp:spPr>
        <a:xfrm>
          <a:off x="5728" y="106816"/>
          <a:ext cx="1765396" cy="1412317"/>
        </a:xfrm>
        <a:prstGeom prst="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F087A2C-C04A-4A34-8474-9FC0D560C305}">
      <dsp:nvSpPr>
        <dsp:cNvPr id="0" name=""/>
        <dsp:cNvSpPr/>
      </dsp:nvSpPr>
      <dsp:spPr>
        <a:xfrm>
          <a:off x="46137" y="1413526"/>
          <a:ext cx="1808155" cy="1409147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 ta w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òrdu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batisá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dor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 di Juan,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i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 no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alrededor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(di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otro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banda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)</a:t>
          </a:r>
          <a:b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(Marko 1:9)</a:t>
          </a:r>
        </a:p>
      </dsp:txBody>
      <dsp:txXfrm>
        <a:off x="46137" y="1413526"/>
        <a:ext cx="1808155" cy="1409147"/>
      </dsp:txXfrm>
    </dsp:sp>
    <dsp:sp modelId="{DADC1F86-B4A4-4CCE-AA06-73D7E8E6C588}">
      <dsp:nvSpPr>
        <dsp:cNvPr id="0" name=""/>
        <dsp:cNvSpPr/>
      </dsp:nvSpPr>
      <dsp:spPr>
        <a:xfrm>
          <a:off x="2030832" y="106816"/>
          <a:ext cx="1765396" cy="1412317"/>
        </a:xfrm>
        <a:prstGeom prst="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A7A3C89-FC75-4939-BEF3-42537BAF3987}">
      <dsp:nvSpPr>
        <dsp:cNvPr id="0" name=""/>
        <dsp:cNvSpPr/>
      </dsp:nvSpPr>
      <dsp:spPr>
        <a:xfrm>
          <a:off x="2183198" y="1449554"/>
          <a:ext cx="1571202" cy="1409147"/>
        </a:xfrm>
        <a:prstGeom prst="wedgeRectCallout">
          <a:avLst>
            <a:gd name="adj1" fmla="val 20250"/>
            <a:gd name="adj2" fmla="val -60700"/>
          </a:avLst>
        </a:prstGeom>
        <a:solidFill>
          <a:srgbClr val="996633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E ta w</a:t>
          </a:r>
          <a:r>
            <a:rPr lang="en-US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  <a:ea typeface="+mn-ea"/>
              <a:cs typeface="+mn-cs"/>
            </a:rPr>
            <a:t>òrdu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  <a:ea typeface="+mn-ea"/>
              <a:cs typeface="+mn-cs"/>
            </a:rPr>
            <a:t> </a:t>
          </a:r>
          <a:r>
            <a:rPr lang="en-US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  <a:ea typeface="+mn-ea"/>
              <a:cs typeface="+mn-cs"/>
            </a:rPr>
            <a:t>dirigí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  <a:ea typeface="+mn-ea"/>
              <a:cs typeface="+mn-cs"/>
            </a:rPr>
            <a:t> </a:t>
          </a:r>
          <a:r>
            <a:rPr lang="en-US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  <a:ea typeface="+mn-ea"/>
              <a:cs typeface="+mn-cs"/>
            </a:rPr>
            <a:t>dor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  <a:ea typeface="+mn-ea"/>
              <a:cs typeface="+mn-cs"/>
            </a:rPr>
            <a:t> di e </a:t>
          </a:r>
          <a:r>
            <a:rPr lang="en-US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  <a:ea typeface="+mn-ea"/>
              <a:cs typeface="+mn-cs"/>
            </a:rPr>
            <a:t>Spiritu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br>
            <a:rPr lang="es-E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</a:b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(Marko 1:12)</a:t>
          </a:r>
        </a:p>
      </dsp:txBody>
      <dsp:txXfrm>
        <a:off x="2183198" y="1449554"/>
        <a:ext cx="1571202" cy="1409147"/>
      </dsp:txXfrm>
    </dsp:sp>
    <dsp:sp modelId="{3CE3B9B6-E456-4038-8E9B-FF262F2AB425}">
      <dsp:nvSpPr>
        <dsp:cNvPr id="0" name=""/>
        <dsp:cNvSpPr/>
      </dsp:nvSpPr>
      <dsp:spPr>
        <a:xfrm>
          <a:off x="3972769" y="106816"/>
          <a:ext cx="1765396" cy="1412317"/>
        </a:xfrm>
        <a:prstGeom prst="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2F3375B7-8037-46BA-A78E-C7B142A6E98D}">
      <dsp:nvSpPr>
        <dsp:cNvPr id="0" name=""/>
        <dsp:cNvSpPr/>
      </dsp:nvSpPr>
      <dsp:spPr>
        <a:xfrm>
          <a:off x="4131654" y="1413526"/>
          <a:ext cx="1571202" cy="1409147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 tin mester di ta Su so ku Dios  </a:t>
          </a:r>
          <a:b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(Marko 1:13a)</a:t>
          </a:r>
        </a:p>
      </dsp:txBody>
      <dsp:txXfrm>
        <a:off x="4131654" y="1413526"/>
        <a:ext cx="1571202" cy="1409147"/>
      </dsp:txXfrm>
    </dsp:sp>
    <dsp:sp modelId="{1C8FA63C-E40A-4902-856E-BE032EE7B664}">
      <dsp:nvSpPr>
        <dsp:cNvPr id="0" name=""/>
        <dsp:cNvSpPr/>
      </dsp:nvSpPr>
      <dsp:spPr>
        <a:xfrm>
          <a:off x="5914705" y="106816"/>
          <a:ext cx="1765396" cy="1412317"/>
        </a:xfrm>
        <a:prstGeom prst="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FE47B72-DE27-497B-AB1D-2999A665C265}">
      <dsp:nvSpPr>
        <dsp:cNvPr id="0" name=""/>
        <dsp:cNvSpPr/>
      </dsp:nvSpPr>
      <dsp:spPr>
        <a:xfrm>
          <a:off x="6073590" y="1413526"/>
          <a:ext cx="1571202" cy="1409147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 ta w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òrdu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tentá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dor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 di e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diabel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b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(Marko 1:13b)</a:t>
          </a:r>
        </a:p>
      </dsp:txBody>
      <dsp:txXfrm>
        <a:off x="6073590" y="1413526"/>
        <a:ext cx="1571202" cy="1409147"/>
      </dsp:txXfrm>
    </dsp:sp>
    <dsp:sp modelId="{CAEDE72E-D226-42C0-91FE-3AC483B7492C}">
      <dsp:nvSpPr>
        <dsp:cNvPr id="0" name=""/>
        <dsp:cNvSpPr/>
      </dsp:nvSpPr>
      <dsp:spPr>
        <a:xfrm>
          <a:off x="7856641" y="106816"/>
          <a:ext cx="1765396" cy="1412317"/>
        </a:xfrm>
        <a:prstGeom prst="rect">
          <a:avLst/>
        </a:prstGeom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5D58F5E-6A99-46F6-8D01-C15F60ADB0E5}">
      <dsp:nvSpPr>
        <dsp:cNvPr id="0" name=""/>
        <dsp:cNvSpPr/>
      </dsp:nvSpPr>
      <dsp:spPr>
        <a:xfrm>
          <a:off x="8015526" y="1413526"/>
          <a:ext cx="1571202" cy="1409147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 enfrent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á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peligernan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físiko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 </a:t>
          </a:r>
          <a:b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(Marko 1:13c)</a:t>
          </a:r>
        </a:p>
      </dsp:txBody>
      <dsp:txXfrm>
        <a:off x="8015526" y="1413526"/>
        <a:ext cx="1571202" cy="1409147"/>
      </dsp:txXfrm>
    </dsp:sp>
    <dsp:sp modelId="{400BA75A-6623-4983-A9EA-19357109AFFC}">
      <dsp:nvSpPr>
        <dsp:cNvPr id="0" name=""/>
        <dsp:cNvSpPr/>
      </dsp:nvSpPr>
      <dsp:spPr>
        <a:xfrm>
          <a:off x="9798577" y="106816"/>
          <a:ext cx="1765396" cy="1412317"/>
        </a:xfrm>
        <a:prstGeom prst="rect">
          <a:avLst/>
        </a:prstGeom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3D238D49-FB47-4E40-BCC3-FDD784F7E495}">
      <dsp:nvSpPr>
        <dsp:cNvPr id="0" name=""/>
        <dsp:cNvSpPr/>
      </dsp:nvSpPr>
      <dsp:spPr>
        <a:xfrm>
          <a:off x="9957462" y="1413526"/>
          <a:ext cx="1571202" cy="1409147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Angelnan ta sirbiE               (Marko 1:13d)</a:t>
          </a:r>
        </a:p>
      </dsp:txBody>
      <dsp:txXfrm>
        <a:off x="9957462" y="1413526"/>
        <a:ext cx="1571202" cy="140914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ED3055-E54B-437D-80CF-A06E0BEB8CF1}">
      <dsp:nvSpPr>
        <dsp:cNvPr id="0" name=""/>
        <dsp:cNvSpPr/>
      </dsp:nvSpPr>
      <dsp:spPr>
        <a:xfrm>
          <a:off x="5757333" y="589127"/>
          <a:ext cx="3894330" cy="4206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0312"/>
              </a:lnTo>
              <a:lnTo>
                <a:pt x="3894330" y="210312"/>
              </a:lnTo>
              <a:lnTo>
                <a:pt x="3894330" y="420625"/>
              </a:lnTo>
            </a:path>
          </a:pathLst>
        </a:custGeom>
        <a:noFill/>
        <a:ln w="1905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297C8C-3E0C-4B0B-A238-1D0B2E81C216}">
      <dsp:nvSpPr>
        <dsp:cNvPr id="0" name=""/>
        <dsp:cNvSpPr/>
      </dsp:nvSpPr>
      <dsp:spPr>
        <a:xfrm>
          <a:off x="5633488" y="589127"/>
          <a:ext cx="123844" cy="420625"/>
        </a:xfrm>
        <a:custGeom>
          <a:avLst/>
          <a:gdLst/>
          <a:ahLst/>
          <a:cxnLst/>
          <a:rect l="0" t="0" r="0" b="0"/>
          <a:pathLst>
            <a:path>
              <a:moveTo>
                <a:pt x="123844" y="0"/>
              </a:moveTo>
              <a:lnTo>
                <a:pt x="123844" y="210312"/>
              </a:lnTo>
              <a:lnTo>
                <a:pt x="0" y="210312"/>
              </a:lnTo>
              <a:lnTo>
                <a:pt x="0" y="420625"/>
              </a:lnTo>
            </a:path>
          </a:pathLst>
        </a:custGeom>
        <a:noFill/>
        <a:ln w="1905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A02303-503A-4CAB-9362-EED7D21143A6}">
      <dsp:nvSpPr>
        <dsp:cNvPr id="0" name=""/>
        <dsp:cNvSpPr/>
      </dsp:nvSpPr>
      <dsp:spPr>
        <a:xfrm>
          <a:off x="1739158" y="589127"/>
          <a:ext cx="4018174" cy="420625"/>
        </a:xfrm>
        <a:custGeom>
          <a:avLst/>
          <a:gdLst/>
          <a:ahLst/>
          <a:cxnLst/>
          <a:rect l="0" t="0" r="0" b="0"/>
          <a:pathLst>
            <a:path>
              <a:moveTo>
                <a:pt x="4018174" y="0"/>
              </a:moveTo>
              <a:lnTo>
                <a:pt x="4018174" y="210312"/>
              </a:lnTo>
              <a:lnTo>
                <a:pt x="0" y="210312"/>
              </a:lnTo>
              <a:lnTo>
                <a:pt x="0" y="420625"/>
              </a:lnTo>
            </a:path>
          </a:pathLst>
        </a:custGeom>
        <a:noFill/>
        <a:ln w="19050" cap="flat" cmpd="sng" algn="ctr">
          <a:solidFill>
            <a:schemeClr val="accent4">
              <a:lumMod val="5000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92083E-0D2A-4180-AF8F-5FDD4DBC7755}">
      <dsp:nvSpPr>
        <dsp:cNvPr id="0" name=""/>
        <dsp:cNvSpPr/>
      </dsp:nvSpPr>
      <dsp:spPr>
        <a:xfrm>
          <a:off x="1088320" y="65047"/>
          <a:ext cx="9338025" cy="524079"/>
        </a:xfrm>
        <a:prstGeom prst="rect">
          <a:avLst/>
        </a:prstGeom>
        <a:solidFill>
          <a:schemeClr val="accent5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Hesus Su mensahe inisial  a kubri tres aspekto (Marko 1:15)</a:t>
          </a:r>
        </a:p>
      </dsp:txBody>
      <dsp:txXfrm>
        <a:off x="1088320" y="65047"/>
        <a:ext cx="9338025" cy="524079"/>
      </dsp:txXfrm>
    </dsp:sp>
    <dsp:sp modelId="{7ADE7FB0-1BB0-484D-8649-EA738B4AD872}">
      <dsp:nvSpPr>
        <dsp:cNvPr id="0" name=""/>
        <dsp:cNvSpPr/>
      </dsp:nvSpPr>
      <dsp:spPr>
        <a:xfrm>
          <a:off x="2305" y="1009752"/>
          <a:ext cx="3473705" cy="705999"/>
        </a:xfrm>
        <a:prstGeom prst="rect">
          <a:avLst/>
        </a:prstGeom>
        <a:solidFill>
          <a:schemeClr val="accent4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 E tempu ta kumpl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í 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"</a:t>
          </a:r>
        </a:p>
      </dsp:txBody>
      <dsp:txXfrm>
        <a:off x="2305" y="1009752"/>
        <a:ext cx="3473705" cy="705999"/>
      </dsp:txXfrm>
    </dsp:sp>
    <dsp:sp modelId="{4070D96E-A326-4513-89BC-9D8C14EADD1A}">
      <dsp:nvSpPr>
        <dsp:cNvPr id="0" name=""/>
        <dsp:cNvSpPr/>
      </dsp:nvSpPr>
      <dsp:spPr>
        <a:xfrm>
          <a:off x="3896636" y="1009752"/>
          <a:ext cx="3473705" cy="705999"/>
        </a:xfrm>
        <a:prstGeom prst="rect">
          <a:avLst/>
        </a:prstGeom>
        <a:solidFill>
          <a:schemeClr val="accent2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“E reino di Dios a bini serka”</a:t>
          </a:r>
        </a:p>
      </dsp:txBody>
      <dsp:txXfrm>
        <a:off x="3896636" y="1009752"/>
        <a:ext cx="3473705" cy="705999"/>
      </dsp:txXfrm>
    </dsp:sp>
    <dsp:sp modelId="{041244A5-612E-419B-9133-B822E114FD91}">
      <dsp:nvSpPr>
        <dsp:cNvPr id="0" name=""/>
        <dsp:cNvSpPr/>
      </dsp:nvSpPr>
      <dsp:spPr>
        <a:xfrm>
          <a:off x="7790966" y="1009752"/>
          <a:ext cx="3721393" cy="705999"/>
        </a:xfrm>
        <a:prstGeom prst="rect">
          <a:avLst/>
        </a:prstGeom>
        <a:solidFill>
          <a:schemeClr val="accent6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 repent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í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i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kere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 den e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evangelio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”</a:t>
          </a:r>
        </a:p>
      </dsp:txBody>
      <dsp:txXfrm>
        <a:off x="7790966" y="1009752"/>
        <a:ext cx="3721393" cy="7059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B734FC-1780-4F20-B1CD-F0B7623DF3AB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F86839-D1DD-43A6-BBB2-235EDA0CDCD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009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86839-D1DD-43A6-BBB2-235EDA0CDCD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405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4CB080-F4BE-F49C-EDC8-753D655E7E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4933E65-5DEB-7FD4-0521-C82D99C4AB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A8992AD-1258-365A-3C4B-909F2D4EF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FD39-0285-48CD-855F-F70F6B843922}" type="datetimeFigureOut">
              <a:rPr lang="es-ES" smtClean="0"/>
              <a:t>05/07/2024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C2F427-8ED1-4A89-2F2E-A36578772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A6FC9B0-9F3C-726F-6632-421FE35CA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0E6D-6FF8-4176-8BE9-682A8B5688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08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F19024-D1B4-EF42-EB0D-AC6FB609F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5798981-7902-89C3-57C7-53D4B7A5D3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CB8C1E4-90FD-4617-6A87-5FE922B9C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FD39-0285-48CD-855F-F70F6B843922}" type="datetimeFigureOut">
              <a:rPr lang="es-ES" smtClean="0"/>
              <a:t>05/07/2024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38764D-A31F-361B-E8B9-559399A58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043C80-6E6C-BD4A-F7CD-6351E790D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0E6D-6FF8-4176-8BE9-682A8B5688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3933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B1036C2-8E73-E878-D39E-20A4324504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2738068-FF19-8D51-E4B8-4627793C05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E1B1B13-3DEB-DEB6-19FB-CD877623B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FD39-0285-48CD-855F-F70F6B843922}" type="datetimeFigureOut">
              <a:rPr lang="es-ES" smtClean="0"/>
              <a:t>05/07/2024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E90349D-45DD-A631-97C8-09D65CEEB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1196793-2D70-73C4-4457-06C40459D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0E6D-6FF8-4176-8BE9-682A8B5688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1450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4076B9-AA1F-57BE-4346-0DE369874E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3B9288E-ED52-1745-CD2C-CCC497C94A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CBA6D1-C877-4FF4-F1B7-67873D952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05/07/2024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281BE3-7902-AE38-2061-B63DDAB9F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52C288-C04F-CC89-234E-87166CC1E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9892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B1AA88-D769-8B7C-C88F-E4E9268BB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33D2E40-04F4-868F-2A65-6A4317FFAF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D54A09A-237E-2D47-7F40-F34C7ACE4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05/07/2024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CB1DB9-C0BE-F348-DAD1-8131F717A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791E4B9-21E8-44C6-2A16-79A472611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06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0C0FB3-4A24-6B76-C871-0D4B354FB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F7F557B-8627-F052-BB1A-47B11FA04A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1A86CE-1719-0699-629D-4F061CC08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05/07/2024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B7E4CC3-0ED3-BF67-13EF-56C74BE9A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46552A5-150B-E587-0CDC-FF37C0C62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4166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1A93DE-D0F6-D8AA-D24D-09DFE8BF8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BDD8601-3122-DB8A-8E6C-1268D1BE62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5136963-E6E5-4174-778F-BA4BA37304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FB9E0D3-CA83-BA40-ABD3-DC0C3367B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05/07/2024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5757614-CC4E-FAB0-0A55-1217A37B5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874CB4E-3543-655C-DA82-C5916C6F4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482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B3FA7C-275B-88E6-0C87-2F4FC6A8D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4906DD9-765D-81E6-6531-36194D41C3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F5367A9-AEFC-0B63-AE4D-DAB26257DA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CDD44CC-C91A-CD63-1666-A089C3C05A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57DA93C-3956-4984-3EF7-35D69A8B6A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6AE86A2-5DAD-E1A8-E274-373B61641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05/07/2024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12B4FC8-7935-6340-7896-2532DA813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E9CE2D8-30F7-AB3A-1043-3D3FBB279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09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3BC96D-1C0A-5B1A-ACC5-607477EC5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ED5AD98-C188-1336-425B-07F8A0306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05/07/2024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37ACA97-004C-056F-1B16-227FF9EB7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3B4DF93-D33A-9AC9-D1F8-00FFED992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6250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D7D4E99-B280-704B-02BE-D9CE660D9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05/07/2024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5A35C18-50D1-5E74-95A0-9FF07D16F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8452C3-3562-6298-9A67-C34109A3F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357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BE0FDF-B258-39F8-52AD-238C80A01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1E3773-9DFF-434B-3E44-466C4A7A3A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C020041-6F53-72D0-BF4C-E798356E10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E391CBD-33C9-8BFB-D2F4-9FD8BB2DE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05/07/2024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CF2FF16-8368-F593-F2BD-569AE354D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34D55B9-C953-7792-3854-138101F3E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496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A46EFC-0259-91AE-9FF9-24F821806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8AEFF6B-48A2-808D-9AEF-F0F4C942B4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96F8FB2-DFAC-0F81-1DB2-78E9BB0F1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FD39-0285-48CD-855F-F70F6B843922}" type="datetimeFigureOut">
              <a:rPr lang="es-ES" smtClean="0"/>
              <a:t>05/07/2024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C6265A7-E9B5-F8B8-BD0F-D7D110A77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ECE04A1-7DD1-5EEB-AC8D-7EA68F9E0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0E6D-6FF8-4176-8BE9-682A8B5688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12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498947-8126-9F2D-EB07-7CE9769DA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0C36EED-2D0C-12B0-7273-547E76EB26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8D79059-433B-BE57-B63A-57EE49DB33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B9C3F7B-651E-C966-2EE5-1A4C7AB8E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05/07/2024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8C4F5B0-4980-1575-421E-C32655FDB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58CA49A-9352-D500-AA6A-8CE2EE860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91334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001080-93BE-4BFD-39E3-D843E874E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F23016D-39C1-D67E-70CF-B7E52C9C49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FA2B100-9825-FD98-5D53-1C3F03176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05/07/2024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146A79D-02BE-7EE0-F05D-C65F48629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52C801-3F1E-857A-096F-F40650F04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1783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E13D976-1673-3D62-76D7-49D08CC7EF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18DEF73-1ACA-BE1B-BF02-4CC964EBD9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BBDE29F-1A00-D0A4-4F21-A0A4E2B3A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05/07/2024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520558-414B-9874-45D2-A57A1AD74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B9583C-1033-86B7-798F-6DC0AA1F8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731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F25D88-E9AB-B23B-2A4D-9498F9502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D512BA6-00E1-8605-42FA-9ABE6347B0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EC88ADD-7941-E282-B2AE-827CDA40E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FD39-0285-48CD-855F-F70F6B843922}" type="datetimeFigureOut">
              <a:rPr lang="es-ES" smtClean="0"/>
              <a:t>05/07/2024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3222A2C-14E3-2BF5-AA44-B3596025D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ED82D9-E06F-1AA8-AFBC-112F4D570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0E6D-6FF8-4176-8BE9-682A8B5688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4862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623421-5F87-5685-1FE0-1D82CC6CA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351BD1A-02A2-53A5-D304-1A824F68FB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C61A375-8C41-03D4-E1F3-E50A45D2E4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55D28A7-ADD5-EAE5-609F-B7DEE657A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FD39-0285-48CD-855F-F70F6B843922}" type="datetimeFigureOut">
              <a:rPr lang="es-ES" smtClean="0"/>
              <a:t>05/07/2024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A715D74-D3B7-69C1-E8E5-677BC0803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1F77DDD-EFD9-0F1A-C49D-EDFA911A2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0E6D-6FF8-4176-8BE9-682A8B5688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0113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A799F3-22C7-4E7F-DD03-5E0A8F6F6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70B2739-3256-9D83-80A9-B116CDC1BA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41FB8C-D040-8573-7777-5BF6538970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05651DF-BBF5-DEC4-2AD1-5D1FB59C7B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9641339-F6E0-9AEF-1A5B-5FD6E3A472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DA786E9-0624-E451-9835-8C17085AB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FD39-0285-48CD-855F-F70F6B843922}" type="datetimeFigureOut">
              <a:rPr lang="es-ES" smtClean="0"/>
              <a:t>05/07/2024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13CC491-1B04-46D0-2E0C-0ED72002C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531BFA4-B503-0796-D57F-B71C97342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0E6D-6FF8-4176-8BE9-682A8B5688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697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EC9DF1-7005-C13F-2933-34127427D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F7B60D5-9939-7164-A751-089DDFFAE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FD39-0285-48CD-855F-F70F6B843922}" type="datetimeFigureOut">
              <a:rPr lang="es-ES" smtClean="0"/>
              <a:t>05/07/2024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1BEDC24-5CC5-6F4D-6988-86E626373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752E1F5-3A56-A2F4-49B6-95DDF1F5F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0E6D-6FF8-4176-8BE9-682A8B5688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3910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C270A0E-3654-7789-536A-F707D545E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FD39-0285-48CD-855F-F70F6B843922}" type="datetimeFigureOut">
              <a:rPr lang="es-ES" smtClean="0"/>
              <a:t>05/07/2024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2920682-7F80-F9B2-5DDF-6A41CD4EE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754BDE5-68D6-CEB8-8BAF-93E3CEBA7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0E6D-6FF8-4176-8BE9-682A8B5688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1348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33D0CA-265F-B125-BC1E-00602EA38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8922DA0-258D-CEDB-5227-F5DB27CCA0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3711E0E-91F5-2F8A-7E87-6DB1FF6596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B82B907-CD37-ECBB-CBD6-9687D8FF7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FD39-0285-48CD-855F-F70F6B843922}" type="datetimeFigureOut">
              <a:rPr lang="es-ES" smtClean="0"/>
              <a:t>05/07/2024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EC3BDC0-1FD0-A186-38A2-CC25D0990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B35B202-3F74-BF12-FA62-0E5A9E67F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0E6D-6FF8-4176-8BE9-682A8B5688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998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DF9705-92E8-39BE-3C7D-FCEB2C0A2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7945053-497C-DCF5-F531-59C4D56DE6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3F98A9B-ECE7-5C05-12A1-C3A4F7EB02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F053467-0C92-6693-0732-E107AD9E2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FD39-0285-48CD-855F-F70F6B843922}" type="datetimeFigureOut">
              <a:rPr lang="es-ES" smtClean="0"/>
              <a:t>05/07/2024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D392D7B-CE31-AA8C-0F6B-5832A986F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39F2A2E-ECF2-FB51-6061-7732767DF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0E6D-6FF8-4176-8BE9-682A8B5688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012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64B014E-609F-0547-7E9B-F4B870CC5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3F98512-2B00-D227-35BA-76F8108734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61DB990-BF80-6167-97CD-4853718063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939FD39-0285-48CD-855F-F70F6B843922}" type="datetimeFigureOut">
              <a:rPr lang="es-ES" smtClean="0"/>
              <a:t>05/07/2024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39AE01A-0B4F-27B2-0DE9-58A97F3E2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CE7B479-77D5-0E14-B75E-C7800DF342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E600E6D-6FF8-4176-8BE9-682A8B5688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7789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40F11C9-13A8-93A8-C73D-E42F81408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E4FF496-4F85-B2C7-51D7-B8DFB1A3DE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CF02DEA-760D-E7CE-7005-E4886B735F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2B69537-2A60-420C-B346-C175C25B0EDD}" type="datetimeFigureOut">
              <a:rPr lang="es-ES" smtClean="0"/>
              <a:t>05/07/2024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37A6CEE-D222-86B9-7710-53AAAF405A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6F79E5-6C87-06F2-B208-32ACE5DA81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3620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5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jpeg"/><Relationship Id="rId7" Type="http://schemas.microsoft.com/office/2007/relationships/hdphoto" Target="../media/hdphoto1.wdp"/><Relationship Id="rId12" Type="http://schemas.openxmlformats.org/officeDocument/2006/relationships/image" Target="../media/image1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8.jpe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39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38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3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9C509D2-0C1A-47B8-89C1-D3AB17D452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n 8" descr="Mujer parada junto a un cuerpo de agua&#10;&#10;Descripción generada automáticamente con confianza media">
            <a:extLst>
              <a:ext uri="{FF2B5EF4-FFF2-40B4-BE49-F238E27FC236}">
                <a16:creationId xmlns:a16="http://schemas.microsoft.com/office/drawing/2014/main" id="{416DC464-0B08-7394-4C96-E12393AA359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256042" y="-167405"/>
            <a:ext cx="3006061" cy="33396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EFDC9E49-4E29-0C4A-4A73-A3A2B7A0635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87436" y="-167405"/>
            <a:ext cx="2991088" cy="33396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1" name="Imagen 10" descr="Dibujo de videojuego&#10;&#10;Descripción generada automáticamente con confianza baja">
            <a:extLst>
              <a:ext uri="{FF2B5EF4-FFF2-40B4-BE49-F238E27FC236}">
                <a16:creationId xmlns:a16="http://schemas.microsoft.com/office/drawing/2014/main" id="{5F4500B5-D485-DC5A-26C1-7F0C3B73407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951" y="3083376"/>
            <a:ext cx="6189158" cy="33396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E25848E9-CC15-0B09-A7C4-095604F4D496}"/>
              </a:ext>
            </a:extLst>
          </p:cNvPr>
          <p:cNvSpPr txBox="1"/>
          <p:nvPr/>
        </p:nvSpPr>
        <p:spPr>
          <a:xfrm>
            <a:off x="6521399" y="676228"/>
            <a:ext cx="5568649" cy="5184519"/>
          </a:xfrm>
          <a:prstGeom prst="rect">
            <a:avLst/>
          </a:prstGeom>
          <a:noFill/>
        </p:spPr>
        <p:txBody>
          <a:bodyPr wrap="square" rtlCol="0">
            <a:prstTxWarp prst="textDeflateInflate">
              <a:avLst/>
            </a:prstTxWarp>
            <a:spAutoFit/>
          </a:bodyPr>
          <a:lstStyle/>
          <a:p>
            <a:pPr algn="ctr"/>
            <a:r>
              <a:rPr lang="en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683E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KOMIENSO DI E EVANGELIO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4083000-2D2F-D097-3D23-24B9F197E044}"/>
              </a:ext>
            </a:extLst>
          </p:cNvPr>
          <p:cNvSpPr txBox="1"/>
          <p:nvPr/>
        </p:nvSpPr>
        <p:spPr>
          <a:xfrm>
            <a:off x="10036088" y="6423025"/>
            <a:ext cx="20539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>
                <a:solidFill>
                  <a:srgbClr val="536A24"/>
                </a:solidFill>
              </a:rPr>
              <a:t>L</a:t>
            </a:r>
            <a:r>
              <a:rPr lang="en-US" sz="1600" b="1" dirty="0">
                <a:solidFill>
                  <a:srgbClr val="536A24"/>
                </a:solidFill>
                <a:latin typeface="Aptos" panose="020B0004020202020204" pitchFamily="34" charset="0"/>
              </a:rPr>
              <a:t>è</a:t>
            </a:r>
            <a:r>
              <a:rPr lang="en" sz="1600" b="1" dirty="0">
                <a:solidFill>
                  <a:srgbClr val="536A24"/>
                </a:solidFill>
              </a:rPr>
              <a:t>s 1 pa  Y</a:t>
            </a:r>
            <a:r>
              <a:rPr lang="en-US" sz="1600" b="1" dirty="0">
                <a:solidFill>
                  <a:srgbClr val="536A24"/>
                </a:solidFill>
                <a:latin typeface="Aptos" panose="020B0004020202020204" pitchFamily="34" charset="0"/>
              </a:rPr>
              <a:t>ü</a:t>
            </a:r>
            <a:r>
              <a:rPr lang="en" sz="1600" b="1" dirty="0">
                <a:solidFill>
                  <a:srgbClr val="536A24"/>
                </a:solidFill>
              </a:rPr>
              <a:t>li 6, 2024</a:t>
            </a:r>
          </a:p>
        </p:txBody>
      </p:sp>
    </p:spTree>
    <p:extLst>
      <p:ext uri="{BB962C8B-B14F-4D97-AF65-F5344CB8AC3E}">
        <p14:creationId xmlns:p14="http://schemas.microsoft.com/office/powerpoint/2010/main" val="3843341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2A59490-6E6F-250C-A680-A9D1186FD1F0}"/>
              </a:ext>
            </a:extLst>
          </p:cNvPr>
          <p:cNvSpPr txBox="1"/>
          <p:nvPr/>
        </p:nvSpPr>
        <p:spPr>
          <a:xfrm>
            <a:off x="1655233" y="974154"/>
            <a:ext cx="9239746" cy="440120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2800" b="1">
                <a:latin typeface="Constantia" panose="02030602050306030303" pitchFamily="18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>
              <a:spcBef>
                <a:spcPts val="600"/>
              </a:spcBef>
            </a:pPr>
            <a:r>
              <a:rPr lang="pap-029" dirty="0"/>
              <a:t>«E gloria ku a sosegá(deskansá) riba Kristu ta un kompromiso di e amor di Dios pa nos. E ta konta nos di e poder di orashon — kon e bos humano lo por yega na e orea di Dios i nos petishonnan ta haña aseptashon den e kortenan di shelu.... E lus ku a kai for di e portanan habrí riba e kabes di nos Salbador lo kai riba nos segun ku nos ta hasi orashon pa yudansa pa resistí tentashon. E bos ku a papia na Hesus ta bisa na tur alma ku ta kere, “ Esaki ta mi yiu stimá, den kende Mi tin goso(ta satisfecho). </a:t>
            </a:r>
            <a:r>
              <a:rPr lang="en" dirty="0"/>
              <a:t>”»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2A20A3B-142E-B26E-92A1-9917BA07AA49}"/>
              </a:ext>
            </a:extLst>
          </p:cNvPr>
          <p:cNvSpPr txBox="1"/>
          <p:nvPr/>
        </p:nvSpPr>
        <p:spPr>
          <a:xfrm>
            <a:off x="5047392" y="5883846"/>
            <a:ext cx="57386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(In the Heavenly Places - </a:t>
            </a:r>
            <a:r>
              <a:rPr lang="en-US" sz="1600" b="1" dirty="0"/>
              <a:t>God Has Chosen Me, January 20</a:t>
            </a:r>
            <a:r>
              <a:rPr lang="en" sz="16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93891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E47989A-592D-E628-6CFA-FA3AEB506419}"/>
              </a:ext>
            </a:extLst>
          </p:cNvPr>
          <p:cNvSpPr txBox="1"/>
          <p:nvPr/>
        </p:nvSpPr>
        <p:spPr>
          <a:xfrm>
            <a:off x="4723160" y="0"/>
            <a:ext cx="74688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6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</a:rPr>
              <a:t>E MENSAHE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05DD055-429B-769C-D6AF-FCC7BAE7BE61}"/>
              </a:ext>
            </a:extLst>
          </p:cNvPr>
          <p:cNvSpPr txBox="1"/>
          <p:nvPr/>
        </p:nvSpPr>
        <p:spPr>
          <a:xfrm>
            <a:off x="4723160" y="637802"/>
            <a:ext cx="74688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ap-029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“ Despues ku Juan a wòrdu poné den prizon, Hesus a bai na Galilea, proklamando e bon nobo di Dios ” </a:t>
            </a:r>
            <a:r>
              <a:rPr lang="en" sz="1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(Marko 1:14)</a:t>
            </a: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85A9784C-21CE-6687-F6FB-BBE517A586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54782098"/>
              </p:ext>
            </p:extLst>
          </p:nvPr>
        </p:nvGraphicFramePr>
        <p:xfrm>
          <a:off x="338667" y="1284133"/>
          <a:ext cx="11514666" cy="178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F91359CA-DDBE-1D22-0D0C-2EC17345B566}"/>
              </a:ext>
            </a:extLst>
          </p:cNvPr>
          <p:cNvSpPr txBox="1"/>
          <p:nvPr/>
        </p:nvSpPr>
        <p:spPr>
          <a:xfrm>
            <a:off x="319617" y="3064933"/>
            <a:ext cx="3549650" cy="3323987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Un referensia na e profesia di e 70 simannan (Dan . 9:24).</a:t>
            </a:r>
          </a:p>
          <a:p>
            <a:pPr>
              <a:spcBef>
                <a:spcPts val="600"/>
              </a:spcBef>
            </a:pPr>
            <a:r>
              <a:rPr lang="en" sz="2000" b="1" dirty="0"/>
              <a:t>For di e dekreto di Artaxerxes, a</a:t>
            </a:r>
            <a:r>
              <a:rPr lang="en-US" sz="2000" b="1" dirty="0" err="1">
                <a:latin typeface="Aptos" panose="020B0004020202020204" pitchFamily="34" charset="0"/>
              </a:rPr>
              <a:t>ña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" sz="2000" b="1" dirty="0"/>
              <a:t>457 PK, te ku e ungimentu di e Mesias, 69 siman lo pasa (v. 25).</a:t>
            </a:r>
          </a:p>
          <a:p>
            <a:pPr>
              <a:spcBef>
                <a:spcPts val="600"/>
              </a:spcBef>
            </a:pPr>
            <a:r>
              <a:rPr lang="en" sz="2000" b="1" dirty="0"/>
              <a:t>Esaki a w</a:t>
            </a:r>
            <a:r>
              <a:rPr lang="en-US" sz="2000" b="1" dirty="0" err="1">
                <a:latin typeface="Aptos" panose="020B0004020202020204" pitchFamily="34" charset="0"/>
              </a:rPr>
              <a:t>òrdu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latin typeface="Aptos" panose="020B0004020202020204" pitchFamily="34" charset="0"/>
              </a:rPr>
              <a:t>kumplí</a:t>
            </a:r>
            <a:r>
              <a:rPr lang="en" sz="2000" b="1" dirty="0"/>
              <a:t> na e boutismo di Hesus, AD 27. Mitar siman mas despues, AD 31, Hesus a muri (v. 27).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CA3F1E5-AE0A-4DCC-8E4B-B4F549F38C2C}"/>
              </a:ext>
            </a:extLst>
          </p:cNvPr>
          <p:cNvSpPr txBox="1"/>
          <p:nvPr/>
        </p:nvSpPr>
        <p:spPr>
          <a:xfrm>
            <a:off x="4248149" y="3071793"/>
            <a:ext cx="3530600" cy="1015663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Un promesa ku e pakto di salbashon tabata kumins</a:t>
            </a:r>
            <a:r>
              <a:rPr lang="en-US" sz="2000" b="1" dirty="0">
                <a:latin typeface="Aptos" panose="020B0004020202020204" pitchFamily="34" charset="0"/>
              </a:rPr>
              <a:t>á di </a:t>
            </a:r>
            <a:r>
              <a:rPr lang="en-US" sz="2000" b="1" dirty="0" err="1">
                <a:latin typeface="Aptos" panose="020B0004020202020204" pitchFamily="34" charset="0"/>
              </a:rPr>
              <a:t>wòrdu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latin typeface="Aptos" panose="020B0004020202020204" pitchFamily="34" charset="0"/>
              </a:rPr>
              <a:t>kumplí</a:t>
            </a:r>
            <a:r>
              <a:rPr lang="en" sz="2000" b="1" dirty="0"/>
              <a:t>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9B8EC21-C970-2ADE-CE87-6D705EC12F31}"/>
              </a:ext>
            </a:extLst>
          </p:cNvPr>
          <p:cNvSpPr txBox="1"/>
          <p:nvPr/>
        </p:nvSpPr>
        <p:spPr>
          <a:xfrm>
            <a:off x="8130114" y="3064933"/>
            <a:ext cx="3714752" cy="923330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ap-029" b="1" dirty="0"/>
              <a:t>Un yamada pa tuma un parti aktivo den e pakto, dor di asept</a:t>
            </a:r>
            <a:r>
              <a:rPr lang="pap-029" b="1" dirty="0">
                <a:latin typeface="Aptos" panose="020B0004020202020204" pitchFamily="34" charset="0"/>
              </a:rPr>
              <a:t>á pordon pa medio di fe den Hesus</a:t>
            </a:r>
            <a:r>
              <a:rPr lang="pap-029" b="1" dirty="0"/>
              <a:t>.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A4B1AAB-F954-B1E7-952A-5823C1B1A0C2}"/>
              </a:ext>
            </a:extLst>
          </p:cNvPr>
          <p:cNvSpPr txBox="1"/>
          <p:nvPr/>
        </p:nvSpPr>
        <p:spPr>
          <a:xfrm>
            <a:off x="8925983" y="4238624"/>
            <a:ext cx="291888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Nos mensahe aktual tambe ta inklu</a:t>
            </a:r>
            <a:r>
              <a:rPr lang="pap-029" sz="2000" b="1" dirty="0">
                <a:latin typeface="Aptos" panose="020B0004020202020204" pitchFamily="34" charset="0"/>
              </a:rPr>
              <a:t>í e tres aspektonan aki</a:t>
            </a:r>
            <a:r>
              <a:rPr lang="pap-029" sz="2000" b="1" dirty="0"/>
              <a:t>: E tempu a w</a:t>
            </a:r>
            <a:r>
              <a:rPr lang="pap-029" sz="2000" b="1" dirty="0">
                <a:latin typeface="Aptos" panose="020B0004020202020204" pitchFamily="34" charset="0"/>
              </a:rPr>
              <a:t>òrdu kumplí</a:t>
            </a:r>
            <a:r>
              <a:rPr lang="pap-029" sz="2000" b="1" dirty="0"/>
              <a:t>; Hesus ta biniendo; i nos mester repent</a:t>
            </a:r>
            <a:r>
              <a:rPr lang="pap-029" sz="2000" b="1" dirty="0">
                <a:latin typeface="Aptos" panose="020B0004020202020204" pitchFamily="34" charset="0"/>
              </a:rPr>
              <a:t>í i kere asina ku nos lo por bai kunÉ</a:t>
            </a:r>
            <a:r>
              <a:rPr lang="en" sz="2000" b="1" dirty="0"/>
              <a:t>.</a:t>
            </a:r>
          </a:p>
        </p:txBody>
      </p:sp>
      <p:pic>
        <p:nvPicPr>
          <p:cNvPr id="12" name="Imagen 11" descr="Un grupo de personas disfrazadas&#10;&#10;Descripción generada automáticamente con confianza media">
            <a:extLst>
              <a:ext uri="{FF2B5EF4-FFF2-40B4-BE49-F238E27FC236}">
                <a16:creationId xmlns:a16="http://schemas.microsoft.com/office/drawing/2014/main" id="{14EDA4F3-D05B-C6E7-BEA3-8466B7A870B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76700" y="4238624"/>
            <a:ext cx="4641850" cy="250715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grpSp>
        <p:nvGrpSpPr>
          <p:cNvPr id="21" name="Grupo 20">
            <a:extLst>
              <a:ext uri="{FF2B5EF4-FFF2-40B4-BE49-F238E27FC236}">
                <a16:creationId xmlns:a16="http://schemas.microsoft.com/office/drawing/2014/main" id="{6C54BE6C-E70A-3F1E-6D77-9182DCF8EDE8}"/>
              </a:ext>
            </a:extLst>
          </p:cNvPr>
          <p:cNvGrpSpPr/>
          <p:nvPr/>
        </p:nvGrpSpPr>
        <p:grpSpPr>
          <a:xfrm>
            <a:off x="119591" y="94629"/>
            <a:ext cx="4603569" cy="1107857"/>
            <a:chOff x="119591" y="94629"/>
            <a:chExt cx="4603569" cy="1107857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EBABDD75-9D6A-FC1C-012E-AC100E6A3A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9591" y="101352"/>
              <a:ext cx="4603569" cy="1101134"/>
            </a:xfrm>
            <a:prstGeom prst="rect">
              <a:avLst/>
            </a:prstGeom>
            <a:ln w="38100" cap="sq">
              <a:solidFill>
                <a:schemeClr val="accent4">
                  <a:lumMod val="50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4" name="CuadroTexto 3">
              <a:extLst>
                <a:ext uri="{FF2B5EF4-FFF2-40B4-BE49-F238E27FC236}">
                  <a16:creationId xmlns:a16="http://schemas.microsoft.com/office/drawing/2014/main" id="{35B432EB-E56B-FB2D-79A2-139AC013B09B}"/>
                </a:ext>
              </a:extLst>
            </p:cNvPr>
            <p:cNvSpPr txBox="1"/>
            <p:nvPr/>
          </p:nvSpPr>
          <p:spPr>
            <a:xfrm>
              <a:off x="319617" y="94629"/>
              <a:ext cx="3928533" cy="16158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" sz="1050" b="1" dirty="0"/>
                <a:t>70 weeks = 490 years</a:t>
              </a:r>
            </a:p>
          </p:txBody>
        </p:sp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CCC13278-9270-722A-806E-5108063702BB}"/>
                </a:ext>
              </a:extLst>
            </p:cNvPr>
            <p:cNvSpPr txBox="1"/>
            <p:nvPr/>
          </p:nvSpPr>
          <p:spPr>
            <a:xfrm>
              <a:off x="291041" y="234959"/>
              <a:ext cx="1242484" cy="16158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" sz="1050" b="1" dirty="0"/>
                <a:t>7 weeks</a:t>
              </a:r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F8F408DB-E87C-84D0-14BD-4849426F6CC9}"/>
                </a:ext>
              </a:extLst>
            </p:cNvPr>
            <p:cNvSpPr txBox="1"/>
            <p:nvPr/>
          </p:nvSpPr>
          <p:spPr>
            <a:xfrm>
              <a:off x="1533524" y="230859"/>
              <a:ext cx="914401" cy="16158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" sz="1050" b="1" dirty="0"/>
                <a:t>62 weeks</a:t>
              </a:r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6D96F8DF-0251-EE7B-2408-98802C3E431A}"/>
                </a:ext>
              </a:extLst>
            </p:cNvPr>
            <p:cNvSpPr txBox="1"/>
            <p:nvPr/>
          </p:nvSpPr>
          <p:spPr>
            <a:xfrm>
              <a:off x="2476500" y="224230"/>
              <a:ext cx="914401" cy="16158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" sz="1050" b="1" dirty="0"/>
                <a:t>½ week</a:t>
              </a:r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70EE6818-1824-C2EE-81BF-53AC80D53109}"/>
                </a:ext>
              </a:extLst>
            </p:cNvPr>
            <p:cNvSpPr txBox="1"/>
            <p:nvPr/>
          </p:nvSpPr>
          <p:spPr>
            <a:xfrm>
              <a:off x="3390900" y="231763"/>
              <a:ext cx="857250" cy="16068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" sz="1050" b="1" dirty="0"/>
                <a:t>½ week</a:t>
              </a:r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3644CA00-ADBE-0BA9-8444-BABF49FD7808}"/>
                </a:ext>
              </a:extLst>
            </p:cNvPr>
            <p:cNvSpPr txBox="1"/>
            <p:nvPr/>
          </p:nvSpPr>
          <p:spPr>
            <a:xfrm>
              <a:off x="319617" y="389577"/>
              <a:ext cx="1202266" cy="16158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" sz="1050" b="1" dirty="0"/>
                <a:t>49 years</a:t>
              </a:r>
            </a:p>
          </p:txBody>
        </p:sp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F30E6BCA-18AE-ECF9-F037-16AC55183A8C}"/>
                </a:ext>
              </a:extLst>
            </p:cNvPr>
            <p:cNvSpPr txBox="1"/>
            <p:nvPr/>
          </p:nvSpPr>
          <p:spPr>
            <a:xfrm>
              <a:off x="1562101" y="377860"/>
              <a:ext cx="885824" cy="16158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" sz="1050" b="1" dirty="0"/>
                <a:t>434 years</a:t>
              </a:r>
            </a:p>
          </p:txBody>
        </p:sp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218A9CC6-758F-A418-8BB9-9B2E1AF359B1}"/>
                </a:ext>
              </a:extLst>
            </p:cNvPr>
            <p:cNvSpPr txBox="1"/>
            <p:nvPr/>
          </p:nvSpPr>
          <p:spPr>
            <a:xfrm>
              <a:off x="2476498" y="376655"/>
              <a:ext cx="1771651" cy="16158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" sz="1050" b="1" dirty="0"/>
                <a:t>7 years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2816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592083E-0D2A-4180-AF8F-5FDD4DBC77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>
                                            <p:graphicEl>
                                              <a:dgm id="{E592083E-0D2A-4180-AF8F-5FDD4DBC77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>
                                            <p:graphicEl>
                                              <a:dgm id="{E592083E-0D2A-4180-AF8F-5FDD4DBC77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>
                                            <p:graphicEl>
                                              <a:dgm id="{E592083E-0D2A-4180-AF8F-5FDD4DBC77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9A02303-503A-4CAB-9362-EED7D21143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>
                                            <p:graphicEl>
                                              <a:dgm id="{39A02303-503A-4CAB-9362-EED7D21143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graphicEl>
                                              <a:dgm id="{39A02303-503A-4CAB-9362-EED7D21143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graphicEl>
                                              <a:dgm id="{39A02303-503A-4CAB-9362-EED7D21143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ADE7FB0-1BB0-484D-8649-EA738B4AD8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>
                                            <p:graphicEl>
                                              <a:dgm id="{7ADE7FB0-1BB0-484D-8649-EA738B4AD8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>
                                            <p:graphicEl>
                                              <a:dgm id="{7ADE7FB0-1BB0-484D-8649-EA738B4AD8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>
                                            <p:graphicEl>
                                              <a:dgm id="{7ADE7FB0-1BB0-484D-8649-EA738B4AD8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D297C8C-3E0C-4B0B-A238-1D0B2E81C2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">
                                            <p:graphicEl>
                                              <a:dgm id="{FD297C8C-3E0C-4B0B-A238-1D0B2E81C2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>
                                            <p:graphicEl>
                                              <a:dgm id="{FD297C8C-3E0C-4B0B-A238-1D0B2E81C2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">
                                            <p:graphicEl>
                                              <a:dgm id="{FD297C8C-3E0C-4B0B-A238-1D0B2E81C2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070D96E-A326-4513-89BC-9D8C14EADD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8">
                                            <p:graphicEl>
                                              <a:dgm id="{4070D96E-A326-4513-89BC-9D8C14EADD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">
                                            <p:graphicEl>
                                              <a:dgm id="{4070D96E-A326-4513-89BC-9D8C14EADD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">
                                            <p:graphicEl>
                                              <a:dgm id="{4070D96E-A326-4513-89BC-9D8C14EADD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6ED3055-E54B-437D-80CF-A06E0BEB8C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8">
                                            <p:graphicEl>
                                              <a:dgm id="{16ED3055-E54B-437D-80CF-A06E0BEB8C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">
                                            <p:graphicEl>
                                              <a:dgm id="{16ED3055-E54B-437D-80CF-A06E0BEB8C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8">
                                            <p:graphicEl>
                                              <a:dgm id="{16ED3055-E54B-437D-80CF-A06E0BEB8C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41244A5-612E-419B-9133-B822E114FD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8">
                                            <p:graphicEl>
                                              <a:dgm id="{041244A5-612E-419B-9133-B822E114FD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8">
                                            <p:graphicEl>
                                              <a:dgm id="{041244A5-612E-419B-9133-B822E114FD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8">
                                            <p:graphicEl>
                                              <a:dgm id="{041244A5-612E-419B-9133-B822E114FD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Graphic spid="8" grpId="0" uiExpand="1">
        <p:bldSub>
          <a:bldDgm bld="one"/>
        </p:bldSub>
      </p:bldGraphic>
      <p:bldP spid="9" grpId="0" uiExpand="1" animBg="1"/>
      <p:bldP spid="10" grpId="0" animBg="1"/>
      <p:bldP spid="11" grpId="0" animBg="1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2A59490-6E6F-250C-A680-A9D1186FD1F0}"/>
              </a:ext>
            </a:extLst>
          </p:cNvPr>
          <p:cNvSpPr txBox="1"/>
          <p:nvPr/>
        </p:nvSpPr>
        <p:spPr>
          <a:xfrm>
            <a:off x="1821031" y="1622852"/>
            <a:ext cx="10250792" cy="447814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2800" b="1">
                <a:latin typeface="Constantia" panose="02030602050306030303" pitchFamily="18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>
              <a:spcBef>
                <a:spcPts val="600"/>
              </a:spcBef>
            </a:pPr>
            <a:r>
              <a:rPr lang="pap-029" dirty="0"/>
              <a:t>“E karga di Kristu Su predikashi tabata, “E tempu ta kumplí, i e reino di Dios ta na man; repentí boso, i kere e evangelio.” Asina e mensahe di e evangelio, manera a wòrdu duná dor di e Salbador mes, tabata basá riba e profesianan. E “tempu ” kual El a deklará di wòrdu kumplí tabata e periodo hasí konosí dor di e angel Gabriel na Daniel…</a:t>
            </a:r>
          </a:p>
          <a:p>
            <a:pPr>
              <a:spcBef>
                <a:spcPts val="600"/>
              </a:spcBef>
            </a:pPr>
            <a:r>
              <a:rPr lang="pap-029" dirty="0"/>
              <a:t>Manera e mensahe di Kristu Su promé atvènt(binida) a anunsiá e reino di Su grasia, asina e mensahe di Su Segunda binida ta anunsiá e reino di Su gloria. Y e di dos mensahe, manera esun promé, ta basá riba e profesianan."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2A20A3B-142E-B26E-92A1-9917BA07AA49}"/>
              </a:ext>
            </a:extLst>
          </p:cNvPr>
          <p:cNvSpPr txBox="1"/>
          <p:nvPr/>
        </p:nvSpPr>
        <p:spPr>
          <a:xfrm>
            <a:off x="8387704" y="6317394"/>
            <a:ext cx="35851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(The Desire of Ages, pg. 233, 234)</a:t>
            </a:r>
          </a:p>
        </p:txBody>
      </p:sp>
    </p:spTree>
    <p:extLst>
      <p:ext uri="{BB962C8B-B14F-4D97-AF65-F5344CB8AC3E}">
        <p14:creationId xmlns:p14="http://schemas.microsoft.com/office/powerpoint/2010/main" val="413169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2FA1D11-EC16-678F-2F78-38C5D8002FBB}"/>
              </a:ext>
            </a:extLst>
          </p:cNvPr>
          <p:cNvSpPr txBox="1"/>
          <p:nvPr/>
        </p:nvSpPr>
        <p:spPr>
          <a:xfrm>
            <a:off x="4410075" y="251936"/>
            <a:ext cx="748665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s-ES" sz="24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Awor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después </a:t>
            </a:r>
            <a:r>
              <a:rPr kumimoji="0" lang="es-ES" sz="24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ku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Juan a </a:t>
            </a:r>
            <a:r>
              <a:rPr kumimoji="0" lang="es-ES" sz="24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</a:t>
            </a:r>
            <a:r>
              <a:rPr kumimoji="0" lang="es-ES" sz="24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òrdu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 </a:t>
            </a:r>
            <a:r>
              <a:rPr kumimoji="0" lang="es-ES" sz="24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poné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 den </a:t>
            </a:r>
            <a:r>
              <a:rPr kumimoji="0" lang="es-ES" sz="24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prison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lang="en-US" sz="2400" b="1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Hesus</a:t>
            </a:r>
            <a:r>
              <a:rPr lang="en-US" sz="24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 </a:t>
            </a:r>
            <a:r>
              <a:rPr lang="en-US" sz="2400" b="1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bini</a:t>
            </a:r>
            <a:r>
              <a:rPr lang="en-US" sz="24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</a:t>
            </a:r>
            <a:r>
              <a:rPr lang="en-US" sz="24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Galilea, </a:t>
            </a:r>
            <a:r>
              <a:rPr lang="en-US" sz="2400" b="1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predikando</a:t>
            </a:r>
            <a:r>
              <a:rPr lang="en-US" sz="24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e </a:t>
            </a:r>
            <a:r>
              <a:rPr lang="en-US" sz="2400" b="1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evangelio</a:t>
            </a:r>
            <a:r>
              <a:rPr lang="en-US" sz="24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di e </a:t>
            </a:r>
            <a:r>
              <a:rPr lang="en-US" sz="2400" b="1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reino</a:t>
            </a:r>
            <a:r>
              <a:rPr lang="en-US" sz="24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di Dios, </a:t>
            </a:r>
            <a:r>
              <a:rPr lang="en-US" sz="2400" b="1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</a:t>
            </a:r>
            <a:r>
              <a:rPr lang="en-US" sz="24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bisando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‘E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tempu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ta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kumpl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í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e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reino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di Dios ta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serka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Repent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í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i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kere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 den e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evangelio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 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  <a:r>
              <a:rPr kumimoji="0" lang="es-ES" sz="20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s-ES" sz="1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es-ES" sz="18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Marko</a:t>
            </a:r>
            <a:r>
              <a:rPr kumimoji="0" lang="es-ES" sz="1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1:14, 15, </a:t>
            </a:r>
            <a:r>
              <a:rPr kumimoji="0" lang="es-ES" sz="1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NKJV</a:t>
            </a:r>
            <a:r>
              <a:rPr kumimoji="0" lang="es-ES" sz="1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</a:t>
            </a:r>
            <a:endParaRPr kumimoji="0" lang="es-ES" sz="2400" b="1" i="0" u="none" strike="noStrike" kern="1200" cap="none" spc="0" normalizeH="0" baseline="0" noProof="0" dirty="0">
              <a:ln w="12700" cmpd="sng">
                <a:solidFill>
                  <a:srgbClr val="FFC000"/>
                </a:solidFill>
                <a:prstDash val="solid"/>
              </a:ln>
              <a:gradFill>
                <a:gsLst>
                  <a:gs pos="0">
                    <a:srgbClr val="FFC000"/>
                  </a:gs>
                  <a:gs pos="4000">
                    <a:srgbClr val="FFC000">
                      <a:lumMod val="60000"/>
                      <a:lumOff val="40000"/>
                    </a:srgbClr>
                  </a:gs>
                  <a:gs pos="87000">
                    <a:srgbClr val="FFC000">
                      <a:lumMod val="20000"/>
                      <a:lumOff val="80000"/>
                    </a:srgbClr>
                  </a:gs>
                </a:gsLst>
                <a:lin ang="5400000"/>
              </a:gradFill>
              <a:effectLst>
                <a:glow rad="63500">
                  <a:srgbClr val="FFC000">
                    <a:lumMod val="5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1733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0B9462C-E2FF-EA65-2161-E49F3EF08543}"/>
              </a:ext>
            </a:extLst>
          </p:cNvPr>
          <p:cNvSpPr txBox="1"/>
          <p:nvPr/>
        </p:nvSpPr>
        <p:spPr>
          <a:xfrm>
            <a:off x="7536939" y="3429000"/>
            <a:ext cx="4655061" cy="332398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1200"/>
              </a:spcBef>
            </a:pPr>
            <a:r>
              <a:rPr lang="en" sz="2000" b="1" dirty="0">
                <a:solidFill>
                  <a:srgbClr val="AD4758"/>
                </a:solidFill>
              </a:rPr>
              <a:t>E outor di e evangelio:</a:t>
            </a:r>
          </a:p>
          <a:p>
            <a:pPr lvl="1">
              <a:spcBef>
                <a:spcPts val="1200"/>
              </a:spcBef>
            </a:pPr>
            <a:r>
              <a:rPr lang="en" sz="2000" b="1" dirty="0"/>
              <a:t>Mishonero ku a faya.</a:t>
            </a:r>
          </a:p>
          <a:p>
            <a:pPr lvl="1">
              <a:spcBef>
                <a:spcPts val="1200"/>
              </a:spcBef>
            </a:pPr>
            <a:r>
              <a:rPr lang="en-US" sz="2000" b="1" dirty="0" err="1">
                <a:latin typeface="Aptos" panose="020B0004020202020204" pitchFamily="34" charset="0"/>
              </a:rPr>
              <a:t>Útil</a:t>
            </a:r>
            <a:r>
              <a:rPr lang="en-US" sz="2000" b="1" dirty="0">
                <a:latin typeface="Aptos" panose="020B0004020202020204" pitchFamily="34" charset="0"/>
              </a:rPr>
              <a:t> pa e </a:t>
            </a:r>
            <a:r>
              <a:rPr lang="en-US" sz="2000" b="1" dirty="0" err="1">
                <a:latin typeface="Aptos" panose="020B0004020202020204" pitchFamily="34" charset="0"/>
              </a:rPr>
              <a:t>ministerio</a:t>
            </a:r>
            <a:r>
              <a:rPr lang="en" sz="2000" b="1" dirty="0"/>
              <a:t>.</a:t>
            </a:r>
          </a:p>
          <a:p>
            <a:pPr>
              <a:spcBef>
                <a:spcPts val="2400"/>
              </a:spcBef>
            </a:pPr>
            <a:r>
              <a:rPr lang="en" sz="2000" b="1" dirty="0">
                <a:solidFill>
                  <a:srgbClr val="C52C9D"/>
                </a:solidFill>
              </a:rPr>
              <a:t>E komienso di e evangelio :</a:t>
            </a:r>
          </a:p>
          <a:p>
            <a:pPr lvl="1">
              <a:spcBef>
                <a:spcPts val="1200"/>
              </a:spcBef>
            </a:pPr>
            <a:r>
              <a:rPr lang="en" sz="2000" b="1" dirty="0"/>
              <a:t>E preparashon. Marko 1:1-8.</a:t>
            </a:r>
          </a:p>
          <a:p>
            <a:pPr lvl="1">
              <a:spcBef>
                <a:spcPts val="1200"/>
              </a:spcBef>
            </a:pPr>
            <a:r>
              <a:rPr lang="en" sz="2000" b="1" dirty="0"/>
              <a:t>E boutismo. Marko 1:9-13.</a:t>
            </a:r>
          </a:p>
          <a:p>
            <a:pPr lvl="1">
              <a:spcBef>
                <a:spcPts val="1200"/>
              </a:spcBef>
            </a:pPr>
            <a:r>
              <a:rPr lang="en" sz="2000" b="1" dirty="0"/>
              <a:t>E mensahe. Marko 1:14-15.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6A67E46-727F-C9AF-01E1-4B37FB3E71C6}"/>
              </a:ext>
            </a:extLst>
          </p:cNvPr>
          <p:cNvSpPr txBox="1"/>
          <p:nvPr/>
        </p:nvSpPr>
        <p:spPr>
          <a:xfrm>
            <a:off x="269507" y="175723"/>
            <a:ext cx="89033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E evangelio di Marko ta esun di mas k</a:t>
            </a:r>
            <a:r>
              <a:rPr lang="en-US" sz="2000" b="1" dirty="0">
                <a:latin typeface="Aptos" panose="020B0004020202020204" pitchFamily="34" charset="0"/>
              </a:rPr>
              <a:t>ò</a:t>
            </a:r>
            <a:r>
              <a:rPr lang="en" sz="2000" b="1" dirty="0"/>
              <a:t>rtiku di e kuater evangelionan ku ta bolbe konta(konta di nobo) e bida di Hesus.</a:t>
            </a:r>
          </a:p>
        </p:txBody>
      </p:sp>
      <p:pic>
        <p:nvPicPr>
          <p:cNvPr id="19" name="Imagen 18" descr="Imagen que contiene interior, tabla, pastel, foto&#10;&#10;Descripción generada automáticamente">
            <a:extLst>
              <a:ext uri="{FF2B5EF4-FFF2-40B4-BE49-F238E27FC236}">
                <a16:creationId xmlns:a16="http://schemas.microsoft.com/office/drawing/2014/main" id="{69B08FCD-E97F-0CA1-1AC9-51AC8045341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644" y="3300541"/>
            <a:ext cx="6712606" cy="3323986"/>
          </a:xfrm>
          <a:prstGeom prst="rect">
            <a:avLst/>
          </a:prstGeom>
          <a:ln w="38100" cap="sq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Imagen 20" descr="Imagen que contiene tabla, puesto, café, mujer&#10;&#10;Descripción generada automáticamente">
            <a:extLst>
              <a:ext uri="{FF2B5EF4-FFF2-40B4-BE49-F238E27FC236}">
                <a16:creationId xmlns:a16="http://schemas.microsoft.com/office/drawing/2014/main" id="{081612F1-0E6C-9823-969E-B3FB09BD9A4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8"/>
          <a:stretch/>
        </p:blipFill>
        <p:spPr>
          <a:xfrm>
            <a:off x="9355756" y="92544"/>
            <a:ext cx="2648051" cy="3182568"/>
          </a:xfrm>
          <a:prstGeom prst="rect">
            <a:avLst/>
          </a:prstGeom>
          <a:ln w="38100" cap="sq">
            <a:solidFill>
              <a:schemeClr val="accent5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Imagen 22" descr="Forma, Círculo&#10;&#10;Descripción generada automáticamente">
            <a:extLst>
              <a:ext uri="{FF2B5EF4-FFF2-40B4-BE49-F238E27FC236}">
                <a16:creationId xmlns:a16="http://schemas.microsoft.com/office/drawing/2014/main" id="{0D2E68E2-605E-F1BE-E291-EFA63D63A7E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1518" y="5465267"/>
            <a:ext cx="290792" cy="3033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 descr="Icono&#10;&#10;Descripción generada automáticamente con confianza baja">
            <a:extLst>
              <a:ext uri="{FF2B5EF4-FFF2-40B4-BE49-F238E27FC236}">
                <a16:creationId xmlns:a16="http://schemas.microsoft.com/office/drawing/2014/main" id="{1DBF36C0-97E3-66AA-946A-0812DFBAE10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2331" y="5920947"/>
            <a:ext cx="290792" cy="3033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9" name="Imagen 28" descr="Círculo&#10;&#10;Descripción generada automáticamente con confianza media">
            <a:extLst>
              <a:ext uri="{FF2B5EF4-FFF2-40B4-BE49-F238E27FC236}">
                <a16:creationId xmlns:a16="http://schemas.microsoft.com/office/drawing/2014/main" id="{B0D0281A-0603-54BA-8BD7-B425EADA944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2331" y="4366153"/>
            <a:ext cx="290792" cy="3033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1" name="Imagen 30" descr="Forma&#10;&#10;Descripción generada automáticamente con confianza media">
            <a:extLst>
              <a:ext uri="{FF2B5EF4-FFF2-40B4-BE49-F238E27FC236}">
                <a16:creationId xmlns:a16="http://schemas.microsoft.com/office/drawing/2014/main" id="{D7B4527F-9525-0938-AFB0-CFE0623BF2E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2331" y="6383987"/>
            <a:ext cx="290792" cy="3033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2" name="Imagen 31" descr="Forma, Círculo&#10;&#10;Descripción generada automáticamente">
            <a:extLst>
              <a:ext uri="{FF2B5EF4-FFF2-40B4-BE49-F238E27FC236}">
                <a16:creationId xmlns:a16="http://schemas.microsoft.com/office/drawing/2014/main" id="{4A55B22E-5CD9-2990-EDF5-C5BD6D51E68E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2331" y="3943770"/>
            <a:ext cx="290792" cy="3033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48C54EF5-4E3D-8772-F8F2-662F725335BC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07339" y="4927542"/>
            <a:ext cx="379845" cy="479064"/>
          </a:xfrm>
          <a:prstGeom prst="rect">
            <a:avLst/>
          </a:prstGeom>
        </p:spPr>
      </p:pic>
      <p:pic>
        <p:nvPicPr>
          <p:cNvPr id="34" name="Imagen 33" descr="Gráfico&#10;&#10;Descripción generada automáticamente con confianza media">
            <a:extLst>
              <a:ext uri="{FF2B5EF4-FFF2-40B4-BE49-F238E27FC236}">
                <a16:creationId xmlns:a16="http://schemas.microsoft.com/office/drawing/2014/main" id="{3F814A6F-F4E8-7993-D70E-E64F9D2B0051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7338" y="3386257"/>
            <a:ext cx="379845" cy="479317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877C648C-2CCB-696F-1616-33EF1A953262}"/>
              </a:ext>
            </a:extLst>
          </p:cNvPr>
          <p:cNvSpPr txBox="1"/>
          <p:nvPr/>
        </p:nvSpPr>
        <p:spPr>
          <a:xfrm>
            <a:off x="269507" y="1883883"/>
            <a:ext cx="890336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Den k</a:t>
            </a:r>
            <a:r>
              <a:rPr lang="en-US" sz="2000" b="1" dirty="0" err="1">
                <a:latin typeface="Aptos" panose="020B0004020202020204" pitchFamily="34" charset="0"/>
              </a:rPr>
              <a:t>òrto</a:t>
            </a:r>
            <a:r>
              <a:rPr lang="en-US" sz="2000" b="1" dirty="0">
                <a:latin typeface="Aptos" panose="020B0004020202020204" pitchFamily="34" charset="0"/>
              </a:rPr>
              <a:t>, </a:t>
            </a:r>
            <a:r>
              <a:rPr lang="en" sz="2000" b="1" dirty="0"/>
              <a:t>Marko ta e evangelio pa e siglo 21, kaminda tur kos ta sosod</a:t>
            </a:r>
            <a:r>
              <a:rPr lang="en-US" sz="2000" b="1" dirty="0">
                <a:latin typeface="Aptos" panose="020B0004020202020204" pitchFamily="34" charset="0"/>
              </a:rPr>
              <a:t>é </a:t>
            </a:r>
            <a:r>
              <a:rPr lang="en-US" sz="2000" b="1" dirty="0" err="1">
                <a:latin typeface="Aptos" panose="020B0004020202020204" pitchFamily="34" charset="0"/>
              </a:rPr>
              <a:t>rápidamente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latin typeface="Aptos" panose="020B0004020202020204" pitchFamily="34" charset="0"/>
              </a:rPr>
              <a:t>i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latin typeface="Aptos" panose="020B0004020202020204" pitchFamily="34" charset="0"/>
              </a:rPr>
              <a:t>mes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latin typeface="Aptos" panose="020B0004020202020204" pitchFamily="34" charset="0"/>
              </a:rPr>
              <a:t>ora</a:t>
            </a:r>
            <a:r>
              <a:rPr lang="en" sz="2000" b="1" dirty="0"/>
              <a:t>, ora ku tempu ta plaka(s</a:t>
            </a:r>
            <a:r>
              <a:rPr lang="en-US" sz="2000" b="1" dirty="0" err="1">
                <a:latin typeface="Aptos" panose="020B0004020202020204" pitchFamily="34" charset="0"/>
              </a:rPr>
              <a:t>èn</a:t>
            </a:r>
            <a:r>
              <a:rPr lang="en-US" sz="2000" b="1" dirty="0">
                <a:latin typeface="Aptos" panose="020B0004020202020204" pitchFamily="34" charset="0"/>
              </a:rPr>
              <a:t>)</a:t>
            </a:r>
            <a:r>
              <a:rPr lang="en" sz="2000" b="1" dirty="0"/>
              <a:t>. Laga nos huza e tempu ei pa si</a:t>
            </a:r>
            <a:r>
              <a:rPr lang="en-US" sz="2000" b="1" dirty="0" err="1">
                <a:latin typeface="Aptos" panose="020B0004020202020204" pitchFamily="34" charset="0"/>
              </a:rPr>
              <a:t>ña</a:t>
            </a:r>
            <a:r>
              <a:rPr lang="en-US" sz="2000" b="1" dirty="0">
                <a:latin typeface="Aptos" panose="020B0004020202020204" pitchFamily="34" charset="0"/>
              </a:rPr>
              <a:t> e kos di mas </a:t>
            </a:r>
            <a:r>
              <a:rPr lang="en-US" sz="2000" b="1" dirty="0" err="1">
                <a:latin typeface="Aptos" panose="020B0004020202020204" pitchFamily="34" charset="0"/>
              </a:rPr>
              <a:t>presioso</a:t>
            </a:r>
            <a:r>
              <a:rPr lang="en" sz="2000" b="1" dirty="0"/>
              <a:t>: “  E evangelio di Hesus Kristu, Yiu di Dios ” (Mark 1:1).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BFD32F9-2CE2-63F1-E36F-ADFBD14ED501}"/>
              </a:ext>
            </a:extLst>
          </p:cNvPr>
          <p:cNvSpPr txBox="1"/>
          <p:nvPr/>
        </p:nvSpPr>
        <p:spPr>
          <a:xfrm>
            <a:off x="269506" y="883609"/>
            <a:ext cx="890336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E ta un historia seguro(firme), </a:t>
            </a:r>
            <a:r>
              <a:rPr lang="en-US" b="1" dirty="0" err="1">
                <a:latin typeface="Aptos" panose="020B0004020202020204" pitchFamily="34" charset="0"/>
              </a:rPr>
              <a:t>ágil</a:t>
            </a:r>
            <a:r>
              <a:rPr lang="en-US" b="1" dirty="0">
                <a:latin typeface="Aptos" panose="020B0004020202020204" pitchFamily="34" charset="0"/>
              </a:rPr>
              <a:t>(</a:t>
            </a:r>
            <a:r>
              <a:rPr lang="en-US" b="1" dirty="0" err="1">
                <a:latin typeface="Aptos" panose="020B0004020202020204" pitchFamily="34" charset="0"/>
              </a:rPr>
              <a:t>fleksibel</a:t>
            </a:r>
            <a:r>
              <a:rPr lang="en-US" b="1" dirty="0">
                <a:latin typeface="Aptos" panose="020B0004020202020204" pitchFamily="34" charset="0"/>
              </a:rPr>
              <a:t>), </a:t>
            </a:r>
            <a:r>
              <a:rPr lang="en-US" b="1" dirty="0" err="1">
                <a:latin typeface="Aptos" panose="020B0004020202020204" pitchFamily="34" charset="0"/>
              </a:rPr>
              <a:t>dinámiko</a:t>
            </a:r>
            <a:r>
              <a:rPr lang="en-US" b="1" dirty="0">
                <a:latin typeface="Aptos" panose="020B0004020202020204" pitchFamily="34" charset="0"/>
              </a:rPr>
              <a:t>, </a:t>
            </a:r>
            <a:r>
              <a:rPr lang="en-US" b="1" dirty="0" err="1">
                <a:latin typeface="Aptos" panose="020B0004020202020204" pitchFamily="34" charset="0"/>
              </a:rPr>
              <a:t>i</a:t>
            </a:r>
            <a:r>
              <a:rPr lang="en-US" b="1" dirty="0">
                <a:latin typeface="Aptos" panose="020B0004020202020204" pitchFamily="34" charset="0"/>
              </a:rPr>
              <a:t> </a:t>
            </a:r>
            <a:r>
              <a:rPr lang="en-US" b="1" dirty="0" err="1">
                <a:latin typeface="Aptos" panose="020B0004020202020204" pitchFamily="34" charset="0"/>
              </a:rPr>
              <a:t>komprimí</a:t>
            </a:r>
            <a:r>
              <a:rPr lang="en" b="1" dirty="0"/>
              <a:t>. E esenanan ta fl</a:t>
            </a:r>
            <a:r>
              <a:rPr lang="en-US" b="1" dirty="0" err="1">
                <a:latin typeface="Aptos" panose="020B0004020202020204" pitchFamily="34" charset="0"/>
              </a:rPr>
              <a:t>esh</a:t>
            </a:r>
            <a:r>
              <a:rPr lang="en-US" b="1" dirty="0">
                <a:latin typeface="Aptos" panose="020B0004020202020204" pitchFamily="34" charset="0"/>
              </a:rPr>
              <a:t> </a:t>
            </a:r>
            <a:r>
              <a:rPr lang="en-US" b="1" dirty="0" err="1">
                <a:latin typeface="Aptos" panose="020B0004020202020204" pitchFamily="34" charset="0"/>
              </a:rPr>
              <a:t>dilanti</a:t>
            </a:r>
            <a:r>
              <a:rPr lang="en-US" b="1" dirty="0">
                <a:latin typeface="Aptos" panose="020B0004020202020204" pitchFamily="34" charset="0"/>
              </a:rPr>
              <a:t> di </a:t>
            </a:r>
            <a:r>
              <a:rPr lang="en-US" b="1" dirty="0" err="1">
                <a:latin typeface="Aptos" panose="020B0004020202020204" pitchFamily="34" charset="0"/>
              </a:rPr>
              <a:t>nos</a:t>
            </a:r>
            <a:r>
              <a:rPr lang="en-US" b="1" dirty="0">
                <a:latin typeface="Aptos" panose="020B0004020202020204" pitchFamily="34" charset="0"/>
              </a:rPr>
              <a:t> </a:t>
            </a:r>
            <a:r>
              <a:rPr lang="en-US" b="1" dirty="0" err="1">
                <a:latin typeface="Aptos" panose="020B0004020202020204" pitchFamily="34" charset="0"/>
              </a:rPr>
              <a:t>wowonan</a:t>
            </a:r>
            <a:r>
              <a:rPr lang="en" b="1" dirty="0"/>
              <a:t>. Bo no por falta ningun detayenan, komo ku ta solamente esnan berdaderamente importante ta w</a:t>
            </a:r>
            <a:r>
              <a:rPr lang="en-US" b="1" dirty="0" err="1">
                <a:latin typeface="Aptos" panose="020B0004020202020204" pitchFamily="34" charset="0"/>
              </a:rPr>
              <a:t>òrdu</a:t>
            </a:r>
            <a:r>
              <a:rPr lang="en-US" b="1" dirty="0">
                <a:latin typeface="Aptos" panose="020B0004020202020204" pitchFamily="34" charset="0"/>
              </a:rPr>
              <a:t> </a:t>
            </a:r>
            <a:r>
              <a:rPr lang="en-US" b="1" dirty="0" err="1">
                <a:latin typeface="Aptos" panose="020B0004020202020204" pitchFamily="34" charset="0"/>
              </a:rPr>
              <a:t>inkluí</a:t>
            </a:r>
            <a:r>
              <a:rPr lang="en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5472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000"/>
                            </p:stCondLst>
                            <p:childTnLst>
                              <p:par>
                                <p:cTn id="9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4E443F2-B03D-C2D8-E4ED-3DE29CDA4ECF}"/>
              </a:ext>
            </a:extLst>
          </p:cNvPr>
          <p:cNvSpPr txBox="1"/>
          <p:nvPr/>
        </p:nvSpPr>
        <p:spPr>
          <a:xfrm>
            <a:off x="0" y="3044279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31750">
              <a:bevelT h="25400" prst="softRound"/>
              <a:contourClr>
                <a:srgbClr val="8B0611"/>
              </a:contourClr>
            </a:sp3d>
          </a:bodyPr>
          <a:lstStyle/>
          <a:p>
            <a:pPr algn="ctr"/>
            <a:r>
              <a:rPr lang="en" sz="54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E8B3C7"/>
                </a:solidFill>
              </a:rPr>
              <a:t>E OUTOR DI E EVANGELIO</a:t>
            </a:r>
          </a:p>
        </p:txBody>
      </p:sp>
    </p:spTree>
    <p:extLst>
      <p:ext uri="{BB962C8B-B14F-4D97-AF65-F5344CB8AC3E}">
        <p14:creationId xmlns:p14="http://schemas.microsoft.com/office/powerpoint/2010/main" val="3453316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alphaModFix amt="7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00DA38A-D8E2-9F86-98F1-E6E3DF896228}"/>
              </a:ext>
            </a:extLst>
          </p:cNvPr>
          <p:cNvSpPr txBox="1"/>
          <p:nvPr/>
        </p:nvSpPr>
        <p:spPr>
          <a:xfrm>
            <a:off x="0" y="-1925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6600">
                  <a:solidFill>
                    <a:schemeClr val="accent6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6"/>
                  </a:outerShdw>
                </a:effectLst>
              </a:rPr>
              <a:t>MISHONERO KU A FAYA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0A6D09E-F421-9107-D50E-AD38447A3B13}"/>
              </a:ext>
            </a:extLst>
          </p:cNvPr>
          <p:cNvSpPr txBox="1"/>
          <p:nvPr/>
        </p:nvSpPr>
        <p:spPr>
          <a:xfrm>
            <a:off x="465666" y="685569"/>
            <a:ext cx="11260667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rgbClr val="C00000"/>
                </a:solidFill>
                <a:latin typeface="Comic Sans MS" panose="030F0702030302020204" pitchFamily="66" charset="0"/>
              </a:rPr>
              <a:t>“ Ora ku Barnabas i Saulo a kaba di kumpli ku nan mishon, nan a bolbe for di Jerusal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èm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hibando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huntu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ku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nan Juan,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tambe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yamá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Marko </a:t>
            </a:r>
            <a:r>
              <a:rPr lang="en" b="1" dirty="0">
                <a:solidFill>
                  <a:srgbClr val="C00000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( Echonan 12:25)</a:t>
            </a:r>
            <a:endParaRPr lang="es-ES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62C0202-1B7D-43A1-962E-6F931C1DB1D1}"/>
              </a:ext>
            </a:extLst>
          </p:cNvPr>
          <p:cNvSpPr txBox="1"/>
          <p:nvPr/>
        </p:nvSpPr>
        <p:spPr>
          <a:xfrm>
            <a:off x="2830217" y="1331900"/>
            <a:ext cx="93617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Manera e sobr</a:t>
            </a:r>
            <a:r>
              <a:rPr lang="en-US" sz="2000" b="1" dirty="0">
                <a:latin typeface="Aptos" panose="020B0004020202020204" pitchFamily="34" charset="0"/>
              </a:rPr>
              <a:t>á</a:t>
            </a:r>
            <a:r>
              <a:rPr lang="en" sz="2000" b="1" dirty="0"/>
              <a:t> di e evangelistanan, Marko no ta hasi menshon</a:t>
            </a:r>
            <a:r>
              <a:rPr lang="en-US" sz="2000" b="1" dirty="0">
                <a:latin typeface="Aptos" panose="020B0004020202020204" pitchFamily="34" charset="0"/>
              </a:rPr>
              <a:t> di </a:t>
            </a:r>
            <a:r>
              <a:rPr lang="en-US" sz="2000" b="1" dirty="0" err="1">
                <a:latin typeface="Aptos" panose="020B0004020202020204" pitchFamily="34" charset="0"/>
              </a:rPr>
              <a:t>su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latin typeface="Aptos" panose="020B0004020202020204" pitchFamily="34" charset="0"/>
              </a:rPr>
              <a:t>mes</a:t>
            </a:r>
            <a:r>
              <a:rPr lang="en-US" sz="2000" b="1" dirty="0">
                <a:latin typeface="Aptos" panose="020B0004020202020204" pitchFamily="34" charset="0"/>
              </a:rPr>
              <a:t> pa </a:t>
            </a:r>
            <a:r>
              <a:rPr lang="en-US" sz="2000" b="1" dirty="0" err="1">
                <a:latin typeface="Aptos" panose="020B0004020202020204" pitchFamily="34" charset="0"/>
              </a:rPr>
              <a:t>nòmber</a:t>
            </a:r>
            <a:r>
              <a:rPr lang="en" sz="2000" b="1" dirty="0"/>
              <a:t>. E tabata un mucha h</a:t>
            </a:r>
            <a:r>
              <a:rPr lang="en-US" sz="2000" b="1" dirty="0" err="1">
                <a:latin typeface="Aptos" panose="020B0004020202020204" pitchFamily="34" charset="0"/>
              </a:rPr>
              <a:t>òmber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latin typeface="Aptos" panose="020B0004020202020204" pitchFamily="34" charset="0"/>
              </a:rPr>
              <a:t>ora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latin typeface="Aptos" panose="020B0004020202020204" pitchFamily="34" charset="0"/>
              </a:rPr>
              <a:t>ku</a:t>
            </a:r>
            <a:r>
              <a:rPr lang="en-US" sz="2000" b="1" dirty="0">
                <a:latin typeface="Aptos" panose="020B0004020202020204" pitchFamily="34" charset="0"/>
              </a:rPr>
              <a:t> e </a:t>
            </a:r>
            <a:r>
              <a:rPr lang="en-US" sz="2000" b="1" dirty="0" err="1">
                <a:latin typeface="Aptos" panose="020B0004020202020204" pitchFamily="34" charset="0"/>
              </a:rPr>
              <a:t>eventonan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latin typeface="Aptos" panose="020B0004020202020204" pitchFamily="34" charset="0"/>
              </a:rPr>
              <a:t>ku</a:t>
            </a:r>
            <a:r>
              <a:rPr lang="en-US" sz="2000" b="1" dirty="0">
                <a:latin typeface="Aptos" panose="020B0004020202020204" pitchFamily="34" charset="0"/>
              </a:rPr>
              <a:t> é ta </a:t>
            </a:r>
            <a:r>
              <a:rPr lang="en-US" sz="2000" b="1" dirty="0" err="1">
                <a:latin typeface="Aptos" panose="020B0004020202020204" pitchFamily="34" charset="0"/>
              </a:rPr>
              <a:t>relatá</a:t>
            </a:r>
            <a:r>
              <a:rPr lang="en" sz="2000" b="1" dirty="0"/>
              <a:t> a sosod</a:t>
            </a:r>
            <a:r>
              <a:rPr lang="en-US" sz="2000" b="1" dirty="0">
                <a:latin typeface="Aptos" panose="020B0004020202020204" pitchFamily="34" charset="0"/>
              </a:rPr>
              <a:t>é</a:t>
            </a:r>
            <a:r>
              <a:rPr lang="en" sz="2000" b="1" dirty="0"/>
              <a:t>, kual probablemente el a  si</a:t>
            </a:r>
            <a:r>
              <a:rPr lang="en-US" sz="2000" b="1" dirty="0" err="1">
                <a:latin typeface="Aptos" panose="020B0004020202020204" pitchFamily="34" charset="0"/>
              </a:rPr>
              <a:t>ña</a:t>
            </a:r>
            <a:r>
              <a:rPr lang="en-US" sz="2000" b="1" dirty="0">
                <a:latin typeface="Aptos" panose="020B0004020202020204" pitchFamily="34" charset="0"/>
              </a:rPr>
              <a:t> di nan </a:t>
            </a:r>
            <a:r>
              <a:rPr lang="en-US" sz="2000" b="1" dirty="0" err="1">
                <a:latin typeface="Aptos" panose="020B0004020202020204" pitchFamily="34" charset="0"/>
              </a:rPr>
              <a:t>dor</a:t>
            </a:r>
            <a:r>
              <a:rPr lang="en-US" sz="2000" b="1" dirty="0">
                <a:latin typeface="Aptos" panose="020B0004020202020204" pitchFamily="34" charset="0"/>
              </a:rPr>
              <a:t> di </a:t>
            </a:r>
            <a:r>
              <a:rPr lang="en-US" sz="2000" b="1" dirty="0" err="1">
                <a:latin typeface="Aptos" panose="020B0004020202020204" pitchFamily="34" charset="0"/>
              </a:rPr>
              <a:t>su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latin typeface="Aptos" panose="020B0004020202020204" pitchFamily="34" charset="0"/>
              </a:rPr>
              <a:t>relashon</a:t>
            </a:r>
            <a:r>
              <a:rPr lang="en-US" sz="2000" b="1" dirty="0">
                <a:latin typeface="Aptos" panose="020B0004020202020204" pitchFamily="34" charset="0"/>
              </a:rPr>
              <a:t>  </a:t>
            </a:r>
            <a:r>
              <a:rPr lang="en-US" sz="2000" b="1" dirty="0" err="1">
                <a:latin typeface="Aptos" panose="020B0004020202020204" pitchFamily="34" charset="0"/>
              </a:rPr>
              <a:t>íntimo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latin typeface="Aptos" panose="020B0004020202020204" pitchFamily="34" charset="0"/>
              </a:rPr>
              <a:t>ku</a:t>
            </a:r>
            <a:r>
              <a:rPr lang="en-US" sz="2000" b="1" dirty="0">
                <a:latin typeface="Aptos" panose="020B0004020202020204" pitchFamily="34" charset="0"/>
              </a:rPr>
              <a:t> e </a:t>
            </a:r>
            <a:r>
              <a:rPr lang="en-US" sz="2000" b="1" dirty="0" err="1">
                <a:latin typeface="Aptos" panose="020B0004020202020204" pitchFamily="34" charset="0"/>
              </a:rPr>
              <a:t>apòstel</a:t>
            </a:r>
            <a:r>
              <a:rPr lang="en-US" sz="2000" b="1" dirty="0">
                <a:latin typeface="Aptos" panose="020B0004020202020204" pitchFamily="34" charset="0"/>
              </a:rPr>
              <a:t> Pedro </a:t>
            </a:r>
            <a:r>
              <a:rPr lang="en" sz="2000" b="1" dirty="0"/>
              <a:t>(1 Pedro 5:13).</a:t>
            </a:r>
          </a:p>
        </p:txBody>
      </p:sp>
      <p:pic>
        <p:nvPicPr>
          <p:cNvPr id="4" name="Imagen 3" descr="Un grupo de personas en un juego de baloncesto&#10;&#10;Descripción generada automáticamente">
            <a:extLst>
              <a:ext uri="{FF2B5EF4-FFF2-40B4-BE49-F238E27FC236}">
                <a16:creationId xmlns:a16="http://schemas.microsoft.com/office/drawing/2014/main" id="{7DBB4958-12F3-EEAD-7968-63385E8FCA1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065" y="1331900"/>
            <a:ext cx="2605902" cy="1680807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 descr="Un grupo de personas haciendo gestos con la cara pintada&#10;&#10;Descripción generada automáticamente con confianza media">
            <a:extLst>
              <a:ext uri="{FF2B5EF4-FFF2-40B4-BE49-F238E27FC236}">
                <a16:creationId xmlns:a16="http://schemas.microsoft.com/office/drawing/2014/main" id="{15AAB535-DF6D-90D4-3A64-5D1203659ED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065" y="3135270"/>
            <a:ext cx="1972842" cy="1528170"/>
          </a:xfrm>
          <a:prstGeom prst="round2DiagRect">
            <a:avLst>
              <a:gd name="adj1" fmla="val 16667"/>
              <a:gd name="adj2" fmla="val 11967"/>
            </a:avLst>
          </a:prstGeom>
          <a:ln w="28575" cap="sq">
            <a:solidFill>
              <a:schemeClr val="accent3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 descr="Un par de personas de pie&#10;&#10;Descripción generada automáticamente con confianza baja">
            <a:extLst>
              <a:ext uri="{FF2B5EF4-FFF2-40B4-BE49-F238E27FC236}">
                <a16:creationId xmlns:a16="http://schemas.microsoft.com/office/drawing/2014/main" id="{227299C4-F133-2C3C-E657-BEE18F50E74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584" y="4786002"/>
            <a:ext cx="2522483" cy="1968658"/>
          </a:xfrm>
          <a:prstGeom prst="round2DiagRect">
            <a:avLst>
              <a:gd name="adj1" fmla="val 0"/>
              <a:gd name="adj2" fmla="val 15646"/>
            </a:avLst>
          </a:prstGeom>
          <a:ln w="28575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Imagen 13" descr="Imagen que contiene parado, gente, hombre, grupo&#10;&#10;Descripción generada automáticamente">
            <a:extLst>
              <a:ext uri="{FF2B5EF4-FFF2-40B4-BE49-F238E27FC236}">
                <a16:creationId xmlns:a16="http://schemas.microsoft.com/office/drawing/2014/main" id="{D55547B6-85E4-50A1-8FA8-B5CBD2F50CE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81885" y="3510164"/>
            <a:ext cx="3576845" cy="299651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2A4B9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84A79C4D-E17D-EEEA-CD8D-819EE3762EDF}"/>
              </a:ext>
            </a:extLst>
          </p:cNvPr>
          <p:cNvSpPr txBox="1"/>
          <p:nvPr/>
        </p:nvSpPr>
        <p:spPr>
          <a:xfrm>
            <a:off x="2300132" y="3347836"/>
            <a:ext cx="613129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          Djis despues di esei, Barnabas i Saulo( kende a bai na Jerusal</a:t>
            </a:r>
            <a:r>
              <a:rPr lang="en-US" sz="2000" b="1" dirty="0" err="1">
                <a:latin typeface="Aptos" panose="020B0004020202020204" pitchFamily="34" charset="0"/>
              </a:rPr>
              <a:t>èm</a:t>
            </a:r>
            <a:r>
              <a:rPr lang="en-US" sz="2000" b="1" dirty="0">
                <a:latin typeface="Aptos" panose="020B0004020202020204" pitchFamily="34" charset="0"/>
              </a:rPr>
              <a:t> pa </a:t>
            </a:r>
            <a:r>
              <a:rPr lang="en-US" sz="2000" b="1" dirty="0" err="1">
                <a:latin typeface="Aptos" panose="020B0004020202020204" pitchFamily="34" charset="0"/>
              </a:rPr>
              <a:t>trese</a:t>
            </a:r>
            <a:r>
              <a:rPr lang="en-US" sz="2000" b="1" dirty="0">
                <a:latin typeface="Aptos" panose="020B0004020202020204" pitchFamily="34" charset="0"/>
              </a:rPr>
              <a:t> un ofrenda) a </a:t>
            </a:r>
            <a:r>
              <a:rPr lang="en-US" sz="2000" b="1" dirty="0" err="1">
                <a:latin typeface="Aptos" panose="020B0004020202020204" pitchFamily="34" charset="0"/>
              </a:rPr>
              <a:t>hiba</a:t>
            </a:r>
            <a:r>
              <a:rPr lang="en-US" sz="2000" b="1" dirty="0">
                <a:latin typeface="Aptos" panose="020B0004020202020204" pitchFamily="34" charset="0"/>
              </a:rPr>
              <a:t> Juan Marko </a:t>
            </a:r>
            <a:r>
              <a:rPr lang="en-US" sz="2000" b="1" dirty="0" err="1">
                <a:latin typeface="Aptos" panose="020B0004020202020204" pitchFamily="34" charset="0"/>
              </a:rPr>
              <a:t>na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latin typeface="Aptos" panose="020B0004020202020204" pitchFamily="34" charset="0"/>
              </a:rPr>
              <a:t>Antiokia</a:t>
            </a:r>
            <a:r>
              <a:rPr lang="en-US" sz="2000" b="1" dirty="0">
                <a:latin typeface="Aptos" panose="020B0004020202020204" pitchFamily="34" charset="0"/>
              </a:rPr>
              <a:t> (</a:t>
            </a:r>
            <a:r>
              <a:rPr lang="en-US" sz="2000" b="1" dirty="0" err="1">
                <a:latin typeface="Aptos" panose="020B0004020202020204" pitchFamily="34" charset="0"/>
              </a:rPr>
              <a:t>Echonan</a:t>
            </a:r>
            <a:r>
              <a:rPr lang="en-US" sz="2000" b="1" dirty="0">
                <a:latin typeface="Aptos" panose="020B0004020202020204" pitchFamily="34" charset="0"/>
              </a:rPr>
              <a:t> 12:25)</a:t>
            </a:r>
            <a:endParaRPr lang="en" sz="2000" b="1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F94FA781-8F76-1ABD-1E69-48A1953FF00A}"/>
              </a:ext>
            </a:extLst>
          </p:cNvPr>
          <p:cNvSpPr txBox="1"/>
          <p:nvPr/>
        </p:nvSpPr>
        <p:spPr>
          <a:xfrm>
            <a:off x="2825042" y="4308902"/>
            <a:ext cx="547986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Na Antiokia, ora ku e Spiritu Santu a yama Barnabas i Saulo pa ta mishoneronan entre e Gentilnan, nan a hiba Juan Marko ku nan komo un kolaborad</a:t>
            </a:r>
            <a:r>
              <a:rPr lang="en-US" sz="2000" b="1" dirty="0">
                <a:latin typeface="Aptos" panose="020B0004020202020204" pitchFamily="34" charset="0"/>
              </a:rPr>
              <a:t>ó </a:t>
            </a:r>
            <a:r>
              <a:rPr lang="en" sz="2000" b="1" dirty="0"/>
              <a:t> (Echonan 13:2-5).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554C05D-3570-DEB3-4EC8-F88F40DE6E0E}"/>
              </a:ext>
            </a:extLst>
          </p:cNvPr>
          <p:cNvSpPr txBox="1"/>
          <p:nvPr/>
        </p:nvSpPr>
        <p:spPr>
          <a:xfrm>
            <a:off x="2830217" y="2659925"/>
            <a:ext cx="936178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Juan Marko su mama tabata e do</a:t>
            </a:r>
            <a:r>
              <a:rPr lang="en-US" sz="2000" b="1" dirty="0" err="1">
                <a:latin typeface="Aptos" panose="020B0004020202020204" pitchFamily="34" charset="0"/>
              </a:rPr>
              <a:t>ño</a:t>
            </a:r>
            <a:r>
              <a:rPr lang="en-US" sz="2000" b="1" dirty="0">
                <a:latin typeface="Aptos" panose="020B0004020202020204" pitchFamily="34" charset="0"/>
              </a:rPr>
              <a:t> di e </a:t>
            </a:r>
            <a:r>
              <a:rPr lang="en-US" sz="2000" b="1" dirty="0" err="1">
                <a:latin typeface="Aptos" panose="020B0004020202020204" pitchFamily="34" charset="0"/>
              </a:rPr>
              <a:t>lugá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latin typeface="Aptos" panose="020B0004020202020204" pitchFamily="34" charset="0"/>
              </a:rPr>
              <a:t>na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latin typeface="Aptos" panose="020B0004020202020204" pitchFamily="34" charset="0"/>
              </a:rPr>
              <a:t>Jerusalèm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latin typeface="Aptos" panose="020B0004020202020204" pitchFamily="34" charset="0"/>
              </a:rPr>
              <a:t>na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latin typeface="Aptos" panose="020B0004020202020204" pitchFamily="34" charset="0"/>
              </a:rPr>
              <a:t>unda</a:t>
            </a:r>
            <a:r>
              <a:rPr lang="en-US" sz="2000" b="1" dirty="0">
                <a:latin typeface="Aptos" panose="020B0004020202020204" pitchFamily="34" charset="0"/>
              </a:rPr>
              <a:t> e </a:t>
            </a:r>
            <a:r>
              <a:rPr lang="en-US" sz="2000" b="1" dirty="0" err="1">
                <a:latin typeface="Aptos" panose="020B0004020202020204" pitchFamily="34" charset="0"/>
              </a:rPr>
              <a:t>iglesia</a:t>
            </a:r>
            <a:r>
              <a:rPr lang="en-US" sz="2000" b="1" dirty="0">
                <a:latin typeface="Aptos" panose="020B0004020202020204" pitchFamily="34" charset="0"/>
              </a:rPr>
              <a:t> a </a:t>
            </a:r>
            <a:r>
              <a:rPr lang="en-US" sz="2000" b="1" dirty="0" err="1">
                <a:latin typeface="Aptos" panose="020B0004020202020204" pitchFamily="34" charset="0"/>
              </a:rPr>
              <a:t>reuní</a:t>
            </a:r>
            <a:r>
              <a:rPr lang="en-US" sz="2000" b="1" dirty="0">
                <a:latin typeface="Aptos" panose="020B0004020202020204" pitchFamily="34" charset="0"/>
              </a:rPr>
              <a:t> pa </a:t>
            </a:r>
            <a:r>
              <a:rPr lang="en-US" sz="2000" b="1" dirty="0" err="1">
                <a:latin typeface="Aptos" panose="020B0004020202020204" pitchFamily="34" charset="0"/>
              </a:rPr>
              <a:t>hasi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latin typeface="Aptos" panose="020B0004020202020204" pitchFamily="34" charset="0"/>
              </a:rPr>
              <a:t>orashon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latin typeface="Aptos" panose="020B0004020202020204" pitchFamily="34" charset="0"/>
              </a:rPr>
              <a:t>na</a:t>
            </a:r>
            <a:r>
              <a:rPr lang="en-US" sz="2000" b="1" dirty="0">
                <a:latin typeface="Aptos" panose="020B0004020202020204" pitchFamily="34" charset="0"/>
              </a:rPr>
              <a:t> e </a:t>
            </a:r>
            <a:r>
              <a:rPr lang="en-US" sz="2000" b="1" dirty="0" err="1">
                <a:latin typeface="Aptos" panose="020B0004020202020204" pitchFamily="34" charset="0"/>
              </a:rPr>
              <a:t>okashon</a:t>
            </a:r>
            <a:r>
              <a:rPr lang="en-US" sz="2000" b="1" dirty="0">
                <a:latin typeface="Aptos" panose="020B0004020202020204" pitchFamily="34" charset="0"/>
              </a:rPr>
              <a:t> di Pedro </a:t>
            </a:r>
            <a:r>
              <a:rPr lang="en-US" sz="2000" b="1" dirty="0" err="1">
                <a:latin typeface="Aptos" panose="020B0004020202020204" pitchFamily="34" charset="0"/>
              </a:rPr>
              <a:t>su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latin typeface="Aptos" panose="020B0004020202020204" pitchFamily="34" charset="0"/>
              </a:rPr>
              <a:t>enkarselashon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" sz="2000" b="1" dirty="0"/>
              <a:t>(Echonan 12:12).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E414751-3945-E443-3D52-C9F920EF6656}"/>
              </a:ext>
            </a:extLst>
          </p:cNvPr>
          <p:cNvSpPr txBox="1"/>
          <p:nvPr/>
        </p:nvSpPr>
        <p:spPr>
          <a:xfrm>
            <a:off x="2830217" y="5556631"/>
            <a:ext cx="565166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Pero bida mishonero a proba di ta masha duru pa e h</a:t>
            </a:r>
            <a:r>
              <a:rPr lang="en-US" sz="2000" b="1" dirty="0" err="1">
                <a:latin typeface="Aptos" panose="020B0004020202020204" pitchFamily="34" charset="0"/>
              </a:rPr>
              <a:t>óben</a:t>
            </a:r>
            <a:r>
              <a:rPr lang="en-US" sz="2000" b="1" dirty="0">
                <a:latin typeface="Aptos" panose="020B0004020202020204" pitchFamily="34" charset="0"/>
              </a:rPr>
              <a:t> Marko, </a:t>
            </a:r>
            <a:r>
              <a:rPr lang="en-US" sz="2000" b="1" dirty="0" err="1">
                <a:latin typeface="Aptos" panose="020B0004020202020204" pitchFamily="34" charset="0"/>
              </a:rPr>
              <a:t>kende</a:t>
            </a:r>
            <a:r>
              <a:rPr lang="en-US" sz="2000" b="1" dirty="0">
                <a:latin typeface="Aptos" panose="020B0004020202020204" pitchFamily="34" charset="0"/>
              </a:rPr>
              <a:t> a </a:t>
            </a:r>
            <a:r>
              <a:rPr lang="en-US" sz="2000" b="1" dirty="0" err="1">
                <a:latin typeface="Aptos" panose="020B0004020202020204" pitchFamily="34" charset="0"/>
              </a:rPr>
              <a:t>disidí</a:t>
            </a:r>
            <a:r>
              <a:rPr lang="en-US" sz="2000" b="1" dirty="0">
                <a:latin typeface="Aptos" panose="020B0004020202020204" pitchFamily="34" charset="0"/>
              </a:rPr>
              <a:t> pa </a:t>
            </a:r>
            <a:r>
              <a:rPr lang="en-US" sz="2000" b="1" dirty="0" err="1">
                <a:latin typeface="Aptos" panose="020B0004020202020204" pitchFamily="34" charset="0"/>
              </a:rPr>
              <a:t>regresá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latin typeface="Aptos" panose="020B0004020202020204" pitchFamily="34" charset="0"/>
              </a:rPr>
              <a:t>na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latin typeface="Aptos" panose="020B0004020202020204" pitchFamily="34" charset="0"/>
              </a:rPr>
              <a:t>Jerusalèm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" sz="2000" b="1" dirty="0"/>
              <a:t>( Echonan 13:13).</a:t>
            </a:r>
          </a:p>
        </p:txBody>
      </p:sp>
    </p:spTree>
    <p:extLst>
      <p:ext uri="{BB962C8B-B14F-4D97-AF65-F5344CB8AC3E}">
        <p14:creationId xmlns:p14="http://schemas.microsoft.com/office/powerpoint/2010/main" val="3122784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6" grpId="0"/>
      <p:bldP spid="18" grpId="0"/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7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13">
            <a:extLst>
              <a:ext uri="{FF2B5EF4-FFF2-40B4-BE49-F238E27FC236}">
                <a16:creationId xmlns:a16="http://schemas.microsoft.com/office/drawing/2014/main" id="{E92C6837-B286-6377-F876-7176E4481F4B}"/>
              </a:ext>
            </a:extLst>
          </p:cNvPr>
          <p:cNvSpPr txBox="1"/>
          <p:nvPr/>
        </p:nvSpPr>
        <p:spPr>
          <a:xfrm>
            <a:off x="3094434" y="2319955"/>
            <a:ext cx="6222820" cy="1554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1900" b="1" dirty="0"/>
              <a:t>Sinembargo, Barnabas tabata sigur ku su subrino Marko, tabatin sufisiente potensial pa ta un bon mishonero. Pesei el a hiba Marko kun</a:t>
            </a:r>
            <a:r>
              <a:rPr lang="en-US" sz="1900" b="1" dirty="0">
                <a:latin typeface="Aptos" panose="020B0004020202020204" pitchFamily="34" charset="0"/>
              </a:rPr>
              <a:t>é</a:t>
            </a:r>
            <a:r>
              <a:rPr lang="en" sz="1900" b="1" dirty="0"/>
              <a:t> na Cyprus, mientras ku Pablo i Silas a dirig</a:t>
            </a:r>
            <a:r>
              <a:rPr lang="en-US" sz="1900" b="1" dirty="0">
                <a:latin typeface="Aptos" panose="020B0004020202020204" pitchFamily="34" charset="0"/>
              </a:rPr>
              <a:t>í pa </a:t>
            </a:r>
            <a:r>
              <a:rPr lang="en" sz="1900" b="1" dirty="0"/>
              <a:t>Asia (Echonan  15:39-41).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FEFDCCF-6500-0EF8-15AC-1948CCF93F0A}"/>
              </a:ext>
            </a:extLst>
          </p:cNvPr>
          <p:cNvSpPr txBox="1"/>
          <p:nvPr/>
        </p:nvSpPr>
        <p:spPr>
          <a:xfrm>
            <a:off x="0" y="86625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spc="300" dirty="0">
                <a:ln w="127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88900">
                    <a:schemeClr val="accent3">
                      <a:satMod val="175000"/>
                      <a:alpha val="52000"/>
                    </a:schemeClr>
                  </a:glow>
                  <a:innerShdw blurRad="114300">
                    <a:prstClr val="black"/>
                  </a:innerShdw>
                </a:effectLst>
                <a:latin typeface="Aptos" panose="020B0004020202020204" pitchFamily="34" charset="0"/>
              </a:rPr>
              <a:t>ÚTIL PA E MINISTERIO</a:t>
            </a:r>
            <a:endParaRPr lang="en" sz="4400" b="1" spc="300" dirty="0">
              <a:ln w="12700" cmpd="sng">
                <a:solidFill>
                  <a:schemeClr val="accent4">
                    <a:lumMod val="50000"/>
                  </a:schemeClr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glow rad="88900">
                  <a:schemeClr val="accent3">
                    <a:satMod val="175000"/>
                    <a:alpha val="52000"/>
                  </a:schemeClr>
                </a:glow>
                <a:innerShdw blurRad="114300">
                  <a:prstClr val="black"/>
                </a:inn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6B13A87-C4EC-D7C8-C1F4-A24F564432F7}"/>
              </a:ext>
            </a:extLst>
          </p:cNvPr>
          <p:cNvSpPr txBox="1"/>
          <p:nvPr/>
        </p:nvSpPr>
        <p:spPr>
          <a:xfrm>
            <a:off x="513348" y="700476"/>
            <a:ext cx="111653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002060"/>
                </a:solidFill>
                <a:latin typeface="Comic Sans MS" panose="030F0702030302020204" pitchFamily="66" charset="0"/>
              </a:rPr>
              <a:t>“ Solamente Lukas ta serka mi. Buska Marko i tres’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é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huntu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ku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bo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pasombra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é ta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útil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pa mi den mi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ministerio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" b="1" dirty="0">
                <a:solidFill>
                  <a:srgbClr val="002060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(2 Timoteo 4:11)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62C831D-E196-F453-E6DC-3D41DA4B4DD0}"/>
              </a:ext>
            </a:extLst>
          </p:cNvPr>
          <p:cNvSpPr txBox="1"/>
          <p:nvPr/>
        </p:nvSpPr>
        <p:spPr>
          <a:xfrm>
            <a:off x="92329" y="1391812"/>
            <a:ext cx="92249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Ora ku Pablo a propon</a:t>
            </a:r>
            <a:r>
              <a:rPr lang="en-US" sz="2000" b="1" dirty="0">
                <a:latin typeface="Aptos" panose="020B0004020202020204" pitchFamily="34" charset="0"/>
              </a:rPr>
              <a:t>é e di dos </a:t>
            </a:r>
            <a:r>
              <a:rPr lang="en-US" sz="2000" b="1" dirty="0" err="1">
                <a:latin typeface="Aptos" panose="020B0004020202020204" pitchFamily="34" charset="0"/>
              </a:rPr>
              <a:t>biahe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latin typeface="Aptos" panose="020B0004020202020204" pitchFamily="34" charset="0"/>
              </a:rPr>
              <a:t>mishonero</a:t>
            </a:r>
            <a:r>
              <a:rPr lang="en-US" sz="2000" b="1" dirty="0">
                <a:latin typeface="Aptos" panose="020B0004020202020204" pitchFamily="34" charset="0"/>
              </a:rPr>
              <a:t>, </a:t>
            </a:r>
            <a:r>
              <a:rPr lang="en-US" sz="2000" b="1" dirty="0" err="1">
                <a:latin typeface="Aptos" panose="020B0004020202020204" pitchFamily="34" charset="0"/>
              </a:rPr>
              <a:t>el</a:t>
            </a:r>
            <a:r>
              <a:rPr lang="en-US" sz="2000" b="1" dirty="0">
                <a:latin typeface="Aptos" panose="020B0004020202020204" pitchFamily="34" charset="0"/>
              </a:rPr>
              <a:t> a </a:t>
            </a:r>
            <a:r>
              <a:rPr lang="en-US" sz="2000" b="1" dirty="0" err="1">
                <a:latin typeface="Aptos" panose="020B0004020202020204" pitchFamily="34" charset="0"/>
              </a:rPr>
              <a:t>nenga</a:t>
            </a:r>
            <a:r>
              <a:rPr lang="en-US" sz="2000" b="1" dirty="0">
                <a:latin typeface="Aptos" panose="020B0004020202020204" pitchFamily="34" charset="0"/>
              </a:rPr>
              <a:t> pa </a:t>
            </a:r>
            <a:r>
              <a:rPr lang="en-US" sz="2000" b="1" dirty="0" err="1">
                <a:latin typeface="Aptos" panose="020B0004020202020204" pitchFamily="34" charset="0"/>
              </a:rPr>
              <a:t>aseptá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" sz="2000" b="1" dirty="0"/>
              <a:t>Marko komo un kolaborad</a:t>
            </a:r>
            <a:r>
              <a:rPr lang="en-US" sz="2000" b="1" dirty="0">
                <a:latin typeface="Aptos" panose="020B0004020202020204" pitchFamily="34" charset="0"/>
              </a:rPr>
              <a:t>ó </a:t>
            </a:r>
            <a:r>
              <a:rPr lang="en" sz="2000" b="1" dirty="0"/>
              <a:t>(Echonan 15:36-38). Pablo tabatin mester di yudad</a:t>
            </a:r>
            <a:r>
              <a:rPr lang="en-US" sz="2000" b="1" dirty="0" err="1">
                <a:latin typeface="Aptos" panose="020B0004020202020204" pitchFamily="34" charset="0"/>
              </a:rPr>
              <a:t>ónan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latin typeface="Aptos" panose="020B0004020202020204" pitchFamily="34" charset="0"/>
              </a:rPr>
              <a:t>fuerte</a:t>
            </a:r>
            <a:r>
              <a:rPr lang="en-US" sz="2000" b="1" dirty="0">
                <a:latin typeface="Aptos" panose="020B0004020202020204" pitchFamily="34" charset="0"/>
              </a:rPr>
              <a:t>, </a:t>
            </a:r>
            <a:r>
              <a:rPr lang="en-US" sz="2000" b="1" dirty="0" err="1">
                <a:latin typeface="Aptos" panose="020B0004020202020204" pitchFamily="34" charset="0"/>
              </a:rPr>
              <a:t>kende</a:t>
            </a:r>
            <a:r>
              <a:rPr lang="en-US" sz="2000" b="1" dirty="0">
                <a:latin typeface="Aptos" panose="020B0004020202020204" pitchFamily="34" charset="0"/>
              </a:rPr>
              <a:t> lo ta un </a:t>
            </a:r>
            <a:r>
              <a:rPr lang="en-US" sz="2000" b="1" dirty="0" err="1">
                <a:latin typeface="Aptos" panose="020B0004020202020204" pitchFamily="34" charset="0"/>
              </a:rPr>
              <a:t>sosten</a:t>
            </a:r>
            <a:r>
              <a:rPr lang="en-US" sz="2000" b="1" dirty="0">
                <a:latin typeface="Aptos" panose="020B0004020202020204" pitchFamily="34" charset="0"/>
              </a:rPr>
              <a:t>, no un </a:t>
            </a:r>
            <a:r>
              <a:rPr lang="en-US" sz="2000" b="1" dirty="0" err="1">
                <a:latin typeface="Aptos" panose="020B0004020202020204" pitchFamily="34" charset="0"/>
              </a:rPr>
              <a:t>karga</a:t>
            </a:r>
            <a:r>
              <a:rPr lang="en-US" sz="2000" b="1" dirty="0">
                <a:latin typeface="Aptos" panose="020B0004020202020204" pitchFamily="34" charset="0"/>
              </a:rPr>
              <a:t>. </a:t>
            </a:r>
            <a:r>
              <a:rPr lang="en" sz="2000" b="1" dirty="0"/>
              <a:t>Marko no pas den e profil aki.</a:t>
            </a:r>
          </a:p>
        </p:txBody>
      </p:sp>
      <p:pic>
        <p:nvPicPr>
          <p:cNvPr id="4" name="Imagen 3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BDE63B74-4B57-C31F-F40E-F1908224052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064" y="2407475"/>
            <a:ext cx="2897537" cy="3740423"/>
          </a:xfrm>
          <a:prstGeom prst="snip2DiagRect">
            <a:avLst>
              <a:gd name="adj1" fmla="val 14616"/>
              <a:gd name="adj2" fmla="val 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rgbClr val="8C8CB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Diagrama&#10;&#10;Descripción generada automáticamente">
            <a:extLst>
              <a:ext uri="{FF2B5EF4-FFF2-40B4-BE49-F238E27FC236}">
                <a16:creationId xmlns:a16="http://schemas.microsoft.com/office/drawing/2014/main" id="{CAB5E913-8F89-CF9D-367A-E648D1EAE19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1367" y="1516048"/>
            <a:ext cx="2634114" cy="18552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Imagen 9" descr="Un dibujo de un hombre&#10;&#10;Descripción generada automáticamente con confianza baja">
            <a:extLst>
              <a:ext uri="{FF2B5EF4-FFF2-40B4-BE49-F238E27FC236}">
                <a16:creationId xmlns:a16="http://schemas.microsoft.com/office/drawing/2014/main" id="{E5035E75-7992-CB8A-87FB-6B91DDEC257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42731" y="3737454"/>
            <a:ext cx="1795029" cy="2076454"/>
          </a:xfrm>
          <a:prstGeom prst="rect">
            <a:avLst/>
          </a:prstGeom>
          <a:ln w="38100" cap="sq">
            <a:solidFill>
              <a:schemeClr val="accent4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 descr="Imagen que contiene persona, interior, hombre, viendo&#10;&#10;Descripción generada automáticamente">
            <a:extLst>
              <a:ext uri="{FF2B5EF4-FFF2-40B4-BE49-F238E27FC236}">
                <a16:creationId xmlns:a16="http://schemas.microsoft.com/office/drawing/2014/main" id="{7A97F6EF-A772-75C3-BF33-EDB1954B685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4385" y="5226475"/>
            <a:ext cx="2601096" cy="1453816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3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086AFF27-1DEC-4049-715C-F6D1E57808D1}"/>
              </a:ext>
            </a:extLst>
          </p:cNvPr>
          <p:cNvSpPr txBox="1"/>
          <p:nvPr/>
        </p:nvSpPr>
        <p:spPr>
          <a:xfrm>
            <a:off x="5008472" y="3573385"/>
            <a:ext cx="439591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Nos no sa kiko a sosod</a:t>
            </a:r>
            <a:r>
              <a:rPr lang="en-US" sz="2000" b="1" dirty="0">
                <a:latin typeface="Aptos" panose="020B0004020202020204" pitchFamily="34" charset="0"/>
              </a:rPr>
              <a:t>é </a:t>
            </a:r>
            <a:r>
              <a:rPr lang="en-US" sz="2000" b="1" dirty="0" err="1">
                <a:latin typeface="Aptos" panose="020B0004020202020204" pitchFamily="34" charset="0"/>
              </a:rPr>
              <a:t>despues</a:t>
            </a:r>
            <a:r>
              <a:rPr lang="en-US" sz="2000" b="1" dirty="0">
                <a:latin typeface="Aptos" panose="020B0004020202020204" pitchFamily="34" charset="0"/>
              </a:rPr>
              <a:t>, </a:t>
            </a:r>
            <a:r>
              <a:rPr lang="en-US" sz="2000" b="1" dirty="0" err="1">
                <a:latin typeface="Aptos" panose="020B0004020202020204" pitchFamily="34" charset="0"/>
              </a:rPr>
              <a:t>ku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" sz="2000" b="1" dirty="0"/>
              <a:t>Barnabas tabatin rason. Dor di e tres referensianan ku el ta hasi na dj</a:t>
            </a:r>
            <a:r>
              <a:rPr lang="en-US" sz="2000" b="1" dirty="0">
                <a:latin typeface="Aptos" panose="020B0004020202020204" pitchFamily="34" charset="0"/>
              </a:rPr>
              <a:t>é den </a:t>
            </a:r>
            <a:r>
              <a:rPr lang="en-US" sz="2000" b="1" dirty="0" err="1">
                <a:latin typeface="Aptos" panose="020B0004020202020204" pitchFamily="34" charset="0"/>
              </a:rPr>
              <a:t>su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latin typeface="Aptos" panose="020B0004020202020204" pitchFamily="34" charset="0"/>
              </a:rPr>
              <a:t>kartanan</a:t>
            </a:r>
            <a:r>
              <a:rPr lang="en-US" sz="2000" b="1" dirty="0">
                <a:latin typeface="Aptos" panose="020B0004020202020204" pitchFamily="34" charset="0"/>
              </a:rPr>
              <a:t>, </a:t>
            </a:r>
            <a:r>
              <a:rPr lang="en" sz="2000" b="1" dirty="0"/>
              <a:t>Pablo a bin ta konsider</a:t>
            </a:r>
            <a:r>
              <a:rPr lang="en-US" sz="2000" b="1" dirty="0">
                <a:latin typeface="Aptos" panose="020B0004020202020204" pitchFamily="34" charset="0"/>
              </a:rPr>
              <a:t>á </a:t>
            </a:r>
            <a:r>
              <a:rPr lang="en" sz="2000" b="1" dirty="0"/>
              <a:t>Marko “ </a:t>
            </a:r>
            <a:r>
              <a:rPr lang="en-US" sz="2000" b="1" dirty="0" err="1">
                <a:latin typeface="Aptos" panose="020B0004020202020204" pitchFamily="34" charset="0"/>
              </a:rPr>
              <a:t>útil</a:t>
            </a:r>
            <a:r>
              <a:rPr lang="en-US" sz="2000" b="1" dirty="0">
                <a:latin typeface="Aptos" panose="020B0004020202020204" pitchFamily="34" charset="0"/>
              </a:rPr>
              <a:t> pa e </a:t>
            </a:r>
            <a:r>
              <a:rPr lang="en-US" sz="2000" b="1" dirty="0" err="1">
                <a:latin typeface="Aptos" panose="020B0004020202020204" pitchFamily="34" charset="0"/>
              </a:rPr>
              <a:t>ministerio</a:t>
            </a:r>
            <a:r>
              <a:rPr lang="en" sz="2000" b="1" dirty="0"/>
              <a:t>, ” un kolaborador efektivo (Kol. 4:10; Filemon 24;</a:t>
            </a:r>
            <a:br>
              <a:rPr lang="en" sz="2000" b="1" dirty="0"/>
            </a:br>
            <a:r>
              <a:rPr lang="en" sz="2000" b="1" dirty="0"/>
              <a:t>2 Tim. 4:11).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765406D7-D567-5DF6-7ACC-771665B99285}"/>
              </a:ext>
            </a:extLst>
          </p:cNvPr>
          <p:cNvSpPr txBox="1"/>
          <p:nvPr/>
        </p:nvSpPr>
        <p:spPr>
          <a:xfrm>
            <a:off x="1606832" y="6110389"/>
            <a:ext cx="794075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Danki na e di dos oportunidat aki, awe nos por gosa di e historia eksitante di Marko su evangelio.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593471F1-578E-04E3-6C71-38AB3D6AE17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04384" y="3486704"/>
            <a:ext cx="2571928" cy="15376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C4B4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07C792F3-ED84-7C0B-76C5-BA649A2B0933}"/>
              </a:ext>
            </a:extLst>
          </p:cNvPr>
          <p:cNvCxnSpPr>
            <a:cxnSpLocks/>
          </p:cNvCxnSpPr>
          <p:nvPr/>
        </p:nvCxnSpPr>
        <p:spPr>
          <a:xfrm>
            <a:off x="0" y="1323751"/>
            <a:ext cx="12192000" cy="19168"/>
          </a:xfrm>
          <a:prstGeom prst="line">
            <a:avLst/>
          </a:prstGeom>
          <a:ln w="57150">
            <a:solidFill>
              <a:srgbClr val="3C2F3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6024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/>
      <p:bldP spid="5" grpId="0"/>
      <p:bldP spid="6" grpId="0"/>
      <p:bldP spid="16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4E443F2-B03D-C2D8-E4ED-3DE29CDA4ECF}"/>
              </a:ext>
            </a:extLst>
          </p:cNvPr>
          <p:cNvSpPr txBox="1"/>
          <p:nvPr/>
        </p:nvSpPr>
        <p:spPr>
          <a:xfrm>
            <a:off x="0" y="3044279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31750">
              <a:bevelT h="25400" prst="softRound"/>
              <a:contourClr>
                <a:srgbClr val="01852A"/>
              </a:contourClr>
            </a:sp3d>
          </a:bodyPr>
          <a:lstStyle/>
          <a:p>
            <a:pPr algn="ctr"/>
            <a:r>
              <a:rPr lang="en" sz="54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B4E7B3"/>
                </a:solidFill>
              </a:rPr>
              <a:t>E KOMIENSO DI E EVANGELIO</a:t>
            </a:r>
          </a:p>
        </p:txBody>
      </p:sp>
    </p:spTree>
    <p:extLst>
      <p:ext uri="{BB962C8B-B14F-4D97-AF65-F5344CB8AC3E}">
        <p14:creationId xmlns:p14="http://schemas.microsoft.com/office/powerpoint/2010/main" val="3329561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6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BE17CCE-3DE7-6572-EE06-280F8B7269B9}"/>
              </a:ext>
            </a:extLst>
          </p:cNvPr>
          <p:cNvSpPr txBox="1"/>
          <p:nvPr/>
        </p:nvSpPr>
        <p:spPr>
          <a:xfrm>
            <a:off x="999102" y="0"/>
            <a:ext cx="6479728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" sz="4400" b="1" spc="50" dirty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E PREPARASHON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6CAED4C-E654-3830-A8C1-1968CDB6C913}"/>
              </a:ext>
            </a:extLst>
          </p:cNvPr>
          <p:cNvSpPr txBox="1"/>
          <p:nvPr/>
        </p:nvSpPr>
        <p:spPr>
          <a:xfrm>
            <a:off x="764931" y="767338"/>
            <a:ext cx="660670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 Y esaki tabata su mensahe: “ Despues di mi ta bini esun mas poderoso ku mi, e str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èpnan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di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kende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su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sandalianan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ami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no ta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digno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pa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bùk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lòs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nan </a:t>
            </a:r>
            <a:r>
              <a:rPr lang="en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(Marko 1:7)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5B48488-2666-2131-79C3-4125546C748F}"/>
              </a:ext>
            </a:extLst>
          </p:cNvPr>
          <p:cNvSpPr txBox="1"/>
          <p:nvPr/>
        </p:nvSpPr>
        <p:spPr>
          <a:xfrm>
            <a:off x="160420" y="1809823"/>
            <a:ext cx="72112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Marko ta </a:t>
            </a:r>
            <a:r>
              <a:rPr lang="en" sz="2000" b="1" dirty="0">
                <a:latin typeface="Aptos" panose="020B0004020202020204" pitchFamily="34" charset="0"/>
              </a:rPr>
              <a:t>kumins</a:t>
            </a:r>
            <a:r>
              <a:rPr lang="en-US" sz="2000" b="1" dirty="0">
                <a:latin typeface="Aptos" panose="020B0004020202020204" pitchFamily="34" charset="0"/>
              </a:rPr>
              <a:t>a </a:t>
            </a:r>
            <a:r>
              <a:rPr lang="en-US" sz="2000" b="1" dirty="0" err="1">
                <a:latin typeface="Aptos" panose="020B0004020202020204" pitchFamily="34" charset="0"/>
              </a:rPr>
              <a:t>dor</a:t>
            </a:r>
            <a:r>
              <a:rPr lang="en-US" sz="2000" b="1" dirty="0">
                <a:latin typeface="Aptos" panose="020B0004020202020204" pitchFamily="34" charset="0"/>
              </a:rPr>
              <a:t> di </a:t>
            </a:r>
            <a:r>
              <a:rPr lang="en-US" sz="2000" b="1" dirty="0" err="1">
                <a:latin typeface="Aptos" panose="020B0004020202020204" pitchFamily="34" charset="0"/>
              </a:rPr>
              <a:t>introdusí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latin typeface="Aptos" panose="020B0004020202020204" pitchFamily="34" charset="0"/>
              </a:rPr>
              <a:t>nos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latin typeface="Aptos" panose="020B0004020202020204" pitchFamily="34" charset="0"/>
              </a:rPr>
              <a:t>na</a:t>
            </a:r>
            <a:r>
              <a:rPr lang="en-US" sz="2000" b="1" dirty="0">
                <a:latin typeface="Aptos" panose="020B0004020202020204" pitchFamily="34" charset="0"/>
              </a:rPr>
              <a:t> Dios </a:t>
            </a:r>
            <a:r>
              <a:rPr lang="en-US" sz="2000" b="1" dirty="0" err="1">
                <a:latin typeface="Aptos" panose="020B0004020202020204" pitchFamily="34" charset="0"/>
              </a:rPr>
              <a:t>preparando</a:t>
            </a:r>
            <a:r>
              <a:rPr lang="en-US" sz="2000" b="1" dirty="0">
                <a:latin typeface="Aptos" panose="020B0004020202020204" pitchFamily="34" charset="0"/>
              </a:rPr>
              <a:t> e </a:t>
            </a:r>
            <a:r>
              <a:rPr lang="en-US" sz="2000" b="1" dirty="0" err="1">
                <a:latin typeface="Aptos" panose="020B0004020202020204" pitchFamily="34" charset="0"/>
              </a:rPr>
              <a:t>biahe</a:t>
            </a:r>
            <a:r>
              <a:rPr lang="en-US" sz="2000" b="1" dirty="0">
                <a:latin typeface="Aptos" panose="020B0004020202020204" pitchFamily="34" charset="0"/>
              </a:rPr>
              <a:t> di Su </a:t>
            </a:r>
            <a:r>
              <a:rPr lang="en-US" sz="2000" b="1" dirty="0" err="1">
                <a:latin typeface="Aptos" panose="020B0004020202020204" pitchFamily="34" charset="0"/>
              </a:rPr>
              <a:t>Yiu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" sz="2000" b="1" dirty="0"/>
              <a:t>(Marko 1:1-2; Mal. 3:1). Un biahe ku ta kumins</a:t>
            </a:r>
            <a:r>
              <a:rPr lang="en-US" sz="2000" b="1" dirty="0">
                <a:latin typeface="Aptos" panose="020B0004020202020204" pitchFamily="34" charset="0"/>
              </a:rPr>
              <a:t>á den e </a:t>
            </a:r>
            <a:r>
              <a:rPr lang="en-US" sz="2000" b="1" dirty="0" err="1">
                <a:latin typeface="Aptos" panose="020B0004020202020204" pitchFamily="34" charset="0"/>
              </a:rPr>
              <a:t>kortenan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latin typeface="Aptos" panose="020B0004020202020204" pitchFamily="34" charset="0"/>
              </a:rPr>
              <a:t>selestial</a:t>
            </a:r>
            <a:r>
              <a:rPr lang="en-US" sz="2000" b="1" dirty="0">
                <a:latin typeface="Aptos" panose="020B0004020202020204" pitchFamily="34" charset="0"/>
              </a:rPr>
              <a:t>, </a:t>
            </a:r>
            <a:r>
              <a:rPr lang="en-US" sz="2000" b="1" dirty="0" err="1">
                <a:latin typeface="Aptos" panose="020B0004020202020204" pitchFamily="34" charset="0"/>
              </a:rPr>
              <a:t>i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latin typeface="Aptos" panose="020B0004020202020204" pitchFamily="34" charset="0"/>
              </a:rPr>
              <a:t>ku</a:t>
            </a:r>
            <a:r>
              <a:rPr lang="en-US" sz="2000" b="1" dirty="0">
                <a:latin typeface="Aptos" panose="020B0004020202020204" pitchFamily="34" charset="0"/>
              </a:rPr>
              <a:t> lo </a:t>
            </a:r>
            <a:r>
              <a:rPr lang="en-US" sz="2000" b="1" dirty="0" err="1">
                <a:latin typeface="Aptos" panose="020B0004020202020204" pitchFamily="34" charset="0"/>
              </a:rPr>
              <a:t>hiba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latin typeface="Aptos" panose="020B0004020202020204" pitchFamily="34" charset="0"/>
              </a:rPr>
              <a:t>Hesus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latin typeface="Aptos" panose="020B0004020202020204" pitchFamily="34" charset="0"/>
              </a:rPr>
              <a:t>Kristu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latin typeface="Aptos" panose="020B0004020202020204" pitchFamily="34" charset="0"/>
              </a:rPr>
              <a:t>na</a:t>
            </a:r>
            <a:r>
              <a:rPr lang="en-US" sz="2000" b="1" dirty="0">
                <a:latin typeface="Aptos" panose="020B0004020202020204" pitchFamily="34" charset="0"/>
              </a:rPr>
              <a:t> e </a:t>
            </a:r>
            <a:r>
              <a:rPr lang="en-US" sz="2000" b="1" dirty="0" err="1">
                <a:latin typeface="Aptos" panose="020B0004020202020204" pitchFamily="34" charset="0"/>
              </a:rPr>
              <a:t>krus</a:t>
            </a:r>
            <a:r>
              <a:rPr lang="en-US" sz="2000" b="1" dirty="0">
                <a:latin typeface="Aptos" panose="020B0004020202020204" pitchFamily="34" charset="0"/>
              </a:rPr>
              <a:t>, pa </a:t>
            </a:r>
            <a:r>
              <a:rPr lang="en-US" sz="2000" b="1" dirty="0" err="1">
                <a:latin typeface="Aptos" panose="020B0004020202020204" pitchFamily="34" charset="0"/>
              </a:rPr>
              <a:t>wòrdu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latin typeface="Aptos" panose="020B0004020202020204" pitchFamily="34" charset="0"/>
              </a:rPr>
              <a:t>risibí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latin typeface="Aptos" panose="020B0004020202020204" pitchFamily="34" charset="0"/>
              </a:rPr>
              <a:t>atrobe</a:t>
            </a:r>
            <a:r>
              <a:rPr lang="en-US" sz="2000" b="1" dirty="0">
                <a:latin typeface="Aptos" panose="020B0004020202020204" pitchFamily="34" charset="0"/>
              </a:rPr>
              <a:t> den </a:t>
            </a:r>
            <a:r>
              <a:rPr lang="en-US" sz="2000" b="1" dirty="0" err="1">
                <a:latin typeface="Aptos" panose="020B0004020202020204" pitchFamily="34" charset="0"/>
              </a:rPr>
              <a:t>Shelu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" sz="2000" b="1" dirty="0"/>
              <a:t>(Marko 16:19).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86D2ABAE-FBA6-393D-A61C-74C8D35565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21132540"/>
              </p:ext>
            </p:extLst>
          </p:nvPr>
        </p:nvGraphicFramePr>
        <p:xfrm>
          <a:off x="7478830" y="104799"/>
          <a:ext cx="4552750" cy="43516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000DEF1D-CE7F-89D2-E7D1-2003ACA9C486}"/>
              </a:ext>
            </a:extLst>
          </p:cNvPr>
          <p:cNvSpPr txBox="1"/>
          <p:nvPr/>
        </p:nvSpPr>
        <p:spPr>
          <a:xfrm>
            <a:off x="5712273" y="4334536"/>
            <a:ext cx="647972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Prom</a:t>
            </a:r>
            <a:r>
              <a:rPr lang="en-US" sz="2000" b="1" dirty="0">
                <a:latin typeface="Aptos" panose="020B0004020202020204" pitchFamily="34" charset="0"/>
              </a:rPr>
              <a:t>é</a:t>
            </a:r>
            <a:r>
              <a:rPr lang="en" sz="2000" b="1" dirty="0"/>
              <a:t> ku Hesus a kumins</a:t>
            </a:r>
            <a:r>
              <a:rPr lang="en-US" sz="2000" b="1" dirty="0">
                <a:latin typeface="Aptos" panose="020B0004020202020204" pitchFamily="34" charset="0"/>
              </a:rPr>
              <a:t>á Su </a:t>
            </a:r>
            <a:r>
              <a:rPr lang="en-US" sz="2000" b="1" dirty="0" err="1">
                <a:latin typeface="Aptos" panose="020B0004020202020204" pitchFamily="34" charset="0"/>
              </a:rPr>
              <a:t>biahe</a:t>
            </a:r>
            <a:r>
              <a:rPr lang="en-US" sz="2000" b="1" dirty="0">
                <a:latin typeface="Aptos" panose="020B0004020202020204" pitchFamily="34" charset="0"/>
              </a:rPr>
              <a:t> pa </a:t>
            </a:r>
            <a:r>
              <a:rPr lang="en-US" sz="2000" b="1" dirty="0" err="1">
                <a:latin typeface="Aptos" panose="020B0004020202020204" pitchFamily="34" charset="0"/>
              </a:rPr>
              <a:t>duna</a:t>
            </a:r>
            <a:r>
              <a:rPr lang="en-US" sz="2000" b="1" dirty="0">
                <a:latin typeface="Aptos" panose="020B0004020202020204" pitchFamily="34" charset="0"/>
              </a:rPr>
              <a:t> Su </a:t>
            </a:r>
            <a:r>
              <a:rPr lang="en-US" sz="2000" b="1" dirty="0" err="1">
                <a:latin typeface="Aptos" panose="020B0004020202020204" pitchFamily="34" charset="0"/>
              </a:rPr>
              <a:t>bida</a:t>
            </a:r>
            <a:r>
              <a:rPr lang="en-US" sz="2000" b="1" dirty="0">
                <a:latin typeface="Aptos" panose="020B0004020202020204" pitchFamily="34" charset="0"/>
              </a:rPr>
              <a:t> pa </a:t>
            </a:r>
            <a:r>
              <a:rPr lang="en-US" sz="2000" b="1" dirty="0" err="1">
                <a:latin typeface="Aptos" panose="020B0004020202020204" pitchFamily="34" charset="0"/>
              </a:rPr>
              <a:t>nos</a:t>
            </a:r>
            <a:r>
              <a:rPr lang="en-US" sz="2000" b="1" dirty="0">
                <a:latin typeface="Aptos" panose="020B0004020202020204" pitchFamily="34" charset="0"/>
              </a:rPr>
              <a:t>, </a:t>
            </a:r>
            <a:r>
              <a:rPr lang="en" sz="2000" b="1" dirty="0"/>
              <a:t>Juan a prepar</a:t>
            </a:r>
            <a:r>
              <a:rPr lang="en-US" sz="2000" b="1" dirty="0">
                <a:latin typeface="Aptos" panose="020B0004020202020204" pitchFamily="34" charset="0"/>
              </a:rPr>
              <a:t>á </a:t>
            </a:r>
            <a:r>
              <a:rPr lang="en-US" sz="2000" b="1" dirty="0" err="1">
                <a:latin typeface="Aptos" panose="020B0004020202020204" pitchFamily="34" charset="0"/>
              </a:rPr>
              <a:t>hende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latin typeface="Aptos" panose="020B0004020202020204" pitchFamily="34" charset="0"/>
              </a:rPr>
              <a:t>su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latin typeface="Aptos" panose="020B0004020202020204" pitchFamily="34" charset="0"/>
              </a:rPr>
              <a:t>kurason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latin typeface="Aptos" panose="020B0004020202020204" pitchFamily="34" charset="0"/>
              </a:rPr>
              <a:t>dor</a:t>
            </a:r>
            <a:r>
              <a:rPr lang="en-US" sz="2000" b="1" dirty="0">
                <a:latin typeface="Aptos" panose="020B0004020202020204" pitchFamily="34" charset="0"/>
              </a:rPr>
              <a:t> di </a:t>
            </a:r>
            <a:r>
              <a:rPr lang="en-US" sz="2000" b="1" dirty="0" err="1">
                <a:latin typeface="Aptos" panose="020B0004020202020204" pitchFamily="34" charset="0"/>
              </a:rPr>
              <a:t>dirigí</a:t>
            </a:r>
            <a:r>
              <a:rPr lang="en-US" sz="2000" b="1" dirty="0">
                <a:latin typeface="Aptos" panose="020B0004020202020204" pitchFamily="34" charset="0"/>
              </a:rPr>
              <a:t> nan </a:t>
            </a:r>
            <a:r>
              <a:rPr lang="en-US" sz="2000" b="1" dirty="0" err="1">
                <a:latin typeface="Aptos" panose="020B0004020202020204" pitchFamily="34" charset="0"/>
              </a:rPr>
              <a:t>na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latin typeface="Aptos" panose="020B0004020202020204" pitchFamily="34" charset="0"/>
              </a:rPr>
              <a:t>repentimentu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latin typeface="Aptos" panose="020B0004020202020204" pitchFamily="34" charset="0"/>
              </a:rPr>
              <a:t>i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latin typeface="Aptos" panose="020B0004020202020204" pitchFamily="34" charset="0"/>
              </a:rPr>
              <a:t>invitá</a:t>
            </a:r>
            <a:r>
              <a:rPr lang="en" sz="2000" b="1" dirty="0"/>
              <a:t> nan pa w</a:t>
            </a:r>
            <a:r>
              <a:rPr lang="en-US" sz="2000" b="1" dirty="0" err="1">
                <a:latin typeface="Aptos" panose="020B0004020202020204" pitchFamily="34" charset="0"/>
              </a:rPr>
              <a:t>òrdu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latin typeface="Aptos" panose="020B0004020202020204" pitchFamily="34" charset="0"/>
              </a:rPr>
              <a:t>batisá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" sz="2000" b="1" dirty="0"/>
              <a:t>                       (Marko 1:4-6).</a:t>
            </a:r>
          </a:p>
        </p:txBody>
      </p:sp>
      <p:pic>
        <p:nvPicPr>
          <p:cNvPr id="11" name="Imagen 10" descr="Un grupo de personas en frente de agua&#10;&#10;Descripción generada automáticamente con confianza media">
            <a:extLst>
              <a:ext uri="{FF2B5EF4-FFF2-40B4-BE49-F238E27FC236}">
                <a16:creationId xmlns:a16="http://schemas.microsoft.com/office/drawing/2014/main" id="{8D45DE79-3BD9-3C57-AE39-8B53387A6D9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22" y="4194884"/>
            <a:ext cx="2258447" cy="247141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3" name="Imagen 12" descr="Grupo de personas junto a un cuerpo de agua&#10;&#10;Descripción generada automáticamente">
            <a:extLst>
              <a:ext uri="{FF2B5EF4-FFF2-40B4-BE49-F238E27FC236}">
                <a16:creationId xmlns:a16="http://schemas.microsoft.com/office/drawing/2014/main" id="{BF5F779C-0A9F-E0D3-CD13-880C492B04E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24321" y="4194884"/>
            <a:ext cx="1765042" cy="247141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5" name="Imagen 14" descr="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24978C6A-687A-FEE7-C505-790B741ADC5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56259" y="4194884"/>
            <a:ext cx="2094932" cy="247141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7" name="Imagen 16" descr="Imagen que contiene animal&#10;&#10;Descripción generada automáticamente">
            <a:extLst>
              <a:ext uri="{FF2B5EF4-FFF2-40B4-BE49-F238E27FC236}">
                <a16:creationId xmlns:a16="http://schemas.microsoft.com/office/drawing/2014/main" id="{1A4BC968-06DE-3662-B41A-5936712BCF97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53" y="93588"/>
            <a:ext cx="933449" cy="16565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D3F2C0D6-F7BC-9C1D-6BF3-DC363931E687}"/>
              </a:ext>
            </a:extLst>
          </p:cNvPr>
          <p:cNvSpPr txBox="1"/>
          <p:nvPr/>
        </p:nvSpPr>
        <p:spPr>
          <a:xfrm>
            <a:off x="160420" y="3192726"/>
            <a:ext cx="701503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Pa prepar</a:t>
            </a:r>
            <a:r>
              <a:rPr lang="en-US" sz="2000" b="1" dirty="0">
                <a:latin typeface="Aptos" panose="020B0004020202020204" pitchFamily="34" charset="0"/>
              </a:rPr>
              <a:t>a e </a:t>
            </a:r>
            <a:r>
              <a:rPr lang="en-US" sz="2000" b="1" dirty="0" err="1">
                <a:latin typeface="Aptos" panose="020B0004020202020204" pitchFamily="34" charset="0"/>
              </a:rPr>
              <a:t>kaminda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latin typeface="Aptos" panose="020B0004020202020204" pitchFamily="34" charset="0"/>
              </a:rPr>
              <a:t>aki</a:t>
            </a:r>
            <a:r>
              <a:rPr lang="en-US" sz="2000" b="1" dirty="0">
                <a:latin typeface="Aptos" panose="020B0004020202020204" pitchFamily="34" charset="0"/>
              </a:rPr>
              <a:t>, Dios ta </a:t>
            </a:r>
            <a:r>
              <a:rPr lang="en-US" sz="2000" b="1" dirty="0" err="1">
                <a:latin typeface="Aptos" panose="020B0004020202020204" pitchFamily="34" charset="0"/>
              </a:rPr>
              <a:t>skohe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" sz="2000" b="1" dirty="0"/>
              <a:t>Juan Boutista, e “ bos ku ta sklama den desierto ” (Marko 1:3; Isa. 40:3).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23E28F4-36E1-505C-1D15-9B86F65382B5}"/>
              </a:ext>
            </a:extLst>
          </p:cNvPr>
          <p:cNvSpPr txBox="1"/>
          <p:nvPr/>
        </p:nvSpPr>
        <p:spPr>
          <a:xfrm>
            <a:off x="5697758" y="5646962"/>
            <a:ext cx="649424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El a prepar</a:t>
            </a:r>
            <a:r>
              <a:rPr lang="en-US" sz="2000" b="1" dirty="0">
                <a:latin typeface="Aptos" panose="020B0004020202020204" pitchFamily="34" charset="0"/>
              </a:rPr>
              <a:t>á</a:t>
            </a:r>
            <a:r>
              <a:rPr lang="en" sz="2000" b="1" dirty="0"/>
              <a:t> pa risib</a:t>
            </a:r>
            <a:r>
              <a:rPr lang="en-US" sz="2000" b="1" dirty="0">
                <a:latin typeface="Aptos" panose="020B0004020202020204" pitchFamily="34" charset="0"/>
              </a:rPr>
              <a:t>í e </a:t>
            </a:r>
            <a:r>
              <a:rPr lang="en-US" sz="2000" b="1" dirty="0" err="1">
                <a:latin typeface="Aptos" panose="020B0004020202020204" pitchFamily="34" charset="0"/>
              </a:rPr>
              <a:t>Yiu</a:t>
            </a:r>
            <a:r>
              <a:rPr lang="en-US" sz="2000" b="1" dirty="0">
                <a:latin typeface="Aptos" panose="020B0004020202020204" pitchFamily="34" charset="0"/>
              </a:rPr>
              <a:t> di Dios</a:t>
            </a:r>
            <a:r>
              <a:rPr lang="en" sz="2000" b="1" dirty="0"/>
              <a:t>: mas poderoso ku Juan mes; mas digno; i ku E lo batis</a:t>
            </a:r>
            <a:r>
              <a:rPr lang="en-US" sz="2000" b="1" dirty="0">
                <a:latin typeface="Aptos" panose="020B0004020202020204" pitchFamily="34" charset="0"/>
              </a:rPr>
              <a:t>á </a:t>
            </a:r>
            <a:r>
              <a:rPr lang="en-US" sz="2000" b="1" dirty="0" err="1">
                <a:latin typeface="Aptos" panose="020B0004020202020204" pitchFamily="34" charset="0"/>
              </a:rPr>
              <a:t>ku</a:t>
            </a:r>
            <a:r>
              <a:rPr lang="en-US" sz="2000" b="1" dirty="0">
                <a:latin typeface="Aptos" panose="020B0004020202020204" pitchFamily="34" charset="0"/>
              </a:rPr>
              <a:t> un </a:t>
            </a:r>
            <a:r>
              <a:rPr lang="en-US" sz="2000" b="1" dirty="0" err="1">
                <a:latin typeface="Aptos" panose="020B0004020202020204" pitchFamily="34" charset="0"/>
              </a:rPr>
              <a:t>boutismo</a:t>
            </a:r>
            <a:r>
              <a:rPr lang="en-US" sz="2000" b="1" dirty="0">
                <a:latin typeface="Aptos" panose="020B0004020202020204" pitchFamily="34" charset="0"/>
              </a:rPr>
              <a:t> mas </a:t>
            </a:r>
            <a:r>
              <a:rPr lang="en-US" sz="2000" b="1" dirty="0" err="1">
                <a:latin typeface="Aptos" panose="020B0004020202020204" pitchFamily="34" charset="0"/>
              </a:rPr>
              <a:t>efektivo</a:t>
            </a:r>
            <a:r>
              <a:rPr lang="en" sz="2000" b="1" dirty="0"/>
              <a:t> (Marko 1:7-8).</a:t>
            </a:r>
          </a:p>
        </p:txBody>
      </p:sp>
    </p:spTree>
    <p:extLst>
      <p:ext uri="{BB962C8B-B14F-4D97-AF65-F5344CB8AC3E}">
        <p14:creationId xmlns:p14="http://schemas.microsoft.com/office/powerpoint/2010/main" val="1361310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B205E44-2C78-4E4E-8830-0B68EA3440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9B205E44-2C78-4E4E-8830-0B68EA3440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ED9ACFD-97FF-401C-8564-E7D0601925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">
                                            <p:graphicEl>
                                              <a:dgm id="{FED9ACFD-97FF-401C-8564-E7D0601925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5FC1112-7464-4D47-B6D4-189E733DDF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75FC1112-7464-4D47-B6D4-189E733DDF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843EAD-DEE0-4C85-8D6A-19A036C9CB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DE843EAD-DEE0-4C85-8D6A-19A036C9CB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ACFE278-CA05-4F88-AE25-07AF7ECF2C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7ACFE278-CA05-4F88-AE25-07AF7ECF2C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9D65B62-54AE-45DD-ACB8-83A6CECB68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">
                                            <p:graphicEl>
                                              <a:dgm id="{F9D65B62-54AE-45DD-ACB8-83A6CECB68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FE26ACA-0EB8-4E7C-A13D-71B8F9E2E4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>
                                            <p:graphicEl>
                                              <a:dgm id="{4FE26ACA-0EB8-4E7C-A13D-71B8F9E2E4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FCDDA1D-473C-418D-9EF4-DCA720F340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">
                                            <p:graphicEl>
                                              <a:dgm id="{3FCDDA1D-473C-418D-9EF4-DCA720F340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555A1BA-5342-4E0B-9E40-01704C9F8C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5555A1BA-5342-4E0B-9E40-01704C9F8C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2F54906-35E5-4641-A763-8B583D19A4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12F54906-35E5-4641-A763-8B583D19A4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267E3EB-69E3-4E3D-9EBA-01B781C697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E267E3EB-69E3-4E3D-9EBA-01B781C697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Graphic spid="2" grpId="0" uiExpand="1">
        <p:bldSub>
          <a:bldDgm bld="one"/>
        </p:bldSub>
      </p:bldGraphic>
      <p:bldP spid="5" grpId="0"/>
      <p:bldP spid="6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9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2AD5165-4A43-8646-514D-EC7C67EFED7B}"/>
              </a:ext>
            </a:extLst>
          </p:cNvPr>
          <p:cNvSpPr txBox="1"/>
          <p:nvPr/>
        </p:nvSpPr>
        <p:spPr>
          <a:xfrm>
            <a:off x="0" y="0"/>
            <a:ext cx="778933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6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88000"/>
                    </a:srgbClr>
                  </a:outerShdw>
                </a:effectLst>
              </a:rPr>
              <a:t>E BOUTISMO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E0AED1E-8ACB-A44D-2956-144598EFBB11}"/>
              </a:ext>
            </a:extLst>
          </p:cNvPr>
          <p:cNvSpPr txBox="1"/>
          <p:nvPr/>
        </p:nvSpPr>
        <p:spPr>
          <a:xfrm>
            <a:off x="67377" y="669902"/>
            <a:ext cx="7672577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“Na e tempu ei Hesus a bini for di Nazar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èt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di Galilea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i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a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wòrdu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batisá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dor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di Juan den e Jordan</a:t>
            </a:r>
            <a:r>
              <a:rPr lang="en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(Marko 1:9)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7DD173B-A41A-F48D-7FBC-D57B695550BB}"/>
              </a:ext>
            </a:extLst>
          </p:cNvPr>
          <p:cNvSpPr txBox="1"/>
          <p:nvPr/>
        </p:nvSpPr>
        <p:spPr>
          <a:xfrm>
            <a:off x="67377" y="1446175"/>
            <a:ext cx="76725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Hesus ta kumins</a:t>
            </a:r>
            <a:r>
              <a:rPr lang="en-US" sz="2000" b="1" dirty="0">
                <a:latin typeface="Aptos" panose="020B0004020202020204" pitchFamily="34" charset="0"/>
              </a:rPr>
              <a:t>á Su </a:t>
            </a:r>
            <a:r>
              <a:rPr lang="en-US" sz="2000" b="1" dirty="0" err="1">
                <a:latin typeface="Aptos" panose="020B0004020202020204" pitchFamily="34" charset="0"/>
              </a:rPr>
              <a:t>biahe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latin typeface="Aptos" panose="020B0004020202020204" pitchFamily="34" charset="0"/>
              </a:rPr>
              <a:t>na</a:t>
            </a:r>
            <a:r>
              <a:rPr lang="en-US" sz="2000" b="1" dirty="0">
                <a:latin typeface="Aptos" panose="020B0004020202020204" pitchFamily="34" charset="0"/>
              </a:rPr>
              <a:t> un </a:t>
            </a:r>
            <a:r>
              <a:rPr lang="en-US" sz="2000" b="1" dirty="0" err="1">
                <a:latin typeface="Aptos" panose="020B0004020202020204" pitchFamily="34" charset="0"/>
              </a:rPr>
              <a:t>manera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latin typeface="Aptos" panose="020B0004020202020204" pitchFamily="34" charset="0"/>
              </a:rPr>
              <a:t>spektakular</a:t>
            </a:r>
            <a:r>
              <a:rPr lang="en" sz="2000" b="1" dirty="0"/>
              <a:t>: Dios e Tata ta present’</a:t>
            </a:r>
            <a:r>
              <a:rPr lang="en-US" sz="2000" b="1" dirty="0">
                <a:latin typeface="Aptos" panose="020B0004020202020204" pitchFamily="34" charset="0"/>
              </a:rPr>
              <a:t>É </a:t>
            </a:r>
            <a:r>
              <a:rPr lang="en-US" sz="2000" b="1" dirty="0" err="1">
                <a:latin typeface="Aptos" panose="020B0004020202020204" pitchFamily="34" charset="0"/>
              </a:rPr>
              <a:t>komo</a:t>
            </a:r>
            <a:r>
              <a:rPr lang="en-US" sz="2000" b="1" dirty="0">
                <a:latin typeface="Aptos" panose="020B0004020202020204" pitchFamily="34" charset="0"/>
              </a:rPr>
              <a:t> Su </a:t>
            </a:r>
            <a:r>
              <a:rPr lang="en-US" sz="2000" b="1" dirty="0" err="1">
                <a:latin typeface="Aptos" panose="020B0004020202020204" pitchFamily="34" charset="0"/>
              </a:rPr>
              <a:t>Yiu</a:t>
            </a:r>
            <a:r>
              <a:rPr lang="en-US" sz="2000" b="1" dirty="0">
                <a:latin typeface="Aptos" panose="020B0004020202020204" pitchFamily="34" charset="0"/>
              </a:rPr>
              <a:t>, I e </a:t>
            </a:r>
            <a:r>
              <a:rPr lang="en-US" sz="2000" b="1" dirty="0" err="1">
                <a:latin typeface="Aptos" panose="020B0004020202020204" pitchFamily="34" charset="0"/>
              </a:rPr>
              <a:t>Spiritu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latin typeface="Aptos" panose="020B0004020202020204" pitchFamily="34" charset="0"/>
              </a:rPr>
              <a:t>Santu</a:t>
            </a:r>
            <a:r>
              <a:rPr lang="en-US" sz="2000" b="1" dirty="0">
                <a:latin typeface="Aptos" panose="020B0004020202020204" pitchFamily="34" charset="0"/>
              </a:rPr>
              <a:t> ta </a:t>
            </a:r>
            <a:r>
              <a:rPr lang="en-US" sz="2000" b="1" dirty="0" err="1">
                <a:latin typeface="Aptos" panose="020B0004020202020204" pitchFamily="34" charset="0"/>
              </a:rPr>
              <a:t>manifestá</a:t>
            </a:r>
            <a:r>
              <a:rPr lang="en-US" sz="2000" b="1" dirty="0">
                <a:latin typeface="Aptos" panose="020B0004020202020204" pitchFamily="34" charset="0"/>
              </a:rPr>
              <a:t> Su </a:t>
            </a:r>
            <a:r>
              <a:rPr lang="en-US" sz="2000" b="1" dirty="0" err="1">
                <a:latin typeface="Aptos" panose="020B0004020202020204" pitchFamily="34" charset="0"/>
              </a:rPr>
              <a:t>pesensia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latin typeface="Aptos" panose="020B0004020202020204" pitchFamily="34" charset="0"/>
              </a:rPr>
              <a:t>na</a:t>
            </a:r>
            <a:r>
              <a:rPr lang="en-US" sz="2000" b="1" dirty="0">
                <a:latin typeface="Aptos" panose="020B0004020202020204" pitchFamily="34" charset="0"/>
              </a:rPr>
              <a:t> un forma di </a:t>
            </a:r>
            <a:r>
              <a:rPr lang="en-US" sz="2000" b="1" dirty="0" err="1">
                <a:latin typeface="Aptos" panose="020B0004020202020204" pitchFamily="34" charset="0"/>
              </a:rPr>
              <a:t>kurpa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" sz="2000" b="1" dirty="0"/>
              <a:t>(Marko 1:10-11). Asta for di e prinsipio, Hesus ta w</a:t>
            </a:r>
            <a:r>
              <a:rPr lang="en-US" sz="2000" b="1" dirty="0" err="1">
                <a:latin typeface="Aptos" panose="020B0004020202020204" pitchFamily="34" charset="0"/>
              </a:rPr>
              <a:t>òrdu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latin typeface="Aptos" panose="020B0004020202020204" pitchFamily="34" charset="0"/>
              </a:rPr>
              <a:t>presentá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latin typeface="Aptos" panose="020B0004020202020204" pitchFamily="34" charset="0"/>
              </a:rPr>
              <a:t>komo</a:t>
            </a:r>
            <a:r>
              <a:rPr lang="en-US" sz="2000" b="1" dirty="0">
                <a:latin typeface="Aptos" panose="020B0004020202020204" pitchFamily="34" charset="0"/>
              </a:rPr>
              <a:t> un persona </a:t>
            </a:r>
            <a:r>
              <a:rPr lang="en-US" sz="2000" b="1" dirty="0" err="1">
                <a:latin typeface="Aptos" panose="020B0004020202020204" pitchFamily="34" charset="0"/>
              </a:rPr>
              <a:t>divino</a:t>
            </a:r>
            <a:r>
              <a:rPr lang="en-US" sz="2000" b="1" dirty="0">
                <a:latin typeface="Aptos" panose="020B0004020202020204" pitchFamily="34" charset="0"/>
              </a:rPr>
              <a:t>, e </a:t>
            </a:r>
            <a:r>
              <a:rPr lang="en-US" sz="2000" b="1" dirty="0" err="1">
                <a:latin typeface="Aptos" panose="020B0004020202020204" pitchFamily="34" charset="0"/>
              </a:rPr>
              <a:t>Yiu</a:t>
            </a:r>
            <a:r>
              <a:rPr lang="en-US" sz="2000" b="1" dirty="0">
                <a:latin typeface="Aptos" panose="020B0004020202020204" pitchFamily="34" charset="0"/>
              </a:rPr>
              <a:t> di Dios. Pero </a:t>
            </a:r>
            <a:r>
              <a:rPr lang="en-US" sz="2000" b="1" dirty="0" err="1">
                <a:latin typeface="Aptos" panose="020B0004020202020204" pitchFamily="34" charset="0"/>
              </a:rPr>
              <a:t>tambe</a:t>
            </a:r>
            <a:r>
              <a:rPr lang="en-US" sz="2000" b="1" dirty="0">
                <a:latin typeface="Aptos" panose="020B0004020202020204" pitchFamily="34" charset="0"/>
              </a:rPr>
              <a:t> E ta </a:t>
            </a:r>
            <a:r>
              <a:rPr lang="en-US" sz="2000" b="1" dirty="0" err="1">
                <a:latin typeface="Aptos" panose="020B0004020202020204" pitchFamily="34" charset="0"/>
              </a:rPr>
              <a:t>wòrdu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latin typeface="Aptos" panose="020B0004020202020204" pitchFamily="34" charset="0"/>
              </a:rPr>
              <a:t>presentá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latin typeface="Aptos" panose="020B0004020202020204" pitchFamily="34" charset="0"/>
              </a:rPr>
              <a:t>komo</a:t>
            </a:r>
            <a:r>
              <a:rPr lang="en-US" sz="2000" b="1" dirty="0">
                <a:latin typeface="Aptos" panose="020B0004020202020204" pitchFamily="34" charset="0"/>
              </a:rPr>
              <a:t> un persona </a:t>
            </a:r>
            <a:r>
              <a:rPr lang="en-US" sz="2000" b="1" dirty="0" err="1">
                <a:latin typeface="Aptos" panose="020B0004020202020204" pitchFamily="34" charset="0"/>
              </a:rPr>
              <a:t>humano</a:t>
            </a:r>
            <a:r>
              <a:rPr lang="en" sz="2000" b="1" dirty="0"/>
              <a:t>: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75BF0CCB-5FCA-085E-C11A-390D61AE7D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293821"/>
              </p:ext>
            </p:extLst>
          </p:nvPr>
        </p:nvGraphicFramePr>
        <p:xfrm>
          <a:off x="207432" y="3137837"/>
          <a:ext cx="11569702" cy="2858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DE08C7A5-6F35-FFC0-F2C8-0E2DB308555F}"/>
              </a:ext>
            </a:extLst>
          </p:cNvPr>
          <p:cNvSpPr txBox="1"/>
          <p:nvPr/>
        </p:nvSpPr>
        <p:spPr>
          <a:xfrm>
            <a:off x="256812" y="6150114"/>
            <a:ext cx="110684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Esaki ta kon Hesus ta w</a:t>
            </a:r>
            <a:r>
              <a:rPr lang="en-US" b="1" dirty="0" err="1">
                <a:latin typeface="Aptos" panose="020B0004020202020204" pitchFamily="34" charset="0"/>
              </a:rPr>
              <a:t>òrdu</a:t>
            </a:r>
            <a:r>
              <a:rPr lang="en-US" b="1" dirty="0">
                <a:latin typeface="Aptos" panose="020B0004020202020204" pitchFamily="34" charset="0"/>
              </a:rPr>
              <a:t> </a:t>
            </a:r>
            <a:r>
              <a:rPr lang="en-US" b="1" dirty="0" err="1">
                <a:latin typeface="Aptos" panose="020B0004020202020204" pitchFamily="34" charset="0"/>
              </a:rPr>
              <a:t>presentá</a:t>
            </a:r>
            <a:r>
              <a:rPr lang="en-US" b="1" dirty="0">
                <a:latin typeface="Aptos" panose="020B0004020202020204" pitchFamily="34" charset="0"/>
              </a:rPr>
              <a:t> </a:t>
            </a:r>
            <a:r>
              <a:rPr lang="en-US" b="1" dirty="0" err="1">
                <a:latin typeface="Aptos" panose="020B0004020202020204" pitchFamily="34" charset="0"/>
              </a:rPr>
              <a:t>na</a:t>
            </a:r>
            <a:r>
              <a:rPr lang="en-US" b="1" dirty="0">
                <a:latin typeface="Aptos" panose="020B0004020202020204" pitchFamily="34" charset="0"/>
              </a:rPr>
              <a:t> </a:t>
            </a:r>
            <a:r>
              <a:rPr lang="en-US" b="1" dirty="0" err="1">
                <a:latin typeface="Aptos" panose="020B0004020202020204" pitchFamily="34" charset="0"/>
              </a:rPr>
              <a:t>nos</a:t>
            </a:r>
            <a:r>
              <a:rPr lang="en" b="1" dirty="0"/>
              <a:t>: kompletamente divino i kompletamente humano. E ta ambos Salbador komo Ruman H</a:t>
            </a:r>
            <a:r>
              <a:rPr lang="en-US" b="1" dirty="0" err="1">
                <a:latin typeface="Aptos" panose="020B0004020202020204" pitchFamily="34" charset="0"/>
              </a:rPr>
              <a:t>òmber</a:t>
            </a:r>
            <a:r>
              <a:rPr lang="en" b="1" dirty="0"/>
              <a:t>, Se</a:t>
            </a:r>
            <a:r>
              <a:rPr lang="en-US" b="1" dirty="0" err="1">
                <a:latin typeface="Aptos" panose="020B0004020202020204" pitchFamily="34" charset="0"/>
              </a:rPr>
              <a:t>ñor</a:t>
            </a:r>
            <a:r>
              <a:rPr lang="en-US" b="1" dirty="0">
                <a:latin typeface="Aptos" panose="020B0004020202020204" pitchFamily="34" charset="0"/>
              </a:rPr>
              <a:t> </a:t>
            </a:r>
            <a:r>
              <a:rPr lang="en-US" b="1" dirty="0" err="1">
                <a:latin typeface="Aptos" panose="020B0004020202020204" pitchFamily="34" charset="0"/>
              </a:rPr>
              <a:t>i</a:t>
            </a:r>
            <a:r>
              <a:rPr lang="en-US" b="1" dirty="0">
                <a:latin typeface="Aptos" panose="020B0004020202020204" pitchFamily="34" charset="0"/>
              </a:rPr>
              <a:t> </a:t>
            </a:r>
            <a:r>
              <a:rPr lang="en-US" b="1" dirty="0" err="1">
                <a:latin typeface="Aptos" panose="020B0004020202020204" pitchFamily="34" charset="0"/>
              </a:rPr>
              <a:t>Ehèmpel</a:t>
            </a:r>
            <a:r>
              <a:rPr lang="en" b="1" dirty="0"/>
              <a:t>. E ta e revelashon kompleto di Dios Su amor pa ku humanidat. </a:t>
            </a:r>
          </a:p>
        </p:txBody>
      </p:sp>
      <p:pic>
        <p:nvPicPr>
          <p:cNvPr id="9" name="Imagen 8" descr="Grupo de personas en el agua&#10;&#10;Descripción generada automáticamente con confianza media">
            <a:extLst>
              <a:ext uri="{FF2B5EF4-FFF2-40B4-BE49-F238E27FC236}">
                <a16:creationId xmlns:a16="http://schemas.microsoft.com/office/drawing/2014/main" id="{75D1C85E-0210-B55E-5451-81072808F13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56710" y="134755"/>
            <a:ext cx="4177236" cy="2942636"/>
          </a:xfrm>
          <a:prstGeom prst="ellipse">
            <a:avLst/>
          </a:prstGeom>
          <a:ln w="63500" cap="rnd">
            <a:solidFill>
              <a:schemeClr val="accent6">
                <a:lumMod val="40000"/>
                <a:lumOff val="6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257358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FD08BFE-87A2-426E-BA6E-8949C193A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graphicEl>
                                              <a:dgm id="{AFD08BFE-87A2-426E-BA6E-8949C193A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graphicEl>
                                              <a:dgm id="{AFD08BFE-87A2-426E-BA6E-8949C193A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AFD08BFE-87A2-426E-BA6E-8949C193A2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AFD08BFE-87A2-426E-BA6E-8949C193A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AFD08BFE-87A2-426E-BA6E-8949C193A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F087A2C-C04A-4A34-8474-9FC0D560C3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8F087A2C-C04A-4A34-8474-9FC0D560C3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8F087A2C-C04A-4A34-8474-9FC0D560C3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8F087A2C-C04A-4A34-8474-9FC0D560C3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8F087A2C-C04A-4A34-8474-9FC0D560C3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graphicEl>
                                              <a:dgm id="{8F087A2C-C04A-4A34-8474-9FC0D560C3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DC1F86-B4A4-4CCE-AA06-73D7E8E6C5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DADC1F86-B4A4-4CCE-AA06-73D7E8E6C5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graphicEl>
                                              <a:dgm id="{DADC1F86-B4A4-4CCE-AA06-73D7E8E6C5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DADC1F86-B4A4-4CCE-AA06-73D7E8E6C5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DADC1F86-B4A4-4CCE-AA06-73D7E8E6C5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DADC1F86-B4A4-4CCE-AA06-73D7E8E6C5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A7A3C89-FC75-4939-BEF3-42537BAF39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1A7A3C89-FC75-4939-BEF3-42537BAF39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1A7A3C89-FC75-4939-BEF3-42537BAF39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>
                                            <p:graphicEl>
                                              <a:dgm id="{1A7A3C89-FC75-4939-BEF3-42537BAF39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1A7A3C89-FC75-4939-BEF3-42537BAF39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1A7A3C89-FC75-4939-BEF3-42537BAF39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CE3B9B6-E456-4038-8E9B-FF262F2AB4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3CE3B9B6-E456-4038-8E9B-FF262F2AB4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3CE3B9B6-E456-4038-8E9B-FF262F2AB4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3CE3B9B6-E456-4038-8E9B-FF262F2AB4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3CE3B9B6-E456-4038-8E9B-FF262F2AB4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3CE3B9B6-E456-4038-8E9B-FF262F2AB4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F3375B7-8037-46BA-A78E-C7B142A6E9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2F3375B7-8037-46BA-A78E-C7B142A6E9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>
                                            <p:graphicEl>
                                              <a:dgm id="{2F3375B7-8037-46BA-A78E-C7B142A6E9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">
                                            <p:graphicEl>
                                              <a:dgm id="{2F3375B7-8037-46BA-A78E-C7B142A6E9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2F3375B7-8037-46BA-A78E-C7B142A6E9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graphicEl>
                                              <a:dgm id="{2F3375B7-8037-46BA-A78E-C7B142A6E9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C8FA63C-E40A-4902-856E-BE032EE7B6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1C8FA63C-E40A-4902-856E-BE032EE7B6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1C8FA63C-E40A-4902-856E-BE032EE7B6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dgm id="{1C8FA63C-E40A-4902-856E-BE032EE7B6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1C8FA63C-E40A-4902-856E-BE032EE7B6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>
                                            <p:graphicEl>
                                              <a:dgm id="{1C8FA63C-E40A-4902-856E-BE032EE7B6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FE47B72-DE27-497B-AB1D-2999A665C2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">
                                            <p:graphicEl>
                                              <a:dgm id="{6FE47B72-DE27-497B-AB1D-2999A665C2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">
                                            <p:graphicEl>
                                              <a:dgm id="{6FE47B72-DE27-497B-AB1D-2999A665C2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">
                                            <p:graphicEl>
                                              <a:dgm id="{6FE47B72-DE27-497B-AB1D-2999A665C2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6FE47B72-DE27-497B-AB1D-2999A665C2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">
                                            <p:graphicEl>
                                              <a:dgm id="{6FE47B72-DE27-497B-AB1D-2999A665C2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AEDE72E-D226-42C0-91FE-3AC483B749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CAEDE72E-D226-42C0-91FE-3AC483B749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CAEDE72E-D226-42C0-91FE-3AC483B749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">
                                            <p:graphicEl>
                                              <a:dgm id="{CAEDE72E-D226-42C0-91FE-3AC483B749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graphicEl>
                                              <a:dgm id="{CAEDE72E-D226-42C0-91FE-3AC483B749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CAEDE72E-D226-42C0-91FE-3AC483B749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5D58F5E-6A99-46F6-8D01-C15F60ADB0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">
                                            <p:graphicEl>
                                              <a:dgm id="{75D58F5E-6A99-46F6-8D01-C15F60ADB0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">
                                            <p:graphicEl>
                                              <a:dgm id="{75D58F5E-6A99-46F6-8D01-C15F60ADB0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">
                                            <p:graphicEl>
                                              <a:dgm id="{75D58F5E-6A99-46F6-8D01-C15F60ADB0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>
                                            <p:graphicEl>
                                              <a:dgm id="{75D58F5E-6A99-46F6-8D01-C15F60ADB0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">
                                            <p:graphicEl>
                                              <a:dgm id="{75D58F5E-6A99-46F6-8D01-C15F60ADB0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0BA75A-6623-4983-A9EA-19357109AF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">
                                            <p:graphicEl>
                                              <a:dgm id="{400BA75A-6623-4983-A9EA-19357109AF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">
                                            <p:graphicEl>
                                              <a:dgm id="{400BA75A-6623-4983-A9EA-19357109AF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">
                                            <p:graphicEl>
                                              <a:dgm id="{400BA75A-6623-4983-A9EA-19357109AF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">
                                            <p:graphicEl>
                                              <a:dgm id="{400BA75A-6623-4983-A9EA-19357109AF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">
                                            <p:graphicEl>
                                              <a:dgm id="{400BA75A-6623-4983-A9EA-19357109AF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D238D49-FB47-4E40-BCC3-FDD784F7E4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">
                                            <p:graphicEl>
                                              <a:dgm id="{3D238D49-FB47-4E40-BCC3-FDD784F7E4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">
                                            <p:graphicEl>
                                              <a:dgm id="{3D238D49-FB47-4E40-BCC3-FDD784F7E4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">
                                            <p:graphicEl>
                                              <a:dgm id="{3D238D49-FB47-4E40-BCC3-FDD784F7E4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">
                                            <p:graphicEl>
                                              <a:dgm id="{3D238D49-FB47-4E40-BCC3-FDD784F7E4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">
                                            <p:graphicEl>
                                              <a:dgm id="{3D238D49-FB47-4E40-BCC3-FDD784F7E4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Graphic spid="2" grpId="0">
        <p:bldSub>
          <a:bldDgm bld="one"/>
        </p:bldSub>
      </p:bldGraphic>
      <p:bldP spid="8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66FF"/>
      </a:accent1>
      <a:accent2>
        <a:srgbClr val="FF5050"/>
      </a:accent2>
      <a:accent3>
        <a:srgbClr val="FFFF66"/>
      </a:accent3>
      <a:accent4>
        <a:srgbClr val="00CC00"/>
      </a:accent4>
      <a:accent5>
        <a:srgbClr val="FF9900"/>
      </a:accent5>
      <a:accent6>
        <a:srgbClr val="0099FF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Personalizado 1">
      <a:dk1>
        <a:sysClr val="windowText" lastClr="000000"/>
      </a:dk1>
      <a:lt1>
        <a:sysClr val="window" lastClr="FFFFFF"/>
      </a:lt1>
      <a:dk2>
        <a:srgbClr val="44546A"/>
      </a:dk2>
      <a:lt2>
        <a:srgbClr val="33CCCC"/>
      </a:lt2>
      <a:accent1>
        <a:srgbClr val="339966"/>
      </a:accent1>
      <a:accent2>
        <a:srgbClr val="9900CC"/>
      </a:accent2>
      <a:accent3>
        <a:srgbClr val="FF3300"/>
      </a:accent3>
      <a:accent4>
        <a:srgbClr val="FFC000"/>
      </a:accent4>
      <a:accent5>
        <a:srgbClr val="0033CC"/>
      </a:accent5>
      <a:accent6>
        <a:srgbClr val="F5F01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984</TotalTime>
  <Words>1641</Words>
  <Application>Microsoft Office PowerPoint</Application>
  <PresentationFormat>Panorámica</PresentationFormat>
  <Paragraphs>75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Comic Sans MS</vt:lpstr>
      <vt:lpstr>Aptos Display</vt:lpstr>
      <vt:lpstr>Arial</vt:lpstr>
      <vt:lpstr>Calibri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 Fustero Carreras</dc:creator>
  <cp:lastModifiedBy>Isabel Laveda</cp:lastModifiedBy>
  <cp:revision>112</cp:revision>
  <dcterms:created xsi:type="dcterms:W3CDTF">2024-06-02T07:04:45Z</dcterms:created>
  <dcterms:modified xsi:type="dcterms:W3CDTF">2024-07-05T05:39:16Z</dcterms:modified>
</cp:coreProperties>
</file>