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20" d="100"/>
          <a:sy n="20" d="100"/>
        </p:scale>
        <p:origin x="48" y="15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pap-029" b="1" noProof="0" dirty="0">
              <a:effectLst/>
            </a:rPr>
            <a:t>Tabatin un demo</a:t>
          </a:r>
          <a:r>
            <a:rPr lang="pap-029" b="1" noProof="0" dirty="0">
              <a:effectLst/>
              <a:latin typeface="Aptos" panose="020B0004020202020204" pitchFamily="34" charset="0"/>
            </a:rPr>
            <a:t>ño den e iglesia. Tin </a:t>
          </a:r>
          <a:r>
            <a:rPr lang="pap-029" b="1" noProof="0" dirty="0">
              <a:effectLst/>
            </a:rPr>
            <a:t>“ yerbanan malu ” den e iglesia, i nos no por disting</a:t>
          </a:r>
          <a:r>
            <a:rPr lang="pap-029" b="1" noProof="0" dirty="0">
              <a:effectLst/>
              <a:latin typeface="Aptos" panose="020B0004020202020204" pitchFamily="34" charset="0"/>
            </a:rPr>
            <a:t>í nan </a:t>
          </a:r>
          <a:r>
            <a:rPr lang="pap-029" b="1" noProof="0" dirty="0">
              <a:effectLst/>
            </a:rPr>
            <a:t>(Mat. 13:24-30).</a:t>
          </a:r>
          <a:endParaRPr lang="pap-029" noProof="0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pap-029" b="1" noProof="0" dirty="0">
              <a:effectLst/>
            </a:rPr>
            <a:t>E demo</a:t>
          </a:r>
          <a:r>
            <a:rPr lang="pap-029" b="1" noProof="0" dirty="0">
              <a:effectLst/>
              <a:latin typeface="Aptos" panose="020B0004020202020204" pitchFamily="34" charset="0"/>
            </a:rPr>
            <a:t>ño tabata sa Ken Hesus tabata, i a buska un manera pa neutralisá Su influensia</a:t>
          </a:r>
          <a:r>
            <a:rPr lang="en" b="1" dirty="0">
              <a:effectLst/>
            </a:rPr>
            <a:t>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pap-029" b="1" noProof="0" dirty="0">
              <a:effectLst/>
            </a:rPr>
            <a:t>Hesus a dun’</a:t>
          </a:r>
          <a:r>
            <a:rPr lang="pap-029" b="1" noProof="0" dirty="0">
              <a:effectLst/>
              <a:latin typeface="Aptos" panose="020B0004020202020204" pitchFamily="34" charset="0"/>
            </a:rPr>
            <a:t>é òrdu pa ta ketu. No tabata e tempu pa deklará Su mes abiertamente komo e Mesias</a:t>
          </a:r>
          <a:r>
            <a:rPr lang="pap-029" b="1" noProof="0" dirty="0">
              <a:effectLst/>
            </a:rPr>
            <a:t>.</a:t>
          </a:r>
          <a:endParaRPr lang="pap-029" noProof="0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Despues di a kur’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é, El a duna dos òrdu ku un dòbel propósito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Mustra bo mes na e saserdotenan</a:t>
          </a: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mustra Su r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èspèt pa e lei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Esaki a duna e saserdotenan e oportunidat pa asept’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 komo e Mesias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silensio</a:t>
          </a: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preven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e saserdotenan di tin e tendensia pa ta kontra e leproso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evit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di ta lanta antisipashon mesianiko den e multitutnan 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pap-029" sz="1700" b="1" kern="1200" noProof="0" dirty="0">
              <a:effectLst/>
            </a:rPr>
            <a:t>Tabatin un demo</a:t>
          </a:r>
          <a:r>
            <a:rPr lang="pap-029" sz="1700" b="1" kern="1200" noProof="0" dirty="0">
              <a:effectLst/>
              <a:latin typeface="Aptos" panose="020B0004020202020204" pitchFamily="34" charset="0"/>
            </a:rPr>
            <a:t>ño den e iglesia. Tin </a:t>
          </a:r>
          <a:r>
            <a:rPr lang="pap-029" sz="1700" b="1" kern="1200" noProof="0" dirty="0">
              <a:effectLst/>
            </a:rPr>
            <a:t>“ yerbanan malu ” den e iglesia, i nos no por disting</a:t>
          </a:r>
          <a:r>
            <a:rPr lang="pap-029" sz="1700" b="1" kern="1200" noProof="0" dirty="0">
              <a:effectLst/>
              <a:latin typeface="Aptos" panose="020B0004020202020204" pitchFamily="34" charset="0"/>
            </a:rPr>
            <a:t>í nan </a:t>
          </a:r>
          <a:r>
            <a:rPr lang="pap-029" sz="1700" b="1" kern="1200" noProof="0" dirty="0">
              <a:effectLst/>
            </a:rPr>
            <a:t>(Mat. 13:24-30).</a:t>
          </a:r>
          <a:endParaRPr lang="pap-029" sz="1700" kern="1200" noProof="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pap-029" sz="1700" b="1" kern="1200" noProof="0" dirty="0">
              <a:effectLst/>
            </a:rPr>
            <a:t>E demo</a:t>
          </a:r>
          <a:r>
            <a:rPr lang="pap-029" sz="1700" b="1" kern="1200" noProof="0" dirty="0">
              <a:effectLst/>
              <a:latin typeface="Aptos" panose="020B0004020202020204" pitchFamily="34" charset="0"/>
            </a:rPr>
            <a:t>ño tabata sa Ken Hesus tabata, i a buska un manera pa neutralisá Su influensia</a:t>
          </a:r>
          <a:r>
            <a:rPr lang="en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pap-029" sz="1700" b="1" kern="1200" noProof="0" dirty="0">
              <a:effectLst/>
            </a:rPr>
            <a:t>Hesus a dun’</a:t>
          </a:r>
          <a:r>
            <a:rPr lang="pap-029" sz="1700" b="1" kern="1200" noProof="0" dirty="0">
              <a:effectLst/>
              <a:latin typeface="Aptos" panose="020B0004020202020204" pitchFamily="34" charset="0"/>
            </a:rPr>
            <a:t>é òrdu pa ta ketu. No tabata e tempu pa deklará Su mes abiertamente komo e Mesias</a:t>
          </a:r>
          <a:r>
            <a:rPr lang="pap-029" sz="1700" b="1" kern="1200" noProof="0" dirty="0">
              <a:effectLst/>
            </a:rPr>
            <a:t>.</a:t>
          </a:r>
          <a:endParaRPr lang="pap-029" sz="1700" kern="1200" noProof="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Despues di a kur’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é, El a duna dos òrdu ku un dòbel propósito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1:44)</a:t>
          </a: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Mustra bo mes na e saserdotenan</a:t>
          </a: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mustra Su r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èspèt pa e lei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Esaki a duna e saserdotenan e oportunidat pa asept’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 komo e Mesias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silensio</a:t>
          </a: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preven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e saserdotenan di tin e tendensia pa ta kontra e leproso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evit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di ta lanta antisipashon mesianiko den e multitutnan 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DIA DEN E MINISTERIO DI HESUS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9951931" y="6374045"/>
            <a:ext cx="216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2 pa  Y</a:t>
            </a:r>
            <a:r>
              <a:rPr lang="en-U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ü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13,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HASI ORASHON I PREDIKA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7911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 Masha tempran den mainta, mientras ainda tabata skur, Hesus a lanta, a sali pafó di kas i a bai na un lug</a:t>
            </a:r>
            <a:r>
              <a:rPr lang="pap-029" b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á </a:t>
            </a:r>
            <a:r>
              <a:rPr lang="pap-029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solitario, kaminda El a hasi orashon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340216"/>
            <a:ext cx="699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Riba Djadumingu, e disipelnan a spera pa Hesus predika den e stat. Pero Hesus Su plannan tabata diferente. E mester a benefisi</a:t>
            </a:r>
            <a:r>
              <a:rPr lang="pap-029" sz="2000" b="1" dirty="0">
                <a:latin typeface="Aptos" panose="020B0004020202020204" pitchFamily="34" charset="0"/>
              </a:rPr>
              <a:t>á hopi otronan ku Su palabranan i akshonnan</a:t>
            </a:r>
            <a:r>
              <a:rPr lang="pap-029" sz="2000" b="1" dirty="0"/>
              <a:t> (Marko 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Tur dia Hesus tabata kustumbr</a:t>
            </a:r>
            <a:r>
              <a:rPr lang="pap-029" b="1" dirty="0">
                <a:latin typeface="Aptos" panose="020B0004020202020204" pitchFamily="34" charset="0"/>
              </a:rPr>
              <a:t>á di buska Dios den orashon, i E ta invita nos </a:t>
            </a:r>
            <a:r>
              <a:rPr lang="pap-029" b="1" dirty="0"/>
              <a:t> pa imit’E (Marko 6:46; Lukas 3:21; 5:16; 9:18; 11:1; 18:1). Den situashonnan speshal, asta El a dedik</a:t>
            </a:r>
            <a:r>
              <a:rPr lang="pap-029" b="1" dirty="0">
                <a:latin typeface="Aptos" panose="020B0004020202020204" pitchFamily="34" charset="0"/>
              </a:rPr>
              <a:t>á anochinan kompleto na orashon</a:t>
            </a:r>
            <a:br>
              <a:rPr lang="pap-029" b="1" dirty="0"/>
            </a:br>
            <a:r>
              <a:rPr lang="pap-029" b="1" dirty="0"/>
              <a:t>(Lukas 6:12-13; Mat. 14:21-23).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Hesus no tabata aktua riba Su propio initiativa. Komo kustumber, El a bai prom</a:t>
            </a:r>
            <a:r>
              <a:rPr lang="pap-029" sz="2000" b="1" dirty="0">
                <a:latin typeface="Aptos" panose="020B0004020202020204" pitchFamily="34" charset="0"/>
              </a:rPr>
              <a:t>é pa papia ku Su Tata asina ku E lo por bis’É loke E lo tin di hasi e dia ei</a:t>
            </a:r>
            <a:r>
              <a:rPr lang="pap-029" sz="2000" b="1" dirty="0"/>
              <a:t> (Marko 1:35; Juan 8:2 </a:t>
            </a:r>
            <a:r>
              <a:rPr lang="en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no mester, meskos ku Hesus, buska Dios tur dia den orashon pa sa Su boluntat? Den situashonnan speshal, nos lo no busk’</a:t>
            </a:r>
            <a:r>
              <a:rPr lang="pap-029" sz="2000" b="1" dirty="0">
                <a:latin typeface="Aptos" panose="020B0004020202020204" pitchFamily="34" charset="0"/>
              </a:rPr>
              <a:t>É speshalmente den orashon</a:t>
            </a:r>
            <a:r>
              <a:rPr lang="pap-029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KURA I RESPET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Aptos" panose="020B0004020202020204" pitchFamily="34" charset="0"/>
              </a:rPr>
              <a:t>Á E LEI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185862" y="501313"/>
            <a:ext cx="1047273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 Mira pa bo no bisa esaki na ningun hende. Pero bai, mustra bo mes na e saserdote i ofresé e sakrifisionan ku Moisés a ordená pa bo purifikashon, komo un testimonio pa nan.</a:t>
            </a:r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(Marko 1:44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211221" y="1293083"/>
            <a:ext cx="79522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E leproso, isol</a:t>
            </a:r>
            <a:r>
              <a:rPr lang="pap-029" sz="1900" b="1" dirty="0">
                <a:latin typeface="Aptos" panose="020B0004020202020204" pitchFamily="34" charset="0"/>
              </a:rPr>
              <a:t>á for di tur kontakto humano debí na su enfermedat</a:t>
            </a:r>
            <a:r>
              <a:rPr lang="pap-029" sz="1900" b="1" dirty="0"/>
              <a:t>, a rudi</a:t>
            </a:r>
            <a:r>
              <a:rPr lang="pap-029" sz="1900" b="1" dirty="0">
                <a:latin typeface="Aptos" panose="020B0004020202020204" pitchFamily="34" charset="0"/>
              </a:rPr>
              <a:t>á dilanti di Hesus rogando pa saniamentu</a:t>
            </a:r>
            <a:r>
              <a:rPr lang="pap-029" sz="1900" b="1" dirty="0"/>
              <a:t> (Lev. 13:45; Marko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843202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211221" y="3091101"/>
            <a:ext cx="7952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Segun ku nos ta bini na Hesus ku nos pik</a:t>
            </a:r>
            <a:r>
              <a:rPr lang="pap-029" sz="2000" b="1" dirty="0">
                <a:latin typeface="Aptos" panose="020B0004020202020204" pitchFamily="34" charset="0"/>
              </a:rPr>
              <a:t>ánan i sushedat</a:t>
            </a:r>
            <a:r>
              <a:rPr lang="pap-029" sz="2000" b="1" dirty="0"/>
              <a:t>, E lo no bai for di nos. E lo duna nos pordon i saniamentu, hasiendo nos limpi manera 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210050" y="2013451"/>
            <a:ext cx="7981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Dilanti di e multitut, Hesus ta hasi algu kontrali na e lei: E ta mishi ku e leproso i pa esei ta bira sushi. Pero, enbes di risibi e leproso su impuresa, e leproso a risib</a:t>
            </a:r>
            <a:r>
              <a:rPr lang="pap-029" sz="2000" b="1" dirty="0">
                <a:latin typeface="Aptos" panose="020B0004020202020204" pitchFamily="34" charset="0"/>
              </a:rPr>
              <a:t>í Hesus Su saniamentu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401885"/>
            <a:ext cx="956310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3000" b="1" dirty="0">
                <a:latin typeface="Constantia" panose="02030602050306030303" pitchFamily="18" charset="0"/>
              </a:rPr>
              <a:t>“E Salbador Su bida riba tera no tabata unu fasil. Pero nunka El a bira kansá di traha pa salba hende pèrdí. El a biba un bida generoso for di Su nasementu te na Su morto. E no a purba di ta liber for di trabou duru i biahenan ku ta kansa hende. El a bisa ku e Yiu di hende “ no a bini pa wòrdu sirbí, pero pa sirbi i pa duna Su bida pa reskatá hopi hende.” Mateo 20:28. Esaki tabata e úniko gran meta(ophetivo) di Su bida. Tur otro kos tabta menos importante. Pa hasi Dios Su boluntat i pa terminá Su trabou tabata manera kuminda i algu di bebe p’É. No tabatin ningun pensamentu di Su mes den Su trabou."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234195" y="6029325"/>
            <a:ext cx="272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pg. 77)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0" y="308113"/>
            <a:ext cx="4438649" cy="6241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 ora </a:t>
            </a:r>
            <a:r>
              <a:rPr kumimoji="0" lang="es-E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ei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Hesus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bisa </a:t>
            </a:r>
            <a:r>
              <a:rPr kumimoji="0" lang="es-E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: “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SiguiMi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, i lo Mi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hasi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boso bira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piskadónan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di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hende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1:17, </a:t>
            </a:r>
            <a:r>
              <a:rPr kumimoji="0" lang="es-ES" sz="2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B0AEC"/>
                </a:solidFill>
              </a:rPr>
              <a:t>Aktividatnan speshal: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Yama disipelnan. Marko 1:16-20.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81111"/>
                </a:solidFill>
              </a:rPr>
              <a:t>Aktividatnan riba Sabat: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Predik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 den e snoa. Marko 1:21-28.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Kura. Marko 1:29-34.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9870C"/>
                </a:solidFill>
              </a:rPr>
              <a:t>Aktividatnan diario: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Hasi orashon i predika. Marko 1:35-39.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Kura i respet</a:t>
            </a:r>
            <a:r>
              <a:rPr lang="en-US" sz="2000" b="1" dirty="0">
                <a:latin typeface="Aptos" panose="020B0004020202020204" pitchFamily="34" charset="0"/>
              </a:rPr>
              <a:t>á e Lei</a:t>
            </a:r>
            <a:r>
              <a:rPr lang="en" sz="2000" b="1" dirty="0"/>
              <a:t>. Marko 1:40-45.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2000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Manera kiko un dia den e bida di Hesus lo ta? Kiko si nos kompa</a:t>
            </a:r>
            <a:r>
              <a:rPr lang="pap-029" sz="2000" b="1" dirty="0">
                <a:latin typeface="Aptos" panose="020B0004020202020204" pitchFamily="34" charset="0"/>
              </a:rPr>
              <a:t>ñ’É</a:t>
            </a:r>
            <a:r>
              <a:rPr lang="pap-029" sz="2000" b="1" dirty="0"/>
              <a:t> pa un siman kompleto?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lo kompa</a:t>
            </a:r>
            <a:r>
              <a:rPr lang="pap-029" sz="2000" b="1" dirty="0">
                <a:latin typeface="Aptos" panose="020B0004020202020204" pitchFamily="34" charset="0"/>
              </a:rPr>
              <a:t>ña Hesus dor di yama un grupo di piskadónan pa siguiE tempu kompleto</a:t>
            </a:r>
            <a:r>
              <a:rPr lang="pap-029" sz="2000" b="1" dirty="0"/>
              <a:t>; desfrutando di un dia di Sabat okup</a:t>
            </a:r>
            <a:r>
              <a:rPr lang="pap-029" sz="2000" b="1" dirty="0">
                <a:latin typeface="Aptos" panose="020B0004020202020204" pitchFamily="34" charset="0"/>
              </a:rPr>
              <a:t>á; i, finalmente</a:t>
            </a:r>
            <a:r>
              <a:rPr lang="pap-029" sz="2000" b="1" dirty="0"/>
              <a:t>, nos lo mira kiko nan kustumbernan diario tabata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90339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Marko ta yuda nos biba e eksperensia aki den e </a:t>
            </a:r>
            <a:r>
              <a:rPr lang="pap-029" sz="2000" b="1" dirty="0">
                <a:latin typeface="Aptos" panose="020B0004020202020204" pitchFamily="34" charset="0"/>
              </a:rPr>
              <a:t>último parti di su promé kapítulo </a:t>
            </a:r>
            <a:r>
              <a:rPr lang="pap-029" sz="2000" b="1" dirty="0"/>
              <a:t>(Marko </a:t>
            </a:r>
            <a:r>
              <a:rPr lang="en" sz="2000" b="1" dirty="0"/>
              <a:t>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AKTIVIDATNAN SPESHAL</a:t>
            </a: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YAMA DISIPELNAN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Bini, siguiMi,” Hesus a bisa, “ i lo Mi manda boso pa piska pa hende.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Marko ta w</a:t>
            </a:r>
            <a:r>
              <a:rPr lang="pap-029" sz="2000" b="1" dirty="0">
                <a:latin typeface="Aptos" panose="020B0004020202020204" pitchFamily="34" charset="0"/>
              </a:rPr>
              <a:t>òrdu karaktisá dor di su brevedat</a:t>
            </a:r>
            <a:r>
              <a:rPr lang="pap-029" sz="2000" b="1" dirty="0"/>
              <a:t>. Si nos no a konsult</a:t>
            </a:r>
            <a:r>
              <a:rPr lang="pap-029" sz="2000" b="1" dirty="0">
                <a:latin typeface="Aptos" panose="020B0004020202020204" pitchFamily="34" charset="0"/>
              </a:rPr>
              <a:t>á e otro evangelionan, nos lo por yega na konklushonnan eroneo tokante di e yamada aki. </a:t>
            </a:r>
            <a:endParaRPr lang="pap-029" sz="2000" b="1" dirty="0"/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53125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Hesus ta predik</a:t>
            </a:r>
            <a:r>
              <a:rPr lang="pap-029" sz="1900" b="1" dirty="0">
                <a:latin typeface="Aptos" panose="020B0004020202020204" pitchFamily="34" charset="0"/>
              </a:rPr>
              <a:t>á for di Pedro su boto, i e ora ei un kohida milagroso ta tuma lugá</a:t>
            </a:r>
            <a:r>
              <a:rPr lang="pap-029" sz="1900" b="1" dirty="0"/>
              <a:t>. E kuater rumannan h</a:t>
            </a:r>
            <a:r>
              <a:rPr lang="pap-029" sz="1900" b="1" dirty="0">
                <a:latin typeface="Aptos" panose="020B0004020202020204" pitchFamily="34" charset="0"/>
              </a:rPr>
              <a:t>òmber su </a:t>
            </a:r>
            <a:r>
              <a:rPr lang="pap-029" sz="1900" b="1" dirty="0"/>
              <a:t>redanan kasi a w</a:t>
            </a:r>
            <a:r>
              <a:rPr lang="pap-029" sz="1900" b="1" dirty="0">
                <a:latin typeface="Aptos" panose="020B0004020202020204" pitchFamily="34" charset="0"/>
              </a:rPr>
              <a:t>òrdu kibrá(di sker) dor di e kantidat di piská </a:t>
            </a:r>
            <a:r>
              <a:rPr lang="pap-029" sz="1900" b="1" dirty="0"/>
              <a:t>(Lukas 5 :1-7). Mientras Santiago i Juan ta lapi e redanan, Pedro ta kai na Hesus Su pia (Lukas 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Esaki no tabata e prom</a:t>
            </a:r>
            <a:r>
              <a:rPr lang="pap-029" sz="2000" b="1" dirty="0">
                <a:latin typeface="Aptos" panose="020B0004020202020204" pitchFamily="34" charset="0"/>
              </a:rPr>
              <a:t>é bia ku e hòmbernan aki a kontra ku (topa ku) </a:t>
            </a:r>
            <a:r>
              <a:rPr lang="pap-029" sz="2000" b="1" dirty="0"/>
              <a:t>Hesus. Komo siguid</a:t>
            </a:r>
            <a:r>
              <a:rPr lang="pap-029" sz="2000" b="1" dirty="0">
                <a:latin typeface="Aptos" panose="020B0004020202020204" pitchFamily="34" charset="0"/>
              </a:rPr>
              <a:t>ónan di Juan Boutista, nan a tende su palabranan tokante di Hesus, i nan a siguiE</a:t>
            </a:r>
            <a:r>
              <a:rPr lang="pap-029" sz="2000" b="1" dirty="0"/>
              <a:t>. E prom</a:t>
            </a:r>
            <a:r>
              <a:rPr lang="pap-029" sz="2000" b="1" dirty="0">
                <a:latin typeface="Aptos" panose="020B0004020202020204" pitchFamily="34" charset="0"/>
              </a:rPr>
              <a:t>énan pa hasi asina tabata Andres i Juan</a:t>
            </a:r>
            <a:r>
              <a:rPr lang="pap-029" sz="2000" b="1" dirty="0"/>
              <a:t>, sigu</a:t>
            </a:r>
            <a:r>
              <a:rPr lang="pap-029" sz="2000" b="1" dirty="0">
                <a:latin typeface="Aptos" panose="020B0004020202020204" pitchFamily="34" charset="0"/>
              </a:rPr>
              <a:t>í dor i nan respektivo rumannan hòmber</a:t>
            </a:r>
            <a:r>
              <a:rPr lang="pap-029" sz="2000" b="1" dirty="0"/>
              <a:t> </a:t>
            </a:r>
            <a:r>
              <a:rPr lang="en" sz="2000" b="1" dirty="0"/>
              <a:t>(Juan 1:35-42).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557680"/>
            <a:ext cx="7603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Jak</a:t>
            </a:r>
            <a:r>
              <a:rPr lang="pap-029" sz="2000" b="1" dirty="0">
                <a:latin typeface="Aptos" panose="020B0004020202020204" pitchFamily="34" charset="0"/>
              </a:rPr>
              <a:t>ò</a:t>
            </a:r>
            <a:r>
              <a:rPr lang="pap-029" sz="2000" b="1" dirty="0"/>
              <a:t>b i Juan a laga nan tata enkarg</a:t>
            </a:r>
            <a:r>
              <a:rPr lang="pap-029" sz="2000" b="1" dirty="0">
                <a:latin typeface="Aptos" panose="020B0004020202020204" pitchFamily="34" charset="0"/>
              </a:rPr>
              <a:t>á ku e negoshi di famia</a:t>
            </a:r>
            <a:r>
              <a:rPr lang="pap-029" sz="2000" b="1" dirty="0"/>
              <a:t>, i Pedro i Andres a laga nan mantenshon di bida pa ta ganad</a:t>
            </a:r>
            <a:r>
              <a:rPr lang="pap-029" sz="2000" b="1" dirty="0">
                <a:latin typeface="Aptos" panose="020B0004020202020204" pitchFamily="34" charset="0"/>
              </a:rPr>
              <a:t>ó</a:t>
            </a:r>
            <a:r>
              <a:rPr lang="pap-029" sz="2000" b="1" dirty="0"/>
              <a:t>nan di alma. Dor di obedese e yamada di Hesus, nan a kambia nan bida, i e bida di e mundu kompleto.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AKTIVIDATNAN RIBA SABAT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PREDIK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Á DEN E SNOA</a:t>
            </a:r>
            <a:endParaRPr lang="en" sz="4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 a bai na Kapernaum, i ora e Sabat a bini, Hesus, Hesus a bai den e snoa i a kuminsá siña 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evangelionan ta hasi esaki kla ku baiendo na e snoa riba Sabat tabata un kustumber di Hesus, no un evento isol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(Lukas 4:16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706783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no ta tur hende tabata kontentu. E enemigu a disid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pa interumpí e servisio, sperando pa anulá Hesus Su influensia 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(Marko 1:23-26). Un intervenshon r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ápido a kousa ku e hendenan pa wòrdu asta mas influensiá dor di djÉ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(Marko 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 e hendenan a reakshon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na Hesus Su predikamentu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(Marko 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868464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realidatnan ta sobresal</a:t>
            </a:r>
            <a:r>
              <a:rPr lang="pap-029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for di e historia aki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KURA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604846" y="123110"/>
            <a:ext cx="8587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anochi ei despues ku solo a baha e pueblo a trese serka Hesus tur esnan ku tabata malu i pose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í pa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demoño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5" y="963598"/>
            <a:ext cx="872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 fin di e servisio den e snoa, Hesus a retir</a:t>
            </a:r>
            <a:r>
              <a:rPr lang="pap-029" sz="2000" b="1" dirty="0">
                <a:latin typeface="Aptos" panose="020B0004020202020204" pitchFamily="34" charset="0"/>
              </a:rPr>
              <a:t>á ku Su kuater disipelnan na Pedro su kas pa gosa di un kuminda na privá </a:t>
            </a:r>
            <a:r>
              <a:rPr lang="en" sz="2000" b="1" dirty="0"/>
              <a:t>(Marko 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142033"/>
            <a:ext cx="5494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milager di esun pose</a:t>
            </a:r>
            <a:r>
              <a:rPr lang="pap-029" sz="2000" b="1" dirty="0">
                <a:latin typeface="Aptos" panose="020B0004020202020204" pitchFamily="34" charset="0"/>
              </a:rPr>
              <a:t>í pa e demoño tabata e tópiko di e kombersashon den hopi hogarnan na K</a:t>
            </a:r>
            <a:r>
              <a:rPr lang="pap-029" sz="2000" b="1" dirty="0"/>
              <a:t>apernaum. Pesei, na final di e oranan sagrado di e Sabat, ora ku e solo a baha, nan a trese hopi hende enfermo na Hesus pa w</a:t>
            </a:r>
            <a:r>
              <a:rPr lang="pap-029" sz="2000" b="1" dirty="0">
                <a:latin typeface="Aptos" panose="020B0004020202020204" pitchFamily="34" charset="0"/>
              </a:rPr>
              <a:t>òrdu kurá</a:t>
            </a:r>
            <a:r>
              <a:rPr lang="pap-029" sz="2000" b="1" dirty="0"/>
              <a:t>  (Marko 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4959105"/>
            <a:ext cx="642025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Ki un goso! Ki gritunan di alabansa a rezon</a:t>
            </a:r>
            <a:r>
              <a:rPr lang="pap-029" sz="1900" b="1" dirty="0">
                <a:latin typeface="Aptos" panose="020B0004020202020204" pitchFamily="34" charset="0"/>
              </a:rPr>
              <a:t>á den Simon su kas</a:t>
            </a:r>
            <a:r>
              <a:rPr lang="pap-029" sz="1900" b="1" dirty="0"/>
              <a:t>! Y no solamente esnan ku a w</a:t>
            </a:r>
            <a:r>
              <a:rPr lang="pap-029" sz="1900" b="1" dirty="0">
                <a:latin typeface="Aptos" panose="020B0004020202020204" pitchFamily="34" charset="0"/>
              </a:rPr>
              <a:t>òrdu </a:t>
            </a:r>
            <a:r>
              <a:rPr lang="pap-029" sz="1900" b="1" dirty="0"/>
              <a:t>kur</a:t>
            </a:r>
            <a:r>
              <a:rPr lang="pap-029" sz="1900" b="1" dirty="0">
                <a:latin typeface="Aptos" panose="020B0004020202020204" pitchFamily="34" charset="0"/>
              </a:rPr>
              <a:t>á ta alabá, pero Hesus mes a regosihá den trese nan kuramentu(saniamentu</a:t>
            </a:r>
            <a:r>
              <a:rPr lang="en-US" sz="1900" b="1" dirty="0">
                <a:latin typeface="Aptos" panose="020B0004020202020204" pitchFamily="34" charset="0"/>
              </a:rPr>
              <a:t>)</a:t>
            </a:r>
            <a:r>
              <a:rPr lang="en" sz="19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834832"/>
            <a:ext cx="8726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Mientras ku nan tabata prepar</a:t>
            </a:r>
            <a:r>
              <a:rPr lang="pap-029" b="1" dirty="0">
                <a:latin typeface="Aptos" panose="020B0004020202020204" pitchFamily="34" charset="0"/>
              </a:rPr>
              <a:t>á e mesa, nan a bisa Hesus tokante di Pedro su suegra, ataká dor di keintura</a:t>
            </a:r>
            <a:r>
              <a:rPr lang="pap-029" b="1" dirty="0"/>
              <a:t> (Marko 1:30). Ora ku el a w</a:t>
            </a:r>
            <a:r>
              <a:rPr lang="pap-029" b="1" dirty="0">
                <a:latin typeface="Aptos" panose="020B0004020202020204" pitchFamily="34" charset="0"/>
              </a:rPr>
              <a:t>òrdu kurá, e muhé aki a dediká su mes na sirbi e bishitanan</a:t>
            </a:r>
            <a:r>
              <a:rPr lang="pap-029" b="1" dirty="0"/>
              <a:t> (Marko 1:31). E benefisionan ku Hesus ta kompart</a:t>
            </a:r>
            <a:r>
              <a:rPr lang="pap-029" b="1" dirty="0">
                <a:latin typeface="Aptos" panose="020B0004020202020204" pitchFamily="34" charset="0"/>
              </a:rPr>
              <a:t>í na nos ta </a:t>
            </a:r>
            <a:r>
              <a:rPr lang="pap-029" b="1" dirty="0"/>
              <a:t>provok</a:t>
            </a:r>
            <a:r>
              <a:rPr lang="pap-029" b="1" dirty="0">
                <a:latin typeface="Aptos" panose="020B0004020202020204" pitchFamily="34" charset="0"/>
              </a:rPr>
              <a:t>á den nos e deseo pa kompartí nan ku otronan</a:t>
            </a:r>
            <a:r>
              <a:rPr lang="pap-029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un dia di kansansio, lat den anochi, Hesus finalmente tabata kapas pa sosega. 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AKTIVIDATNAN DIARIO</a:t>
            </a: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1445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Aptos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104</cp:revision>
  <dcterms:created xsi:type="dcterms:W3CDTF">2024-06-08T05:54:19Z</dcterms:created>
  <dcterms:modified xsi:type="dcterms:W3CDTF">2024-07-10T17:37:55Z</dcterms:modified>
</cp:coreProperties>
</file>