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04" r:id="rId4"/>
    <p:sldId id="257" r:id="rId5"/>
    <p:sldId id="258" r:id="rId6"/>
    <p:sldId id="259" r:id="rId7"/>
    <p:sldId id="260" r:id="rId8"/>
    <p:sldId id="261" r:id="rId9"/>
    <p:sldId id="262" r:id="rId10"/>
    <p:sldId id="263" r:id="rId11"/>
    <p:sldId id="264" r:id="rId12"/>
    <p:sldId id="303"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00"/>
    <a:srgbClr val="A9D9FD"/>
    <a:srgbClr val="1A8431"/>
    <a:srgbClr val="AC3900"/>
    <a:srgbClr val="056CB9"/>
    <a:srgbClr val="24E424"/>
    <a:srgbClr val="2E2F64"/>
    <a:srgbClr val="0F0E0C"/>
    <a:srgbClr val="818C99"/>
    <a:srgbClr val="83B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den e kaminda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alpha val="90000"/>
          </a:schemeClr>
        </a:solidFill>
      </dgm:spPr>
      <dgm:t>
        <a:bodyPr/>
        <a:lstStyle/>
        <a:p>
          <a:r>
            <a:rPr lang="en" sz="2000" b="1" dirty="0"/>
            <a:t>Den poko dianan, e simia ta muri </a:t>
          </a:r>
          <a:br>
            <a:rPr lang="es-ES" sz="2000" b="1" dirty="0"/>
          </a:br>
          <a:r>
            <a:rPr lang="en" sz="2000" b="1" dirty="0"/>
            <a:t>(Marko 4:4)</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 b="1" dirty="0">
              <a:effectLst>
                <a:outerShdw blurRad="38100" dist="38100" dir="2700000" algn="tl">
                  <a:srgbClr val="000000">
                    <a:alpha val="43137"/>
                  </a:srgbClr>
                </a:outerShdw>
              </a:effectLst>
            </a:rPr>
            <a:t>meimei di piedranan</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en" sz="2000" b="1" dirty="0"/>
            <a:t>Den poko simannan, e simia ta muri </a:t>
          </a:r>
          <a:br>
            <a:rPr lang="es-ES" sz="2000" b="1" dirty="0"/>
          </a:br>
          <a:r>
            <a:rPr lang="en" sz="2000" b="1" dirty="0"/>
            <a:t>(Marko 4:5-6)</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entre sumpi</a:t>
          </a:r>
          <a:r>
            <a:rPr lang="en-US" b="1" dirty="0" err="1">
              <a:effectLst>
                <a:outerShdw blurRad="38100" dist="38100" dir="2700000" algn="tl">
                  <a:srgbClr val="000000">
                    <a:alpha val="43137"/>
                  </a:srgbClr>
                </a:outerShdw>
              </a:effectLst>
              <a:latin typeface="Aptos" panose="020B0004020202020204" pitchFamily="34" charset="0"/>
            </a:rPr>
            <a:t>ñanan</a:t>
          </a:r>
          <a:endParaRPr lang="en"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solidFill>
      </dgm:spPr>
      <dgm:t>
        <a:bodyPr tIns="0" bIns="0" anchor="t" anchorCtr="0"/>
        <a:lstStyle/>
        <a:p>
          <a:r>
            <a:rPr lang="en" sz="2000" b="1" dirty="0"/>
            <a:t>Den poko lunanan, e simia ta muri </a:t>
          </a:r>
          <a:br>
            <a:rPr lang="es-ES" sz="2000" b="1" dirty="0"/>
          </a:br>
          <a:r>
            <a:rPr lang="en" sz="2000" b="1" dirty="0"/>
            <a:t>(Marko 4:7)</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den bon tera</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en" sz="2000" b="1" u="none" dirty="0"/>
            <a:t>Na fin di e temporada, e simia ta pari fruta (Marko 4:8)</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187275" custScaleY="68992"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68992"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187275"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93758" custLinFactNeighborX="-31982" custLinFactNeighborY="846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64FF5-D023-43A1-834A-547DBCF7C8F0}" type="doc">
      <dgm:prSet loTypeId="urn:microsoft.com/office/officeart/2005/8/layout/cycle4" loCatId="cycle" qsTypeId="urn:microsoft.com/office/officeart/2005/8/quickstyle/simple5" qsCatId="simple" csTypeId="urn:microsoft.com/office/officeart/2005/8/colors/colorful2" csCatId="colorful" phldr="1"/>
      <dgm:spPr/>
      <dgm:t>
        <a:bodyPr/>
        <a:lstStyle/>
        <a:p>
          <a:endParaRPr lang="es-ES"/>
        </a:p>
      </dgm:t>
    </dgm:pt>
    <dgm:pt modelId="{20846C37-04A6-4B8A-B16E-B6EB8D853C10}">
      <dgm:prSet phldrT="[Texto]"/>
      <dgm:spPr/>
      <dgm:t>
        <a:bodyPr/>
        <a:lstStyle/>
        <a:p>
          <a:r>
            <a:rPr lang="en" b="1" dirty="0">
              <a:effectLst>
                <a:outerShdw blurRad="38100" dist="38100" dir="2700000" algn="tl">
                  <a:srgbClr val="000000">
                    <a:alpha val="43137"/>
                  </a:srgbClr>
                </a:outerShdw>
              </a:effectLst>
            </a:rPr>
            <a:t>Den e kaminda</a:t>
          </a:r>
        </a:p>
      </dgm:t>
    </dgm:pt>
    <dgm:pt modelId="{3774BBF1-3812-4404-964F-1FA515F931FB}" type="parTrans" cxnId="{704625B1-4C0E-4F42-984A-5939FB527D8D}">
      <dgm:prSet/>
      <dgm:spPr/>
      <dgm:t>
        <a:bodyPr/>
        <a:lstStyle/>
        <a:p>
          <a:endParaRPr lang="es-ES"/>
        </a:p>
      </dgm:t>
    </dgm:pt>
    <dgm:pt modelId="{CF009D5E-8900-4395-A5C1-8B84C1255086}" type="sibTrans" cxnId="{704625B1-4C0E-4F42-984A-5939FB527D8D}">
      <dgm:prSet/>
      <dgm:spPr/>
      <dgm:t>
        <a:bodyPr/>
        <a:lstStyle/>
        <a:p>
          <a:endParaRPr lang="es-ES"/>
        </a:p>
      </dgm:t>
    </dgm:pt>
    <dgm:pt modelId="{D1C93531-CDE4-4945-9C98-AFA8A4881DD0}">
      <dgm:prSet phldrT="[Texto]" custT="1"/>
      <dgm:spPr>
        <a:solidFill>
          <a:schemeClr val="accent2">
            <a:lumMod val="20000"/>
            <a:lumOff val="80000"/>
          </a:schemeClr>
        </a:solidFill>
      </dgm:spPr>
      <dgm:t>
        <a:bodyPr/>
        <a:lstStyle/>
        <a:p>
          <a:r>
            <a:rPr lang="pap-029" sz="2000" b="1" noProof="0" dirty="0"/>
            <a:t>Nan no tin ningun interes, i Satan</a:t>
          </a:r>
          <a:r>
            <a:rPr lang="pap-029" sz="2000" b="1" noProof="0" dirty="0">
              <a:latin typeface="Aptos" panose="020B0004020202020204" pitchFamily="34" charset="0"/>
            </a:rPr>
            <a:t>ás ta guia nan na perdishon</a:t>
          </a:r>
          <a:r>
            <a:rPr lang="pap-029" sz="2000" b="1" noProof="0" dirty="0"/>
            <a:t>  </a:t>
          </a:r>
          <a:r>
            <a:rPr lang="en" sz="2000" b="1" dirty="0"/>
            <a:t>(Marko 4:15)</a:t>
          </a:r>
        </a:p>
      </dgm:t>
    </dgm:pt>
    <dgm:pt modelId="{43AE76F9-01CC-4300-9067-0EB27DC4AA4D}" type="parTrans" cxnId="{70A58C40-EB39-48AC-B64E-4B6F657D948C}">
      <dgm:prSet/>
      <dgm:spPr/>
      <dgm:t>
        <a:bodyPr/>
        <a:lstStyle/>
        <a:p>
          <a:endParaRPr lang="es-ES"/>
        </a:p>
      </dgm:t>
    </dgm:pt>
    <dgm:pt modelId="{B615C345-1E75-425A-9D9F-8EC6274D718B}" type="sibTrans" cxnId="{70A58C40-EB39-48AC-B64E-4B6F657D948C}">
      <dgm:prSet/>
      <dgm:spPr/>
      <dgm:t>
        <a:bodyPr/>
        <a:lstStyle/>
        <a:p>
          <a:endParaRPr lang="es-ES"/>
        </a:p>
      </dgm:t>
    </dgm:pt>
    <dgm:pt modelId="{D5C61811-F1F4-4755-A8C7-F23099945982}">
      <dgm:prSet phldrT="[Texto]"/>
      <dgm:spPr/>
      <dgm:t>
        <a:bodyPr/>
        <a:lstStyle/>
        <a:p>
          <a:r>
            <a:rPr lang="en" b="1" dirty="0">
              <a:effectLst>
                <a:outerShdw blurRad="38100" dist="38100" dir="2700000" algn="tl">
                  <a:srgbClr val="000000">
                    <a:alpha val="43137"/>
                  </a:srgbClr>
                </a:outerShdw>
              </a:effectLst>
            </a:rPr>
            <a:t>meimei di piedranan</a:t>
          </a:r>
        </a:p>
      </dgm:t>
    </dgm:pt>
    <dgm:pt modelId="{A6C04D8A-F283-4162-9535-F1DCC3D63BBB}" type="parTrans" cxnId="{A16A7404-3EF1-447C-B4AE-4B16E284D896}">
      <dgm:prSet/>
      <dgm:spPr/>
      <dgm:t>
        <a:bodyPr/>
        <a:lstStyle/>
        <a:p>
          <a:endParaRPr lang="es-ES"/>
        </a:p>
      </dgm:t>
    </dgm:pt>
    <dgm:pt modelId="{5CA0C58B-0DC8-46F7-AABE-6210C6FC7464}" type="sibTrans" cxnId="{A16A7404-3EF1-447C-B4AE-4B16E284D896}">
      <dgm:prSet/>
      <dgm:spPr/>
      <dgm:t>
        <a:bodyPr/>
        <a:lstStyle/>
        <a:p>
          <a:endParaRPr lang="es-ES"/>
        </a:p>
      </dgm:t>
    </dgm:pt>
    <dgm:pt modelId="{39BF136F-DBC0-43B4-915A-2A90A56641D2}">
      <dgm:prSet phldrT="[Texto]" custT="1"/>
      <dgm:spPr>
        <a:solidFill>
          <a:schemeClr val="accent6">
            <a:lumMod val="20000"/>
            <a:lumOff val="80000"/>
            <a:alpha val="90000"/>
          </a:schemeClr>
        </a:solidFill>
      </dgm:spPr>
      <dgm:t>
        <a:bodyPr/>
        <a:lstStyle/>
        <a:p>
          <a:r>
            <a:rPr lang="pap-029" sz="2000" b="1" noProof="0" dirty="0"/>
            <a:t>Nan ta risibi e palabra, pero no ta soport</a:t>
          </a:r>
          <a:r>
            <a:rPr lang="pap-029" sz="2000" b="1" noProof="0" dirty="0">
              <a:latin typeface="Aptos" panose="020B0004020202020204" pitchFamily="34" charset="0"/>
            </a:rPr>
            <a:t>á e pruebanan </a:t>
          </a:r>
          <a:r>
            <a:rPr lang="pap-029" sz="2000" b="1" noProof="0" dirty="0"/>
            <a:t> </a:t>
          </a:r>
          <a:r>
            <a:rPr lang="en" sz="2000" b="1" dirty="0"/>
            <a:t>(Marko 4:16-17)</a:t>
          </a:r>
        </a:p>
      </dgm:t>
    </dgm:pt>
    <dgm:pt modelId="{61D207ED-45D5-4183-9B95-F7462D40D4BB}" type="parTrans" cxnId="{C2CEAA11-1C0F-4351-8F76-C56DB2710A4F}">
      <dgm:prSet/>
      <dgm:spPr/>
      <dgm:t>
        <a:bodyPr/>
        <a:lstStyle/>
        <a:p>
          <a:endParaRPr lang="es-ES"/>
        </a:p>
      </dgm:t>
    </dgm:pt>
    <dgm:pt modelId="{B1314F41-1E12-4BA2-B844-FFA413BD1AAF}" type="sibTrans" cxnId="{C2CEAA11-1C0F-4351-8F76-C56DB2710A4F}">
      <dgm:prSet/>
      <dgm:spPr/>
      <dgm:t>
        <a:bodyPr/>
        <a:lstStyle/>
        <a:p>
          <a:endParaRPr lang="es-ES"/>
        </a:p>
      </dgm:t>
    </dgm:pt>
    <dgm:pt modelId="{F6C8EDAF-9763-4123-A6B1-2B765321C157}">
      <dgm:prSet phldrT="[Texto]"/>
      <dgm:spPr/>
      <dgm:t>
        <a:bodyPr/>
        <a:lstStyle/>
        <a:p>
          <a:r>
            <a:rPr lang="en" b="1" dirty="0">
              <a:effectLst>
                <a:outerShdw blurRad="38100" dist="38100" dir="2700000" algn="tl">
                  <a:srgbClr val="000000">
                    <a:alpha val="43137"/>
                  </a:srgbClr>
                </a:outerShdw>
              </a:effectLst>
            </a:rPr>
            <a:t>entre sumpi</a:t>
          </a:r>
          <a:r>
            <a:rPr lang="en-US" b="1" dirty="0" err="1">
              <a:effectLst>
                <a:outerShdw blurRad="38100" dist="38100" dir="2700000" algn="tl">
                  <a:srgbClr val="000000">
                    <a:alpha val="43137"/>
                  </a:srgbClr>
                </a:outerShdw>
              </a:effectLst>
              <a:latin typeface="Aptos" panose="020B0004020202020204" pitchFamily="34" charset="0"/>
            </a:rPr>
            <a:t>ñanan</a:t>
          </a:r>
          <a:endParaRPr lang="en" b="1" dirty="0">
            <a:effectLst>
              <a:outerShdw blurRad="38100" dist="38100" dir="2700000" algn="tl">
                <a:srgbClr val="000000">
                  <a:alpha val="43137"/>
                </a:srgbClr>
              </a:outerShdw>
            </a:effectLst>
          </a:endParaRPr>
        </a:p>
      </dgm:t>
    </dgm:pt>
    <dgm:pt modelId="{03537DCA-D7FF-41AB-AE33-B3AEE8E95A24}" type="parTrans" cxnId="{8E3B7B99-9A66-4AA3-A299-E9A0D375F39F}">
      <dgm:prSet/>
      <dgm:spPr/>
      <dgm:t>
        <a:bodyPr/>
        <a:lstStyle/>
        <a:p>
          <a:endParaRPr lang="es-ES"/>
        </a:p>
      </dgm:t>
    </dgm:pt>
    <dgm:pt modelId="{91252F4C-23AF-41FA-AB4B-40C4B23E7FCE}" type="sibTrans" cxnId="{8E3B7B99-9A66-4AA3-A299-E9A0D375F39F}">
      <dgm:prSet/>
      <dgm:spPr/>
      <dgm:t>
        <a:bodyPr/>
        <a:lstStyle/>
        <a:p>
          <a:endParaRPr lang="es-ES"/>
        </a:p>
      </dgm:t>
    </dgm:pt>
    <dgm:pt modelId="{6E2D36C2-0027-4B18-9962-EEE183CFD1EC}">
      <dgm:prSet phldrT="[Texto]" custT="1"/>
      <dgm:spPr>
        <a:solidFill>
          <a:srgbClr val="A9D9FD">
            <a:alpha val="90000"/>
          </a:srgbClr>
        </a:solidFill>
      </dgm:spPr>
      <dgm:t>
        <a:bodyPr tIns="0" bIns="0" anchor="t" anchorCtr="0"/>
        <a:lstStyle/>
        <a:p>
          <a:r>
            <a:rPr lang="en" sz="1900" b="1" dirty="0"/>
            <a:t>Nan ta risibi e palabra, pero nan ta bira komfortabel (Marko 4:18-19)</a:t>
          </a:r>
        </a:p>
      </dgm:t>
    </dgm:pt>
    <dgm:pt modelId="{7363627D-E1AD-42D8-AD1C-17CA6CA0B942}" type="parTrans" cxnId="{EBD3450C-320A-4635-975F-340934B6CA5E}">
      <dgm:prSet/>
      <dgm:spPr/>
      <dgm:t>
        <a:bodyPr/>
        <a:lstStyle/>
        <a:p>
          <a:endParaRPr lang="es-ES"/>
        </a:p>
      </dgm:t>
    </dgm:pt>
    <dgm:pt modelId="{59BE214B-9C50-457E-9ABF-2509B5EEE913}" type="sibTrans" cxnId="{EBD3450C-320A-4635-975F-340934B6CA5E}">
      <dgm:prSet/>
      <dgm:spPr/>
      <dgm:t>
        <a:bodyPr/>
        <a:lstStyle/>
        <a:p>
          <a:endParaRPr lang="es-ES"/>
        </a:p>
      </dgm:t>
    </dgm:pt>
    <dgm:pt modelId="{F0A3735E-43AB-4C9E-A5E0-2DBFFAC3E484}">
      <dgm:prSet phldrT="[Texto]"/>
      <dgm:spPr/>
      <dgm:t>
        <a:bodyPr/>
        <a:lstStyle/>
        <a:p>
          <a:r>
            <a:rPr lang="en" b="1" dirty="0">
              <a:effectLst>
                <a:outerShdw blurRad="38100" dist="38100" dir="2700000" algn="tl">
                  <a:srgbClr val="000000">
                    <a:alpha val="43137"/>
                  </a:srgbClr>
                </a:outerShdw>
              </a:effectLst>
            </a:rPr>
            <a:t>riba bon tera</a:t>
          </a:r>
        </a:p>
      </dgm:t>
    </dgm:pt>
    <dgm:pt modelId="{81D1E67A-BA78-4429-B4B5-C23CD478CEDC}" type="parTrans" cxnId="{D0321693-F322-4599-AD7F-6CD205267125}">
      <dgm:prSet/>
      <dgm:spPr/>
      <dgm:t>
        <a:bodyPr/>
        <a:lstStyle/>
        <a:p>
          <a:endParaRPr lang="es-ES"/>
        </a:p>
      </dgm:t>
    </dgm:pt>
    <dgm:pt modelId="{3FAA5DC6-D3CA-457D-B65D-9E391833DDF8}" type="sibTrans" cxnId="{D0321693-F322-4599-AD7F-6CD205267125}">
      <dgm:prSet/>
      <dgm:spPr/>
      <dgm:t>
        <a:bodyPr/>
        <a:lstStyle/>
        <a:p>
          <a:endParaRPr lang="es-ES"/>
        </a:p>
      </dgm:t>
    </dgm:pt>
    <dgm:pt modelId="{2AF8C730-FBCE-4BD1-8075-13A9A62BF0CE}">
      <dgm:prSet phldrT="[Texto]" custT="1"/>
      <dgm:spPr>
        <a:solidFill>
          <a:schemeClr val="accent3">
            <a:lumMod val="20000"/>
            <a:lumOff val="80000"/>
            <a:alpha val="90000"/>
          </a:schemeClr>
        </a:solidFill>
      </dgm:spPr>
      <dgm:t>
        <a:bodyPr tIns="0" bIns="0"/>
        <a:lstStyle/>
        <a:p>
          <a:r>
            <a:rPr lang="pap-029" sz="1800" b="1" noProof="0" dirty="0"/>
            <a:t>Nan ta resist</a:t>
          </a:r>
          <a:r>
            <a:rPr lang="pap-029" sz="1800" b="1" noProof="0" dirty="0">
              <a:latin typeface="Aptos" panose="020B0004020202020204" pitchFamily="34" charset="0"/>
            </a:rPr>
            <a:t>í e tèstnan i no ta stablesé. Nan ta pari fruta</a:t>
          </a:r>
          <a:r>
            <a:rPr lang="pap-029" sz="1800" b="1" noProof="0" dirty="0"/>
            <a:t> (Marko 4:20)</a:t>
          </a:r>
        </a:p>
      </dgm:t>
    </dgm:pt>
    <dgm:pt modelId="{75C7E250-861A-4FC1-B317-BFB1D2A4EF4C}" type="parTrans" cxnId="{985C45ED-60E2-46B9-B72C-5164F1FFF10F}">
      <dgm:prSet/>
      <dgm:spPr/>
      <dgm:t>
        <a:bodyPr/>
        <a:lstStyle/>
        <a:p>
          <a:endParaRPr lang="es-ES"/>
        </a:p>
      </dgm:t>
    </dgm:pt>
    <dgm:pt modelId="{80A425FB-6D49-48F0-A123-569431C50310}" type="sibTrans" cxnId="{985C45ED-60E2-46B9-B72C-5164F1FFF10F}">
      <dgm:prSet/>
      <dgm:spPr/>
      <dgm:t>
        <a:bodyPr/>
        <a:lstStyle/>
        <a:p>
          <a:endParaRPr lang="es-ES"/>
        </a:p>
      </dgm:t>
    </dgm:pt>
    <dgm:pt modelId="{9961C86B-0035-4CDE-9FB4-F303D36DCF08}" type="pres">
      <dgm:prSet presAssocID="{8FD64FF5-D023-43A1-834A-547DBCF7C8F0}" presName="cycleMatrixDiagram" presStyleCnt="0">
        <dgm:presLayoutVars>
          <dgm:chMax val="1"/>
          <dgm:dir/>
          <dgm:animLvl val="lvl"/>
          <dgm:resizeHandles val="exact"/>
        </dgm:presLayoutVars>
      </dgm:prSet>
      <dgm:spPr/>
    </dgm:pt>
    <dgm:pt modelId="{1CE64935-997E-499C-8064-61C291543104}" type="pres">
      <dgm:prSet presAssocID="{8FD64FF5-D023-43A1-834A-547DBCF7C8F0}" presName="children" presStyleCnt="0"/>
      <dgm:spPr/>
    </dgm:pt>
    <dgm:pt modelId="{4DD2EDCE-9AAF-4C89-B6B5-F88DC9056639}" type="pres">
      <dgm:prSet presAssocID="{8FD64FF5-D023-43A1-834A-547DBCF7C8F0}" presName="child1group" presStyleCnt="0"/>
      <dgm:spPr/>
    </dgm:pt>
    <dgm:pt modelId="{5804DF38-08B4-4912-B8B9-426D8DAFB991}" type="pres">
      <dgm:prSet presAssocID="{8FD64FF5-D023-43A1-834A-547DBCF7C8F0}" presName="child1" presStyleLbl="bgAcc1" presStyleIdx="0" presStyleCnt="4" custScaleX="203136" custScaleY="85630" custLinFactNeighborX="-27948" custLinFactNeighborY="-37444"/>
      <dgm:spPr/>
    </dgm:pt>
    <dgm:pt modelId="{2BE6129B-F8B3-43EB-B65B-888A4932433C}" type="pres">
      <dgm:prSet presAssocID="{8FD64FF5-D023-43A1-834A-547DBCF7C8F0}" presName="child1Text" presStyleLbl="bgAcc1" presStyleIdx="0" presStyleCnt="4">
        <dgm:presLayoutVars>
          <dgm:bulletEnabled val="1"/>
        </dgm:presLayoutVars>
      </dgm:prSet>
      <dgm:spPr/>
    </dgm:pt>
    <dgm:pt modelId="{F5DAD1D6-1B9F-4BF5-B19E-DFA1407ED54A}" type="pres">
      <dgm:prSet presAssocID="{8FD64FF5-D023-43A1-834A-547DBCF7C8F0}" presName="child2group" presStyleCnt="0"/>
      <dgm:spPr/>
    </dgm:pt>
    <dgm:pt modelId="{39112137-0F1D-44D8-945A-5202FCF184D6}" type="pres">
      <dgm:prSet presAssocID="{8FD64FF5-D023-43A1-834A-547DBCF7C8F0}" presName="child2" presStyleLbl="bgAcc1" presStyleIdx="1" presStyleCnt="4" custScaleX="187275" custScaleY="85630" custLinFactY="-71724" custLinFactNeighborX="27948" custLinFactNeighborY="-100000"/>
      <dgm:spPr/>
    </dgm:pt>
    <dgm:pt modelId="{F90FA15E-5F1D-4DC3-850B-B39AF9EE93AC}" type="pres">
      <dgm:prSet presAssocID="{8FD64FF5-D023-43A1-834A-547DBCF7C8F0}" presName="child2Text" presStyleLbl="bgAcc1" presStyleIdx="1" presStyleCnt="4">
        <dgm:presLayoutVars>
          <dgm:bulletEnabled val="1"/>
        </dgm:presLayoutVars>
      </dgm:prSet>
      <dgm:spPr/>
    </dgm:pt>
    <dgm:pt modelId="{40981378-7085-4C69-9C71-324D39768F21}" type="pres">
      <dgm:prSet presAssocID="{8FD64FF5-D023-43A1-834A-547DBCF7C8F0}" presName="child3group" presStyleCnt="0"/>
      <dgm:spPr/>
    </dgm:pt>
    <dgm:pt modelId="{5D273B0B-BBFA-4FF4-ACAC-F8A7D0609781}" type="pres">
      <dgm:prSet presAssocID="{8FD64FF5-D023-43A1-834A-547DBCF7C8F0}" presName="child3" presStyleLbl="bgAcc1" presStyleIdx="2" presStyleCnt="4" custScaleX="219636" custScaleY="81924" custLinFactY="97548" custLinFactNeighborX="27948" custLinFactNeighborY="100000"/>
      <dgm:spPr/>
    </dgm:pt>
    <dgm:pt modelId="{1E01F53D-247E-4B34-8174-6C7B2FD8967A}" type="pres">
      <dgm:prSet presAssocID="{8FD64FF5-D023-43A1-834A-547DBCF7C8F0}" presName="child3Text" presStyleLbl="bgAcc1" presStyleIdx="2" presStyleCnt="4">
        <dgm:presLayoutVars>
          <dgm:bulletEnabled val="1"/>
        </dgm:presLayoutVars>
      </dgm:prSet>
      <dgm:spPr/>
    </dgm:pt>
    <dgm:pt modelId="{F37750E1-6851-4C22-A5AA-2494BA797D00}" type="pres">
      <dgm:prSet presAssocID="{8FD64FF5-D023-43A1-834A-547DBCF7C8F0}" presName="child4group" presStyleCnt="0"/>
      <dgm:spPr/>
    </dgm:pt>
    <dgm:pt modelId="{3E21B8AA-6BE1-48BB-9AA7-0F2EFA4E13D4}" type="pres">
      <dgm:prSet presAssocID="{8FD64FF5-D023-43A1-834A-547DBCF7C8F0}" presName="child4" presStyleLbl="bgAcc1" presStyleIdx="3" presStyleCnt="4" custScaleX="187275" custScaleY="81924" custLinFactY="20076" custLinFactNeighborX="-27948" custLinFactNeighborY="100000"/>
      <dgm:spPr/>
    </dgm:pt>
    <dgm:pt modelId="{7577070F-68EE-46BF-94D7-0DD34B6FE624}" type="pres">
      <dgm:prSet presAssocID="{8FD64FF5-D023-43A1-834A-547DBCF7C8F0}" presName="child4Text" presStyleLbl="bgAcc1" presStyleIdx="3" presStyleCnt="4">
        <dgm:presLayoutVars>
          <dgm:bulletEnabled val="1"/>
        </dgm:presLayoutVars>
      </dgm:prSet>
      <dgm:spPr/>
    </dgm:pt>
    <dgm:pt modelId="{2DAB1C1B-55FC-491E-8B43-B13B8391F030}" type="pres">
      <dgm:prSet presAssocID="{8FD64FF5-D023-43A1-834A-547DBCF7C8F0}" presName="childPlaceholder" presStyleCnt="0"/>
      <dgm:spPr/>
    </dgm:pt>
    <dgm:pt modelId="{8A677CF2-0DDC-45AA-975B-EE07D2D50C64}" type="pres">
      <dgm:prSet presAssocID="{8FD64FF5-D023-43A1-834A-547DBCF7C8F0}" presName="circle" presStyleCnt="0"/>
      <dgm:spPr/>
    </dgm:pt>
    <dgm:pt modelId="{E4BC403A-C3ED-4131-9EDB-897F78181761}" type="pres">
      <dgm:prSet presAssocID="{8FD64FF5-D023-43A1-834A-547DBCF7C8F0}" presName="quadrant1" presStyleLbl="node1" presStyleIdx="0" presStyleCnt="4">
        <dgm:presLayoutVars>
          <dgm:chMax val="1"/>
          <dgm:bulletEnabled val="1"/>
        </dgm:presLayoutVars>
      </dgm:prSet>
      <dgm:spPr/>
    </dgm:pt>
    <dgm:pt modelId="{7C2D19D2-3A29-4CC8-812B-7D17A6A5BD12}" type="pres">
      <dgm:prSet presAssocID="{8FD64FF5-D023-43A1-834A-547DBCF7C8F0}" presName="quadrant2" presStyleLbl="node1" presStyleIdx="1" presStyleCnt="4">
        <dgm:presLayoutVars>
          <dgm:chMax val="1"/>
          <dgm:bulletEnabled val="1"/>
        </dgm:presLayoutVars>
      </dgm:prSet>
      <dgm:spPr/>
    </dgm:pt>
    <dgm:pt modelId="{A6F7080D-E7C6-4714-88CE-67A29D69A07B}" type="pres">
      <dgm:prSet presAssocID="{8FD64FF5-D023-43A1-834A-547DBCF7C8F0}" presName="quadrant3" presStyleLbl="node1" presStyleIdx="2" presStyleCnt="4">
        <dgm:presLayoutVars>
          <dgm:chMax val="1"/>
          <dgm:bulletEnabled val="1"/>
        </dgm:presLayoutVars>
      </dgm:prSet>
      <dgm:spPr/>
    </dgm:pt>
    <dgm:pt modelId="{C536AB7B-425C-4E0D-B8D3-38DA9C16A1A0}" type="pres">
      <dgm:prSet presAssocID="{8FD64FF5-D023-43A1-834A-547DBCF7C8F0}" presName="quadrant4" presStyleLbl="node1" presStyleIdx="3" presStyleCnt="4">
        <dgm:presLayoutVars>
          <dgm:chMax val="1"/>
          <dgm:bulletEnabled val="1"/>
        </dgm:presLayoutVars>
      </dgm:prSet>
      <dgm:spPr/>
    </dgm:pt>
    <dgm:pt modelId="{B02448F2-D57F-40EA-A537-25DBF894D38B}" type="pres">
      <dgm:prSet presAssocID="{8FD64FF5-D023-43A1-834A-547DBCF7C8F0}" presName="quadrantPlaceholder" presStyleCnt="0"/>
      <dgm:spPr/>
    </dgm:pt>
    <dgm:pt modelId="{0DCB8363-C161-499C-AA30-118274397EFE}" type="pres">
      <dgm:prSet presAssocID="{8FD64FF5-D023-43A1-834A-547DBCF7C8F0}" presName="center1" presStyleLbl="fgShp" presStyleIdx="0" presStyleCnt="2"/>
      <dgm:spPr/>
    </dgm:pt>
    <dgm:pt modelId="{6CA6D5FA-4612-42E9-B85B-6FC124476DE1}" type="pres">
      <dgm:prSet presAssocID="{8FD64FF5-D023-43A1-834A-547DBCF7C8F0}" presName="center2" presStyleLbl="fgShp" presStyleIdx="1" presStyleCnt="2"/>
      <dgm:spPr/>
    </dgm:pt>
  </dgm:ptLst>
  <dgm:cxnLst>
    <dgm:cxn modelId="{A16A7404-3EF1-447C-B4AE-4B16E284D896}" srcId="{8FD64FF5-D023-43A1-834A-547DBCF7C8F0}" destId="{D5C61811-F1F4-4755-A8C7-F23099945982}" srcOrd="1" destOrd="0" parTransId="{A6C04D8A-F283-4162-9535-F1DCC3D63BBB}" sibTransId="{5CA0C58B-0DC8-46F7-AABE-6210C6FC7464}"/>
    <dgm:cxn modelId="{EBD3450C-320A-4635-975F-340934B6CA5E}" srcId="{F6C8EDAF-9763-4123-A6B1-2B765321C157}" destId="{6E2D36C2-0027-4B18-9962-EEE183CFD1EC}" srcOrd="0" destOrd="0" parTransId="{7363627D-E1AD-42D8-AD1C-17CA6CA0B942}" sibTransId="{59BE214B-9C50-457E-9ABF-2509B5EEE913}"/>
    <dgm:cxn modelId="{C2CEAA11-1C0F-4351-8F76-C56DB2710A4F}" srcId="{D5C61811-F1F4-4755-A8C7-F23099945982}" destId="{39BF136F-DBC0-43B4-915A-2A90A56641D2}" srcOrd="0" destOrd="0" parTransId="{61D207ED-45D5-4183-9B95-F7462D40D4BB}" sibTransId="{B1314F41-1E12-4BA2-B844-FFA413BD1AAF}"/>
    <dgm:cxn modelId="{733AAF1A-E0EE-4BD9-8462-E28527E70B09}" type="presOf" srcId="{8FD64FF5-D023-43A1-834A-547DBCF7C8F0}" destId="{9961C86B-0035-4CDE-9FB4-F303D36DCF08}" srcOrd="0" destOrd="0" presId="urn:microsoft.com/office/officeart/2005/8/layout/cycle4"/>
    <dgm:cxn modelId="{7835171D-6B5C-401D-8EF0-16D8AD420544}" type="presOf" srcId="{20846C37-04A6-4B8A-B16E-B6EB8D853C10}" destId="{E4BC403A-C3ED-4131-9EDB-897F78181761}" srcOrd="0" destOrd="0" presId="urn:microsoft.com/office/officeart/2005/8/layout/cycle4"/>
    <dgm:cxn modelId="{87E9AE29-8BD9-4DAC-A500-4BC59165737B}" type="presOf" srcId="{2AF8C730-FBCE-4BD1-8075-13A9A62BF0CE}" destId="{7577070F-68EE-46BF-94D7-0DD34B6FE624}" srcOrd="1" destOrd="0" presId="urn:microsoft.com/office/officeart/2005/8/layout/cycle4"/>
    <dgm:cxn modelId="{70A58C40-EB39-48AC-B64E-4B6F657D948C}" srcId="{20846C37-04A6-4B8A-B16E-B6EB8D853C10}" destId="{D1C93531-CDE4-4945-9C98-AFA8A4881DD0}" srcOrd="0" destOrd="0" parTransId="{43AE76F9-01CC-4300-9067-0EB27DC4AA4D}" sibTransId="{B615C345-1E75-425A-9D9F-8EC6274D718B}"/>
    <dgm:cxn modelId="{C00BE945-9E68-40DD-BC5D-77AB2723EF6A}" type="presOf" srcId="{39BF136F-DBC0-43B4-915A-2A90A56641D2}" destId="{F90FA15E-5F1D-4DC3-850B-B39AF9EE93AC}" srcOrd="1" destOrd="0" presId="urn:microsoft.com/office/officeart/2005/8/layout/cycle4"/>
    <dgm:cxn modelId="{4AF4246C-8D46-4285-A892-F1C7BB423ABD}" type="presOf" srcId="{D1C93531-CDE4-4945-9C98-AFA8A4881DD0}" destId="{2BE6129B-F8B3-43EB-B65B-888A4932433C}" srcOrd="1" destOrd="0" presId="urn:microsoft.com/office/officeart/2005/8/layout/cycle4"/>
    <dgm:cxn modelId="{2A52996C-0C74-4071-94AB-49D5854919A4}" type="presOf" srcId="{6E2D36C2-0027-4B18-9962-EEE183CFD1EC}" destId="{5D273B0B-BBFA-4FF4-ACAC-F8A7D0609781}" srcOrd="0" destOrd="0" presId="urn:microsoft.com/office/officeart/2005/8/layout/cycle4"/>
    <dgm:cxn modelId="{861C526E-C55B-416C-B74F-5DDC05793812}" type="presOf" srcId="{39BF136F-DBC0-43B4-915A-2A90A56641D2}" destId="{39112137-0F1D-44D8-945A-5202FCF184D6}" srcOrd="0" destOrd="0" presId="urn:microsoft.com/office/officeart/2005/8/layout/cycle4"/>
    <dgm:cxn modelId="{23BE1578-0638-4D27-8CB7-39E76848C838}" type="presOf" srcId="{2AF8C730-FBCE-4BD1-8075-13A9A62BF0CE}" destId="{3E21B8AA-6BE1-48BB-9AA7-0F2EFA4E13D4}" srcOrd="0" destOrd="0" presId="urn:microsoft.com/office/officeart/2005/8/layout/cycle4"/>
    <dgm:cxn modelId="{339FAF58-8634-4BC4-9D3F-B0F895F336DB}" type="presOf" srcId="{D5C61811-F1F4-4755-A8C7-F23099945982}" destId="{7C2D19D2-3A29-4CC8-812B-7D17A6A5BD12}" srcOrd="0" destOrd="0" presId="urn:microsoft.com/office/officeart/2005/8/layout/cycle4"/>
    <dgm:cxn modelId="{053C478A-D95F-484F-B23F-7A63094CB8F6}" type="presOf" srcId="{F6C8EDAF-9763-4123-A6B1-2B765321C157}" destId="{A6F7080D-E7C6-4714-88CE-67A29D69A07B}" srcOrd="0" destOrd="0" presId="urn:microsoft.com/office/officeart/2005/8/layout/cycle4"/>
    <dgm:cxn modelId="{D0321693-F322-4599-AD7F-6CD205267125}" srcId="{8FD64FF5-D023-43A1-834A-547DBCF7C8F0}" destId="{F0A3735E-43AB-4C9E-A5E0-2DBFFAC3E484}" srcOrd="3" destOrd="0" parTransId="{81D1E67A-BA78-4429-B4B5-C23CD478CEDC}" sibTransId="{3FAA5DC6-D3CA-457D-B65D-9E391833DDF8}"/>
    <dgm:cxn modelId="{D773B895-52EB-46C0-8A6C-924A6F5ECF86}" type="presOf" srcId="{F0A3735E-43AB-4C9E-A5E0-2DBFFAC3E484}" destId="{C536AB7B-425C-4E0D-B8D3-38DA9C16A1A0}" srcOrd="0" destOrd="0" presId="urn:microsoft.com/office/officeart/2005/8/layout/cycle4"/>
    <dgm:cxn modelId="{8E3B7B99-9A66-4AA3-A299-E9A0D375F39F}" srcId="{8FD64FF5-D023-43A1-834A-547DBCF7C8F0}" destId="{F6C8EDAF-9763-4123-A6B1-2B765321C157}" srcOrd="2" destOrd="0" parTransId="{03537DCA-D7FF-41AB-AE33-B3AEE8E95A24}" sibTransId="{91252F4C-23AF-41FA-AB4B-40C4B23E7FCE}"/>
    <dgm:cxn modelId="{704625B1-4C0E-4F42-984A-5939FB527D8D}" srcId="{8FD64FF5-D023-43A1-834A-547DBCF7C8F0}" destId="{20846C37-04A6-4B8A-B16E-B6EB8D853C10}" srcOrd="0" destOrd="0" parTransId="{3774BBF1-3812-4404-964F-1FA515F931FB}" sibTransId="{CF009D5E-8900-4395-A5C1-8B84C1255086}"/>
    <dgm:cxn modelId="{856973D8-4F91-4A1C-8021-8631726368C1}" type="presOf" srcId="{6E2D36C2-0027-4B18-9962-EEE183CFD1EC}" destId="{1E01F53D-247E-4B34-8174-6C7B2FD8967A}" srcOrd="1" destOrd="0" presId="urn:microsoft.com/office/officeart/2005/8/layout/cycle4"/>
    <dgm:cxn modelId="{985C45ED-60E2-46B9-B72C-5164F1FFF10F}" srcId="{F0A3735E-43AB-4C9E-A5E0-2DBFFAC3E484}" destId="{2AF8C730-FBCE-4BD1-8075-13A9A62BF0CE}" srcOrd="0" destOrd="0" parTransId="{75C7E250-861A-4FC1-B317-BFB1D2A4EF4C}" sibTransId="{80A425FB-6D49-48F0-A123-569431C50310}"/>
    <dgm:cxn modelId="{66BA4EEE-F7C3-427C-8AE2-F49AFB5ACD18}" type="presOf" srcId="{D1C93531-CDE4-4945-9C98-AFA8A4881DD0}" destId="{5804DF38-08B4-4912-B8B9-426D8DAFB991}" srcOrd="0" destOrd="0" presId="urn:microsoft.com/office/officeart/2005/8/layout/cycle4"/>
    <dgm:cxn modelId="{C820054F-E4C8-4104-8AB8-1400452CBE90}" type="presParOf" srcId="{9961C86B-0035-4CDE-9FB4-F303D36DCF08}" destId="{1CE64935-997E-499C-8064-61C291543104}" srcOrd="0" destOrd="0" presId="urn:microsoft.com/office/officeart/2005/8/layout/cycle4"/>
    <dgm:cxn modelId="{A7EC4806-F91A-45F2-B34D-44142FEAE32E}" type="presParOf" srcId="{1CE64935-997E-499C-8064-61C291543104}" destId="{4DD2EDCE-9AAF-4C89-B6B5-F88DC9056639}" srcOrd="0" destOrd="0" presId="urn:microsoft.com/office/officeart/2005/8/layout/cycle4"/>
    <dgm:cxn modelId="{37F2076D-D9D1-4C35-822C-3B5EBC035B8D}" type="presParOf" srcId="{4DD2EDCE-9AAF-4C89-B6B5-F88DC9056639}" destId="{5804DF38-08B4-4912-B8B9-426D8DAFB991}" srcOrd="0" destOrd="0" presId="urn:microsoft.com/office/officeart/2005/8/layout/cycle4"/>
    <dgm:cxn modelId="{18A37788-37A6-4907-A0F7-1A3938D18DDB}" type="presParOf" srcId="{4DD2EDCE-9AAF-4C89-B6B5-F88DC9056639}" destId="{2BE6129B-F8B3-43EB-B65B-888A4932433C}" srcOrd="1" destOrd="0" presId="urn:microsoft.com/office/officeart/2005/8/layout/cycle4"/>
    <dgm:cxn modelId="{D318B651-407B-4BC6-9782-2CD8E6BA2A87}" type="presParOf" srcId="{1CE64935-997E-499C-8064-61C291543104}" destId="{F5DAD1D6-1B9F-4BF5-B19E-DFA1407ED54A}" srcOrd="1" destOrd="0" presId="urn:microsoft.com/office/officeart/2005/8/layout/cycle4"/>
    <dgm:cxn modelId="{F6DD44C6-83A7-4DA7-974D-C4E11F43B1C5}" type="presParOf" srcId="{F5DAD1D6-1B9F-4BF5-B19E-DFA1407ED54A}" destId="{39112137-0F1D-44D8-945A-5202FCF184D6}" srcOrd="0" destOrd="0" presId="urn:microsoft.com/office/officeart/2005/8/layout/cycle4"/>
    <dgm:cxn modelId="{E2880E04-0FCC-4455-BA51-6B96181F94B2}" type="presParOf" srcId="{F5DAD1D6-1B9F-4BF5-B19E-DFA1407ED54A}" destId="{F90FA15E-5F1D-4DC3-850B-B39AF9EE93AC}" srcOrd="1" destOrd="0" presId="urn:microsoft.com/office/officeart/2005/8/layout/cycle4"/>
    <dgm:cxn modelId="{5FD4D941-C1CE-4A82-A699-DB09727746AE}" type="presParOf" srcId="{1CE64935-997E-499C-8064-61C291543104}" destId="{40981378-7085-4C69-9C71-324D39768F21}" srcOrd="2" destOrd="0" presId="urn:microsoft.com/office/officeart/2005/8/layout/cycle4"/>
    <dgm:cxn modelId="{91EFD92B-309D-4EA5-933C-DA139172AE88}" type="presParOf" srcId="{40981378-7085-4C69-9C71-324D39768F21}" destId="{5D273B0B-BBFA-4FF4-ACAC-F8A7D0609781}" srcOrd="0" destOrd="0" presId="urn:microsoft.com/office/officeart/2005/8/layout/cycle4"/>
    <dgm:cxn modelId="{EBC3FB29-52C2-411B-A02D-69C4F0F3D894}" type="presParOf" srcId="{40981378-7085-4C69-9C71-324D39768F21}" destId="{1E01F53D-247E-4B34-8174-6C7B2FD8967A}" srcOrd="1" destOrd="0" presId="urn:microsoft.com/office/officeart/2005/8/layout/cycle4"/>
    <dgm:cxn modelId="{460CA47C-8F51-4AC5-8476-7493941646C2}" type="presParOf" srcId="{1CE64935-997E-499C-8064-61C291543104}" destId="{F37750E1-6851-4C22-A5AA-2494BA797D00}" srcOrd="3" destOrd="0" presId="urn:microsoft.com/office/officeart/2005/8/layout/cycle4"/>
    <dgm:cxn modelId="{4B759DD3-74C1-4BC9-9DE4-8AC691F47BA6}" type="presParOf" srcId="{F37750E1-6851-4C22-A5AA-2494BA797D00}" destId="{3E21B8AA-6BE1-48BB-9AA7-0F2EFA4E13D4}" srcOrd="0" destOrd="0" presId="urn:microsoft.com/office/officeart/2005/8/layout/cycle4"/>
    <dgm:cxn modelId="{DE67A686-4DA1-4AD4-806F-DFEDBEAA33BB}" type="presParOf" srcId="{F37750E1-6851-4C22-A5AA-2494BA797D00}" destId="{7577070F-68EE-46BF-94D7-0DD34B6FE624}" srcOrd="1" destOrd="0" presId="urn:microsoft.com/office/officeart/2005/8/layout/cycle4"/>
    <dgm:cxn modelId="{A5930AF3-B3BF-4FB3-82C1-E6D0DD531231}" type="presParOf" srcId="{1CE64935-997E-499C-8064-61C291543104}" destId="{2DAB1C1B-55FC-491E-8B43-B13B8391F030}" srcOrd="4" destOrd="0" presId="urn:microsoft.com/office/officeart/2005/8/layout/cycle4"/>
    <dgm:cxn modelId="{1F6C3AAD-307F-43EF-A1BE-37DA678E0FB6}" type="presParOf" srcId="{9961C86B-0035-4CDE-9FB4-F303D36DCF08}" destId="{8A677CF2-0DDC-45AA-975B-EE07D2D50C64}" srcOrd="1" destOrd="0" presId="urn:microsoft.com/office/officeart/2005/8/layout/cycle4"/>
    <dgm:cxn modelId="{EBFCCC45-0374-4755-B8AC-A4684B7ED3F5}" type="presParOf" srcId="{8A677CF2-0DDC-45AA-975B-EE07D2D50C64}" destId="{E4BC403A-C3ED-4131-9EDB-897F78181761}" srcOrd="0" destOrd="0" presId="urn:microsoft.com/office/officeart/2005/8/layout/cycle4"/>
    <dgm:cxn modelId="{612C7E08-2AC7-41E9-AB68-E1664253540C}" type="presParOf" srcId="{8A677CF2-0DDC-45AA-975B-EE07D2D50C64}" destId="{7C2D19D2-3A29-4CC8-812B-7D17A6A5BD12}" srcOrd="1" destOrd="0" presId="urn:microsoft.com/office/officeart/2005/8/layout/cycle4"/>
    <dgm:cxn modelId="{0AE19DAA-7B52-4C49-8AB0-440941921EFE}" type="presParOf" srcId="{8A677CF2-0DDC-45AA-975B-EE07D2D50C64}" destId="{A6F7080D-E7C6-4714-88CE-67A29D69A07B}" srcOrd="2" destOrd="0" presId="urn:microsoft.com/office/officeart/2005/8/layout/cycle4"/>
    <dgm:cxn modelId="{79BCC852-DAAB-490D-9B0E-87D468440361}" type="presParOf" srcId="{8A677CF2-0DDC-45AA-975B-EE07D2D50C64}" destId="{C536AB7B-425C-4E0D-B8D3-38DA9C16A1A0}" srcOrd="3" destOrd="0" presId="urn:microsoft.com/office/officeart/2005/8/layout/cycle4"/>
    <dgm:cxn modelId="{02CE4DE1-1F0F-49A1-9070-FFDD2D6632D9}" type="presParOf" srcId="{8A677CF2-0DDC-45AA-975B-EE07D2D50C64}" destId="{B02448F2-D57F-40EA-A537-25DBF894D38B}" srcOrd="4" destOrd="0" presId="urn:microsoft.com/office/officeart/2005/8/layout/cycle4"/>
    <dgm:cxn modelId="{4F33006B-6445-4743-A89C-D21FBE005826}" type="presParOf" srcId="{9961C86B-0035-4CDE-9FB4-F303D36DCF08}" destId="{0DCB8363-C161-499C-AA30-118274397EFE}" srcOrd="2" destOrd="0" presId="urn:microsoft.com/office/officeart/2005/8/layout/cycle4"/>
    <dgm:cxn modelId="{285DC69C-3640-40D6-87B3-5AE11E92A99A}" type="presParOf" srcId="{9961C86B-0035-4CDE-9FB4-F303D36DCF08}" destId="{6CA6D5FA-4612-42E9-B85B-6FC124476DE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8A674-1DE5-4323-B32D-53EED5A6712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804B93FA-FC50-44D0-9416-F9721707436A}">
      <dgm:prSet custT="1"/>
      <dgm:spPr/>
      <dgm:t>
        <a:bodyPr/>
        <a:lstStyle/>
        <a:p>
          <a:r>
            <a:rPr lang="en" sz="2000" b="1" dirty="0">
              <a:effectLst>
                <a:outerShdw blurRad="38100" dist="38100" dir="2700000" algn="tl">
                  <a:srgbClr val="000000">
                    <a:alpha val="43137"/>
                  </a:srgbClr>
                </a:outerShdw>
              </a:effectLst>
            </a:rPr>
            <a:t>Yerba</a:t>
          </a:r>
          <a:endParaRPr lang="es-ES" sz="2000" dirty="0">
            <a:effectLst>
              <a:outerShdw blurRad="38100" dist="38100" dir="2700000" algn="tl">
                <a:srgbClr val="000000">
                  <a:alpha val="43137"/>
                </a:srgbClr>
              </a:outerShdw>
            </a:effectLst>
          </a:endParaRPr>
        </a:p>
      </dgm:t>
    </dgm:pt>
    <dgm:pt modelId="{50E909B0-25B4-47A4-905B-8173D66A3E59}" type="par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CE87CF13-5EC2-475E-81C9-61F1723A5C9B}" type="sibTrans" cxnId="{FC0D9555-1C2D-414B-B90D-3581AFC27E6E}">
      <dgm:prSet/>
      <dgm:spPr/>
      <dgm:t>
        <a:bodyPr/>
        <a:lstStyle/>
        <a:p>
          <a:endParaRPr lang="es-ES" sz="2000">
            <a:effectLst>
              <a:outerShdw blurRad="38100" dist="38100" dir="2700000" algn="tl">
                <a:srgbClr val="000000">
                  <a:alpha val="43137"/>
                </a:srgbClr>
              </a:outerShdw>
            </a:effectLst>
          </a:endParaRPr>
        </a:p>
      </dgm:t>
    </dgm:pt>
    <dgm:pt modelId="{5825EADE-16B2-4123-B2A6-E9A2CDA3F6E6}">
      <dgm:prSet custT="1"/>
      <dgm:spPr/>
      <dgm:t>
        <a:bodyPr/>
        <a:lstStyle/>
        <a:p>
          <a:r>
            <a:rPr lang="en" sz="2000" b="1" dirty="0">
              <a:effectLst>
                <a:outerShdw blurRad="38100" dist="38100" dir="2700000" algn="tl">
                  <a:srgbClr val="000000">
                    <a:alpha val="43137"/>
                  </a:srgbClr>
                </a:outerShdw>
              </a:effectLst>
            </a:rPr>
            <a:t>Tapushi</a:t>
          </a:r>
          <a:endParaRPr lang="es-ES" sz="2000" dirty="0">
            <a:effectLst>
              <a:outerShdw blurRad="38100" dist="38100" dir="2700000" algn="tl">
                <a:srgbClr val="000000">
                  <a:alpha val="43137"/>
                </a:srgbClr>
              </a:outerShdw>
            </a:effectLst>
          </a:endParaRPr>
        </a:p>
      </dgm:t>
    </dgm:pt>
    <dgm:pt modelId="{CD3E0505-DF9D-420A-8647-4AB2D5890DC2}" type="par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69A4659E-9EF8-4FE9-BE82-8468597C7AC9}" type="sibTrans" cxnId="{06CE58E4-4956-4923-BC92-53936B5BEAD5}">
      <dgm:prSet/>
      <dgm:spPr/>
      <dgm:t>
        <a:bodyPr/>
        <a:lstStyle/>
        <a:p>
          <a:endParaRPr lang="es-ES" sz="2000">
            <a:effectLst>
              <a:outerShdw blurRad="38100" dist="38100" dir="2700000" algn="tl">
                <a:srgbClr val="000000">
                  <a:alpha val="43137"/>
                </a:srgbClr>
              </a:outerShdw>
            </a:effectLst>
          </a:endParaRPr>
        </a:p>
      </dgm:t>
    </dgm:pt>
    <dgm:pt modelId="{C489C699-D891-4663-B36A-CB27D82EAEB4}">
      <dgm:prSet custT="1"/>
      <dgm:spPr/>
      <dgm:t>
        <a:bodyPr/>
        <a:lstStyle/>
        <a:p>
          <a:r>
            <a:rPr lang="en" sz="2000" b="1" dirty="0">
              <a:effectLst>
                <a:outerShdw blurRad="38100" dist="38100" dir="2700000" algn="tl">
                  <a:srgbClr val="000000">
                    <a:alpha val="43137"/>
                  </a:srgbClr>
                </a:outerShdw>
              </a:effectLst>
            </a:rPr>
            <a:t>Grano</a:t>
          </a:r>
          <a:endParaRPr lang="es-ES" sz="2000" dirty="0">
            <a:effectLst>
              <a:outerShdw blurRad="38100" dist="38100" dir="2700000" algn="tl">
                <a:srgbClr val="000000">
                  <a:alpha val="43137"/>
                </a:srgbClr>
              </a:outerShdw>
            </a:effectLst>
          </a:endParaRPr>
        </a:p>
      </dgm:t>
    </dgm:pt>
    <dgm:pt modelId="{028C4B8A-9EBE-46C8-818A-802A7DADFB7C}" type="par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149112BE-2428-4B7A-A80F-9A79079CB108}" type="sibTrans" cxnId="{A046C46C-72B5-4460-B00E-086BBCC164AA}">
      <dgm:prSet/>
      <dgm:spPr/>
      <dgm:t>
        <a:bodyPr/>
        <a:lstStyle/>
        <a:p>
          <a:endParaRPr lang="es-ES" sz="2000">
            <a:effectLst>
              <a:outerShdw blurRad="38100" dist="38100" dir="2700000" algn="tl">
                <a:srgbClr val="000000">
                  <a:alpha val="43137"/>
                </a:srgbClr>
              </a:outerShdw>
            </a:effectLst>
          </a:endParaRPr>
        </a:p>
      </dgm:t>
    </dgm:pt>
    <dgm:pt modelId="{8BA70435-5FAD-42E8-9F23-90240F30B4C7}" type="pres">
      <dgm:prSet presAssocID="{1D68A674-1DE5-4323-B32D-53EED5A67125}" presName="linearFlow" presStyleCnt="0">
        <dgm:presLayoutVars>
          <dgm:dir/>
          <dgm:resizeHandles val="exact"/>
        </dgm:presLayoutVars>
      </dgm:prSet>
      <dgm:spPr/>
    </dgm:pt>
    <dgm:pt modelId="{7FAAFE69-1A22-4F50-9954-F168DFBB8BD9}" type="pres">
      <dgm:prSet presAssocID="{804B93FA-FC50-44D0-9416-F9721707436A}" presName="composite" presStyleCnt="0"/>
      <dgm:spPr/>
    </dgm:pt>
    <dgm:pt modelId="{C0B3A958-0776-44B9-B7C7-E8872E090D6B}" type="pres">
      <dgm:prSet presAssocID="{804B93FA-FC50-44D0-9416-F9721707436A}" presName="imgShp" presStyleLbl="fgImgPlace1" presStyleIdx="0" presStyleCnt="3" custLinFactNeighborX="-35848"/>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1"/>
        </a:ext>
      </dgm:extLst>
    </dgm:pt>
    <dgm:pt modelId="{ABA808DD-1189-44FF-B581-DD7BBCE32F8A}" type="pres">
      <dgm:prSet presAssocID="{804B93FA-FC50-44D0-9416-F9721707436A}" presName="txShp" presStyleLbl="node1" presStyleIdx="0" presStyleCnt="3" custScaleX="127894">
        <dgm:presLayoutVars>
          <dgm:bulletEnabled val="1"/>
        </dgm:presLayoutVars>
      </dgm:prSet>
      <dgm:spPr/>
    </dgm:pt>
    <dgm:pt modelId="{9DC8D688-8A36-45C4-BF41-B031D213D749}" type="pres">
      <dgm:prSet presAssocID="{CE87CF13-5EC2-475E-81C9-61F1723A5C9B}" presName="spacing" presStyleCnt="0"/>
      <dgm:spPr/>
    </dgm:pt>
    <dgm:pt modelId="{683A1D57-D035-4040-8081-45091B2A1D73}" type="pres">
      <dgm:prSet presAssocID="{5825EADE-16B2-4123-B2A6-E9A2CDA3F6E6}" presName="composite" presStyleCnt="0"/>
      <dgm:spPr/>
    </dgm:pt>
    <dgm:pt modelId="{1AC7A243-61B0-4E04-8942-4D8F704535D2}" type="pres">
      <dgm:prSet presAssocID="{5825EADE-16B2-4123-B2A6-E9A2CDA3F6E6}" presName="imgShp" presStyleLbl="fgImgPlace1" presStyleIdx="1" presStyleCnt="3" custLinFactNeighborX="-35848"/>
      <dgm:spPr>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2"/>
        </a:ext>
      </dgm:extLst>
    </dgm:pt>
    <dgm:pt modelId="{9AA26D14-39E6-4E82-9B46-13471A44E430}" type="pres">
      <dgm:prSet presAssocID="{5825EADE-16B2-4123-B2A6-E9A2CDA3F6E6}" presName="txShp" presStyleLbl="node1" presStyleIdx="1" presStyleCnt="3" custScaleX="127894">
        <dgm:presLayoutVars>
          <dgm:bulletEnabled val="1"/>
        </dgm:presLayoutVars>
      </dgm:prSet>
      <dgm:spPr/>
    </dgm:pt>
    <dgm:pt modelId="{61FBBEDE-778F-4790-BFD2-0154001AE3CC}" type="pres">
      <dgm:prSet presAssocID="{69A4659E-9EF8-4FE9-BE82-8468597C7AC9}" presName="spacing" presStyleCnt="0"/>
      <dgm:spPr/>
    </dgm:pt>
    <dgm:pt modelId="{64A705E1-D376-4AFA-B88E-133E0119C9A6}" type="pres">
      <dgm:prSet presAssocID="{C489C699-D891-4663-B36A-CB27D82EAEB4}" presName="composite" presStyleCnt="0"/>
      <dgm:spPr/>
    </dgm:pt>
    <dgm:pt modelId="{22BDD43C-4E0C-456C-8FF6-04452655EE07}" type="pres">
      <dgm:prSet presAssocID="{C489C699-D891-4663-B36A-CB27D82EAEB4}" presName="imgShp" presStyleLbl="fgImgPlace1" presStyleIdx="2" presStyleCnt="3" custLinFactNeighborX="-35848"/>
      <dgm:spPr>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uenta atrás de película clásica con el número 3"/>
        </a:ext>
      </dgm:extLst>
    </dgm:pt>
    <dgm:pt modelId="{111DDA5F-B481-4D23-8A95-865B9A8A4D1D}" type="pres">
      <dgm:prSet presAssocID="{C489C699-D891-4663-B36A-CB27D82EAEB4}" presName="txShp" presStyleLbl="node1" presStyleIdx="2" presStyleCnt="3" custScaleX="127894">
        <dgm:presLayoutVars>
          <dgm:bulletEnabled val="1"/>
        </dgm:presLayoutVars>
      </dgm:prSet>
      <dgm:spPr/>
    </dgm:pt>
  </dgm:ptLst>
  <dgm:cxnLst>
    <dgm:cxn modelId="{1D50591F-8B32-49C5-86FE-DE090F191C1A}" type="presOf" srcId="{C489C699-D891-4663-B36A-CB27D82EAEB4}" destId="{111DDA5F-B481-4D23-8A95-865B9A8A4D1D}" srcOrd="0" destOrd="0" presId="urn:microsoft.com/office/officeart/2005/8/layout/vList3"/>
    <dgm:cxn modelId="{070FD146-EE3D-4F58-8C2C-90551CC6B923}" type="presOf" srcId="{5825EADE-16B2-4123-B2A6-E9A2CDA3F6E6}" destId="{9AA26D14-39E6-4E82-9B46-13471A44E430}" srcOrd="0" destOrd="0" presId="urn:microsoft.com/office/officeart/2005/8/layout/vList3"/>
    <dgm:cxn modelId="{A046C46C-72B5-4460-B00E-086BBCC164AA}" srcId="{1D68A674-1DE5-4323-B32D-53EED5A67125}" destId="{C489C699-D891-4663-B36A-CB27D82EAEB4}" srcOrd="2" destOrd="0" parTransId="{028C4B8A-9EBE-46C8-818A-802A7DADFB7C}" sibTransId="{149112BE-2428-4B7A-A80F-9A79079CB108}"/>
    <dgm:cxn modelId="{FC0D9555-1C2D-414B-B90D-3581AFC27E6E}" srcId="{1D68A674-1DE5-4323-B32D-53EED5A67125}" destId="{804B93FA-FC50-44D0-9416-F9721707436A}" srcOrd="0" destOrd="0" parTransId="{50E909B0-25B4-47A4-905B-8173D66A3E59}" sibTransId="{CE87CF13-5EC2-475E-81C9-61F1723A5C9B}"/>
    <dgm:cxn modelId="{E2BD8ABB-A19E-4133-BBB7-52DE170BDDE0}" type="presOf" srcId="{804B93FA-FC50-44D0-9416-F9721707436A}" destId="{ABA808DD-1189-44FF-B581-DD7BBCE32F8A}" srcOrd="0" destOrd="0" presId="urn:microsoft.com/office/officeart/2005/8/layout/vList3"/>
    <dgm:cxn modelId="{0AD753D7-2878-4AED-90AD-371B2A785955}" type="presOf" srcId="{1D68A674-1DE5-4323-B32D-53EED5A67125}" destId="{8BA70435-5FAD-42E8-9F23-90240F30B4C7}" srcOrd="0" destOrd="0" presId="urn:microsoft.com/office/officeart/2005/8/layout/vList3"/>
    <dgm:cxn modelId="{06CE58E4-4956-4923-BC92-53936B5BEAD5}" srcId="{1D68A674-1DE5-4323-B32D-53EED5A67125}" destId="{5825EADE-16B2-4123-B2A6-E9A2CDA3F6E6}" srcOrd="1" destOrd="0" parTransId="{CD3E0505-DF9D-420A-8647-4AB2D5890DC2}" sibTransId="{69A4659E-9EF8-4FE9-BE82-8468597C7AC9}"/>
    <dgm:cxn modelId="{74627593-17BD-4299-ADFA-0177717E1693}" type="presParOf" srcId="{8BA70435-5FAD-42E8-9F23-90240F30B4C7}" destId="{7FAAFE69-1A22-4F50-9954-F168DFBB8BD9}" srcOrd="0" destOrd="0" presId="urn:microsoft.com/office/officeart/2005/8/layout/vList3"/>
    <dgm:cxn modelId="{81CB2D54-B393-466B-92A9-E6495341534B}" type="presParOf" srcId="{7FAAFE69-1A22-4F50-9954-F168DFBB8BD9}" destId="{C0B3A958-0776-44B9-B7C7-E8872E090D6B}" srcOrd="0" destOrd="0" presId="urn:microsoft.com/office/officeart/2005/8/layout/vList3"/>
    <dgm:cxn modelId="{85B79684-2890-494A-9CE7-6C5E3018CDC9}" type="presParOf" srcId="{7FAAFE69-1A22-4F50-9954-F168DFBB8BD9}" destId="{ABA808DD-1189-44FF-B581-DD7BBCE32F8A}" srcOrd="1" destOrd="0" presId="urn:microsoft.com/office/officeart/2005/8/layout/vList3"/>
    <dgm:cxn modelId="{DAEA2875-7FE1-407F-ACCE-4506309D0B0C}" type="presParOf" srcId="{8BA70435-5FAD-42E8-9F23-90240F30B4C7}" destId="{9DC8D688-8A36-45C4-BF41-B031D213D749}" srcOrd="1" destOrd="0" presId="urn:microsoft.com/office/officeart/2005/8/layout/vList3"/>
    <dgm:cxn modelId="{03E32E70-6150-4BAA-AE79-72298E2C650E}" type="presParOf" srcId="{8BA70435-5FAD-42E8-9F23-90240F30B4C7}" destId="{683A1D57-D035-4040-8081-45091B2A1D73}" srcOrd="2" destOrd="0" presId="urn:microsoft.com/office/officeart/2005/8/layout/vList3"/>
    <dgm:cxn modelId="{24EE5F70-5B26-46B2-8C08-6BC3BE31671B}" type="presParOf" srcId="{683A1D57-D035-4040-8081-45091B2A1D73}" destId="{1AC7A243-61B0-4E04-8942-4D8F704535D2}" srcOrd="0" destOrd="0" presId="urn:microsoft.com/office/officeart/2005/8/layout/vList3"/>
    <dgm:cxn modelId="{BE6FE939-9A9B-4EF3-A717-3AC1E96C6DB9}" type="presParOf" srcId="{683A1D57-D035-4040-8081-45091B2A1D73}" destId="{9AA26D14-39E6-4E82-9B46-13471A44E430}" srcOrd="1" destOrd="0" presId="urn:microsoft.com/office/officeart/2005/8/layout/vList3"/>
    <dgm:cxn modelId="{E7512C63-2E07-4C76-BC7A-1F61C9D5B8CB}" type="presParOf" srcId="{8BA70435-5FAD-42E8-9F23-90240F30B4C7}" destId="{61FBBEDE-778F-4790-BFD2-0154001AE3CC}" srcOrd="3" destOrd="0" presId="urn:microsoft.com/office/officeart/2005/8/layout/vList3"/>
    <dgm:cxn modelId="{068B26E7-12E6-4007-B228-B13FA564972D}" type="presParOf" srcId="{8BA70435-5FAD-42E8-9F23-90240F30B4C7}" destId="{64A705E1-D376-4AFA-B88E-133E0119C9A6}" srcOrd="4" destOrd="0" presId="urn:microsoft.com/office/officeart/2005/8/layout/vList3"/>
    <dgm:cxn modelId="{3A14FAB2-A712-4808-BD34-DDFDD5377CC8}" type="presParOf" srcId="{64A705E1-D376-4AFA-B88E-133E0119C9A6}" destId="{22BDD43C-4E0C-456C-8FF6-04452655EE07}" srcOrd="0" destOrd="0" presId="urn:microsoft.com/office/officeart/2005/8/layout/vList3"/>
    <dgm:cxn modelId="{20550378-F570-4D42-B58A-48F2122929F7}" type="presParOf" srcId="{64A705E1-D376-4AFA-B88E-133E0119C9A6}" destId="{111DDA5F-B481-4D23-8A95-865B9A8A4D1D}"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989482" y="3402058"/>
          <a:ext cx="4265642" cy="1208756"/>
        </a:xfrm>
        <a:prstGeom prst="roundRect">
          <a:avLst>
            <a:gd name="adj" fmla="val 10000"/>
          </a:avLst>
        </a:prstGeom>
        <a:solidFill>
          <a:srgbClr val="A9D9FD"/>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Den poko lunanan, e simia ta muri </a:t>
          </a:r>
          <a:br>
            <a:rPr lang="es-ES" sz="2000" b="1" kern="1200" dirty="0"/>
          </a:br>
          <a:r>
            <a:rPr lang="en" sz="2000" b="1" kern="1200" dirty="0"/>
            <a:t>(Marko 4:7)</a:t>
          </a:r>
        </a:p>
      </dsp:txBody>
      <dsp:txXfrm>
        <a:off x="6295727" y="3730799"/>
        <a:ext cx="2932845" cy="853463"/>
      </dsp:txXfrm>
    </dsp:sp>
    <dsp:sp modelId="{3E21B8AA-6BE1-48BB-9AA7-0F2EFA4E13D4}">
      <dsp:nvSpPr>
        <dsp:cNvPr id="0" name=""/>
        <dsp:cNvSpPr/>
      </dsp:nvSpPr>
      <dsp:spPr>
        <a:xfrm>
          <a:off x="0" y="3227452"/>
          <a:ext cx="4265642" cy="1383362"/>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0" rIns="76200" bIns="0" numCol="1" spcCol="1270" anchor="t" anchorCtr="0">
          <a:noAutofit/>
        </a:bodyPr>
        <a:lstStyle/>
        <a:p>
          <a:pPr marL="228600" lvl="1" indent="-228600" algn="l" defTabSz="889000">
            <a:lnSpc>
              <a:spcPct val="90000"/>
            </a:lnSpc>
            <a:spcBef>
              <a:spcPct val="0"/>
            </a:spcBef>
            <a:spcAft>
              <a:spcPct val="15000"/>
            </a:spcAft>
            <a:buChar char="•"/>
          </a:pPr>
          <a:r>
            <a:rPr lang="en" sz="2000" b="1" u="none" kern="1200" dirty="0"/>
            <a:t>Na fin di e temporada, e simia ta pari fruta (Marko 4:8)</a:t>
          </a:r>
        </a:p>
      </dsp:txBody>
      <dsp:txXfrm>
        <a:off x="30388" y="3603681"/>
        <a:ext cx="2925173" cy="976745"/>
      </dsp:txXfrm>
    </dsp:sp>
    <dsp:sp modelId="{39112137-0F1D-44D8-945A-5202FCF184D6}">
      <dsp:nvSpPr>
        <dsp:cNvPr id="0" name=""/>
        <dsp:cNvSpPr/>
      </dsp:nvSpPr>
      <dsp:spPr>
        <a:xfrm>
          <a:off x="4989482" y="0"/>
          <a:ext cx="4265642" cy="1017949"/>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Den poko simannan, e simia ta muri </a:t>
          </a:r>
          <a:br>
            <a:rPr lang="es-ES" sz="2000" b="1" kern="1200" dirty="0"/>
          </a:br>
          <a:r>
            <a:rPr lang="en" sz="2000" b="1" kern="1200" dirty="0"/>
            <a:t>(Marko 4:5-6)</a:t>
          </a:r>
        </a:p>
      </dsp:txBody>
      <dsp:txXfrm>
        <a:off x="6291536" y="22361"/>
        <a:ext cx="2941227" cy="718740"/>
      </dsp:txXfrm>
    </dsp:sp>
    <dsp:sp modelId="{5804DF38-08B4-4912-B8B9-426D8DAFB991}">
      <dsp:nvSpPr>
        <dsp:cNvPr id="0" name=""/>
        <dsp:cNvSpPr/>
      </dsp:nvSpPr>
      <dsp:spPr>
        <a:xfrm>
          <a:off x="0" y="0"/>
          <a:ext cx="4265642" cy="1017949"/>
        </a:xfrm>
        <a:prstGeom prst="roundRect">
          <a:avLst>
            <a:gd name="adj" fmla="val 10000"/>
          </a:avLst>
        </a:prstGeom>
        <a:solidFill>
          <a:schemeClr val="accent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 sz="2000" b="1" kern="1200" dirty="0"/>
            <a:t>Den poko dianan, e simia ta muri </a:t>
          </a:r>
          <a:br>
            <a:rPr lang="es-ES" sz="2000" b="1" kern="1200" dirty="0"/>
          </a:br>
          <a:r>
            <a:rPr lang="en" sz="2000" b="1" kern="1200" dirty="0"/>
            <a:t>(Marko 4:4)</a:t>
          </a:r>
        </a:p>
      </dsp:txBody>
      <dsp:txXfrm>
        <a:off x="22361" y="22361"/>
        <a:ext cx="2941227" cy="718740"/>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den e kaminda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meimei di piedranan</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entre sumpi</a:t>
          </a:r>
          <a:r>
            <a:rPr lang="en-US" sz="1600" b="1" kern="1200" dirty="0" err="1">
              <a:effectLst>
                <a:outerShdw blurRad="38100" dist="38100" dir="2700000" algn="tl">
                  <a:srgbClr val="000000">
                    <a:alpha val="43137"/>
                  </a:srgbClr>
                </a:outerShdw>
              </a:effectLst>
              <a:latin typeface="Aptos" panose="020B0004020202020204" pitchFamily="34" charset="0"/>
            </a:rPr>
            <a:t>ñanan</a:t>
          </a:r>
          <a:endParaRPr lang="en" sz="16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den bon tera</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73B0B-BBFA-4FF4-ACAC-F8A7D0609781}">
      <dsp:nvSpPr>
        <dsp:cNvPr id="0" name=""/>
        <dsp:cNvSpPr/>
      </dsp:nvSpPr>
      <dsp:spPr>
        <a:xfrm>
          <a:off x="4252382" y="3402058"/>
          <a:ext cx="5002742" cy="1208756"/>
        </a:xfrm>
        <a:prstGeom prst="roundRect">
          <a:avLst>
            <a:gd name="adj" fmla="val 10000"/>
          </a:avLst>
        </a:prstGeom>
        <a:solidFill>
          <a:srgbClr val="A9D9FD">
            <a:alpha val="90000"/>
          </a:srgbClr>
        </a:solidFill>
        <a:ln w="9525" cap="flat" cmpd="sng" algn="ctr">
          <a:solidFill>
            <a:schemeClr val="accent2">
              <a:hueOff val="9450020"/>
              <a:satOff val="0"/>
              <a:lumOff val="-993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0" rIns="72390" bIns="0" numCol="1" spcCol="1270" anchor="t" anchorCtr="0">
          <a:noAutofit/>
        </a:bodyPr>
        <a:lstStyle/>
        <a:p>
          <a:pPr marL="171450" lvl="1" indent="-171450" algn="l" defTabSz="844550">
            <a:lnSpc>
              <a:spcPct val="90000"/>
            </a:lnSpc>
            <a:spcBef>
              <a:spcPct val="0"/>
            </a:spcBef>
            <a:spcAft>
              <a:spcPct val="15000"/>
            </a:spcAft>
            <a:buChar char="•"/>
          </a:pPr>
          <a:r>
            <a:rPr lang="en" sz="1900" b="1" kern="1200" dirty="0"/>
            <a:t>Nan ta risibi e palabra, pero nan ta bira komfortabel (Marko 4:18-19)</a:t>
          </a:r>
        </a:p>
      </dsp:txBody>
      <dsp:txXfrm>
        <a:off x="5779757" y="3730799"/>
        <a:ext cx="3448815" cy="853463"/>
      </dsp:txXfrm>
    </dsp:sp>
    <dsp:sp modelId="{3E21B8AA-6BE1-48BB-9AA7-0F2EFA4E13D4}">
      <dsp:nvSpPr>
        <dsp:cNvPr id="0" name=""/>
        <dsp:cNvSpPr/>
      </dsp:nvSpPr>
      <dsp:spPr>
        <a:xfrm>
          <a:off x="0" y="3402058"/>
          <a:ext cx="4265642" cy="1208756"/>
        </a:xfrm>
        <a:prstGeom prst="roundRect">
          <a:avLst>
            <a:gd name="adj" fmla="val 10000"/>
          </a:avLst>
        </a:prstGeom>
        <a:solidFill>
          <a:schemeClr val="accent3">
            <a:lumMod val="20000"/>
            <a:lumOff val="80000"/>
            <a:alpha val="90000"/>
          </a:schemeClr>
        </a:solidFill>
        <a:ln w="9525" cap="flat" cmpd="sng" algn="ctr">
          <a:solidFill>
            <a:schemeClr val="accent2">
              <a:hueOff val="14175029"/>
              <a:satOff val="0"/>
              <a:lumOff val="-14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0" rIns="68580" bIns="0" numCol="1" spcCol="1270" anchor="t" anchorCtr="0">
          <a:noAutofit/>
        </a:bodyPr>
        <a:lstStyle/>
        <a:p>
          <a:pPr marL="171450" lvl="1" indent="-171450" algn="l" defTabSz="800100">
            <a:lnSpc>
              <a:spcPct val="90000"/>
            </a:lnSpc>
            <a:spcBef>
              <a:spcPct val="0"/>
            </a:spcBef>
            <a:spcAft>
              <a:spcPct val="15000"/>
            </a:spcAft>
            <a:buChar char="•"/>
          </a:pPr>
          <a:r>
            <a:rPr lang="pap-029" sz="1800" b="1" kern="1200" noProof="0" dirty="0"/>
            <a:t>Nan ta resist</a:t>
          </a:r>
          <a:r>
            <a:rPr lang="pap-029" sz="1800" b="1" kern="1200" noProof="0" dirty="0">
              <a:latin typeface="Aptos" panose="020B0004020202020204" pitchFamily="34" charset="0"/>
            </a:rPr>
            <a:t>í e tèstnan i no ta stablesé. Nan ta pari fruta</a:t>
          </a:r>
          <a:r>
            <a:rPr lang="pap-029" sz="1800" b="1" kern="1200" noProof="0" dirty="0"/>
            <a:t> (Marko 4:20)</a:t>
          </a:r>
        </a:p>
      </dsp:txBody>
      <dsp:txXfrm>
        <a:off x="26552" y="3730799"/>
        <a:ext cx="2932845" cy="853463"/>
      </dsp:txXfrm>
    </dsp:sp>
    <dsp:sp modelId="{39112137-0F1D-44D8-945A-5202FCF184D6}">
      <dsp:nvSpPr>
        <dsp:cNvPr id="0" name=""/>
        <dsp:cNvSpPr/>
      </dsp:nvSpPr>
      <dsp:spPr>
        <a:xfrm>
          <a:off x="4895526" y="0"/>
          <a:ext cx="4265642" cy="1263437"/>
        </a:xfrm>
        <a:prstGeom prst="roundRect">
          <a:avLst>
            <a:gd name="adj" fmla="val 10000"/>
          </a:avLst>
        </a:prstGeom>
        <a:solidFill>
          <a:schemeClr val="accent6">
            <a:lumMod val="20000"/>
            <a:lumOff val="80000"/>
            <a:alpha val="90000"/>
          </a:schemeClr>
        </a:solidFill>
        <a:ln w="9525" cap="flat" cmpd="sng" algn="ctr">
          <a:solidFill>
            <a:schemeClr val="accent2">
              <a:hueOff val="4725010"/>
              <a:satOff val="0"/>
              <a:lumOff val="-496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pap-029" sz="2000" b="1" kern="1200" noProof="0" dirty="0"/>
            <a:t>Nan ta risibi e palabra, pero no ta soport</a:t>
          </a:r>
          <a:r>
            <a:rPr lang="pap-029" sz="2000" b="1" kern="1200" noProof="0" dirty="0">
              <a:latin typeface="Aptos" panose="020B0004020202020204" pitchFamily="34" charset="0"/>
            </a:rPr>
            <a:t>á e pruebanan </a:t>
          </a:r>
          <a:r>
            <a:rPr lang="pap-029" sz="2000" b="1" kern="1200" noProof="0" dirty="0"/>
            <a:t> </a:t>
          </a:r>
          <a:r>
            <a:rPr lang="en" sz="2000" b="1" kern="1200" dirty="0"/>
            <a:t>(Marko 4:16-17)</a:t>
          </a:r>
        </a:p>
      </dsp:txBody>
      <dsp:txXfrm>
        <a:off x="6202973" y="27754"/>
        <a:ext cx="2930441" cy="892069"/>
      </dsp:txXfrm>
    </dsp:sp>
    <dsp:sp modelId="{5804DF38-08B4-4912-B8B9-426D8DAFB991}">
      <dsp:nvSpPr>
        <dsp:cNvPr id="0" name=""/>
        <dsp:cNvSpPr/>
      </dsp:nvSpPr>
      <dsp:spPr>
        <a:xfrm>
          <a:off x="0" y="0"/>
          <a:ext cx="4626915" cy="1263437"/>
        </a:xfrm>
        <a:prstGeom prst="roundRect">
          <a:avLst>
            <a:gd name="adj" fmla="val 10000"/>
          </a:avLst>
        </a:prstGeom>
        <a:solidFill>
          <a:schemeClr val="accent2">
            <a:lumMod val="20000"/>
            <a:lumOff val="8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pap-029" sz="2000" b="1" kern="1200" noProof="0" dirty="0"/>
            <a:t>Nan no tin ningun interes, i Satan</a:t>
          </a:r>
          <a:r>
            <a:rPr lang="pap-029" sz="2000" b="1" kern="1200" noProof="0" dirty="0">
              <a:latin typeface="Aptos" panose="020B0004020202020204" pitchFamily="34" charset="0"/>
            </a:rPr>
            <a:t>ás ta guia nan na perdishon</a:t>
          </a:r>
          <a:r>
            <a:rPr lang="pap-029" sz="2000" b="1" kern="1200" noProof="0" dirty="0"/>
            <a:t>  </a:t>
          </a:r>
          <a:r>
            <a:rPr lang="en" sz="2000" b="1" kern="1200" dirty="0"/>
            <a:t>(Marko 4:15)</a:t>
          </a:r>
        </a:p>
      </dsp:txBody>
      <dsp:txXfrm>
        <a:off x="27754" y="27754"/>
        <a:ext cx="3183332" cy="892069"/>
      </dsp:txXfrm>
    </dsp:sp>
    <dsp:sp modelId="{E4BC403A-C3ED-4131-9EDB-897F78181761}">
      <dsp:nvSpPr>
        <dsp:cNvPr id="0" name=""/>
        <dsp:cNvSpPr/>
      </dsp:nvSpPr>
      <dsp:spPr>
        <a:xfrm>
          <a:off x="2584971" y="262816"/>
          <a:ext cx="1996482" cy="1996482"/>
        </a:xfrm>
        <a:prstGeom prst="pieWedg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Den e kaminda</a:t>
          </a:r>
        </a:p>
      </dsp:txBody>
      <dsp:txXfrm>
        <a:off x="3169727" y="847572"/>
        <a:ext cx="1411726" cy="1411726"/>
      </dsp:txXfrm>
    </dsp:sp>
    <dsp:sp modelId="{7C2D19D2-3A29-4CC8-812B-7D17A6A5BD12}">
      <dsp:nvSpPr>
        <dsp:cNvPr id="0" name=""/>
        <dsp:cNvSpPr/>
      </dsp:nvSpPr>
      <dsp:spPr>
        <a:xfrm rot="5400000">
          <a:off x="4673670" y="262816"/>
          <a:ext cx="1996482" cy="1996482"/>
        </a:xfrm>
        <a:prstGeom prst="pieWedge">
          <a:avLst/>
        </a:prstGeom>
        <a:gradFill rotWithShape="0">
          <a:gsLst>
            <a:gs pos="0">
              <a:schemeClr val="accent2">
                <a:hueOff val="4725010"/>
                <a:satOff val="0"/>
                <a:lumOff val="-4967"/>
                <a:alphaOff val="0"/>
                <a:shade val="51000"/>
                <a:satMod val="130000"/>
              </a:schemeClr>
            </a:gs>
            <a:gs pos="80000">
              <a:schemeClr val="accent2">
                <a:hueOff val="4725010"/>
                <a:satOff val="0"/>
                <a:lumOff val="-4967"/>
                <a:alphaOff val="0"/>
                <a:shade val="93000"/>
                <a:satMod val="130000"/>
              </a:schemeClr>
            </a:gs>
            <a:gs pos="100000">
              <a:schemeClr val="accent2">
                <a:hueOff val="4725010"/>
                <a:satOff val="0"/>
                <a:lumOff val="-49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meimei di piedranan</a:t>
          </a:r>
        </a:p>
      </dsp:txBody>
      <dsp:txXfrm rot="-5400000">
        <a:off x="4673670" y="847572"/>
        <a:ext cx="1411726" cy="1411726"/>
      </dsp:txXfrm>
    </dsp:sp>
    <dsp:sp modelId="{A6F7080D-E7C6-4714-88CE-67A29D69A07B}">
      <dsp:nvSpPr>
        <dsp:cNvPr id="0" name=""/>
        <dsp:cNvSpPr/>
      </dsp:nvSpPr>
      <dsp:spPr>
        <a:xfrm rot="10800000">
          <a:off x="4673670" y="2351515"/>
          <a:ext cx="1996482" cy="1996482"/>
        </a:xfrm>
        <a:prstGeom prst="pieWedge">
          <a:avLst/>
        </a:prstGeom>
        <a:gradFill rotWithShape="0">
          <a:gsLst>
            <a:gs pos="0">
              <a:schemeClr val="accent2">
                <a:hueOff val="9450020"/>
                <a:satOff val="0"/>
                <a:lumOff val="-9935"/>
                <a:alphaOff val="0"/>
                <a:shade val="51000"/>
                <a:satMod val="130000"/>
              </a:schemeClr>
            </a:gs>
            <a:gs pos="80000">
              <a:schemeClr val="accent2">
                <a:hueOff val="9450020"/>
                <a:satOff val="0"/>
                <a:lumOff val="-9935"/>
                <a:alphaOff val="0"/>
                <a:shade val="93000"/>
                <a:satMod val="130000"/>
              </a:schemeClr>
            </a:gs>
            <a:gs pos="100000">
              <a:schemeClr val="accent2">
                <a:hueOff val="9450020"/>
                <a:satOff val="0"/>
                <a:lumOff val="-99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entre sumpi</a:t>
          </a:r>
          <a:r>
            <a:rPr lang="en-US" sz="1600" b="1" kern="1200" dirty="0" err="1">
              <a:effectLst>
                <a:outerShdw blurRad="38100" dist="38100" dir="2700000" algn="tl">
                  <a:srgbClr val="000000">
                    <a:alpha val="43137"/>
                  </a:srgbClr>
                </a:outerShdw>
              </a:effectLst>
              <a:latin typeface="Aptos" panose="020B0004020202020204" pitchFamily="34" charset="0"/>
            </a:rPr>
            <a:t>ñanan</a:t>
          </a:r>
          <a:endParaRPr lang="en" sz="1600" b="1" kern="1200" dirty="0">
            <a:effectLst>
              <a:outerShdw blurRad="38100" dist="38100" dir="2700000" algn="tl">
                <a:srgbClr val="000000">
                  <a:alpha val="43137"/>
                </a:srgbClr>
              </a:outerShdw>
            </a:effectLst>
          </a:endParaRPr>
        </a:p>
      </dsp:txBody>
      <dsp:txXfrm rot="10800000">
        <a:off x="4673670" y="2351515"/>
        <a:ext cx="1411726" cy="1411726"/>
      </dsp:txXfrm>
    </dsp:sp>
    <dsp:sp modelId="{C536AB7B-425C-4E0D-B8D3-38DA9C16A1A0}">
      <dsp:nvSpPr>
        <dsp:cNvPr id="0" name=""/>
        <dsp:cNvSpPr/>
      </dsp:nvSpPr>
      <dsp:spPr>
        <a:xfrm rot="16200000">
          <a:off x="2584971" y="2351515"/>
          <a:ext cx="1996482" cy="1996482"/>
        </a:xfrm>
        <a:prstGeom prst="pieWedg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riba bon tera</a:t>
          </a:r>
        </a:p>
      </dsp:txBody>
      <dsp:txXfrm rot="5400000">
        <a:off x="3169727" y="2351515"/>
        <a:ext cx="1411726" cy="1411726"/>
      </dsp:txXfrm>
    </dsp:sp>
    <dsp:sp modelId="{0DCB8363-C161-499C-AA30-118274397EFE}">
      <dsp:nvSpPr>
        <dsp:cNvPr id="0" name=""/>
        <dsp:cNvSpPr/>
      </dsp:nvSpPr>
      <dsp:spPr>
        <a:xfrm>
          <a:off x="4282904" y="189043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CA6D5FA-4612-42E9-B85B-6FC124476DE1}">
      <dsp:nvSpPr>
        <dsp:cNvPr id="0" name=""/>
        <dsp:cNvSpPr/>
      </dsp:nvSpPr>
      <dsp:spPr>
        <a:xfrm rot="10800000">
          <a:off x="4282904" y="2120974"/>
          <a:ext cx="689316" cy="599405"/>
        </a:xfrm>
        <a:prstGeom prst="circular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08DD-1189-44FF-B581-DD7BBCE32F8A}">
      <dsp:nvSpPr>
        <dsp:cNvPr id="0" name=""/>
        <dsp:cNvSpPr/>
      </dsp:nvSpPr>
      <dsp:spPr>
        <a:xfrm rot="10800000">
          <a:off x="142808" y="376"/>
          <a:ext cx="1596854" cy="35810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Yerba</a:t>
          </a:r>
          <a:endParaRPr lang="es-ES" sz="2000" kern="1200" dirty="0">
            <a:effectLst>
              <a:outerShdw blurRad="38100" dist="38100" dir="2700000" algn="tl">
                <a:srgbClr val="000000">
                  <a:alpha val="43137"/>
                </a:srgbClr>
              </a:outerShdw>
            </a:effectLst>
          </a:endParaRPr>
        </a:p>
      </dsp:txBody>
      <dsp:txXfrm rot="10800000">
        <a:off x="232333" y="376"/>
        <a:ext cx="1507329" cy="358102"/>
      </dsp:txXfrm>
    </dsp:sp>
    <dsp:sp modelId="{C0B3A958-0776-44B9-B7C7-E8872E090D6B}">
      <dsp:nvSpPr>
        <dsp:cNvPr id="0" name=""/>
        <dsp:cNvSpPr/>
      </dsp:nvSpPr>
      <dsp:spPr>
        <a:xfrm>
          <a:off x="9523" y="376"/>
          <a:ext cx="358102" cy="358102"/>
        </a:xfrm>
        <a:prstGeom prst="ellipse">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AA26D14-39E6-4E82-9B46-13471A44E430}">
      <dsp:nvSpPr>
        <dsp:cNvPr id="0" name=""/>
        <dsp:cNvSpPr/>
      </dsp:nvSpPr>
      <dsp:spPr>
        <a:xfrm rot="10800000">
          <a:off x="142808" y="465374"/>
          <a:ext cx="1596854" cy="358102"/>
        </a:xfrm>
        <a:prstGeom prst="homePlate">
          <a:avLst/>
        </a:prstGeom>
        <a:gradFill rotWithShape="0">
          <a:gsLst>
            <a:gs pos="0">
              <a:schemeClr val="accent2">
                <a:hueOff val="7087515"/>
                <a:satOff val="0"/>
                <a:lumOff val="-7451"/>
                <a:alphaOff val="0"/>
                <a:shade val="51000"/>
                <a:satMod val="130000"/>
              </a:schemeClr>
            </a:gs>
            <a:gs pos="80000">
              <a:schemeClr val="accent2">
                <a:hueOff val="7087515"/>
                <a:satOff val="0"/>
                <a:lumOff val="-7451"/>
                <a:alphaOff val="0"/>
                <a:shade val="93000"/>
                <a:satMod val="130000"/>
              </a:schemeClr>
            </a:gs>
            <a:gs pos="100000">
              <a:schemeClr val="accent2">
                <a:hueOff val="7087515"/>
                <a:satOff val="0"/>
                <a:lumOff val="-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Tapushi</a:t>
          </a:r>
          <a:endParaRPr lang="es-ES" sz="2000" kern="1200" dirty="0">
            <a:effectLst>
              <a:outerShdw blurRad="38100" dist="38100" dir="2700000" algn="tl">
                <a:srgbClr val="000000">
                  <a:alpha val="43137"/>
                </a:srgbClr>
              </a:outerShdw>
            </a:effectLst>
          </a:endParaRPr>
        </a:p>
      </dsp:txBody>
      <dsp:txXfrm rot="10800000">
        <a:off x="232333" y="465374"/>
        <a:ext cx="1507329" cy="358102"/>
      </dsp:txXfrm>
    </dsp:sp>
    <dsp:sp modelId="{1AC7A243-61B0-4E04-8942-4D8F704535D2}">
      <dsp:nvSpPr>
        <dsp:cNvPr id="0" name=""/>
        <dsp:cNvSpPr/>
      </dsp:nvSpPr>
      <dsp:spPr>
        <a:xfrm>
          <a:off x="9523" y="465374"/>
          <a:ext cx="358102" cy="358102"/>
        </a:xfrm>
        <a:prstGeom prst="ellipse">
          <a:avLst/>
        </a:prstGeom>
        <a:blipFill>
          <a:blip xmlns:r="http://schemas.openxmlformats.org/officeDocument/2006/relationships"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DDA5F-B481-4D23-8A95-865B9A8A4D1D}">
      <dsp:nvSpPr>
        <dsp:cNvPr id="0" name=""/>
        <dsp:cNvSpPr/>
      </dsp:nvSpPr>
      <dsp:spPr>
        <a:xfrm rot="10800000">
          <a:off x="142808" y="930373"/>
          <a:ext cx="1596854" cy="358102"/>
        </a:xfrm>
        <a:prstGeom prst="homePlate">
          <a:avLst/>
        </a:prstGeom>
        <a:gradFill rotWithShape="0">
          <a:gsLst>
            <a:gs pos="0">
              <a:schemeClr val="accent2">
                <a:hueOff val="14175029"/>
                <a:satOff val="0"/>
                <a:lumOff val="-14902"/>
                <a:alphaOff val="0"/>
                <a:shade val="51000"/>
                <a:satMod val="130000"/>
              </a:schemeClr>
            </a:gs>
            <a:gs pos="80000">
              <a:schemeClr val="accent2">
                <a:hueOff val="14175029"/>
                <a:satOff val="0"/>
                <a:lumOff val="-14902"/>
                <a:alphaOff val="0"/>
                <a:shade val="93000"/>
                <a:satMod val="130000"/>
              </a:schemeClr>
            </a:gs>
            <a:gs pos="100000">
              <a:schemeClr val="accent2">
                <a:hueOff val="14175029"/>
                <a:satOff val="0"/>
                <a:lumOff val="-14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791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Grano</a:t>
          </a:r>
          <a:endParaRPr lang="es-ES" sz="2000" kern="1200" dirty="0">
            <a:effectLst>
              <a:outerShdw blurRad="38100" dist="38100" dir="2700000" algn="tl">
                <a:srgbClr val="000000">
                  <a:alpha val="43137"/>
                </a:srgbClr>
              </a:outerShdw>
            </a:effectLst>
          </a:endParaRPr>
        </a:p>
      </dsp:txBody>
      <dsp:txXfrm rot="10800000">
        <a:off x="232333" y="930373"/>
        <a:ext cx="1507329" cy="358102"/>
      </dsp:txXfrm>
    </dsp:sp>
    <dsp:sp modelId="{22BDD43C-4E0C-456C-8FF6-04452655EE07}">
      <dsp:nvSpPr>
        <dsp:cNvPr id="0" name=""/>
        <dsp:cNvSpPr/>
      </dsp:nvSpPr>
      <dsp:spPr>
        <a:xfrm>
          <a:off x="9523" y="930373"/>
          <a:ext cx="358102" cy="358102"/>
        </a:xfrm>
        <a:prstGeom prst="ellipse">
          <a:avLst/>
        </a:prstGeom>
        <a:blipFill>
          <a:blip xmlns:r="http://schemas.openxmlformats.org/officeDocument/2006/relationships"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BC017-21D1-4603-8DDA-F0CCFD6B99B1}" type="datetimeFigureOut">
              <a:rPr lang="es-ES" smtClean="0"/>
              <a:t>23/07/2024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2432-C65C-4967-AC8B-A6F7478A5871}" type="slidenum">
              <a:rPr lang="es-ES" smtClean="0"/>
              <a:t>‹Nº›</a:t>
            </a:fld>
            <a:endParaRPr lang="es-ES"/>
          </a:p>
        </p:txBody>
      </p:sp>
    </p:spTree>
    <p:extLst>
      <p:ext uri="{BB962C8B-B14F-4D97-AF65-F5344CB8AC3E}">
        <p14:creationId xmlns:p14="http://schemas.microsoft.com/office/powerpoint/2010/main" val="33937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E7D2432-C65C-4967-AC8B-A6F7478A5871}" type="slidenum">
              <a:rPr lang="es-ES" smtClean="0"/>
              <a:t>10</a:t>
            </a:fld>
            <a:endParaRPr lang="es-ES"/>
          </a:p>
        </p:txBody>
      </p:sp>
    </p:spTree>
    <p:extLst>
      <p:ext uri="{BB962C8B-B14F-4D97-AF65-F5344CB8AC3E}">
        <p14:creationId xmlns:p14="http://schemas.microsoft.com/office/powerpoint/2010/main" val="35168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2431B-1EB7-F00B-43A4-82F6C31659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9224720-258D-2A71-6F2A-7B023599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CBCA337-5DF3-D4C5-41A6-CB4F2A39FD6F}"/>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6E147193-F216-87A4-6CC0-DDF6008FAF9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30795-B7A8-7770-97BC-FAD8BA4E506F}"/>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7975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858E0-65D4-40F5-0C5D-DD5966EB6BB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AFBB28C-9EBC-7E54-82F3-18A8C1C662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51A7F6-7CF9-362E-3553-F9D3231AF5AD}"/>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C128D42-7CFD-2788-88AD-7E98301289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1D1AF-501C-883F-CCE5-D55EEB255C8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65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33C02-79F0-34BD-93E0-3ACFE238DE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4F05AD-CCD7-628F-77E0-D54526BD246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655AAE-6062-60EC-8137-9A55ADAE689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13D69D5E-E045-96B4-58AA-0C0E20954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853F5A-51B6-A212-C0A2-1284E5DEFCCD}"/>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7668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06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142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7203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357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272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6826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058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CC953-E709-374B-2365-56FA4D7367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482EDB-4824-AA59-6FF4-D9E74DBE8F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9E7E-8C6F-8632-E944-244352F1A57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4E40406D-BB8E-4A3E-635E-1FDE4B8CAA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5D7D7-37B9-DEDB-47C1-E1513991A97B}"/>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3875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477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492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16203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E1854-9053-B88D-77E6-12927D1EE6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5A6D7-E0AD-1E01-3CBA-8F2661C260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AB49CB-F2DE-5045-4B4A-DF767574FE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E2E87A74-D691-F45E-AF6E-DF8318B472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D3D429-1056-3233-4091-044CC1F12A34}"/>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9577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C17DD-B2E9-D96A-763A-542FBE3BFC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535A7C-269E-0AFE-19BE-1ED78E2B9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6126C8-323A-83D1-3FD0-8B75B1CAE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FADCD1-4E23-058E-7C88-72C7347EA47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F7B63B27-094E-ACFA-FEF4-945566E8F6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1A431-2AED-F499-B830-496863AFF279}"/>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95075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C281-7C09-8869-A6FB-5756AAC834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84629B-F1CD-21EC-8036-BB9F2B321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C346B5-FF33-AC5E-9B3F-D5E1D5C78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915671B-3D11-886F-4EF4-5BA38E82F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25FD56-A2AC-8AA2-C393-C8216D6236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9A3448F-6773-F3A4-8485-6800A771CB3E}"/>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8" name="Marcador de pie de página 7">
            <a:extLst>
              <a:ext uri="{FF2B5EF4-FFF2-40B4-BE49-F238E27FC236}">
                <a16:creationId xmlns:a16="http://schemas.microsoft.com/office/drawing/2014/main" id="{01C63226-2A76-3746-A27A-AB80AAB931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B9363B-F98E-6F6D-43C1-EA257A38A9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7712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78331-7434-F473-3533-B69530ED3FA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46C762-36CD-6820-A2C0-504E0A3044C4}"/>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4" name="Marcador de pie de página 3">
            <a:extLst>
              <a:ext uri="{FF2B5EF4-FFF2-40B4-BE49-F238E27FC236}">
                <a16:creationId xmlns:a16="http://schemas.microsoft.com/office/drawing/2014/main" id="{C6F36B82-709A-B5D6-129D-DDF91D219F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EA9A60-62E7-77E0-5260-F5C5FCF34863}"/>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1344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25FCA5-129F-A028-6847-B0614C645522}"/>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3" name="Marcador de pie de página 2">
            <a:extLst>
              <a:ext uri="{FF2B5EF4-FFF2-40B4-BE49-F238E27FC236}">
                <a16:creationId xmlns:a16="http://schemas.microsoft.com/office/drawing/2014/main" id="{37362C6C-FD46-D6B6-656D-99333DC738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C43A4-4D65-8495-CA42-5483F9B3B68C}"/>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11299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5BADC-ED79-30A4-3D79-5CF16BBE11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EA37E7-0BE7-8BF8-67F4-119F86D6A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1054B89-28A2-A125-306B-699048836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AC0811-46D8-DBE8-261C-830F1E93F453}"/>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35C89B8E-8E6E-E31B-C261-2B541B081F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AB2093-BC89-D65F-24A6-5F68C6B6387A}"/>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7057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CC500-F119-570A-718F-E63118799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BC43199-765C-6C6E-072D-07AA15175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2B6C37-9A9D-02E9-F6EB-3294E69E6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0F6D76-F2B7-8799-96DF-C578209A9A87}"/>
              </a:ext>
            </a:extLst>
          </p:cNvPr>
          <p:cNvSpPr>
            <a:spLocks noGrp="1"/>
          </p:cNvSpPr>
          <p:nvPr>
            <p:ph type="dt" sz="half" idx="10"/>
          </p:nvPr>
        </p:nvSpPr>
        <p:spPr/>
        <p:txBody>
          <a:bodyPr/>
          <a:lstStyle/>
          <a:p>
            <a:fld id="{B83F3C6C-ABC7-40AF-8981-6784D4F800DF}" type="datetimeFigureOut">
              <a:rPr lang="es-ES" smtClean="0"/>
              <a:t>23/07/2024</a:t>
            </a:fld>
            <a:endParaRPr lang="es-ES"/>
          </a:p>
        </p:txBody>
      </p:sp>
      <p:sp>
        <p:nvSpPr>
          <p:cNvPr id="6" name="Marcador de pie de página 5">
            <a:extLst>
              <a:ext uri="{FF2B5EF4-FFF2-40B4-BE49-F238E27FC236}">
                <a16:creationId xmlns:a16="http://schemas.microsoft.com/office/drawing/2014/main" id="{8767E960-44EA-2B95-FCA6-575C656BC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1ADAD6-D353-2E30-898A-32E323A7E1E1}"/>
              </a:ext>
            </a:extLst>
          </p:cNvPr>
          <p:cNvSpPr>
            <a:spLocks noGrp="1"/>
          </p:cNvSpPr>
          <p:nvPr>
            <p:ph type="sldNum" sz="quarter" idx="12"/>
          </p:nvPr>
        </p:nvSpPr>
        <p:spPr/>
        <p:txBody>
          <a:bodyPr/>
          <a:lstStyle/>
          <a:p>
            <a:fld id="{B87E46DF-C07B-4FCE-A9C6-46C3A1B6B0D9}" type="slidenum">
              <a:rPr lang="es-ES" smtClean="0"/>
              <a:t>‹Nº›</a:t>
            </a:fld>
            <a:endParaRPr lang="es-ES"/>
          </a:p>
        </p:txBody>
      </p:sp>
    </p:spTree>
    <p:extLst>
      <p:ext uri="{BB962C8B-B14F-4D97-AF65-F5344CB8AC3E}">
        <p14:creationId xmlns:p14="http://schemas.microsoft.com/office/powerpoint/2010/main" val="30839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9C715-1C13-2014-7369-5DC65227E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AC1F11-E218-F4B6-1A6D-C16340255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7D46E0-18A1-834C-C908-7FC3134D2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3F3C6C-ABC7-40AF-8981-6784D4F800DF}" type="datetimeFigureOut">
              <a:rPr lang="es-ES" smtClean="0"/>
              <a:t>23/07/2024</a:t>
            </a:fld>
            <a:endParaRPr lang="es-ES"/>
          </a:p>
        </p:txBody>
      </p:sp>
      <p:sp>
        <p:nvSpPr>
          <p:cNvPr id="5" name="Marcador de pie de página 4">
            <a:extLst>
              <a:ext uri="{FF2B5EF4-FFF2-40B4-BE49-F238E27FC236}">
                <a16:creationId xmlns:a16="http://schemas.microsoft.com/office/drawing/2014/main" id="{943AD431-2022-2D6F-250B-AB896A366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9CD201F-7B7A-D8F1-55EF-F52237689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7E46DF-C07B-4FCE-A9C6-46C3A1B6B0D9}" type="slidenum">
              <a:rPr lang="es-ES" smtClean="0"/>
              <a:t>‹Nº›</a:t>
            </a:fld>
            <a:endParaRPr lang="es-ES"/>
          </a:p>
        </p:txBody>
      </p:sp>
    </p:spTree>
    <p:extLst>
      <p:ext uri="{BB962C8B-B14F-4D97-AF65-F5344CB8AC3E}">
        <p14:creationId xmlns:p14="http://schemas.microsoft.com/office/powerpoint/2010/main" val="34292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74502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1.jpeg"/><Relationship Id="rId7" Type="http://schemas.openxmlformats.org/officeDocument/2006/relationships/diagramLayout" Target="../diagrams/layout3.xml"/><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6.png"/><Relationship Id="rId5" Type="http://schemas.openxmlformats.org/officeDocument/2006/relationships/image" Target="../media/image42.png"/><Relationship Id="rId10" Type="http://schemas.microsoft.com/office/2007/relationships/diagramDrawing" Target="../diagrams/drawing3.xml"/><Relationship Id="rId4" Type="http://schemas.openxmlformats.org/officeDocument/2006/relationships/image" Target="../media/image3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image" Target="../media/image2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jpg"/><Relationship Id="rId1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2.jpeg"/><Relationship Id="rId9" Type="http://schemas.openxmlformats.org/officeDocument/2006/relationships/diagramQuickStyle" Target="../diagrams/quickStyle1.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2" Type="http://schemas.openxmlformats.org/officeDocument/2006/relationships/image" Target="../media/image30.jpe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png"/><Relationship Id="rId5" Type="http://schemas.openxmlformats.org/officeDocument/2006/relationships/diagramQuickStyle" Target="../diagrams/quickStyle2.xml"/><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41259A-14CC-137A-E0CC-277EF8DC58C4}"/>
              </a:ext>
            </a:extLst>
          </p:cNvPr>
          <p:cNvSpPr txBox="1"/>
          <p:nvPr/>
        </p:nvSpPr>
        <p:spPr>
          <a:xfrm>
            <a:off x="-1" y="3958788"/>
            <a:ext cx="5072515" cy="923330"/>
          </a:xfrm>
          <a:prstGeom prst="rect">
            <a:avLst/>
          </a:prstGeom>
          <a:noFill/>
        </p:spPr>
        <p:txBody>
          <a:bodyPr wrap="square" rtlCol="0">
            <a:spAutoFit/>
          </a:bodyPr>
          <a:lstStyle/>
          <a:p>
            <a:pPr algn="ctr"/>
            <a:r>
              <a:rPr lang="en" sz="54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rPr>
              <a:t>PAR</a:t>
            </a:r>
            <a:r>
              <a:rPr lang="en-US" sz="54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Aptos" panose="020B0004020202020204" pitchFamily="34" charset="0"/>
              </a:rPr>
              <a:t>ÁBOLANAN</a:t>
            </a:r>
            <a:endParaRPr lang="en" sz="5400" b="1" dirty="0">
              <a:ln w="22225">
                <a:solidFill>
                  <a:srgbClr val="663300"/>
                </a:solidFill>
                <a:prstDash val="solid"/>
              </a:ln>
              <a:solidFill>
                <a:schemeClr val="accent2">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7E522BC-B18A-B9DC-6AD7-0754F19ECA89}"/>
              </a:ext>
            </a:extLst>
          </p:cNvPr>
          <p:cNvSpPr txBox="1"/>
          <p:nvPr/>
        </p:nvSpPr>
        <p:spPr>
          <a:xfrm>
            <a:off x="9281380" y="6378943"/>
            <a:ext cx="2121286"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 sz="1600" b="1" dirty="0"/>
              <a:t>L</a:t>
            </a:r>
            <a:r>
              <a:rPr lang="en-US" sz="1600" b="1" dirty="0">
                <a:latin typeface="Aptos" panose="020B0004020202020204" pitchFamily="34" charset="0"/>
              </a:rPr>
              <a:t>è</a:t>
            </a:r>
            <a:r>
              <a:rPr lang="en" sz="1600" b="1" dirty="0"/>
              <a:t>s 4 pa Y</a:t>
            </a:r>
            <a:r>
              <a:rPr lang="en-US" sz="1600" b="1" dirty="0">
                <a:latin typeface="Aptos" panose="020B0004020202020204" pitchFamily="34" charset="0"/>
              </a:rPr>
              <a:t>ü</a:t>
            </a:r>
            <a:r>
              <a:rPr lang="en" sz="1600" b="1" dirty="0"/>
              <a:t>li 27, 2024</a:t>
            </a:r>
          </a:p>
        </p:txBody>
      </p:sp>
    </p:spTree>
    <p:extLst>
      <p:ext uri="{BB962C8B-B14F-4D97-AF65-F5344CB8AC3E}">
        <p14:creationId xmlns:p14="http://schemas.microsoft.com/office/powerpoint/2010/main" val="15817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A49F356-FC7D-D4D0-DB76-C58EF6659726}"/>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descr="Dibujo en blanco y negro&#10;&#10;Descripción generada automáticamente con confianza baja">
            <a:extLst>
              <a:ext uri="{FF2B5EF4-FFF2-40B4-BE49-F238E27FC236}">
                <a16:creationId xmlns:a16="http://schemas.microsoft.com/office/drawing/2014/main" id="{4B245EE1-9557-849B-8D9C-9CD97985D0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9215" y="2120630"/>
            <a:ext cx="3822485" cy="1482358"/>
          </a:xfrm>
          <a:prstGeom prst="rect">
            <a:avLst/>
          </a:prstGeom>
          <a:ln w="127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6679582-5A52-079D-D1B8-3AE458804CFD}"/>
              </a:ext>
            </a:extLst>
          </p:cNvPr>
          <p:cNvSpPr txBox="1"/>
          <p:nvPr/>
        </p:nvSpPr>
        <p:spPr>
          <a:xfrm>
            <a:off x="0" y="-57150"/>
            <a:ext cx="12191999" cy="769441"/>
          </a:xfrm>
          <a:prstGeom prst="rect">
            <a:avLst/>
          </a:prstGeom>
          <a:noFill/>
        </p:spPr>
        <p:txBody>
          <a:bodyPr wrap="square">
            <a:spAutoFit/>
            <a:scene3d>
              <a:camera prst="orthographicFront"/>
              <a:lightRig rig="threePt" dir="t"/>
            </a:scene3d>
            <a:sp3d extrusionH="57150">
              <a:bevelT w="69850" h="38100" prst="cross"/>
            </a:sp3d>
          </a:bodyPr>
          <a:lstStyle>
            <a:defPPr>
              <a:defRPr lang="es-ES"/>
            </a:defPPr>
            <a:lvl1pPr algn="ctr">
              <a:defRPr sz="4400" b="1">
                <a:ln w="22225">
                  <a:solidFill>
                    <a:schemeClr val="accent2"/>
                  </a:solidFill>
                  <a:prstDash val="solid"/>
                </a:ln>
                <a:solidFill>
                  <a:schemeClr val="accent2">
                    <a:lumMod val="40000"/>
                    <a:lumOff val="60000"/>
                  </a:schemeClr>
                </a:solidFill>
              </a:defRPr>
            </a:lvl1pPr>
          </a:lstStyle>
          <a:p>
            <a:r>
              <a:rPr lang="en" dirty="0">
                <a:ln w="22225">
                  <a:solidFill>
                    <a:schemeClr val="bg2">
                      <a:lumMod val="90000"/>
                    </a:schemeClr>
                  </a:solidFill>
                  <a:prstDash val="solid"/>
                </a:ln>
                <a:solidFill>
                  <a:schemeClr val="bg2">
                    <a:lumMod val="90000"/>
                  </a:schemeClr>
                </a:solidFill>
              </a:rPr>
              <a:t>KRESEMENTU I  M</a:t>
            </a:r>
            <a:r>
              <a:rPr lang="en-US" dirty="0">
                <a:ln w="22225">
                  <a:solidFill>
                    <a:schemeClr val="bg2">
                      <a:lumMod val="90000"/>
                    </a:schemeClr>
                  </a:solidFill>
                  <a:prstDash val="solid"/>
                </a:ln>
                <a:solidFill>
                  <a:schemeClr val="bg2">
                    <a:lumMod val="90000"/>
                  </a:schemeClr>
                </a:solidFill>
                <a:latin typeface="Aptos" panose="020B0004020202020204" pitchFamily="34" charset="0"/>
              </a:rPr>
              <a:t>ÒSTER</a:t>
            </a:r>
            <a:endParaRPr lang="en" dirty="0">
              <a:ln w="22225">
                <a:solidFill>
                  <a:schemeClr val="bg2">
                    <a:lumMod val="90000"/>
                  </a:schemeClr>
                </a:solidFill>
                <a:prstDash val="solid"/>
              </a:ln>
              <a:solidFill>
                <a:schemeClr val="bg2">
                  <a:lumMod val="90000"/>
                </a:schemeClr>
              </a:solidFill>
            </a:endParaRPr>
          </a:p>
        </p:txBody>
      </p:sp>
      <p:sp>
        <p:nvSpPr>
          <p:cNvPr id="4" name="CuadroTexto 3">
            <a:extLst>
              <a:ext uri="{FF2B5EF4-FFF2-40B4-BE49-F238E27FC236}">
                <a16:creationId xmlns:a16="http://schemas.microsoft.com/office/drawing/2014/main" id="{9133E214-DE09-4FD1-DD9B-01595DBFB045}"/>
              </a:ext>
            </a:extLst>
          </p:cNvPr>
          <p:cNvSpPr txBox="1"/>
          <p:nvPr/>
        </p:nvSpPr>
        <p:spPr>
          <a:xfrm>
            <a:off x="114300" y="729852"/>
            <a:ext cx="5867400" cy="86177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pap-029" b="1" dirty="0">
                <a:effectLst>
                  <a:outerShdw blurRad="38100" dist="38100" dir="2700000" algn="tl">
                    <a:srgbClr val="000000">
                      <a:alpha val="43137"/>
                    </a:srgbClr>
                  </a:outerShdw>
                </a:effectLst>
                <a:latin typeface="Comic Sans MS" panose="030F0702030302020204" pitchFamily="66" charset="0"/>
              </a:rPr>
              <a:t>“ Tambe El a bisa, “ Esaki ta manera e reino di Dios ta. Un hòmber ta stroi simia rib tera. ” </a:t>
            </a:r>
            <a:br>
              <a:rPr lang="pap-029" b="1" dirty="0">
                <a:effectLst>
                  <a:outerShdw blurRad="38100" dist="38100" dir="2700000" algn="tl">
                    <a:srgbClr val="000000">
                      <a:alpha val="43137"/>
                    </a:srgbClr>
                  </a:outerShdw>
                </a:effectLst>
                <a:latin typeface="Comic Sans MS" panose="030F0702030302020204" pitchFamily="66" charset="0"/>
              </a:rPr>
            </a:br>
            <a:r>
              <a:rPr lang="pap-029" sz="1400" b="1" dirty="0">
                <a:effectLst>
                  <a:outerShdw blurRad="38100" dist="38100" dir="2700000" algn="tl">
                    <a:srgbClr val="000000">
                      <a:alpha val="43137"/>
                    </a:srgbClr>
                  </a:outerShdw>
                </a:effectLst>
                <a:latin typeface="Comic Sans MS" panose="030F0702030302020204" pitchFamily="66" charset="0"/>
              </a:rPr>
              <a:t>(Marko 4:26)</a:t>
            </a:r>
            <a:endParaRPr lang="pap-029" sz="1100" b="1" dirty="0">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6F3F5AE-BA46-9096-8B17-5EB7F22E9EE6}"/>
              </a:ext>
            </a:extLst>
          </p:cNvPr>
          <p:cNvSpPr txBox="1"/>
          <p:nvPr/>
        </p:nvSpPr>
        <p:spPr>
          <a:xfrm>
            <a:off x="114299" y="1639394"/>
            <a:ext cx="5800721" cy="707886"/>
          </a:xfrm>
          <a:prstGeom prst="rect">
            <a:avLst/>
          </a:prstGeom>
          <a:noFill/>
        </p:spPr>
        <p:txBody>
          <a:bodyPr wrap="square" rtlCol="0">
            <a:spAutoFit/>
          </a:bodyPr>
          <a:lstStyle/>
          <a:p>
            <a:pPr>
              <a:spcBef>
                <a:spcPts val="600"/>
              </a:spcBef>
            </a:pPr>
            <a:r>
              <a:rPr lang="pap-029" sz="2000" b="1" dirty="0"/>
              <a:t>Hesus ta k</a:t>
            </a:r>
            <a:r>
              <a:rPr lang="pap-029" sz="2000" b="1" dirty="0">
                <a:latin typeface="Aptos" panose="020B0004020202020204" pitchFamily="34" charset="0"/>
              </a:rPr>
              <a:t>òrda e siklo di kresementu di grano</a:t>
            </a:r>
            <a:r>
              <a:rPr lang="pap-029" sz="2000" b="1" dirty="0"/>
              <a:t>        (Marko 4:28):</a:t>
            </a:r>
          </a:p>
        </p:txBody>
      </p:sp>
      <p:graphicFrame>
        <p:nvGraphicFramePr>
          <p:cNvPr id="2" name="Diagrama 1">
            <a:extLst>
              <a:ext uri="{FF2B5EF4-FFF2-40B4-BE49-F238E27FC236}">
                <a16:creationId xmlns:a16="http://schemas.microsoft.com/office/drawing/2014/main" id="{56C01E1E-25E5-1284-D800-8714ED0F1336}"/>
              </a:ext>
            </a:extLst>
          </p:cNvPr>
          <p:cNvGraphicFramePr/>
          <p:nvPr>
            <p:extLst>
              <p:ext uri="{D42A27DB-BD31-4B8C-83A1-F6EECF244321}">
                <p14:modId xmlns:p14="http://schemas.microsoft.com/office/powerpoint/2010/main" val="1599579341"/>
              </p:ext>
            </p:extLst>
          </p:nvPr>
        </p:nvGraphicFramePr>
        <p:xfrm>
          <a:off x="209547" y="2347281"/>
          <a:ext cx="1877559" cy="1288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2A5515E3-ABF8-648A-766D-5ECFFAD27B7B}"/>
              </a:ext>
            </a:extLst>
          </p:cNvPr>
          <p:cNvSpPr txBox="1"/>
          <p:nvPr/>
        </p:nvSpPr>
        <p:spPr>
          <a:xfrm>
            <a:off x="95238" y="3636133"/>
            <a:ext cx="5800722" cy="707886"/>
          </a:xfrm>
          <a:prstGeom prst="rect">
            <a:avLst/>
          </a:prstGeom>
          <a:noFill/>
        </p:spPr>
        <p:txBody>
          <a:bodyPr wrap="square" rtlCol="0">
            <a:spAutoFit/>
          </a:bodyPr>
          <a:lstStyle/>
          <a:p>
            <a:pPr>
              <a:spcBef>
                <a:spcPts val="600"/>
              </a:spcBef>
            </a:pPr>
            <a:r>
              <a:rPr lang="pap-029" sz="2000" b="1" dirty="0"/>
              <a:t>E ta un proseso ku ta depend</a:t>
            </a:r>
            <a:r>
              <a:rPr lang="pap-029" sz="2000" b="1" dirty="0">
                <a:latin typeface="Aptos" panose="020B0004020202020204" pitchFamily="34" charset="0"/>
              </a:rPr>
              <a:t>é riba Dios, no hende</a:t>
            </a:r>
            <a:r>
              <a:rPr lang="pap-029" sz="2000" b="1" dirty="0"/>
              <a:t>   (Marko 4:27).</a:t>
            </a:r>
          </a:p>
        </p:txBody>
      </p:sp>
      <p:sp>
        <p:nvSpPr>
          <p:cNvPr id="8" name="CuadroTexto 7">
            <a:extLst>
              <a:ext uri="{FF2B5EF4-FFF2-40B4-BE49-F238E27FC236}">
                <a16:creationId xmlns:a16="http://schemas.microsoft.com/office/drawing/2014/main" id="{5C74D90A-619A-87EE-8492-E24BD32D941B}"/>
              </a:ext>
            </a:extLst>
          </p:cNvPr>
          <p:cNvSpPr txBox="1"/>
          <p:nvPr/>
        </p:nvSpPr>
        <p:spPr>
          <a:xfrm>
            <a:off x="6210300" y="729852"/>
            <a:ext cx="586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pap-029" b="1" dirty="0">
                <a:effectLst>
                  <a:outerShdw blurRad="38100" dist="38100" dir="2700000" algn="tl">
                    <a:srgbClr val="000000">
                      <a:alpha val="43137"/>
                    </a:srgbClr>
                  </a:outerShdw>
                </a:effectLst>
                <a:latin typeface="Comic Sans MS" panose="030F0702030302020204" pitchFamily="66" charset="0"/>
              </a:rPr>
              <a:t>“ E ta manera un simia di mòster, kual ta esun di mas chikitu di tur simianan riba tera ” </a:t>
            </a:r>
            <a:r>
              <a:rPr lang="pap-029" sz="1400" b="1" dirty="0">
                <a:effectLst>
                  <a:outerShdw blurRad="38100" dist="38100" dir="2700000" algn="tl">
                    <a:srgbClr val="000000">
                      <a:alpha val="43137"/>
                    </a:srgbClr>
                  </a:outerShdw>
                </a:effectLst>
                <a:latin typeface="Comic Sans MS" panose="030F0702030302020204" pitchFamily="66" charset="0"/>
              </a:rPr>
              <a:t>(Marko 4:31</a:t>
            </a:r>
            <a:r>
              <a:rPr lang="en" sz="1400" b="1" dirty="0">
                <a:effectLst>
                  <a:outerShdw blurRad="38100" dist="38100" dir="2700000" algn="tl">
                    <a:srgbClr val="000000">
                      <a:alpha val="43137"/>
                    </a:srgbClr>
                  </a:outerShdw>
                </a:effectLst>
                <a:latin typeface="Comic Sans MS" panose="030F0702030302020204" pitchFamily="66" charset="0"/>
              </a:rPr>
              <a:t>)</a:t>
            </a:r>
            <a:endParaRPr lang="es-ES" sz="1000" b="1" dirty="0">
              <a:effectLst>
                <a:outerShdw blurRad="38100" dist="38100" dir="2700000" algn="tl">
                  <a:srgbClr val="000000">
                    <a:alpha val="43137"/>
                  </a:srgbClr>
                </a:outerShdw>
              </a:effectLst>
              <a:latin typeface="Comic Sans MS" panose="030F0702030302020204" pitchFamily="66" charset="0"/>
            </a:endParaRPr>
          </a:p>
        </p:txBody>
      </p:sp>
      <p:sp>
        <p:nvSpPr>
          <p:cNvPr id="9" name="CuadroTexto 8">
            <a:extLst>
              <a:ext uri="{FF2B5EF4-FFF2-40B4-BE49-F238E27FC236}">
                <a16:creationId xmlns:a16="http://schemas.microsoft.com/office/drawing/2014/main" id="{FDB81604-DD2D-F704-DB39-3349C9671274}"/>
              </a:ext>
            </a:extLst>
          </p:cNvPr>
          <p:cNvSpPr txBox="1"/>
          <p:nvPr/>
        </p:nvSpPr>
        <p:spPr>
          <a:xfrm>
            <a:off x="6162681" y="2694493"/>
            <a:ext cx="3304106" cy="2031325"/>
          </a:xfrm>
          <a:prstGeom prst="rect">
            <a:avLst/>
          </a:prstGeom>
          <a:noFill/>
        </p:spPr>
        <p:txBody>
          <a:bodyPr wrap="square" rtlCol="0">
            <a:spAutoFit/>
          </a:bodyPr>
          <a:lstStyle/>
          <a:p>
            <a:pPr>
              <a:spcBef>
                <a:spcPts val="600"/>
              </a:spcBef>
            </a:pPr>
            <a:r>
              <a:rPr lang="pap-029" b="1" dirty="0"/>
              <a:t>Despues di 50 dia di sembramentu, m</a:t>
            </a:r>
            <a:r>
              <a:rPr lang="pap-029" b="1" dirty="0">
                <a:latin typeface="Aptos" panose="020B0004020202020204" pitchFamily="34" charset="0"/>
              </a:rPr>
              <a:t>òster ta yega(alkansa) </a:t>
            </a:r>
            <a:r>
              <a:rPr lang="pap-029" b="1" dirty="0"/>
              <a:t>30-40 cm di haltura, i ya kaba ta kapas di produsi fruta ku por w</a:t>
            </a:r>
            <a:r>
              <a:rPr lang="pap-029" b="1" dirty="0">
                <a:latin typeface="Aptos" panose="020B0004020202020204" pitchFamily="34" charset="0"/>
              </a:rPr>
              <a:t>òrdu </a:t>
            </a:r>
            <a:r>
              <a:rPr lang="pap-029" b="1" dirty="0"/>
              <a:t>kosech</a:t>
            </a:r>
            <a:r>
              <a:rPr lang="pap-029" b="1" dirty="0">
                <a:latin typeface="Aptos" panose="020B0004020202020204" pitchFamily="34" charset="0"/>
              </a:rPr>
              <a:t>á</a:t>
            </a:r>
            <a:r>
              <a:rPr lang="pap-029" b="1" dirty="0"/>
              <a:t>. E por krese te na 7 meter haltu (23 Ft.).</a:t>
            </a:r>
          </a:p>
        </p:txBody>
      </p:sp>
      <p:cxnSp>
        <p:nvCxnSpPr>
          <p:cNvPr id="12" name="Conector recto 11">
            <a:extLst>
              <a:ext uri="{FF2B5EF4-FFF2-40B4-BE49-F238E27FC236}">
                <a16:creationId xmlns:a16="http://schemas.microsoft.com/office/drawing/2014/main" id="{5DA2ED06-56A0-49F9-68DB-3E63646D14A4}"/>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pic>
        <p:nvPicPr>
          <p:cNvPr id="14" name="Imagen 13" descr="Un dibujo de una persona&#10;&#10;Descripción generada automáticamente con confianza baja">
            <a:extLst>
              <a:ext uri="{FF2B5EF4-FFF2-40B4-BE49-F238E27FC236}">
                <a16:creationId xmlns:a16="http://schemas.microsoft.com/office/drawing/2014/main" id="{EA4DB86F-5B4E-8784-24CE-C5F41FEDA8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4242" y="1882154"/>
            <a:ext cx="2495550" cy="281733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mujer, hombre&#10;&#10;Descripción generada automáticamente">
            <a:extLst>
              <a:ext uri="{FF2B5EF4-FFF2-40B4-BE49-F238E27FC236}">
                <a16:creationId xmlns:a16="http://schemas.microsoft.com/office/drawing/2014/main" id="{8C9D9AD6-0C2D-5C2F-77C2-EC1F271BF31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96123" y="4342925"/>
            <a:ext cx="2358736" cy="2358736"/>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CuadroTexto 23">
            <a:extLst>
              <a:ext uri="{FF2B5EF4-FFF2-40B4-BE49-F238E27FC236}">
                <a16:creationId xmlns:a16="http://schemas.microsoft.com/office/drawing/2014/main" id="{CE22B2D3-3591-86E5-CA8F-CC70D6D7F7B3}"/>
              </a:ext>
            </a:extLst>
          </p:cNvPr>
          <p:cNvSpPr txBox="1"/>
          <p:nvPr/>
        </p:nvSpPr>
        <p:spPr>
          <a:xfrm>
            <a:off x="100011" y="4237051"/>
            <a:ext cx="3462339" cy="1015663"/>
          </a:xfrm>
          <a:prstGeom prst="rect">
            <a:avLst/>
          </a:prstGeom>
          <a:noFill/>
        </p:spPr>
        <p:txBody>
          <a:bodyPr wrap="square">
            <a:spAutoFit/>
          </a:bodyPr>
          <a:lstStyle/>
          <a:p>
            <a:pPr>
              <a:spcBef>
                <a:spcPts val="600"/>
              </a:spcBef>
            </a:pPr>
            <a:r>
              <a:rPr lang="pap-029" sz="2000" b="1" dirty="0"/>
              <a:t>Eski ta e simia di e evangelio plant</a:t>
            </a:r>
            <a:r>
              <a:rPr lang="pap-029" sz="2000" b="1" dirty="0">
                <a:latin typeface="Aptos" panose="020B0004020202020204" pitchFamily="34" charset="0"/>
              </a:rPr>
              <a:t>á  den e tera fertile di e kreyente</a:t>
            </a:r>
            <a:r>
              <a:rPr lang="pap-029" sz="2000" b="1" dirty="0"/>
              <a:t>.</a:t>
            </a:r>
          </a:p>
        </p:txBody>
      </p:sp>
      <p:sp>
        <p:nvSpPr>
          <p:cNvPr id="26" name="CuadroTexto 25">
            <a:extLst>
              <a:ext uri="{FF2B5EF4-FFF2-40B4-BE49-F238E27FC236}">
                <a16:creationId xmlns:a16="http://schemas.microsoft.com/office/drawing/2014/main" id="{0896F7DA-969D-8457-DA5F-32F5268133E0}"/>
              </a:ext>
            </a:extLst>
          </p:cNvPr>
          <p:cNvSpPr txBox="1"/>
          <p:nvPr/>
        </p:nvSpPr>
        <p:spPr>
          <a:xfrm>
            <a:off x="6162680" y="4885414"/>
            <a:ext cx="5881686" cy="1015663"/>
          </a:xfrm>
          <a:prstGeom prst="rect">
            <a:avLst/>
          </a:prstGeom>
          <a:noFill/>
        </p:spPr>
        <p:txBody>
          <a:bodyPr wrap="square">
            <a:spAutoFit/>
          </a:bodyPr>
          <a:lstStyle/>
          <a:p>
            <a:pPr>
              <a:spcBef>
                <a:spcPts val="600"/>
              </a:spcBef>
            </a:pPr>
            <a:r>
              <a:rPr lang="pap-029" sz="2000" b="1" dirty="0"/>
              <a:t>Chikitu, naturalmente, tabata e kuminsamentu: 120  hende “analfabeta ” skond</a:t>
            </a:r>
            <a:r>
              <a:rPr lang="pap-029" sz="2000" b="1" dirty="0">
                <a:latin typeface="Aptos" panose="020B0004020202020204" pitchFamily="34" charset="0"/>
              </a:rPr>
              <a:t>í den un kamber na </a:t>
            </a:r>
            <a:r>
              <a:rPr lang="pap-029" sz="2000" b="1" dirty="0"/>
              <a:t>Jerusal</a:t>
            </a:r>
            <a:r>
              <a:rPr lang="pap-029" sz="2000" b="1" dirty="0">
                <a:latin typeface="Aptos" panose="020B0004020202020204" pitchFamily="34" charset="0"/>
              </a:rPr>
              <a:t>è</a:t>
            </a:r>
            <a:r>
              <a:rPr lang="pap-029" sz="2000" b="1" dirty="0"/>
              <a:t>m.</a:t>
            </a:r>
          </a:p>
        </p:txBody>
      </p:sp>
      <p:sp>
        <p:nvSpPr>
          <p:cNvPr id="28" name="CuadroTexto 27">
            <a:extLst>
              <a:ext uri="{FF2B5EF4-FFF2-40B4-BE49-F238E27FC236}">
                <a16:creationId xmlns:a16="http://schemas.microsoft.com/office/drawing/2014/main" id="{CD957CFA-C2FB-A3FA-61DE-8DC062159A25}"/>
              </a:ext>
            </a:extLst>
          </p:cNvPr>
          <p:cNvSpPr txBox="1"/>
          <p:nvPr/>
        </p:nvSpPr>
        <p:spPr>
          <a:xfrm>
            <a:off x="6162680" y="1426902"/>
            <a:ext cx="3252775" cy="1323439"/>
          </a:xfrm>
          <a:prstGeom prst="rect">
            <a:avLst/>
          </a:prstGeom>
          <a:noFill/>
        </p:spPr>
        <p:txBody>
          <a:bodyPr wrap="square">
            <a:spAutoFit/>
          </a:bodyPr>
          <a:lstStyle/>
          <a:p>
            <a:pPr>
              <a:spcBef>
                <a:spcPts val="600"/>
              </a:spcBef>
            </a:pPr>
            <a:r>
              <a:rPr lang="pap-029" sz="2000" b="1" dirty="0"/>
              <a:t>E Reino di Shelu ta komparabel na un simia di m</a:t>
            </a:r>
            <a:r>
              <a:rPr lang="pap-029" sz="2000" b="1" dirty="0">
                <a:latin typeface="Aptos" panose="020B0004020202020204" pitchFamily="34" charset="0"/>
              </a:rPr>
              <a:t>òster chikitu  </a:t>
            </a:r>
            <a:r>
              <a:rPr lang="pap-029" sz="2000" b="1" dirty="0"/>
              <a:t>(Marko 4:30-31).</a:t>
            </a:r>
          </a:p>
        </p:txBody>
      </p:sp>
      <p:sp>
        <p:nvSpPr>
          <p:cNvPr id="30" name="CuadroTexto 29">
            <a:extLst>
              <a:ext uri="{FF2B5EF4-FFF2-40B4-BE49-F238E27FC236}">
                <a16:creationId xmlns:a16="http://schemas.microsoft.com/office/drawing/2014/main" id="{F519F5FB-6051-0E07-9319-FF08FA4499B3}"/>
              </a:ext>
            </a:extLst>
          </p:cNvPr>
          <p:cNvSpPr txBox="1"/>
          <p:nvPr/>
        </p:nvSpPr>
        <p:spPr>
          <a:xfrm>
            <a:off x="6162680" y="5845228"/>
            <a:ext cx="5969141" cy="1015663"/>
          </a:xfrm>
          <a:prstGeom prst="rect">
            <a:avLst/>
          </a:prstGeom>
          <a:noFill/>
        </p:spPr>
        <p:txBody>
          <a:bodyPr wrap="square">
            <a:spAutoFit/>
          </a:bodyPr>
          <a:lstStyle/>
          <a:p>
            <a:pPr>
              <a:spcBef>
                <a:spcPts val="600"/>
              </a:spcBef>
            </a:pPr>
            <a:r>
              <a:rPr lang="en" sz="2000" b="1" dirty="0"/>
              <a:t>Pero su ekspanshon a yega e mundu henter, birando e religion ku e number di mas grandi di kreyentenan.</a:t>
            </a:r>
            <a:endParaRPr lang="es-ES" sz="2000" dirty="0"/>
          </a:p>
        </p:txBody>
      </p:sp>
      <p:sp>
        <p:nvSpPr>
          <p:cNvPr id="13" name="CuadroTexto 12">
            <a:extLst>
              <a:ext uri="{FF2B5EF4-FFF2-40B4-BE49-F238E27FC236}">
                <a16:creationId xmlns:a16="http://schemas.microsoft.com/office/drawing/2014/main" id="{BB501A1F-FE54-8CA2-748A-928CE1284882}"/>
              </a:ext>
            </a:extLst>
          </p:cNvPr>
          <p:cNvSpPr txBox="1"/>
          <p:nvPr/>
        </p:nvSpPr>
        <p:spPr>
          <a:xfrm>
            <a:off x="95238" y="5184954"/>
            <a:ext cx="3462339" cy="1631216"/>
          </a:xfrm>
          <a:prstGeom prst="rect">
            <a:avLst/>
          </a:prstGeom>
          <a:noFill/>
        </p:spPr>
        <p:txBody>
          <a:bodyPr wrap="square">
            <a:spAutoFit/>
          </a:bodyPr>
          <a:lstStyle/>
          <a:p>
            <a:pPr>
              <a:spcBef>
                <a:spcPts val="600"/>
              </a:spcBef>
            </a:pPr>
            <a:r>
              <a:rPr lang="pap-029" sz="2000" b="1" dirty="0"/>
              <a:t>Dor di e akshon di e Spiritu Santu nos ta krese mas i mas den e b</a:t>
            </a:r>
            <a:r>
              <a:rPr lang="pap-029" sz="2000" b="1" dirty="0">
                <a:latin typeface="Aptos" panose="020B0004020202020204" pitchFamily="34" charset="0"/>
              </a:rPr>
              <a:t>èrdat </a:t>
            </a:r>
            <a:r>
              <a:rPr lang="pap-029" sz="2000" b="1" dirty="0"/>
              <a:t>... te ora ku Hesus bini (Marko 4:29;</a:t>
            </a:r>
            <a:br>
              <a:rPr lang="pap-029" sz="2000" b="1" dirty="0"/>
            </a:br>
            <a:r>
              <a:rPr lang="pap-029" sz="2000" b="1" dirty="0"/>
              <a:t>Mat. 13:39).</a:t>
            </a:r>
          </a:p>
        </p:txBody>
      </p:sp>
    </p:spTree>
    <p:extLst>
      <p:ext uri="{BB962C8B-B14F-4D97-AF65-F5344CB8AC3E}">
        <p14:creationId xmlns:p14="http://schemas.microsoft.com/office/powerpoint/2010/main" val="12456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0B3A958-0776-44B9-B7C7-E8872E090D6B}"/>
                                            </p:graphicEl>
                                          </p:spTgt>
                                        </p:tgtEl>
                                        <p:attrNameLst>
                                          <p:attrName>style.visibility</p:attrName>
                                        </p:attrNameLst>
                                      </p:cBhvr>
                                      <p:to>
                                        <p:strVal val="visible"/>
                                      </p:to>
                                    </p:set>
                                    <p:anim calcmode="lin" valueType="num">
                                      <p:cBhvr>
                                        <p:cTn id="32" dur="500" fill="hold"/>
                                        <p:tgtEl>
                                          <p:spTgt spid="2">
                                            <p:graphicEl>
                                              <a:dgm id="{C0B3A958-0776-44B9-B7C7-E8872E090D6B}"/>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0B3A958-0776-44B9-B7C7-E8872E090D6B}"/>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0B3A958-0776-44B9-B7C7-E8872E090D6B}"/>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ABA808DD-1189-44FF-B581-DD7BBCE32F8A}"/>
                                            </p:graphicEl>
                                          </p:spTgt>
                                        </p:tgtEl>
                                        <p:attrNameLst>
                                          <p:attrName>style.visibility</p:attrName>
                                        </p:attrNameLst>
                                      </p:cBhvr>
                                      <p:to>
                                        <p:strVal val="visible"/>
                                      </p:to>
                                    </p:set>
                                    <p:animEffect transition="in" filter="wipe(left)">
                                      <p:cBhvr>
                                        <p:cTn id="38" dur="500"/>
                                        <p:tgtEl>
                                          <p:spTgt spid="2">
                                            <p:graphicEl>
                                              <a:dgm id="{ABA808DD-1189-44FF-B581-DD7BBCE32F8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1AC7A243-61B0-4E04-8942-4D8F704535D2}"/>
                                            </p:graphicEl>
                                          </p:spTgt>
                                        </p:tgtEl>
                                        <p:attrNameLst>
                                          <p:attrName>style.visibility</p:attrName>
                                        </p:attrNameLst>
                                      </p:cBhvr>
                                      <p:to>
                                        <p:strVal val="visible"/>
                                      </p:to>
                                    </p:set>
                                    <p:anim calcmode="lin" valueType="num">
                                      <p:cBhvr>
                                        <p:cTn id="43" dur="500" fill="hold"/>
                                        <p:tgtEl>
                                          <p:spTgt spid="2">
                                            <p:graphicEl>
                                              <a:dgm id="{1AC7A243-61B0-4E04-8942-4D8F704535D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1AC7A243-61B0-4E04-8942-4D8F704535D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1AC7A243-61B0-4E04-8942-4D8F704535D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AA26D14-39E6-4E82-9B46-13471A44E430}"/>
                                            </p:graphicEl>
                                          </p:spTgt>
                                        </p:tgtEl>
                                        <p:attrNameLst>
                                          <p:attrName>style.visibility</p:attrName>
                                        </p:attrNameLst>
                                      </p:cBhvr>
                                      <p:to>
                                        <p:strVal val="visible"/>
                                      </p:to>
                                    </p:set>
                                    <p:animEffect transition="in" filter="wipe(left)">
                                      <p:cBhvr>
                                        <p:cTn id="49" dur="500"/>
                                        <p:tgtEl>
                                          <p:spTgt spid="2">
                                            <p:graphicEl>
                                              <a:dgm id="{9AA26D14-39E6-4E82-9B46-13471A44E43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22BDD43C-4E0C-456C-8FF6-04452655EE07}"/>
                                            </p:graphicEl>
                                          </p:spTgt>
                                        </p:tgtEl>
                                        <p:attrNameLst>
                                          <p:attrName>style.visibility</p:attrName>
                                        </p:attrNameLst>
                                      </p:cBhvr>
                                      <p:to>
                                        <p:strVal val="visible"/>
                                      </p:to>
                                    </p:set>
                                    <p:anim calcmode="lin" valueType="num">
                                      <p:cBhvr>
                                        <p:cTn id="54" dur="500" fill="hold"/>
                                        <p:tgtEl>
                                          <p:spTgt spid="2">
                                            <p:graphicEl>
                                              <a:dgm id="{22BDD43C-4E0C-456C-8FF6-04452655EE0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2BDD43C-4E0C-456C-8FF6-04452655EE0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2BDD43C-4E0C-456C-8FF6-04452655EE07}"/>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111DDA5F-B481-4D23-8A95-865B9A8A4D1D}"/>
                                            </p:graphicEl>
                                          </p:spTgt>
                                        </p:tgtEl>
                                        <p:attrNameLst>
                                          <p:attrName>style.visibility</p:attrName>
                                        </p:attrNameLst>
                                      </p:cBhvr>
                                      <p:to>
                                        <p:strVal val="visible"/>
                                      </p:to>
                                    </p:set>
                                    <p:animEffect transition="in" filter="wipe(left)">
                                      <p:cBhvr>
                                        <p:cTn id="60" dur="500"/>
                                        <p:tgtEl>
                                          <p:spTgt spid="2">
                                            <p:graphicEl>
                                              <a:dgm id="{111DDA5F-B481-4D23-8A95-865B9A8A4D1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left)">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left)">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P spid="8" grpId="0" animBg="1"/>
      <p:bldP spid="9" grpId="0"/>
      <p:bldP spid="24" grpId="0"/>
      <p:bldP spid="26" grpId="0"/>
      <p:bldP spid="28" grpId="0"/>
      <p:bldP spid="3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639694-5BEF-CF76-0265-637437A0C8DF}"/>
              </a:ext>
            </a:extLst>
          </p:cNvPr>
          <p:cNvSpPr txBox="1"/>
          <p:nvPr/>
        </p:nvSpPr>
        <p:spPr>
          <a:xfrm>
            <a:off x="1268445" y="676074"/>
            <a:ext cx="9500075" cy="5262979"/>
          </a:xfrm>
          <a:prstGeom prst="rect">
            <a:avLst/>
          </a:prstGeom>
          <a:noFill/>
        </p:spPr>
        <p:txBody>
          <a:bodyPr wrap="square">
            <a:spAutoFit/>
          </a:bodyPr>
          <a:lstStyle/>
          <a:p>
            <a:pPr>
              <a:spcBef>
                <a:spcPts val="600"/>
              </a:spcBef>
            </a:pPr>
            <a:r>
              <a:rPr lang="pap-029" sz="2400" b="1" dirty="0">
                <a:solidFill>
                  <a:srgbClr val="354800"/>
                </a:solidFill>
                <a:latin typeface="Constantia" panose="02030602050306030303" pitchFamily="18" charset="0"/>
              </a:rPr>
              <a:t>“Den parábolanan i komparashonnan, El a haña e mihó método pa komuniká bèrdat divino.  Den lenguahe simpel, huzando figuranan i ilustrashonnan saká for di e mundu natural, El a habri bèrdat spiritual na Su skuchadónan, i a duna ekspreshon na prinsipionan presioso ku lo por a pasa for di nan mente, i a laga apenas un rastro, si E no a konektá Su palabranan ku esenanan mesklá di bida, eksperensia, òf naturalesa. Di e manera aki El a yama afó(hasi sali) nan interes, a lanta investigashon, i ora ku El a segurá kompletamente nan atenshon, desididamente El a impreshoná riba nan e testimonio di bèrdat. Di e manera aki E tabata kapas pa hasi sufisiente impreshon riba e kurason asina ku despues Su skuchadónan lo por wak riba e kos ku kual El a konektá Su lès, i rekòrdá e palabranan di e Siñadó divino.</a:t>
            </a:r>
          </a:p>
        </p:txBody>
      </p:sp>
      <p:sp>
        <p:nvSpPr>
          <p:cNvPr id="4" name="CuadroTexto 3">
            <a:extLst>
              <a:ext uri="{FF2B5EF4-FFF2-40B4-BE49-F238E27FC236}">
                <a16:creationId xmlns:a16="http://schemas.microsoft.com/office/drawing/2014/main" id="{93387825-029F-6CD4-E069-AAC21188EC30}"/>
              </a:ext>
            </a:extLst>
          </p:cNvPr>
          <p:cNvSpPr txBox="1"/>
          <p:nvPr/>
        </p:nvSpPr>
        <p:spPr>
          <a:xfrm>
            <a:off x="6018482" y="6012649"/>
            <a:ext cx="4949625" cy="338554"/>
          </a:xfrm>
          <a:prstGeom prst="rect">
            <a:avLst/>
          </a:prstGeom>
          <a:noFill/>
        </p:spPr>
        <p:txBody>
          <a:bodyPr wrap="none" rtlCol="0">
            <a:spAutoFit/>
          </a:bodyPr>
          <a:lstStyle/>
          <a:p>
            <a:pPr algn="r"/>
            <a:r>
              <a:rPr lang="en" sz="1600" b="1" dirty="0">
                <a:solidFill>
                  <a:srgbClr val="354800"/>
                </a:solidFill>
              </a:rPr>
              <a:t>EGW ( Fundamentals of Christian Education, 236)</a:t>
            </a:r>
            <a:endParaRPr lang="es-ES" sz="1600" b="1" dirty="0">
              <a:solidFill>
                <a:srgbClr val="354800"/>
              </a:solidFill>
            </a:endParaRPr>
          </a:p>
        </p:txBody>
      </p:sp>
    </p:spTree>
    <p:extLst>
      <p:ext uri="{BB962C8B-B14F-4D97-AF65-F5344CB8AC3E}">
        <p14:creationId xmlns:p14="http://schemas.microsoft.com/office/powerpoint/2010/main" val="36944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E68F091-164F-4E23-76B4-27AC8BC7CBFD}"/>
              </a:ext>
            </a:extLst>
          </p:cNvPr>
          <p:cNvPicPr>
            <a:picLocks noGrp="1" noRot="1" noChangeAspect="1" noMove="1" noResize="1" noEditPoints="1" noAdjustHandles="1" noChangeArrowheads="1" noChangeShapeType="1" noCrop="1"/>
          </p:cNvPicPr>
          <p:nvPr/>
        </p:nvPicPr>
        <p:blipFill rotWithShape="1">
          <a:blip r:embed="rId2"/>
          <a:srcRect l="18833" r="18833"/>
          <a:stretch/>
        </p:blipFill>
        <p:spPr>
          <a:xfrm>
            <a:off x="2" y="2"/>
            <a:ext cx="3326945" cy="4002913"/>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effectLst>
            <a:outerShdw blurRad="50800" dist="38100" dir="2700000" algn="tl" rotWithShape="0">
              <a:prstClr val="black">
                <a:alpha val="40000"/>
              </a:prstClr>
            </a:outerShdw>
          </a:effectLst>
        </p:spPr>
      </p:pic>
      <p:pic>
        <p:nvPicPr>
          <p:cNvPr id="2" name="Imagen 1" descr="Un grupo de personas con paraguas en la calle&#10;&#10;Descripción generada automáticamente">
            <a:extLst>
              <a:ext uri="{FF2B5EF4-FFF2-40B4-BE49-F238E27FC236}">
                <a16:creationId xmlns:a16="http://schemas.microsoft.com/office/drawing/2014/main" id="{8EB88AA6-7C66-FB7C-E53A-6D1F0994885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287" b="1287"/>
          <a:stretch/>
        </p:blipFill>
        <p:spPr>
          <a:xfrm>
            <a:off x="3479536" y="0"/>
            <a:ext cx="3292739" cy="4010015"/>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effectLst>
            <a:outerShdw blurRad="50800" dist="38100" dir="2700000" algn="tl" rotWithShape="0">
              <a:prstClr val="black">
                <a:alpha val="40000"/>
              </a:prstClr>
            </a:outerShdw>
          </a:effectLst>
        </p:spPr>
      </p:pic>
      <p:sp>
        <p:nvSpPr>
          <p:cNvPr id="6" name="sketch line">
            <a:extLst>
              <a:ext uri="{FF2B5EF4-FFF2-40B4-BE49-F238E27FC236}">
                <a16:creationId xmlns:a16="http://schemas.microsoft.com/office/drawing/2014/main" id="{21D3D9F9-59C8-7816-EE36-EFAE51048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6924863" y="6642834"/>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924864" y="169447"/>
            <a:ext cx="5105211" cy="45719"/>
          </a:xfrm>
          <a:custGeom>
            <a:avLst/>
            <a:gdLst>
              <a:gd name="connsiteX0" fmla="*/ 0 w 5105211"/>
              <a:gd name="connsiteY0" fmla="*/ 0 h 45719"/>
              <a:gd name="connsiteX1" fmla="*/ 484995 w 5105211"/>
              <a:gd name="connsiteY1" fmla="*/ 0 h 45719"/>
              <a:gd name="connsiteX2" fmla="*/ 1225251 w 5105211"/>
              <a:gd name="connsiteY2" fmla="*/ 0 h 45719"/>
              <a:gd name="connsiteX3" fmla="*/ 1761298 w 5105211"/>
              <a:gd name="connsiteY3" fmla="*/ 0 h 45719"/>
              <a:gd name="connsiteX4" fmla="*/ 2297345 w 5105211"/>
              <a:gd name="connsiteY4" fmla="*/ 0 h 45719"/>
              <a:gd name="connsiteX5" fmla="*/ 2986548 w 5105211"/>
              <a:gd name="connsiteY5" fmla="*/ 0 h 45719"/>
              <a:gd name="connsiteX6" fmla="*/ 3675752 w 5105211"/>
              <a:gd name="connsiteY6" fmla="*/ 0 h 45719"/>
              <a:gd name="connsiteX7" fmla="*/ 4262851 w 5105211"/>
              <a:gd name="connsiteY7" fmla="*/ 0 h 45719"/>
              <a:gd name="connsiteX8" fmla="*/ 5105211 w 5105211"/>
              <a:gd name="connsiteY8" fmla="*/ 0 h 45719"/>
              <a:gd name="connsiteX9" fmla="*/ 5105211 w 5105211"/>
              <a:gd name="connsiteY9" fmla="*/ 45719 h 45719"/>
              <a:gd name="connsiteX10" fmla="*/ 4467060 w 5105211"/>
              <a:gd name="connsiteY10" fmla="*/ 45719 h 45719"/>
              <a:gd name="connsiteX11" fmla="*/ 3726804 w 5105211"/>
              <a:gd name="connsiteY11" fmla="*/ 45719 h 45719"/>
              <a:gd name="connsiteX12" fmla="*/ 3241809 w 5105211"/>
              <a:gd name="connsiteY12" fmla="*/ 45719 h 45719"/>
              <a:gd name="connsiteX13" fmla="*/ 2552606 w 5105211"/>
              <a:gd name="connsiteY13" fmla="*/ 45719 h 45719"/>
              <a:gd name="connsiteX14" fmla="*/ 1965506 w 5105211"/>
              <a:gd name="connsiteY14" fmla="*/ 45719 h 45719"/>
              <a:gd name="connsiteX15" fmla="*/ 1378407 w 5105211"/>
              <a:gd name="connsiteY15" fmla="*/ 45719 h 45719"/>
              <a:gd name="connsiteX16" fmla="*/ 740256 w 5105211"/>
              <a:gd name="connsiteY16" fmla="*/ 45719 h 45719"/>
              <a:gd name="connsiteX17" fmla="*/ 0 w 5105211"/>
              <a:gd name="connsiteY17" fmla="*/ 45719 h 45719"/>
              <a:gd name="connsiteX18" fmla="*/ 0 w 5105211"/>
              <a:gd name="connsiteY1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5211" h="45719" fill="none" extrusionOk="0">
                <a:moveTo>
                  <a:pt x="0" y="0"/>
                </a:moveTo>
                <a:cubicBezTo>
                  <a:pt x="191823" y="-23276"/>
                  <a:pt x="343356" y="13302"/>
                  <a:pt x="484995" y="0"/>
                </a:cubicBezTo>
                <a:cubicBezTo>
                  <a:pt x="626635" y="-13302"/>
                  <a:pt x="1052468" y="1619"/>
                  <a:pt x="1225251" y="0"/>
                </a:cubicBezTo>
                <a:cubicBezTo>
                  <a:pt x="1398034" y="-1619"/>
                  <a:pt x="1652694" y="-4708"/>
                  <a:pt x="1761298" y="0"/>
                </a:cubicBezTo>
                <a:cubicBezTo>
                  <a:pt x="1869902" y="4708"/>
                  <a:pt x="2177745" y="2309"/>
                  <a:pt x="2297345" y="0"/>
                </a:cubicBezTo>
                <a:cubicBezTo>
                  <a:pt x="2416945" y="-2309"/>
                  <a:pt x="2841854" y="34042"/>
                  <a:pt x="2986548" y="0"/>
                </a:cubicBezTo>
                <a:cubicBezTo>
                  <a:pt x="3131242" y="-34042"/>
                  <a:pt x="3366092" y="-8692"/>
                  <a:pt x="3675752" y="0"/>
                </a:cubicBezTo>
                <a:cubicBezTo>
                  <a:pt x="3985412" y="8692"/>
                  <a:pt x="4057249" y="24248"/>
                  <a:pt x="4262851" y="0"/>
                </a:cubicBezTo>
                <a:cubicBezTo>
                  <a:pt x="4468453" y="-24248"/>
                  <a:pt x="4830020" y="21843"/>
                  <a:pt x="5105211" y="0"/>
                </a:cubicBezTo>
                <a:cubicBezTo>
                  <a:pt x="5103055" y="20072"/>
                  <a:pt x="5104321" y="35540"/>
                  <a:pt x="5105211" y="45719"/>
                </a:cubicBezTo>
                <a:cubicBezTo>
                  <a:pt x="4841484" y="54573"/>
                  <a:pt x="4621052" y="52639"/>
                  <a:pt x="4467060" y="45719"/>
                </a:cubicBezTo>
                <a:cubicBezTo>
                  <a:pt x="4313068" y="38799"/>
                  <a:pt x="3884992" y="33672"/>
                  <a:pt x="3726804" y="45719"/>
                </a:cubicBezTo>
                <a:cubicBezTo>
                  <a:pt x="3568616" y="57766"/>
                  <a:pt x="3425364" y="63391"/>
                  <a:pt x="3241809" y="45719"/>
                </a:cubicBezTo>
                <a:cubicBezTo>
                  <a:pt x="3058255" y="28047"/>
                  <a:pt x="2767867" y="57778"/>
                  <a:pt x="2552606" y="45719"/>
                </a:cubicBezTo>
                <a:cubicBezTo>
                  <a:pt x="2337345" y="33660"/>
                  <a:pt x="2087914" y="26810"/>
                  <a:pt x="1965506" y="45719"/>
                </a:cubicBezTo>
                <a:cubicBezTo>
                  <a:pt x="1843098" y="64628"/>
                  <a:pt x="1522767" y="27451"/>
                  <a:pt x="1378407" y="45719"/>
                </a:cubicBezTo>
                <a:cubicBezTo>
                  <a:pt x="1234047" y="63987"/>
                  <a:pt x="940136" y="52375"/>
                  <a:pt x="740256" y="45719"/>
                </a:cubicBezTo>
                <a:cubicBezTo>
                  <a:pt x="540376" y="39063"/>
                  <a:pt x="260268" y="37927"/>
                  <a:pt x="0" y="45719"/>
                </a:cubicBezTo>
                <a:cubicBezTo>
                  <a:pt x="-643" y="23557"/>
                  <a:pt x="7" y="11076"/>
                  <a:pt x="0" y="0"/>
                </a:cubicBezTo>
                <a:close/>
              </a:path>
              <a:path w="5105211" h="45719" stroke="0" extrusionOk="0">
                <a:moveTo>
                  <a:pt x="0" y="0"/>
                </a:moveTo>
                <a:cubicBezTo>
                  <a:pt x="217079" y="7439"/>
                  <a:pt x="343592" y="26093"/>
                  <a:pt x="536047" y="0"/>
                </a:cubicBezTo>
                <a:cubicBezTo>
                  <a:pt x="728502" y="-26093"/>
                  <a:pt x="903251" y="134"/>
                  <a:pt x="1021042" y="0"/>
                </a:cubicBezTo>
                <a:cubicBezTo>
                  <a:pt x="1138833" y="-134"/>
                  <a:pt x="1410348" y="18660"/>
                  <a:pt x="1557089" y="0"/>
                </a:cubicBezTo>
                <a:cubicBezTo>
                  <a:pt x="1703830" y="-18660"/>
                  <a:pt x="1940804" y="-4804"/>
                  <a:pt x="2195241" y="0"/>
                </a:cubicBezTo>
                <a:cubicBezTo>
                  <a:pt x="2449678" y="4804"/>
                  <a:pt x="2677326" y="-33733"/>
                  <a:pt x="2884444" y="0"/>
                </a:cubicBezTo>
                <a:cubicBezTo>
                  <a:pt x="3091562" y="33733"/>
                  <a:pt x="3367989" y="-15618"/>
                  <a:pt x="3624700" y="0"/>
                </a:cubicBezTo>
                <a:cubicBezTo>
                  <a:pt x="3881411" y="15618"/>
                  <a:pt x="4011881" y="2143"/>
                  <a:pt x="4364955" y="0"/>
                </a:cubicBezTo>
                <a:cubicBezTo>
                  <a:pt x="4718030" y="-2143"/>
                  <a:pt x="4828272" y="-9407"/>
                  <a:pt x="5105211" y="0"/>
                </a:cubicBezTo>
                <a:cubicBezTo>
                  <a:pt x="5104608" y="18075"/>
                  <a:pt x="5105464" y="26055"/>
                  <a:pt x="5105211" y="45719"/>
                </a:cubicBezTo>
                <a:cubicBezTo>
                  <a:pt x="4854086" y="22647"/>
                  <a:pt x="4835266" y="57359"/>
                  <a:pt x="4569164" y="45719"/>
                </a:cubicBezTo>
                <a:cubicBezTo>
                  <a:pt x="4303062" y="34079"/>
                  <a:pt x="4059627" y="74956"/>
                  <a:pt x="3828908" y="45719"/>
                </a:cubicBezTo>
                <a:cubicBezTo>
                  <a:pt x="3598189" y="16482"/>
                  <a:pt x="3482253" y="50398"/>
                  <a:pt x="3343913" y="45719"/>
                </a:cubicBezTo>
                <a:cubicBezTo>
                  <a:pt x="3205573" y="41040"/>
                  <a:pt x="2851247" y="50689"/>
                  <a:pt x="2654710" y="45719"/>
                </a:cubicBezTo>
                <a:cubicBezTo>
                  <a:pt x="2458173" y="40749"/>
                  <a:pt x="2332969" y="50608"/>
                  <a:pt x="2067610" y="45719"/>
                </a:cubicBezTo>
                <a:cubicBezTo>
                  <a:pt x="1802251" y="40830"/>
                  <a:pt x="1748862" y="28083"/>
                  <a:pt x="1480511" y="45719"/>
                </a:cubicBezTo>
                <a:cubicBezTo>
                  <a:pt x="1212160" y="63355"/>
                  <a:pt x="998552" y="16628"/>
                  <a:pt x="740256" y="45719"/>
                </a:cubicBezTo>
                <a:cubicBezTo>
                  <a:pt x="481961" y="74810"/>
                  <a:pt x="242952" y="67895"/>
                  <a:pt x="0" y="45719"/>
                </a:cubicBezTo>
                <a:cubicBezTo>
                  <a:pt x="-1836" y="28927"/>
                  <a:pt x="-1676" y="12102"/>
                  <a:pt x="0" y="0"/>
                </a:cubicBezTo>
                <a:close/>
              </a:path>
            </a:pathLst>
          </a:custGeom>
          <a:solidFill>
            <a:srgbClr val="684E31"/>
          </a:solidFill>
          <a:ln w="41275" cap="rnd">
            <a:solidFill>
              <a:srgbClr val="684E31"/>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A139D524-80B8-6788-7205-7F9A18A04CFE}"/>
              </a:ext>
            </a:extLst>
          </p:cNvPr>
          <p:cNvPicPr>
            <a:picLocks noChangeAspect="1"/>
          </p:cNvPicPr>
          <p:nvPr/>
        </p:nvPicPr>
        <p:blipFill rotWithShape="1">
          <a:blip r:embed="rId4"/>
          <a:srcRect l="-11" t="38142" r="11"/>
          <a:stretch/>
        </p:blipFill>
        <p:spPr>
          <a:xfrm>
            <a:off x="1" y="4105274"/>
            <a:ext cx="6772274" cy="2752723"/>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4C2E976-D658-63CD-BFF1-C173FAF02370}"/>
              </a:ext>
            </a:extLst>
          </p:cNvPr>
          <p:cNvSpPr txBox="1"/>
          <p:nvPr/>
        </p:nvSpPr>
        <p:spPr>
          <a:xfrm>
            <a:off x="6806483" y="271582"/>
            <a:ext cx="5223591" cy="5878532"/>
          </a:xfrm>
          <a:prstGeom prst="rect">
            <a:avLst/>
          </a:prstGeom>
          <a:noFill/>
        </p:spPr>
        <p:txBody>
          <a:bodyPr wrap="square">
            <a:spAutoFit/>
            <a:scene3d>
              <a:camera prst="orthographicFront"/>
              <a:lightRig rig="soft" dir="t">
                <a:rot lat="0" lon="0" rev="15600000"/>
              </a:lightRig>
            </a:scene3d>
            <a:sp3d extrusionH="57150" contourW="12700" prstMaterial="softEdge">
              <a:bevelT w="25400" h="38100"/>
              <a:contourClr>
                <a:schemeClr val="accent4">
                  <a:lumMod val="5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E ora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ei</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El a bisa </a:t>
            </a:r>
            <a:r>
              <a:rPr kumimoji="0" lang="es-E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nan</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 </a:t>
            </a:r>
            <a:r>
              <a:rPr lang="en-US" sz="3200" b="1" dirty="0">
                <a:ln/>
                <a:solidFill>
                  <a:srgbClr val="FFCE33"/>
                </a:solidFill>
                <a:latin typeface="Comic Sans MS" panose="030F0702030302020204" pitchFamily="66" charset="0"/>
              </a:rPr>
              <a:t>Mira bon </a:t>
            </a:r>
            <a:r>
              <a:rPr lang="en-US" sz="3200" b="1" dirty="0" err="1">
                <a:ln/>
                <a:solidFill>
                  <a:srgbClr val="FFCE33"/>
                </a:solidFill>
                <a:latin typeface="Comic Sans MS" panose="030F0702030302020204" pitchFamily="66" charset="0"/>
              </a:rPr>
              <a:t>kiko</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boso</a:t>
            </a:r>
            <a:r>
              <a:rPr lang="en-US" sz="3200" b="1" dirty="0">
                <a:ln/>
                <a:solidFill>
                  <a:srgbClr val="FFCE33"/>
                </a:solidFill>
                <a:latin typeface="Comic Sans MS" panose="030F0702030302020204" pitchFamily="66" charset="0"/>
              </a:rPr>
              <a:t> ta </a:t>
            </a:r>
            <a:r>
              <a:rPr lang="en-US" sz="3200" b="1" dirty="0" err="1">
                <a:ln/>
                <a:solidFill>
                  <a:srgbClr val="FFCE33"/>
                </a:solidFill>
                <a:latin typeface="Comic Sans MS" panose="030F0702030302020204" pitchFamily="66" charset="0"/>
              </a:rPr>
              <a:t>skucha</a:t>
            </a:r>
            <a:r>
              <a:rPr lang="en-US" sz="3200" b="1" dirty="0">
                <a:ln/>
                <a:solidFill>
                  <a:srgbClr val="FFCE33"/>
                </a:solidFill>
                <a:latin typeface="Comic Sans MS" panose="030F0702030302020204" pitchFamily="66" charset="0"/>
              </a:rPr>
              <a:t>. Ku e </a:t>
            </a:r>
            <a:r>
              <a:rPr lang="en-US" sz="3200" b="1" dirty="0" err="1">
                <a:ln/>
                <a:solidFill>
                  <a:srgbClr val="FFCE33"/>
                </a:solidFill>
                <a:latin typeface="Comic Sans MS" panose="030F0702030302020204" pitchFamily="66" charset="0"/>
              </a:rPr>
              <a:t>mesun</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midí</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ku</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boso</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huza</a:t>
            </a:r>
            <a:r>
              <a:rPr lang="en-US" sz="3200" b="1" dirty="0">
                <a:ln/>
                <a:solidFill>
                  <a:srgbClr val="FFCE33"/>
                </a:solidFill>
                <a:latin typeface="Comic Sans MS" panose="030F0702030302020204" pitchFamily="66" charset="0"/>
              </a:rPr>
              <a:t>, lo </a:t>
            </a:r>
            <a:r>
              <a:rPr lang="en-US" sz="3200" b="1" dirty="0" err="1">
                <a:ln/>
                <a:solidFill>
                  <a:srgbClr val="FFCE33"/>
                </a:solidFill>
                <a:latin typeface="Comic Sans MS" panose="030F0702030302020204" pitchFamily="66" charset="0"/>
              </a:rPr>
              <a:t>wòrdu</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midí</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na</a:t>
            </a:r>
            <a:r>
              <a:rPr lang="en-US" sz="3200" b="1" dirty="0">
                <a:ln/>
                <a:solidFill>
                  <a:srgbClr val="FFCE33"/>
                </a:solidFill>
                <a:latin typeface="Comic Sans MS" panose="030F0702030302020204" pitchFamily="66" charset="0"/>
              </a:rPr>
              <a:t> </a:t>
            </a:r>
            <a:r>
              <a:rPr lang="en-US" sz="3200" b="1" dirty="0" err="1">
                <a:ln/>
                <a:solidFill>
                  <a:srgbClr val="FFCE33"/>
                </a:solidFill>
                <a:latin typeface="Comic Sans MS" panose="030F0702030302020204" pitchFamily="66" charset="0"/>
              </a:rPr>
              <a:t>boso</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i</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na</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boso</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ku</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skucha</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mas lo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w</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òrdu</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duná</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Pasombra</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esun</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ku</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tin,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na</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djé</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mas lo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wòrdu</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duná</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pero</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ken sea no tin,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asta</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loke </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é</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tin lo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w</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òrdu</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kitá</a:t>
            </a:r>
            <a:r>
              <a:rPr kumimoji="0" lang="en-US" sz="3200" b="1" i="0" u="none" strike="noStrike" kern="1200" cap="none" spc="0" normalizeH="0" baseline="0" noProof="0" dirty="0">
                <a:ln/>
                <a:solidFill>
                  <a:srgbClr val="FFCE33"/>
                </a:solidFill>
                <a:effectLst/>
                <a:uLnTx/>
                <a:uFillTx/>
                <a:latin typeface="Comic Sans MS" panose="030F0702030302020204" pitchFamily="66" charset="0"/>
              </a:rPr>
              <a:t> for di </a:t>
            </a:r>
            <a:r>
              <a:rPr kumimoji="0" lang="en-US" sz="3200" b="1" i="0" u="none" strike="noStrike" kern="1200" cap="none" spc="0" normalizeH="0" baseline="0" noProof="0" dirty="0" err="1">
                <a:ln/>
                <a:solidFill>
                  <a:srgbClr val="FFCE33"/>
                </a:solidFill>
                <a:effectLst/>
                <a:uLnTx/>
                <a:uFillTx/>
                <a:latin typeface="Comic Sans MS" panose="030F0702030302020204" pitchFamily="66" charset="0"/>
              </a:rPr>
              <a:t>djé</a:t>
            </a:r>
            <a:r>
              <a:rPr kumimoji="0" lang="en-U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FFCE33"/>
                </a:solidFill>
                <a:effectLst/>
                <a:uLnTx/>
                <a:uFillTx/>
                <a:latin typeface="Comic Sans MS" panose="030F0702030302020204" pitchFamily="66" charset="0"/>
                <a:ea typeface="+mn-ea"/>
                <a:cs typeface="+mn-cs"/>
              </a:rPr>
              <a:t>Marko</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 4:24, 25, </a:t>
            </a:r>
            <a:r>
              <a:rPr kumimoji="0" lang="es-ES" sz="18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solidFill>
                  <a:srgbClr val="FFCE33"/>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FFCE3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2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0118D5-D531-B1AA-8703-B9665B9AC90B}"/>
              </a:ext>
            </a:extLst>
          </p:cNvPr>
          <p:cNvSpPr txBox="1"/>
          <p:nvPr/>
        </p:nvSpPr>
        <p:spPr>
          <a:xfrm>
            <a:off x="5791200" y="3714750"/>
            <a:ext cx="6400800" cy="29700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pap-029" sz="1700" b="1" dirty="0">
                <a:solidFill>
                  <a:schemeClr val="accent1">
                    <a:lumMod val="75000"/>
                  </a:schemeClr>
                </a:solidFill>
              </a:rPr>
              <a:t>E motibu(rason) di eksistensia di par</a:t>
            </a:r>
            <a:r>
              <a:rPr lang="pap-029" sz="1700" b="1" dirty="0">
                <a:solidFill>
                  <a:schemeClr val="accent1">
                    <a:lumMod val="75000"/>
                  </a:schemeClr>
                </a:solidFill>
                <a:latin typeface="Aptos" panose="020B0004020202020204" pitchFamily="34" charset="0"/>
              </a:rPr>
              <a:t>ábolanan</a:t>
            </a:r>
            <a:r>
              <a:rPr lang="pap-029" sz="1700" b="1" dirty="0">
                <a:solidFill>
                  <a:schemeClr val="accent1">
                    <a:lumMod val="75000"/>
                  </a:schemeClr>
                </a:solidFill>
              </a:rPr>
              <a:t>. Marko 4:10-12.</a:t>
            </a:r>
          </a:p>
          <a:p>
            <a:pPr>
              <a:spcBef>
                <a:spcPts val="1800"/>
              </a:spcBef>
            </a:pPr>
            <a:r>
              <a:rPr lang="pap-029" sz="2000" b="1" dirty="0">
                <a:solidFill>
                  <a:schemeClr val="accent6">
                    <a:lumMod val="75000"/>
                  </a:schemeClr>
                </a:solidFill>
              </a:rPr>
              <a:t>E par</a:t>
            </a:r>
            <a:r>
              <a:rPr lang="pap-029" sz="2000" b="1" dirty="0">
                <a:solidFill>
                  <a:schemeClr val="accent6">
                    <a:lumMod val="75000"/>
                  </a:schemeClr>
                </a:solidFill>
                <a:latin typeface="Aptos" panose="020B0004020202020204" pitchFamily="34" charset="0"/>
              </a:rPr>
              <a:t>ábola di e sembradó</a:t>
            </a:r>
            <a:r>
              <a:rPr lang="pap-029" sz="2000" b="1" dirty="0">
                <a:solidFill>
                  <a:schemeClr val="accent6">
                    <a:lumMod val="75000"/>
                  </a:schemeClr>
                </a:solidFill>
              </a:rPr>
              <a:t>:</a:t>
            </a:r>
          </a:p>
          <a:p>
            <a:pPr lvl="1">
              <a:spcBef>
                <a:spcPts val="600"/>
              </a:spcBef>
            </a:pPr>
            <a:r>
              <a:rPr lang="pap-029" sz="2000" b="1" dirty="0"/>
              <a:t>E sembrad</a:t>
            </a:r>
            <a:r>
              <a:rPr lang="pap-029" sz="2000" b="1" dirty="0">
                <a:latin typeface="Aptos" panose="020B0004020202020204" pitchFamily="34" charset="0"/>
              </a:rPr>
              <a:t>ó a sali pa sembra</a:t>
            </a:r>
            <a:r>
              <a:rPr lang="pap-029" sz="2000" b="1" dirty="0"/>
              <a:t>… Marko 4:1-9.</a:t>
            </a:r>
          </a:p>
          <a:p>
            <a:pPr lvl="1">
              <a:spcBef>
                <a:spcPts val="600"/>
              </a:spcBef>
            </a:pPr>
            <a:r>
              <a:rPr lang="pap-029" sz="2000" b="1" dirty="0"/>
              <a:t>E splikashon di e par</a:t>
            </a:r>
            <a:r>
              <a:rPr lang="pap-029" sz="2000" b="1" dirty="0">
                <a:latin typeface="Aptos" panose="020B0004020202020204" pitchFamily="34" charset="0"/>
              </a:rPr>
              <a:t>ábola</a:t>
            </a:r>
            <a:r>
              <a:rPr lang="pap-029" sz="2000" b="1" dirty="0"/>
              <a:t>. Marko 4:13-20.</a:t>
            </a:r>
          </a:p>
          <a:p>
            <a:pPr>
              <a:spcBef>
                <a:spcPts val="1800"/>
              </a:spcBef>
            </a:pPr>
            <a:r>
              <a:rPr lang="pap-029" sz="2000" b="1" dirty="0">
                <a:solidFill>
                  <a:srgbClr val="9A0000"/>
                </a:solidFill>
              </a:rPr>
              <a:t>Otro par</a:t>
            </a:r>
            <a:r>
              <a:rPr lang="pap-029" sz="2000" b="1" dirty="0">
                <a:solidFill>
                  <a:srgbClr val="9A0000"/>
                </a:solidFill>
                <a:latin typeface="Aptos" panose="020B0004020202020204" pitchFamily="34" charset="0"/>
              </a:rPr>
              <a:t>ábolanan</a:t>
            </a:r>
            <a:r>
              <a:rPr lang="pap-029" sz="2000" b="1" dirty="0">
                <a:solidFill>
                  <a:srgbClr val="9A0000"/>
                </a:solidFill>
              </a:rPr>
              <a:t>:</a:t>
            </a:r>
          </a:p>
          <a:p>
            <a:pPr lvl="1">
              <a:spcBef>
                <a:spcPts val="600"/>
              </a:spcBef>
            </a:pPr>
            <a:r>
              <a:rPr lang="pap-029" sz="2000" b="1" dirty="0"/>
              <a:t>E lampi i e mid</a:t>
            </a:r>
            <a:r>
              <a:rPr lang="pap-029" sz="2000" b="1" dirty="0">
                <a:latin typeface="Aptos" panose="020B0004020202020204" pitchFamily="34" charset="0"/>
              </a:rPr>
              <a:t>í</a:t>
            </a:r>
            <a:r>
              <a:rPr lang="pap-029" sz="2000" b="1" dirty="0"/>
              <a:t>. Marko 4:21-25.</a:t>
            </a:r>
          </a:p>
          <a:p>
            <a:pPr lvl="1">
              <a:spcBef>
                <a:spcPts val="600"/>
              </a:spcBef>
            </a:pPr>
            <a:r>
              <a:rPr lang="pap-029" sz="2000" b="1" dirty="0"/>
              <a:t>Kresementu i m</a:t>
            </a:r>
            <a:r>
              <a:rPr lang="pap-029" sz="2000" b="1" dirty="0">
                <a:latin typeface="Aptos" panose="020B0004020202020204" pitchFamily="34" charset="0"/>
              </a:rPr>
              <a:t>òster</a:t>
            </a:r>
            <a:r>
              <a:rPr lang="pap-029" sz="2000" b="1" dirty="0"/>
              <a:t>. Marko 4:26-32.</a:t>
            </a:r>
          </a:p>
        </p:txBody>
      </p:sp>
      <p:sp>
        <p:nvSpPr>
          <p:cNvPr id="3" name="CuadroTexto 2">
            <a:extLst>
              <a:ext uri="{FF2B5EF4-FFF2-40B4-BE49-F238E27FC236}">
                <a16:creationId xmlns:a16="http://schemas.microsoft.com/office/drawing/2014/main" id="{597D8419-FA75-1E8E-7216-070D9C41090B}"/>
              </a:ext>
            </a:extLst>
          </p:cNvPr>
          <p:cNvSpPr txBox="1"/>
          <p:nvPr/>
        </p:nvSpPr>
        <p:spPr>
          <a:xfrm>
            <a:off x="333375" y="152638"/>
            <a:ext cx="6097389" cy="1323439"/>
          </a:xfrm>
          <a:prstGeom prst="rect">
            <a:avLst/>
          </a:prstGeom>
          <a:noFill/>
        </p:spPr>
        <p:txBody>
          <a:bodyPr wrap="square" rtlCol="0">
            <a:spAutoFit/>
          </a:bodyPr>
          <a:lstStyle/>
          <a:p>
            <a:pPr>
              <a:spcBef>
                <a:spcPts val="600"/>
              </a:spcBef>
            </a:pPr>
            <a:r>
              <a:rPr lang="pap-029" sz="2000" b="1" dirty="0"/>
              <a:t>Un par</a:t>
            </a:r>
            <a:r>
              <a:rPr lang="pap-029" sz="2000" b="1" dirty="0">
                <a:latin typeface="Aptos" panose="020B0004020202020204" pitchFamily="34" charset="0"/>
              </a:rPr>
              <a:t>abola ta un narashon di un evento fiktisio </a:t>
            </a:r>
            <a:r>
              <a:rPr lang="pap-029" sz="2000" b="1" dirty="0"/>
              <a:t>(bas</a:t>
            </a:r>
            <a:r>
              <a:rPr lang="pap-029" sz="2000" b="1" dirty="0">
                <a:latin typeface="Aptos" panose="020B0004020202020204" pitchFamily="34" charset="0"/>
              </a:rPr>
              <a:t>á òf no riba eventonan real</a:t>
            </a:r>
            <a:r>
              <a:rPr lang="pap-029" sz="2000" b="1" dirty="0"/>
              <a:t>) for di kual un b</a:t>
            </a:r>
            <a:r>
              <a:rPr lang="pap-029" sz="2000" b="1" dirty="0">
                <a:latin typeface="Aptos" panose="020B0004020202020204" pitchFamily="34" charset="0"/>
              </a:rPr>
              <a:t>èrdat importante òf siñansa moral ta wòrdu dedusí dor di komparashon òf </a:t>
            </a:r>
            <a:r>
              <a:rPr lang="pap-029" sz="2000" b="1" dirty="0"/>
              <a:t>similaridat.</a:t>
            </a:r>
          </a:p>
        </p:txBody>
      </p:sp>
      <p:pic>
        <p:nvPicPr>
          <p:cNvPr id="5" name="Imagen 4" descr="Un hombre sentado en un jardín&#10;&#10;Descripción generada automáticamente con confianza media">
            <a:extLst>
              <a:ext uri="{FF2B5EF4-FFF2-40B4-BE49-F238E27FC236}">
                <a16:creationId xmlns:a16="http://schemas.microsoft.com/office/drawing/2014/main" id="{B903B922-2890-ABBA-1539-0080C2D92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1"/>
          <a:stretch/>
        </p:blipFill>
        <p:spPr>
          <a:xfrm>
            <a:off x="6439301" y="127040"/>
            <a:ext cx="5590774" cy="3429781"/>
          </a:xfrm>
          <a:prstGeom prst="roundRect">
            <a:avLst>
              <a:gd name="adj" fmla="val 9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Calendario&#10;&#10;Descripción generada automáticamente con confianza baja">
            <a:extLst>
              <a:ext uri="{FF2B5EF4-FFF2-40B4-BE49-F238E27FC236}">
                <a16:creationId xmlns:a16="http://schemas.microsoft.com/office/drawing/2014/main" id="{5140B138-724F-F36C-ED28-F5A89FE2C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3556821"/>
            <a:ext cx="4509537" cy="3143250"/>
          </a:xfrm>
          <a:prstGeom prst="rect">
            <a:avLst/>
          </a:prstGeom>
          <a:effectLst>
            <a:innerShdw blurRad="114300">
              <a:prstClr val="black"/>
            </a:innerShdw>
          </a:effectLst>
        </p:spPr>
      </p:pic>
      <p:pic>
        <p:nvPicPr>
          <p:cNvPr id="11" name="Imagen 10" descr="Icono&#10;&#10;Descripción generada automáticamente">
            <a:extLst>
              <a:ext uri="{FF2B5EF4-FFF2-40B4-BE49-F238E27FC236}">
                <a16:creationId xmlns:a16="http://schemas.microsoft.com/office/drawing/2014/main" id="{584CCF5C-FD8D-ECA2-2826-44EEA6DF8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048" y="5600700"/>
            <a:ext cx="304384" cy="304800"/>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A13F9B59-F6CB-35D6-932B-62C256C41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8048" y="4295775"/>
            <a:ext cx="304384" cy="30480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76F12835-900D-41E6-5D78-81DBFE26D9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8048" y="3776662"/>
            <a:ext cx="304384" cy="304800"/>
          </a:xfrm>
          <a:prstGeom prst="rect">
            <a:avLst/>
          </a:prstGeom>
          <a:effectLst>
            <a:outerShdw blurRad="50800" dist="38100" dir="8100000" algn="tr" rotWithShape="0">
              <a:prstClr val="black">
                <a:alpha val="40000"/>
              </a:prstClr>
            </a:outerShdw>
          </a:effectLst>
        </p:spPr>
      </p:pic>
      <p:pic>
        <p:nvPicPr>
          <p:cNvPr id="24" name="Imagen 23" descr="Imagen en blanco y negro&#10;&#10;Descripción generada automáticamente con confianza media">
            <a:extLst>
              <a:ext uri="{FF2B5EF4-FFF2-40B4-BE49-F238E27FC236}">
                <a16:creationId xmlns:a16="http://schemas.microsoft.com/office/drawing/2014/main" id="{F012210F-4D8F-8F1D-AAF2-AE16B11C838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1530" y="6376262"/>
            <a:ext cx="400051" cy="279195"/>
          </a:xfrm>
          <a:prstGeom prst="rect">
            <a:avLst/>
          </a:prstGeom>
          <a:effectLst>
            <a:outerShdw blurRad="50800" dist="38100" dir="8100000" algn="tr" rotWithShape="0">
              <a:prstClr val="black">
                <a:alpha val="40000"/>
              </a:prstClr>
            </a:outerShdw>
          </a:effectLst>
        </p:spPr>
      </p:pic>
      <p:pic>
        <p:nvPicPr>
          <p:cNvPr id="25" name="Imagen 24" descr="Forma&#10;&#10;Descripción generada automáticamente">
            <a:extLst>
              <a:ext uri="{FF2B5EF4-FFF2-40B4-BE49-F238E27FC236}">
                <a16:creationId xmlns:a16="http://schemas.microsoft.com/office/drawing/2014/main" id="{362E1954-9FA2-009B-123A-84C70CE83F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11530" y="5990813"/>
            <a:ext cx="400051" cy="279195"/>
          </a:xfrm>
          <a:prstGeom prst="rect">
            <a:avLst/>
          </a:prstGeom>
          <a:effectLst>
            <a:outerShdw blurRad="50800" dist="38100" dir="8100000" algn="tr" rotWithShape="0">
              <a:prstClr val="black">
                <a:alpha val="40000"/>
              </a:prstClr>
            </a:outerShdw>
          </a:effectLst>
        </p:spPr>
      </p:pic>
      <p:pic>
        <p:nvPicPr>
          <p:cNvPr id="27" name="Imagen 26" descr="Dibujo en blanco y negro&#10;&#10;Descripción generada automáticamente con confianza baja">
            <a:extLst>
              <a:ext uri="{FF2B5EF4-FFF2-40B4-BE49-F238E27FC236}">
                <a16:creationId xmlns:a16="http://schemas.microsoft.com/office/drawing/2014/main" id="{28EBA96E-04DF-8143-D77C-9589333F8B0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1530" y="4694033"/>
            <a:ext cx="400051" cy="279195"/>
          </a:xfrm>
          <a:prstGeom prst="rect">
            <a:avLst/>
          </a:prstGeom>
          <a:effectLst>
            <a:outerShdw blurRad="50800" dist="38100" dir="8100000" algn="tr" rotWithShape="0">
              <a:prstClr val="black">
                <a:alpha val="40000"/>
              </a:prstClr>
            </a:outerShdw>
          </a:effectLst>
        </p:spPr>
      </p:pic>
      <p:pic>
        <p:nvPicPr>
          <p:cNvPr id="28" name="Imagen 27" descr="Imagen que contiene Icono&#10;&#10;Descripción generada automáticamente">
            <a:extLst>
              <a:ext uri="{FF2B5EF4-FFF2-40B4-BE49-F238E27FC236}">
                <a16:creationId xmlns:a16="http://schemas.microsoft.com/office/drawing/2014/main" id="{209B390E-A409-7D75-8330-944197362B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11530" y="5061436"/>
            <a:ext cx="400051" cy="2791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CB8B6EA5-A2FF-5A46-59EE-2383EB1BA754}"/>
              </a:ext>
            </a:extLst>
          </p:cNvPr>
          <p:cNvSpPr txBox="1"/>
          <p:nvPr/>
        </p:nvSpPr>
        <p:spPr>
          <a:xfrm>
            <a:off x="333375" y="2789307"/>
            <a:ext cx="6105926" cy="707886"/>
          </a:xfrm>
          <a:prstGeom prst="rect">
            <a:avLst/>
          </a:prstGeom>
          <a:noFill/>
        </p:spPr>
        <p:txBody>
          <a:bodyPr wrap="square">
            <a:spAutoFit/>
          </a:bodyPr>
          <a:lstStyle/>
          <a:p>
            <a:pPr>
              <a:spcBef>
                <a:spcPts val="600"/>
              </a:spcBef>
            </a:pPr>
            <a:r>
              <a:rPr lang="pap-029" sz="2000" b="1" dirty="0"/>
              <a:t>Ora ku Su skuchad</a:t>
            </a:r>
            <a:r>
              <a:rPr lang="pap-029" sz="2000" b="1" dirty="0">
                <a:latin typeface="Aptos" panose="020B0004020202020204" pitchFamily="34" charset="0"/>
              </a:rPr>
              <a:t>ónan regresá kas, nan tabata kompartí  loke nan a siña ku nan famia i amigunan. </a:t>
            </a:r>
            <a:endParaRPr lang="pap-029" sz="2000" b="1" dirty="0"/>
          </a:p>
        </p:txBody>
      </p:sp>
      <p:sp>
        <p:nvSpPr>
          <p:cNvPr id="8" name="CuadroTexto 7">
            <a:extLst>
              <a:ext uri="{FF2B5EF4-FFF2-40B4-BE49-F238E27FC236}">
                <a16:creationId xmlns:a16="http://schemas.microsoft.com/office/drawing/2014/main" id="{CEC94589-3A47-6DC0-95B7-C81FDEAF1DE2}"/>
              </a:ext>
            </a:extLst>
          </p:cNvPr>
          <p:cNvSpPr txBox="1"/>
          <p:nvPr/>
        </p:nvSpPr>
        <p:spPr>
          <a:xfrm>
            <a:off x="333375" y="1478555"/>
            <a:ext cx="6096000" cy="1323439"/>
          </a:xfrm>
          <a:prstGeom prst="rect">
            <a:avLst/>
          </a:prstGeom>
          <a:noFill/>
        </p:spPr>
        <p:txBody>
          <a:bodyPr wrap="square">
            <a:spAutoFit/>
          </a:bodyPr>
          <a:lstStyle/>
          <a:p>
            <a:pPr>
              <a:spcBef>
                <a:spcPts val="600"/>
              </a:spcBef>
            </a:pPr>
            <a:r>
              <a:rPr lang="pap-029" sz="2000" b="1" dirty="0"/>
              <a:t>Esaki ta e sistema ku Hesus a huza primariamente den Su si</a:t>
            </a:r>
            <a:r>
              <a:rPr lang="pap-029" sz="2000" b="1" dirty="0">
                <a:latin typeface="Aptos" panose="020B0004020202020204" pitchFamily="34" charset="0"/>
              </a:rPr>
              <a:t>ñansanan </a:t>
            </a:r>
            <a:r>
              <a:rPr lang="pap-029" sz="2000" b="1" dirty="0"/>
              <a:t> (Marko 4:34). Su par</a:t>
            </a:r>
            <a:r>
              <a:rPr lang="pap-029" sz="2000" b="1" dirty="0">
                <a:latin typeface="Aptos" panose="020B0004020202020204" pitchFamily="34" charset="0"/>
              </a:rPr>
              <a:t>ábolanan generalmente tabata wòrdu tumá for di bida di tur dia i, pesei, fasil pa kòrda i aplika</a:t>
            </a:r>
            <a:r>
              <a:rPr lang="pap-029" sz="2000" b="1" dirty="0"/>
              <a:t>.</a:t>
            </a:r>
          </a:p>
        </p:txBody>
      </p:sp>
    </p:spTree>
    <p:extLst>
      <p:ext uri="{BB962C8B-B14F-4D97-AF65-F5344CB8AC3E}">
        <p14:creationId xmlns:p14="http://schemas.microsoft.com/office/powerpoint/2010/main" val="32547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out)">
                                      <p:cBhvr>
                                        <p:cTn id="16" dur="10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145">
                                          <p:stCondLst>
                                            <p:cond delay="0"/>
                                          </p:stCondLst>
                                        </p:cTn>
                                        <p:tgtEl>
                                          <p:spTgt spid="14"/>
                                        </p:tgtEl>
                                      </p:cBhvr>
                                    </p:animEffect>
                                    <p:anim calcmode="lin" valueType="num">
                                      <p:cBhvr>
                                        <p:cTn id="31"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34"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35"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36" dur="7">
                                          <p:stCondLst>
                                            <p:cond delay="162"/>
                                          </p:stCondLst>
                                        </p:cTn>
                                        <p:tgtEl>
                                          <p:spTgt spid="14"/>
                                        </p:tgtEl>
                                      </p:cBhvr>
                                      <p:to x="100000" y="60000"/>
                                    </p:animScale>
                                    <p:animScale>
                                      <p:cBhvr>
                                        <p:cTn id="37" dur="41" decel="50000">
                                          <p:stCondLst>
                                            <p:cond delay="169"/>
                                          </p:stCondLst>
                                        </p:cTn>
                                        <p:tgtEl>
                                          <p:spTgt spid="14"/>
                                        </p:tgtEl>
                                      </p:cBhvr>
                                      <p:to x="100000" y="100000"/>
                                    </p:animScale>
                                    <p:animScale>
                                      <p:cBhvr>
                                        <p:cTn id="38" dur="7">
                                          <p:stCondLst>
                                            <p:cond delay="328"/>
                                          </p:stCondLst>
                                        </p:cTn>
                                        <p:tgtEl>
                                          <p:spTgt spid="14"/>
                                        </p:tgtEl>
                                      </p:cBhvr>
                                      <p:to x="100000" y="80000"/>
                                    </p:animScale>
                                    <p:animScale>
                                      <p:cBhvr>
                                        <p:cTn id="39" dur="41" decel="50000">
                                          <p:stCondLst>
                                            <p:cond delay="335"/>
                                          </p:stCondLst>
                                        </p:cTn>
                                        <p:tgtEl>
                                          <p:spTgt spid="14"/>
                                        </p:tgtEl>
                                      </p:cBhvr>
                                      <p:to x="100000" y="100000"/>
                                    </p:animScale>
                                    <p:animScale>
                                      <p:cBhvr>
                                        <p:cTn id="40" dur="7">
                                          <p:stCondLst>
                                            <p:cond delay="410"/>
                                          </p:stCondLst>
                                        </p:cTn>
                                        <p:tgtEl>
                                          <p:spTgt spid="14"/>
                                        </p:tgtEl>
                                      </p:cBhvr>
                                      <p:to x="100000" y="90000"/>
                                    </p:animScale>
                                    <p:animScale>
                                      <p:cBhvr>
                                        <p:cTn id="41" dur="41" decel="50000">
                                          <p:stCondLst>
                                            <p:cond delay="417"/>
                                          </p:stCondLst>
                                        </p:cTn>
                                        <p:tgtEl>
                                          <p:spTgt spid="14"/>
                                        </p:tgtEl>
                                      </p:cBhvr>
                                      <p:to x="100000" y="100000"/>
                                    </p:animScale>
                                    <p:animScale>
                                      <p:cBhvr>
                                        <p:cTn id="42" dur="7">
                                          <p:stCondLst>
                                            <p:cond delay="452"/>
                                          </p:stCondLst>
                                        </p:cTn>
                                        <p:tgtEl>
                                          <p:spTgt spid="14"/>
                                        </p:tgtEl>
                                      </p:cBhvr>
                                      <p:to x="100000" y="95000"/>
                                    </p:animScale>
                                    <p:animScale>
                                      <p:cBhvr>
                                        <p:cTn id="43" dur="41" decel="50000">
                                          <p:stCondLst>
                                            <p:cond delay="459"/>
                                          </p:stCondLst>
                                        </p:cTn>
                                        <p:tgtEl>
                                          <p:spTgt spid="14"/>
                                        </p:tgtEl>
                                      </p:cBhvr>
                                      <p:to x="100000" y="100000"/>
                                    </p:animScale>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145">
                                          <p:stCondLst>
                                            <p:cond delay="0"/>
                                          </p:stCondLst>
                                        </p:cTn>
                                        <p:tgtEl>
                                          <p:spTgt spid="12"/>
                                        </p:tgtEl>
                                      </p:cBhvr>
                                    </p:animEffect>
                                    <p:anim calcmode="lin" valueType="num">
                                      <p:cBhvr>
                                        <p:cTn id="53"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56"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57"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58" dur="7">
                                          <p:stCondLst>
                                            <p:cond delay="162"/>
                                          </p:stCondLst>
                                        </p:cTn>
                                        <p:tgtEl>
                                          <p:spTgt spid="12"/>
                                        </p:tgtEl>
                                      </p:cBhvr>
                                      <p:to x="100000" y="60000"/>
                                    </p:animScale>
                                    <p:animScale>
                                      <p:cBhvr>
                                        <p:cTn id="59" dur="41" decel="50000">
                                          <p:stCondLst>
                                            <p:cond delay="169"/>
                                          </p:stCondLst>
                                        </p:cTn>
                                        <p:tgtEl>
                                          <p:spTgt spid="12"/>
                                        </p:tgtEl>
                                      </p:cBhvr>
                                      <p:to x="100000" y="100000"/>
                                    </p:animScale>
                                    <p:animScale>
                                      <p:cBhvr>
                                        <p:cTn id="60" dur="7">
                                          <p:stCondLst>
                                            <p:cond delay="328"/>
                                          </p:stCondLst>
                                        </p:cTn>
                                        <p:tgtEl>
                                          <p:spTgt spid="12"/>
                                        </p:tgtEl>
                                      </p:cBhvr>
                                      <p:to x="100000" y="80000"/>
                                    </p:animScale>
                                    <p:animScale>
                                      <p:cBhvr>
                                        <p:cTn id="61" dur="41" decel="50000">
                                          <p:stCondLst>
                                            <p:cond delay="335"/>
                                          </p:stCondLst>
                                        </p:cTn>
                                        <p:tgtEl>
                                          <p:spTgt spid="12"/>
                                        </p:tgtEl>
                                      </p:cBhvr>
                                      <p:to x="100000" y="100000"/>
                                    </p:animScale>
                                    <p:animScale>
                                      <p:cBhvr>
                                        <p:cTn id="62" dur="7">
                                          <p:stCondLst>
                                            <p:cond delay="410"/>
                                          </p:stCondLst>
                                        </p:cTn>
                                        <p:tgtEl>
                                          <p:spTgt spid="12"/>
                                        </p:tgtEl>
                                      </p:cBhvr>
                                      <p:to x="100000" y="90000"/>
                                    </p:animScale>
                                    <p:animScale>
                                      <p:cBhvr>
                                        <p:cTn id="63" dur="41" decel="50000">
                                          <p:stCondLst>
                                            <p:cond delay="417"/>
                                          </p:stCondLst>
                                        </p:cTn>
                                        <p:tgtEl>
                                          <p:spTgt spid="12"/>
                                        </p:tgtEl>
                                      </p:cBhvr>
                                      <p:to x="100000" y="100000"/>
                                    </p:animScale>
                                    <p:animScale>
                                      <p:cBhvr>
                                        <p:cTn id="64" dur="7">
                                          <p:stCondLst>
                                            <p:cond delay="452"/>
                                          </p:stCondLst>
                                        </p:cTn>
                                        <p:tgtEl>
                                          <p:spTgt spid="12"/>
                                        </p:tgtEl>
                                      </p:cBhvr>
                                      <p:to x="100000" y="95000"/>
                                    </p:animScale>
                                    <p:animScale>
                                      <p:cBhvr>
                                        <p:cTn id="65" dur="41" decel="50000">
                                          <p:stCondLst>
                                            <p:cond delay="459"/>
                                          </p:stCondLst>
                                        </p:cTn>
                                        <p:tgtEl>
                                          <p:spTgt spid="12"/>
                                        </p:tgtEl>
                                      </p:cBhvr>
                                      <p:to x="100000" y="100000"/>
                                    </p:animScale>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1000"/>
                            </p:stCondLst>
                            <p:childTnLst>
                              <p:par>
                                <p:cTn id="71" presetID="14" presetClass="entr" presetSubtype="1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par>
                          <p:cTn id="78" fill="hold">
                            <p:stCondLst>
                              <p:cond delay="2000"/>
                            </p:stCondLst>
                            <p:childTnLst>
                              <p:par>
                                <p:cTn id="79" presetID="14" presetClass="entr" presetSubtype="1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randombar(horizontal)">
                                      <p:cBhvr>
                                        <p:cTn id="81" dur="500"/>
                                        <p:tgtEl>
                                          <p:spTgt spid="28"/>
                                        </p:tgtEl>
                                      </p:cBhvr>
                                    </p:animEffec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down)">
                                      <p:cBhvr>
                                        <p:cTn id="90" dur="145">
                                          <p:stCondLst>
                                            <p:cond delay="0"/>
                                          </p:stCondLst>
                                        </p:cTn>
                                        <p:tgtEl>
                                          <p:spTgt spid="11"/>
                                        </p:tgtEl>
                                      </p:cBhvr>
                                    </p:animEffect>
                                    <p:anim calcmode="lin" valueType="num">
                                      <p:cBhvr>
                                        <p:cTn id="91"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96" dur="7">
                                          <p:stCondLst>
                                            <p:cond delay="162"/>
                                          </p:stCondLst>
                                        </p:cTn>
                                        <p:tgtEl>
                                          <p:spTgt spid="11"/>
                                        </p:tgtEl>
                                      </p:cBhvr>
                                      <p:to x="100000" y="60000"/>
                                    </p:animScale>
                                    <p:animScale>
                                      <p:cBhvr>
                                        <p:cTn id="97" dur="41" decel="50000">
                                          <p:stCondLst>
                                            <p:cond delay="169"/>
                                          </p:stCondLst>
                                        </p:cTn>
                                        <p:tgtEl>
                                          <p:spTgt spid="11"/>
                                        </p:tgtEl>
                                      </p:cBhvr>
                                      <p:to x="100000" y="100000"/>
                                    </p:animScale>
                                    <p:animScale>
                                      <p:cBhvr>
                                        <p:cTn id="98" dur="7">
                                          <p:stCondLst>
                                            <p:cond delay="328"/>
                                          </p:stCondLst>
                                        </p:cTn>
                                        <p:tgtEl>
                                          <p:spTgt spid="11"/>
                                        </p:tgtEl>
                                      </p:cBhvr>
                                      <p:to x="100000" y="80000"/>
                                    </p:animScale>
                                    <p:animScale>
                                      <p:cBhvr>
                                        <p:cTn id="99" dur="41" decel="50000">
                                          <p:stCondLst>
                                            <p:cond delay="335"/>
                                          </p:stCondLst>
                                        </p:cTn>
                                        <p:tgtEl>
                                          <p:spTgt spid="11"/>
                                        </p:tgtEl>
                                      </p:cBhvr>
                                      <p:to x="100000" y="100000"/>
                                    </p:animScale>
                                    <p:animScale>
                                      <p:cBhvr>
                                        <p:cTn id="100" dur="7">
                                          <p:stCondLst>
                                            <p:cond delay="410"/>
                                          </p:stCondLst>
                                        </p:cTn>
                                        <p:tgtEl>
                                          <p:spTgt spid="11"/>
                                        </p:tgtEl>
                                      </p:cBhvr>
                                      <p:to x="100000" y="90000"/>
                                    </p:animScale>
                                    <p:animScale>
                                      <p:cBhvr>
                                        <p:cTn id="101" dur="41" decel="50000">
                                          <p:stCondLst>
                                            <p:cond delay="417"/>
                                          </p:stCondLst>
                                        </p:cTn>
                                        <p:tgtEl>
                                          <p:spTgt spid="11"/>
                                        </p:tgtEl>
                                      </p:cBhvr>
                                      <p:to x="100000" y="100000"/>
                                    </p:animScale>
                                    <p:animScale>
                                      <p:cBhvr>
                                        <p:cTn id="102" dur="7">
                                          <p:stCondLst>
                                            <p:cond delay="452"/>
                                          </p:stCondLst>
                                        </p:cTn>
                                        <p:tgtEl>
                                          <p:spTgt spid="11"/>
                                        </p:tgtEl>
                                      </p:cBhvr>
                                      <p:to x="100000" y="95000"/>
                                    </p:animScale>
                                    <p:animScale>
                                      <p:cBhvr>
                                        <p:cTn id="103" dur="41" decel="50000">
                                          <p:stCondLst>
                                            <p:cond delay="459"/>
                                          </p:stCondLst>
                                        </p:cTn>
                                        <p:tgtEl>
                                          <p:spTgt spid="11"/>
                                        </p:tgtEl>
                                      </p:cBhvr>
                                      <p:to x="100000" y="100000"/>
                                    </p:animScale>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4" end="4"/>
                                            </p:txEl>
                                          </p:spTgt>
                                        </p:tgtEl>
                                        <p:attrNameLst>
                                          <p:attrName>style.visibility</p:attrName>
                                        </p:attrNameLst>
                                      </p:cBhvr>
                                      <p:to>
                                        <p:strVal val="visible"/>
                                      </p:to>
                                    </p:set>
                                    <p:animEffect transition="in" filter="wipe(left)">
                                      <p:cBhvr>
                                        <p:cTn id="107" dur="500"/>
                                        <p:tgtEl>
                                          <p:spTgt spid="2">
                                            <p:txEl>
                                              <p:pRg st="4" end="4"/>
                                            </p:txEl>
                                          </p:spTgt>
                                        </p:tgtEl>
                                      </p:cBhvr>
                                    </p:animEffect>
                                  </p:childTnLst>
                                </p:cTn>
                              </p:par>
                            </p:childTnLst>
                          </p:cTn>
                        </p:par>
                        <p:par>
                          <p:cTn id="108" fill="hold">
                            <p:stCondLst>
                              <p:cond delay="1000"/>
                            </p:stCondLst>
                            <p:childTnLst>
                              <p:par>
                                <p:cTn id="109" presetID="14" presetClass="entr" presetSubtype="10"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randombar(horizontal)">
                                      <p:cBhvr>
                                        <p:cTn id="111" dur="500"/>
                                        <p:tgtEl>
                                          <p:spTgt spid="25"/>
                                        </p:tgtEl>
                                      </p:cBhvr>
                                    </p:animEffect>
                                  </p:childTnLst>
                                </p:cTn>
                              </p:par>
                            </p:childTnLst>
                          </p:cTn>
                        </p:par>
                        <p:par>
                          <p:cTn id="112" fill="hold">
                            <p:stCondLst>
                              <p:cond delay="1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par>
                          <p:cTn id="116" fill="hold">
                            <p:stCondLst>
                              <p:cond delay="2000"/>
                            </p:stCondLst>
                            <p:childTnLst>
                              <p:par>
                                <p:cTn id="117" presetID="14" presetClass="entr" presetSubtype="10" fill="hold"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randombar(horizontal)">
                                      <p:cBhvr>
                                        <p:cTn id="119" dur="500"/>
                                        <p:tgtEl>
                                          <p:spTgt spid="24"/>
                                        </p:tgtEl>
                                      </p:cBhvr>
                                    </p:animEffect>
                                  </p:childTnLst>
                                </p:cTn>
                              </p:par>
                            </p:childTnLst>
                          </p:cTn>
                        </p:par>
                        <p:par>
                          <p:cTn id="120" fill="hold">
                            <p:stCondLst>
                              <p:cond delay="2500"/>
                            </p:stCondLst>
                            <p:childTnLst>
                              <p:par>
                                <p:cTn id="121" presetID="22" presetClass="entr" presetSubtype="8" fill="hold" grpId="0" nodeType="afterEffect">
                                  <p:stCondLst>
                                    <p:cond delay="0"/>
                                  </p:stCondLst>
                                  <p:childTnLst>
                                    <p:set>
                                      <p:cBhvr>
                                        <p:cTn id="122" dur="1" fill="hold">
                                          <p:stCondLst>
                                            <p:cond delay="0"/>
                                          </p:stCondLst>
                                        </p:cTn>
                                        <p:tgtEl>
                                          <p:spTgt spid="2">
                                            <p:txEl>
                                              <p:pRg st="6" end="6"/>
                                            </p:txEl>
                                          </p:spTgt>
                                        </p:tgtEl>
                                        <p:attrNameLst>
                                          <p:attrName>style.visibility</p:attrName>
                                        </p:attrNameLst>
                                      </p:cBhvr>
                                      <p:to>
                                        <p:strVal val="visible"/>
                                      </p:to>
                                    </p:set>
                                    <p:animEffect transition="in" filter="wipe(left)">
                                      <p:cBhvr>
                                        <p:cTn id="1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21A1AA8-5D92-1326-F54C-1622D6C66F9B}"/>
              </a:ext>
            </a:extLst>
          </p:cNvPr>
          <p:cNvSpPr>
            <a:spLocks noGrp="1" noRot="1" noMove="1" noResize="1" noEditPoints="1" noAdjustHandles="1" noChangeArrowheads="1" noChangeShapeType="1"/>
          </p:cNvSpPr>
          <p:nvPr/>
        </p:nvSpPr>
        <p:spPr>
          <a:xfrm>
            <a:off x="0" y="0"/>
            <a:ext cx="12191999" cy="1317425"/>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938B93-E921-4A0F-403B-35AAD12F3D38}"/>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E MOTIBU DI EKSISTENSIA DI PAR</a:t>
            </a:r>
            <a:r>
              <a:rPr lang="en-US" sz="4400" b="1" dirty="0">
                <a:ln/>
                <a:solidFill>
                  <a:schemeClr val="accent4"/>
                </a:solidFill>
                <a:latin typeface="Aptos" panose="020B0004020202020204" pitchFamily="34" charset="0"/>
              </a:rPr>
              <a:t>ÁBOLANAN</a:t>
            </a:r>
            <a:endParaRPr lang="en" sz="4400" b="1" dirty="0">
              <a:ln/>
              <a:solidFill>
                <a:schemeClr val="accent4"/>
              </a:solidFill>
            </a:endParaRPr>
          </a:p>
        </p:txBody>
      </p:sp>
      <p:sp>
        <p:nvSpPr>
          <p:cNvPr id="5" name="CuadroTexto 4">
            <a:extLst>
              <a:ext uri="{FF2B5EF4-FFF2-40B4-BE49-F238E27FC236}">
                <a16:creationId xmlns:a16="http://schemas.microsoft.com/office/drawing/2014/main" id="{5B1BAD2D-4A51-478A-9139-427AB1BE5263}"/>
              </a:ext>
            </a:extLst>
          </p:cNvPr>
          <p:cNvSpPr txBox="1"/>
          <p:nvPr/>
        </p:nvSpPr>
        <p:spPr>
          <a:xfrm>
            <a:off x="1819274" y="628947"/>
            <a:ext cx="927661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nan lo por ta mirando semper pero nunka ta ripar</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á,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semper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tendiendo</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pero</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nunka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ta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komprendé</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sino</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nan lo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por</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bira</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wòrdu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pordoná</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(Marko 4:12)</a:t>
            </a:r>
          </a:p>
        </p:txBody>
      </p:sp>
      <p:sp>
        <p:nvSpPr>
          <p:cNvPr id="6" name="CuadroTexto 5">
            <a:extLst>
              <a:ext uri="{FF2B5EF4-FFF2-40B4-BE49-F238E27FC236}">
                <a16:creationId xmlns:a16="http://schemas.microsoft.com/office/drawing/2014/main" id="{7E9DC13B-167C-9F4E-99BC-F2EFA47E8433}"/>
              </a:ext>
            </a:extLst>
          </p:cNvPr>
          <p:cNvSpPr txBox="1"/>
          <p:nvPr/>
        </p:nvSpPr>
        <p:spPr>
          <a:xfrm>
            <a:off x="4914899" y="1334153"/>
            <a:ext cx="7038975" cy="1015663"/>
          </a:xfrm>
          <a:prstGeom prst="rect">
            <a:avLst/>
          </a:prstGeom>
          <a:noFill/>
        </p:spPr>
        <p:txBody>
          <a:bodyPr wrap="square" rtlCol="0">
            <a:spAutoFit/>
          </a:bodyPr>
          <a:lstStyle/>
          <a:p>
            <a:pPr>
              <a:spcBef>
                <a:spcPts val="600"/>
              </a:spcBef>
            </a:pPr>
            <a:r>
              <a:rPr lang="pap-029" sz="2000" b="1" dirty="0"/>
              <a:t>Hesus Su predikamentu a drai r</a:t>
            </a:r>
            <a:r>
              <a:rPr lang="pap-029" sz="2000" b="1" dirty="0">
                <a:latin typeface="Aptos" panose="020B0004020202020204" pitchFamily="34" charset="0"/>
              </a:rPr>
              <a:t>ònt di e Reino di Shelu </a:t>
            </a:r>
            <a:r>
              <a:rPr lang="pap-029" sz="2000" b="1" dirty="0"/>
              <a:t> (Marko 1:14-15). Hopi di Su par</a:t>
            </a:r>
            <a:r>
              <a:rPr lang="pap-029" sz="2000" b="1" dirty="0">
                <a:latin typeface="Aptos" panose="020B0004020202020204" pitchFamily="34" charset="0"/>
              </a:rPr>
              <a:t>ábolanan a wòrdu bisá pa splika e naturalesa di e Reino ku a wòrdu bisá </a:t>
            </a:r>
            <a:r>
              <a:rPr lang="en" sz="2000" b="1" dirty="0"/>
              <a:t>(Marko 4:30).</a:t>
            </a:r>
          </a:p>
        </p:txBody>
      </p:sp>
      <p:pic>
        <p:nvPicPr>
          <p:cNvPr id="2" name="Imagen 1">
            <a:extLst>
              <a:ext uri="{FF2B5EF4-FFF2-40B4-BE49-F238E27FC236}">
                <a16:creationId xmlns:a16="http://schemas.microsoft.com/office/drawing/2014/main" id="{4B7E5676-F35C-E7B5-A7D4-48A6524B3C41}"/>
              </a:ext>
            </a:extLst>
          </p:cNvPr>
          <p:cNvPicPr>
            <a:picLocks noChangeAspect="1"/>
          </p:cNvPicPr>
          <p:nvPr/>
        </p:nvPicPr>
        <p:blipFill>
          <a:blip r:embed="rId4"/>
          <a:stretch>
            <a:fillRect/>
          </a:stretch>
        </p:blipFill>
        <p:spPr>
          <a:xfrm>
            <a:off x="152399" y="1465063"/>
            <a:ext cx="4668746" cy="350329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84E6B5-B6A5-5F6B-D1A7-138A293BBF9C}"/>
              </a:ext>
            </a:extLst>
          </p:cNvPr>
          <p:cNvSpPr txBox="1"/>
          <p:nvPr/>
        </p:nvSpPr>
        <p:spPr>
          <a:xfrm>
            <a:off x="66675" y="5127363"/>
            <a:ext cx="5353050" cy="1631216"/>
          </a:xfrm>
          <a:prstGeom prst="rect">
            <a:avLst/>
          </a:prstGeom>
          <a:noFill/>
        </p:spPr>
        <p:txBody>
          <a:bodyPr wrap="square">
            <a:spAutoFit/>
          </a:bodyPr>
          <a:lstStyle/>
          <a:p>
            <a:pPr>
              <a:spcBef>
                <a:spcPts val="600"/>
              </a:spcBef>
            </a:pPr>
            <a:r>
              <a:rPr lang="pap-029" sz="2000" b="1" dirty="0"/>
              <a:t>Esun kende tin hamber pa e Palabra di Dios lo tende e b</a:t>
            </a:r>
            <a:r>
              <a:rPr lang="pap-029" sz="2000" b="1" dirty="0">
                <a:latin typeface="Aptos" panose="020B0004020202020204" pitchFamily="34" charset="0"/>
              </a:rPr>
              <a:t>èrdat i regosihá. Pero esnan kende no kier tende, no importá kon simpel e bèrdat aki ta wòrdu presentá, lo nenga pa komprende, pa kambia, i pa logra salbashon. </a:t>
            </a:r>
            <a:endParaRPr lang="pap-029" sz="2000" b="1" dirty="0"/>
          </a:p>
        </p:txBody>
      </p:sp>
      <p:pic>
        <p:nvPicPr>
          <p:cNvPr id="10" name="Imagen 9">
            <a:extLst>
              <a:ext uri="{FF2B5EF4-FFF2-40B4-BE49-F238E27FC236}">
                <a16:creationId xmlns:a16="http://schemas.microsoft.com/office/drawing/2014/main" id="{CA52D370-EF77-64B3-7282-BB94958307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05449" y="5051163"/>
            <a:ext cx="6524625" cy="164794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17E2996-FEFE-C7B2-3719-9B6B8C1CE753}"/>
              </a:ext>
            </a:extLst>
          </p:cNvPr>
          <p:cNvSpPr txBox="1"/>
          <p:nvPr/>
        </p:nvSpPr>
        <p:spPr>
          <a:xfrm>
            <a:off x="4914899" y="3350089"/>
            <a:ext cx="7277100" cy="1554272"/>
          </a:xfrm>
          <a:prstGeom prst="rect">
            <a:avLst/>
          </a:prstGeom>
          <a:noFill/>
        </p:spPr>
        <p:txBody>
          <a:bodyPr wrap="square">
            <a:spAutoFit/>
          </a:bodyPr>
          <a:lstStyle/>
          <a:p>
            <a:pPr>
              <a:spcBef>
                <a:spcPts val="600"/>
              </a:spcBef>
            </a:pPr>
            <a:r>
              <a:rPr lang="pap-029" sz="1900" b="1" dirty="0"/>
              <a:t>Esaki tabata nada nobo. Ora tabata komand</a:t>
            </a:r>
            <a:r>
              <a:rPr lang="pap-029" sz="1900" b="1" dirty="0">
                <a:latin typeface="Aptos" panose="020B0004020202020204" pitchFamily="34" charset="0"/>
              </a:rPr>
              <a:t>’é pa prediká, Dios a bisa Isaias</a:t>
            </a:r>
            <a:r>
              <a:rPr lang="pap-029" sz="1900" b="1" dirty="0"/>
              <a:t>: “ Skucha bon, i no komprend</a:t>
            </a:r>
            <a:r>
              <a:rPr lang="pap-029" sz="1900" b="1" dirty="0">
                <a:latin typeface="Aptos" panose="020B0004020202020204" pitchFamily="34" charset="0"/>
              </a:rPr>
              <a:t>é</a:t>
            </a:r>
            <a:r>
              <a:rPr lang="pap-029" sz="1900" b="1" dirty="0"/>
              <a:t>; mira enberdat, pero no komprend</a:t>
            </a:r>
            <a:r>
              <a:rPr lang="pap-029" sz="1900" b="1" dirty="0">
                <a:latin typeface="Aptos" panose="020B0004020202020204" pitchFamily="34" charset="0"/>
              </a:rPr>
              <a:t>é</a:t>
            </a:r>
            <a:r>
              <a:rPr lang="pap-029" sz="1900" b="1" dirty="0"/>
              <a:t>. […] a fin ku </a:t>
            </a:r>
            <a:r>
              <a:rPr lang="pap-029" sz="1900" b="1" dirty="0">
                <a:latin typeface="Aptos" panose="020B0004020202020204" pitchFamily="34" charset="0"/>
              </a:rPr>
              <a:t>é ta mira ku su wowonan, ni tampoko ta tende ku su oreanan, ni tampoko ta komprendé ku su kurason, ni tampoko ta wòrdu konbertí, i lo tin kuramentu p’é</a:t>
            </a:r>
            <a:r>
              <a:rPr lang="pap-029" sz="1900" b="1" dirty="0"/>
              <a:t>” </a:t>
            </a:r>
            <a:r>
              <a:rPr lang="en" b="1" dirty="0"/>
              <a:t>(Isa. 6:9-10)</a:t>
            </a:r>
            <a:r>
              <a:rPr lang="en" sz="1900" b="1" dirty="0"/>
              <a:t>.</a:t>
            </a:r>
          </a:p>
        </p:txBody>
      </p:sp>
      <p:sp>
        <p:nvSpPr>
          <p:cNvPr id="12" name="CuadroTexto 11">
            <a:extLst>
              <a:ext uri="{FF2B5EF4-FFF2-40B4-BE49-F238E27FC236}">
                <a16:creationId xmlns:a16="http://schemas.microsoft.com/office/drawing/2014/main" id="{38B09EA4-10DA-B6CB-4403-712EFABD7A46}"/>
              </a:ext>
            </a:extLst>
          </p:cNvPr>
          <p:cNvSpPr txBox="1"/>
          <p:nvPr/>
        </p:nvSpPr>
        <p:spPr>
          <a:xfrm>
            <a:off x="4914898" y="2349816"/>
            <a:ext cx="7277099" cy="969496"/>
          </a:xfrm>
          <a:prstGeom prst="rect">
            <a:avLst/>
          </a:prstGeom>
          <a:noFill/>
        </p:spPr>
        <p:txBody>
          <a:bodyPr wrap="square">
            <a:spAutoFit/>
          </a:bodyPr>
          <a:lstStyle/>
          <a:p>
            <a:pPr>
              <a:spcBef>
                <a:spcPts val="600"/>
              </a:spcBef>
            </a:pPr>
            <a:r>
              <a:rPr lang="pap-029" sz="1900" b="1" dirty="0"/>
              <a:t>Interesantemente, e motibu ku Hesus mes a duna pa ta huza par</a:t>
            </a:r>
            <a:r>
              <a:rPr lang="pap-029" sz="1900" b="1" dirty="0">
                <a:latin typeface="Aptos" panose="020B0004020202020204" pitchFamily="34" charset="0"/>
              </a:rPr>
              <a:t>ábolanan ta asombroso di berdat</a:t>
            </a:r>
            <a:r>
              <a:rPr lang="pap-029" sz="1900" b="1" dirty="0"/>
              <a:t>: si en kaso ku nan komprend</a:t>
            </a:r>
            <a:r>
              <a:rPr lang="pap-029" sz="1900" b="1" dirty="0">
                <a:latin typeface="Aptos" panose="020B0004020202020204" pitchFamily="34" charset="0"/>
              </a:rPr>
              <a:t>é, òf wòrdu konbertí, òf wòrdu pordoná</a:t>
            </a:r>
            <a:r>
              <a:rPr lang="pap-029" sz="1900" b="1" dirty="0"/>
              <a:t>! </a:t>
            </a:r>
            <a:r>
              <a:rPr lang="en" sz="1900" b="1" dirty="0"/>
              <a:t>(Marko 4:12).</a:t>
            </a:r>
          </a:p>
        </p:txBody>
      </p:sp>
    </p:spTree>
    <p:extLst>
      <p:ext uri="{BB962C8B-B14F-4D97-AF65-F5344CB8AC3E}">
        <p14:creationId xmlns:p14="http://schemas.microsoft.com/office/powerpoint/2010/main" val="165656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8098D2-9E3E-6DB6-9B56-A50754F2CA13}"/>
              </a:ext>
            </a:extLst>
          </p:cNvPr>
          <p:cNvSpPr txBox="1"/>
          <p:nvPr/>
        </p:nvSpPr>
        <p:spPr>
          <a:xfrm>
            <a:off x="295275" y="301079"/>
            <a:ext cx="6076950" cy="1938992"/>
          </a:xfrm>
          <a:prstGeom prst="rect">
            <a:avLst/>
          </a:prstGeom>
          <a:noFill/>
        </p:spPr>
        <p:txBody>
          <a:bodyPr wrap="square">
            <a:spAutoFit/>
          </a:bodyPr>
          <a:lstStyle/>
          <a:p>
            <a:pPr algn="ctr"/>
            <a:r>
              <a:rPr lang="en" sz="6000" dirty="0">
                <a:ln w="0"/>
                <a:solidFill>
                  <a:srgbClr val="2E2F64"/>
                </a:solidFill>
                <a:effectLst>
                  <a:outerShdw blurRad="38100" dist="19050" dir="2700000" algn="tl" rotWithShape="0">
                    <a:schemeClr val="dk1">
                      <a:alpha val="40000"/>
                    </a:schemeClr>
                  </a:outerShdw>
                </a:effectLst>
              </a:rPr>
              <a:t>E PAR</a:t>
            </a:r>
            <a:r>
              <a:rPr lang="en-US" sz="6000" dirty="0">
                <a:ln w="0"/>
                <a:solidFill>
                  <a:srgbClr val="2E2F64"/>
                </a:solidFill>
                <a:effectLst>
                  <a:outerShdw blurRad="38100" dist="19050" dir="2700000" algn="tl" rotWithShape="0">
                    <a:schemeClr val="dk1">
                      <a:alpha val="40000"/>
                    </a:schemeClr>
                  </a:outerShdw>
                </a:effectLst>
                <a:latin typeface="Aptos" panose="020B0004020202020204" pitchFamily="34" charset="0"/>
              </a:rPr>
              <a:t>ÁBOLA DI E SEMBRADÓ</a:t>
            </a:r>
            <a:endParaRPr lang="en" sz="6000" dirty="0">
              <a:ln w="0"/>
              <a:solidFill>
                <a:srgbClr val="2E2F64"/>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1367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 pájaro parado en una rama&#10;&#10;Descripción generada automáticamente">
            <a:extLst>
              <a:ext uri="{FF2B5EF4-FFF2-40B4-BE49-F238E27FC236}">
                <a16:creationId xmlns:a16="http://schemas.microsoft.com/office/drawing/2014/main" id="{1F354F21-AA79-B092-4B5C-5A7442126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4116" y="2550191"/>
            <a:ext cx="1623414" cy="2059134"/>
          </a:xfrm>
          <a:prstGeom prst="roundRect">
            <a:avLst>
              <a:gd name="adj" fmla="val 4167"/>
            </a:avLst>
          </a:prstGeom>
          <a:solidFill>
            <a:srgbClr val="FFFFFF"/>
          </a:solidFill>
          <a:ln w="76200" cap="sq">
            <a:solidFill>
              <a:schemeClr val="accent5">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Un dibujo animado&#10;&#10;Descripción generada automáticamente con confianza baja">
            <a:extLst>
              <a:ext uri="{FF2B5EF4-FFF2-40B4-BE49-F238E27FC236}">
                <a16:creationId xmlns:a16="http://schemas.microsoft.com/office/drawing/2014/main" id="{31000B1C-D046-9C51-7CB6-709A18431B9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4512" y="2546498"/>
            <a:ext cx="1523372" cy="2059135"/>
          </a:xfrm>
          <a:prstGeom prst="roundRect">
            <a:avLst>
              <a:gd name="adj" fmla="val 4167"/>
            </a:avLst>
          </a:prstGeom>
          <a:solidFill>
            <a:srgbClr val="FFFFFF"/>
          </a:solidFill>
          <a:ln w="76200" cap="sq">
            <a:solidFill>
              <a:schemeClr val="accent6">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Imagen que contiene Diagrama&#10;&#10;Descripción generada automáticamente">
            <a:extLst>
              <a:ext uri="{FF2B5EF4-FFF2-40B4-BE49-F238E27FC236}">
                <a16:creationId xmlns:a16="http://schemas.microsoft.com/office/drawing/2014/main" id="{5B9E9A3B-4CD5-38BD-40F5-C29EF46F195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64185" y="2546500"/>
            <a:ext cx="1523373" cy="2059135"/>
          </a:xfrm>
          <a:prstGeom prst="roundRect">
            <a:avLst>
              <a:gd name="adj" fmla="val 4167"/>
            </a:avLst>
          </a:prstGeom>
          <a:solidFill>
            <a:srgbClr val="FFFFFF"/>
          </a:solidFill>
          <a:ln w="76200" cap="sq">
            <a:solidFill>
              <a:srgbClr val="A9D9FD"/>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Vista de una montaña&#10;&#10;Descripción generada automáticamente con confianza media">
            <a:extLst>
              <a:ext uri="{FF2B5EF4-FFF2-40B4-BE49-F238E27FC236}">
                <a16:creationId xmlns:a16="http://schemas.microsoft.com/office/drawing/2014/main" id="{20FF4DE0-A254-0063-AFEA-E17C429FF4C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4437" y="2546500"/>
            <a:ext cx="1623414" cy="2062825"/>
          </a:xfrm>
          <a:prstGeom prst="roundRect">
            <a:avLst>
              <a:gd name="adj" fmla="val 4167"/>
            </a:avLst>
          </a:prstGeom>
          <a:solidFill>
            <a:srgbClr val="FFFFFF"/>
          </a:solidFill>
          <a:ln w="76200" cap="sq">
            <a:solidFill>
              <a:schemeClr val="accent3">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7" name="Diagrama 6">
            <a:extLst>
              <a:ext uri="{FF2B5EF4-FFF2-40B4-BE49-F238E27FC236}">
                <a16:creationId xmlns:a16="http://schemas.microsoft.com/office/drawing/2014/main" id="{A8BB7585-14F7-A6F0-EE86-A74D0F3F75F2}"/>
              </a:ext>
            </a:extLst>
          </p:cNvPr>
          <p:cNvGraphicFramePr/>
          <p:nvPr>
            <p:extLst>
              <p:ext uri="{D42A27DB-BD31-4B8C-83A1-F6EECF244321}">
                <p14:modId xmlns:p14="http://schemas.microsoft.com/office/powerpoint/2010/main" val="4156372319"/>
              </p:ext>
            </p:extLst>
          </p:nvPr>
        </p:nvGraphicFramePr>
        <p:xfrm>
          <a:off x="1468435" y="1388863"/>
          <a:ext cx="9255125" cy="46108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20A5C0E5-A48C-25AF-2D38-C4340D10C59A}"/>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AC3900"/>
                </a:solidFill>
              </a:rPr>
              <a:t>E SEMBRAD</a:t>
            </a:r>
            <a:r>
              <a:rPr lang="en-US" sz="4400" b="1" dirty="0">
                <a:ln/>
                <a:solidFill>
                  <a:srgbClr val="AC3900"/>
                </a:solidFill>
                <a:latin typeface="Aptos" panose="020B0004020202020204" pitchFamily="34" charset="0"/>
              </a:rPr>
              <a:t>Ó A SALI PA SEMBRA</a:t>
            </a:r>
            <a:r>
              <a:rPr lang="en" sz="4400" b="1" dirty="0">
                <a:ln/>
                <a:solidFill>
                  <a:srgbClr val="AC3900"/>
                </a:solidFill>
              </a:rPr>
              <a:t>...</a:t>
            </a:r>
          </a:p>
        </p:txBody>
      </p:sp>
      <p:sp>
        <p:nvSpPr>
          <p:cNvPr id="5" name="CuadroTexto 4">
            <a:extLst>
              <a:ext uri="{FF2B5EF4-FFF2-40B4-BE49-F238E27FC236}">
                <a16:creationId xmlns:a16="http://schemas.microsoft.com/office/drawing/2014/main" id="{7CEE9F9B-995B-2908-AB35-7CDD7C60DF4D}"/>
              </a:ext>
            </a:extLst>
          </p:cNvPr>
          <p:cNvSpPr txBox="1"/>
          <p:nvPr/>
        </p:nvSpPr>
        <p:spPr>
          <a:xfrm>
            <a:off x="1862136" y="695622"/>
            <a:ext cx="8467725" cy="646331"/>
          </a:xfrm>
          <a:prstGeom prst="rect">
            <a:avLst/>
          </a:prstGeom>
          <a:noFill/>
        </p:spPr>
        <p:txBody>
          <a:bodyPr wrap="square">
            <a:spAutoFit/>
            <a:scene3d>
              <a:camera prst="orthographicFront"/>
              <a:lightRig rig="threePt" dir="t"/>
            </a:scene3d>
            <a:sp3d extrusionH="57150">
              <a:bevelT w="38100" h="38100"/>
            </a:sp3d>
          </a:bodyPr>
          <a:lstStyle/>
          <a:p>
            <a:pPr algn="ctr"/>
            <a:r>
              <a:rPr lang="pap-029" b="1" dirty="0">
                <a:solidFill>
                  <a:schemeClr val="accent2">
                    <a:lumMod val="50000"/>
                  </a:schemeClr>
                </a:solidFill>
                <a:latin typeface="Comic Sans MS" panose="030F0702030302020204" pitchFamily="66" charset="0"/>
              </a:rPr>
              <a:t>“ El a siña nan hopi kos pa medio di parábolanan, i den Su siñansa a bisa: “ Skucha! Un kunukero a sali pa sembra su simia </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(Marko 4:2-3)</a:t>
            </a:r>
          </a:p>
        </p:txBody>
      </p:sp>
      <p:sp>
        <p:nvSpPr>
          <p:cNvPr id="6" name="CuadroTexto 5">
            <a:extLst>
              <a:ext uri="{FF2B5EF4-FFF2-40B4-BE49-F238E27FC236}">
                <a16:creationId xmlns:a16="http://schemas.microsoft.com/office/drawing/2014/main" id="{FCFD19A0-0722-C187-5441-B6269B30C333}"/>
              </a:ext>
            </a:extLst>
          </p:cNvPr>
          <p:cNvSpPr txBox="1"/>
          <p:nvPr/>
        </p:nvSpPr>
        <p:spPr>
          <a:xfrm>
            <a:off x="409573" y="6056828"/>
            <a:ext cx="11372850" cy="707886"/>
          </a:xfrm>
          <a:prstGeom prst="rect">
            <a:avLst/>
          </a:prstGeom>
          <a:noFill/>
        </p:spPr>
        <p:txBody>
          <a:bodyPr wrap="square" rtlCol="0">
            <a:spAutoFit/>
          </a:bodyPr>
          <a:lstStyle/>
          <a:p>
            <a:pPr>
              <a:spcBef>
                <a:spcPts val="600"/>
              </a:spcBef>
            </a:pPr>
            <a:r>
              <a:rPr lang="pap-029" sz="2000" b="1" dirty="0"/>
              <a:t>E sembrad</a:t>
            </a:r>
            <a:r>
              <a:rPr lang="pap-029" sz="2000" b="1" dirty="0">
                <a:latin typeface="Aptos" panose="020B0004020202020204" pitchFamily="34" charset="0"/>
              </a:rPr>
              <a:t>ó i e simia no ta varia. Sinembargo, e resultado ta totalmente diferente pa kada un di e kuater terenonan</a:t>
            </a:r>
            <a:r>
              <a:rPr lang="pap-029" sz="2000" b="1" dirty="0"/>
              <a:t>. Tur esaki ta depend</a:t>
            </a:r>
            <a:r>
              <a:rPr lang="pap-029" sz="2000" b="1" dirty="0">
                <a:latin typeface="Aptos" panose="020B0004020202020204" pitchFamily="34" charset="0"/>
              </a:rPr>
              <a:t>é riba e manera ku e simia ta wòrdu risibí</a:t>
            </a:r>
            <a:r>
              <a:rPr lang="pap-029" sz="2000" b="1" dirty="0"/>
              <a:t>.</a:t>
            </a:r>
          </a:p>
        </p:txBody>
      </p:sp>
      <p:pic>
        <p:nvPicPr>
          <p:cNvPr id="17" name="Gráfico 16" descr="Dirigir dos pines por un camino con relleno sólido">
            <a:extLst>
              <a:ext uri="{FF2B5EF4-FFF2-40B4-BE49-F238E27FC236}">
                <a16:creationId xmlns:a16="http://schemas.microsoft.com/office/drawing/2014/main" id="{67EE71EF-3268-9A8F-02CB-52FD5D47DD8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780396"/>
            <a:ext cx="686574" cy="686574"/>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6AC56A99-2C57-509A-95AA-4007E6D03197}"/>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780396"/>
            <a:ext cx="686573" cy="686573"/>
          </a:xfrm>
          <a:prstGeom prst="rect">
            <a:avLst/>
          </a:prstGeom>
        </p:spPr>
      </p:pic>
      <p:pic>
        <p:nvPicPr>
          <p:cNvPr id="23" name="Imagen 22" descr="Forma&#10;&#10;Descripción generada automáticamente con confianza baja">
            <a:extLst>
              <a:ext uri="{FF2B5EF4-FFF2-40B4-BE49-F238E27FC236}">
                <a16:creationId xmlns:a16="http://schemas.microsoft.com/office/drawing/2014/main" id="{E279235F-70D4-68E7-B61F-120A7648585C}"/>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791489"/>
            <a:ext cx="735007" cy="735007"/>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4967BE8D-CD04-8518-A91A-D7838EA6B38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4935266"/>
            <a:ext cx="591021" cy="591021"/>
          </a:xfrm>
          <a:prstGeom prst="rect">
            <a:avLst/>
          </a:prstGeom>
        </p:spPr>
      </p:pic>
    </p:spTree>
    <p:extLst>
      <p:ext uri="{BB962C8B-B14F-4D97-AF65-F5344CB8AC3E}">
        <p14:creationId xmlns:p14="http://schemas.microsoft.com/office/powerpoint/2010/main" val="19869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graphicEl>
                                              <a:dgm id="{6CA6D5FA-4612-42E9-B85B-6FC124476DE1}"/>
                                            </p:graphicEl>
                                          </p:spTgt>
                                        </p:tgtEl>
                                        <p:attrNameLst>
                                          <p:attrName>style.visibility</p:attrName>
                                        </p:attrNameLst>
                                      </p:cBhvr>
                                      <p:to>
                                        <p:strVal val="visible"/>
                                      </p:to>
                                    </p:set>
                                    <p:animEffect transition="in" filter="randombar(horizontal)">
                                      <p:cBhvr>
                                        <p:cTn id="23" dur="10"/>
                                        <p:tgtEl>
                                          <p:spTgt spid="7">
                                            <p:graphicEl>
                                              <a:dgm id="{6CA6D5FA-4612-42E9-B85B-6FC124476DE1}"/>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graphicEl>
                                              <a:dgm id="{0DCB8363-C161-499C-AA30-118274397EFE}"/>
                                            </p:graphicEl>
                                          </p:spTgt>
                                        </p:tgtEl>
                                        <p:attrNameLst>
                                          <p:attrName>style.visibility</p:attrName>
                                        </p:attrNameLst>
                                      </p:cBhvr>
                                      <p:to>
                                        <p:strVal val="visible"/>
                                      </p:to>
                                    </p:set>
                                    <p:animEffect transition="in" filter="randombar(horizontal)">
                                      <p:cBhvr>
                                        <p:cTn id="26" dur="10"/>
                                        <p:tgtEl>
                                          <p:spTgt spid="7">
                                            <p:graphicEl>
                                              <a:dgm id="{0DCB8363-C161-499C-AA30-118274397EFE}"/>
                                            </p:graphicEl>
                                          </p:spTgt>
                                        </p:tgtEl>
                                      </p:cBhvr>
                                    </p:animEffect>
                                  </p:childTnLst>
                                </p:cTn>
                              </p:par>
                            </p:childTnLst>
                          </p:cTn>
                        </p:par>
                        <p:par>
                          <p:cTn id="27" fill="hold">
                            <p:stCondLst>
                              <p:cond delay="10"/>
                            </p:stCondLst>
                            <p:childTnLst>
                              <p:par>
                                <p:cTn id="28" presetID="3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10"/>
                            </p:stCondLst>
                            <p:childTnLst>
                              <p:par>
                                <p:cTn id="35" presetID="18" presetClass="entr" presetSubtype="9" fill="hold" grpId="0" nodeType="afterEffect">
                                  <p:stCondLst>
                                    <p:cond delay="0"/>
                                  </p:stCondLst>
                                  <p:childTnLst>
                                    <p:set>
                                      <p:cBhvr>
                                        <p:cTn id="36" dur="1" fill="hold">
                                          <p:stCondLst>
                                            <p:cond delay="0"/>
                                          </p:stCondLst>
                                        </p:cTn>
                                        <p:tgtEl>
                                          <p:spTgt spid="7">
                                            <p:graphicEl>
                                              <a:dgm id="{E4BC403A-C3ED-4131-9EDB-897F78181761}"/>
                                            </p:graphicEl>
                                          </p:spTgt>
                                        </p:tgtEl>
                                        <p:attrNameLst>
                                          <p:attrName>style.visibility</p:attrName>
                                        </p:attrNameLst>
                                      </p:cBhvr>
                                      <p:to>
                                        <p:strVal val="visible"/>
                                      </p:to>
                                    </p:set>
                                    <p:animEffect transition="in" filter="strips(upLeft)">
                                      <p:cBhvr>
                                        <p:cTn id="37" dur="500"/>
                                        <p:tgtEl>
                                          <p:spTgt spid="7">
                                            <p:graphicEl>
                                              <a:dgm id="{E4BC403A-C3ED-4131-9EDB-897F78181761}"/>
                                            </p:graphicEl>
                                          </p:spTgt>
                                        </p:tgtEl>
                                      </p:cBhvr>
                                    </p:animEffect>
                                  </p:childTnLst>
                                </p:cTn>
                              </p:par>
                            </p:childTnLst>
                          </p:cTn>
                        </p:par>
                        <p:par>
                          <p:cTn id="38" fill="hold">
                            <p:stCondLst>
                              <p:cond delay="151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1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graphicEl>
                                              <a:dgm id="{5804DF38-08B4-4912-B8B9-426D8DAFB991}"/>
                                            </p:graphicEl>
                                          </p:spTgt>
                                        </p:tgtEl>
                                        <p:attrNameLst>
                                          <p:attrName>style.visibility</p:attrName>
                                        </p:attrNameLst>
                                      </p:cBhvr>
                                      <p:to>
                                        <p:strVal val="visible"/>
                                      </p:to>
                                    </p:set>
                                    <p:animEffect transition="in" filter="wipe(right)">
                                      <p:cBhvr>
                                        <p:cTn id="46" dur="500"/>
                                        <p:tgtEl>
                                          <p:spTgt spid="7">
                                            <p:graphicEl>
                                              <a:dgm id="{5804DF38-08B4-4912-B8B9-426D8DAFB99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900" decel="100000" fill="hold"/>
                                        <p:tgtEl>
                                          <p:spTgt spid="9"/>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7">
                                            <p:graphicEl>
                                              <a:dgm id="{7C2D19D2-3A29-4CC8-812B-7D17A6A5BD12}"/>
                                            </p:graphicEl>
                                          </p:spTgt>
                                        </p:tgtEl>
                                        <p:attrNameLst>
                                          <p:attrName>style.visibility</p:attrName>
                                        </p:attrNameLst>
                                      </p:cBhvr>
                                      <p:to>
                                        <p:strVal val="visible"/>
                                      </p:to>
                                    </p:set>
                                    <p:animEffect transition="in" filter="strips(upRight)">
                                      <p:cBhvr>
                                        <p:cTn id="58" dur="500"/>
                                        <p:tgtEl>
                                          <p:spTgt spid="7">
                                            <p:graphicEl>
                                              <a:dgm id="{7C2D19D2-3A29-4CC8-812B-7D17A6A5BD12}"/>
                                            </p:graphicEl>
                                          </p:spTgt>
                                        </p:tgtEl>
                                      </p:cBhvr>
                                    </p:animEffect>
                                  </p:childTnLst>
                                </p:cTn>
                              </p:par>
                            </p:childTnLst>
                          </p:cTn>
                        </p:par>
                        <p:par>
                          <p:cTn id="59" fill="hold">
                            <p:stCondLst>
                              <p:cond delay="1500"/>
                            </p:stCondLst>
                            <p:childTnLst>
                              <p:par>
                                <p:cTn id="60" presetID="14" presetClass="entr" presetSubtype="1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1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graphicEl>
                                              <a:dgm id="{39112137-0F1D-44D8-945A-5202FCF184D6}"/>
                                            </p:graphicEl>
                                          </p:spTgt>
                                        </p:tgtEl>
                                        <p:attrNameLst>
                                          <p:attrName>style.visibility</p:attrName>
                                        </p:attrNameLst>
                                      </p:cBhvr>
                                      <p:to>
                                        <p:strVal val="visible"/>
                                      </p:to>
                                    </p:set>
                                    <p:animEffect transition="in" filter="wipe(left)">
                                      <p:cBhvr>
                                        <p:cTn id="67" dur="500"/>
                                        <p:tgtEl>
                                          <p:spTgt spid="7">
                                            <p:graphicEl>
                                              <a:dgm id="{39112137-0F1D-44D8-945A-5202FCF184D6}"/>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8" presetClass="entr" presetSubtype="6" fill="hold" grpId="0" nodeType="afterEffect">
                                  <p:stCondLst>
                                    <p:cond delay="0"/>
                                  </p:stCondLst>
                                  <p:childTnLst>
                                    <p:set>
                                      <p:cBhvr>
                                        <p:cTn id="78" dur="1" fill="hold">
                                          <p:stCondLst>
                                            <p:cond delay="0"/>
                                          </p:stCondLst>
                                        </p:cTn>
                                        <p:tgtEl>
                                          <p:spTgt spid="7">
                                            <p:graphicEl>
                                              <a:dgm id="{A6F7080D-E7C6-4714-88CE-67A29D69A07B}"/>
                                            </p:graphicEl>
                                          </p:spTgt>
                                        </p:tgtEl>
                                        <p:attrNameLst>
                                          <p:attrName>style.visibility</p:attrName>
                                        </p:attrNameLst>
                                      </p:cBhvr>
                                      <p:to>
                                        <p:strVal val="visible"/>
                                      </p:to>
                                    </p:set>
                                    <p:animEffect transition="in" filter="strips(downRight)">
                                      <p:cBhvr>
                                        <p:cTn id="79" dur="500"/>
                                        <p:tgtEl>
                                          <p:spTgt spid="7">
                                            <p:graphicEl>
                                              <a:dgm id="{A6F7080D-E7C6-4714-88CE-67A29D69A07B}"/>
                                            </p:graphicEl>
                                          </p:spTgt>
                                        </p:tgtEl>
                                      </p:cBhvr>
                                    </p:animEffect>
                                  </p:childTnLst>
                                </p:cTn>
                              </p:par>
                            </p:childTnLst>
                          </p:cTn>
                        </p:par>
                        <p:par>
                          <p:cTn id="80" fill="hold">
                            <p:stCondLst>
                              <p:cond delay="1500"/>
                            </p:stCondLst>
                            <p:childTnLst>
                              <p:par>
                                <p:cTn id="81" presetID="14" presetClass="entr" presetSubtype="1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1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graphicEl>
                                              <a:dgm id="{5D273B0B-BBFA-4FF4-ACAC-F8A7D0609781}"/>
                                            </p:graphicEl>
                                          </p:spTgt>
                                        </p:tgtEl>
                                        <p:attrNameLst>
                                          <p:attrName>style.visibility</p:attrName>
                                        </p:attrNameLst>
                                      </p:cBhvr>
                                      <p:to>
                                        <p:strVal val="visible"/>
                                      </p:to>
                                    </p:set>
                                    <p:animEffect transition="in" filter="wipe(left)">
                                      <p:cBhvr>
                                        <p:cTn id="88" dur="500"/>
                                        <p:tgtEl>
                                          <p:spTgt spid="7">
                                            <p:graphicEl>
                                              <a:dgm id="{5D273B0B-BBFA-4FF4-ACAC-F8A7D060978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900" decel="100000" fill="hold"/>
                                        <p:tgtEl>
                                          <p:spTgt spid="1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97" fill="hold">
                            <p:stCondLst>
                              <p:cond delay="1000"/>
                            </p:stCondLst>
                            <p:childTnLst>
                              <p:par>
                                <p:cTn id="98" presetID="18" presetClass="entr" presetSubtype="12" fill="hold" grpId="0" nodeType="afterEffect">
                                  <p:stCondLst>
                                    <p:cond delay="0"/>
                                  </p:stCondLst>
                                  <p:childTnLst>
                                    <p:set>
                                      <p:cBhvr>
                                        <p:cTn id="99" dur="1" fill="hold">
                                          <p:stCondLst>
                                            <p:cond delay="0"/>
                                          </p:stCondLst>
                                        </p:cTn>
                                        <p:tgtEl>
                                          <p:spTgt spid="7">
                                            <p:graphicEl>
                                              <a:dgm id="{C536AB7B-425C-4E0D-B8D3-38DA9C16A1A0}"/>
                                            </p:graphicEl>
                                          </p:spTgt>
                                        </p:tgtEl>
                                        <p:attrNameLst>
                                          <p:attrName>style.visibility</p:attrName>
                                        </p:attrNameLst>
                                      </p:cBhvr>
                                      <p:to>
                                        <p:strVal val="visible"/>
                                      </p:to>
                                    </p:set>
                                    <p:animEffect transition="in" filter="strips(downLeft)">
                                      <p:cBhvr>
                                        <p:cTn id="100" dur="500"/>
                                        <p:tgtEl>
                                          <p:spTgt spid="7">
                                            <p:graphicEl>
                                              <a:dgm id="{C536AB7B-425C-4E0D-B8D3-38DA9C16A1A0}"/>
                                            </p:graphicEl>
                                          </p:spTgt>
                                        </p:tgtEl>
                                      </p:cBhvr>
                                    </p:animEffect>
                                  </p:childTnLst>
                                </p:cTn>
                              </p:par>
                            </p:childTnLst>
                          </p:cTn>
                        </p:par>
                        <p:par>
                          <p:cTn id="101" fill="hold">
                            <p:stCondLst>
                              <p:cond delay="1500"/>
                            </p:stCondLst>
                            <p:childTnLst>
                              <p:par>
                                <p:cTn id="102" presetID="14" presetClass="entr" presetSubtype="10"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randombar(horizontal)">
                                      <p:cBhvr>
                                        <p:cTn id="104" dur="1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7">
                                            <p:graphicEl>
                                              <a:dgm id="{3E21B8AA-6BE1-48BB-9AA7-0F2EFA4E13D4}"/>
                                            </p:graphicEl>
                                          </p:spTgt>
                                        </p:tgtEl>
                                        <p:attrNameLst>
                                          <p:attrName>style.visibility</p:attrName>
                                        </p:attrNameLst>
                                      </p:cBhvr>
                                      <p:to>
                                        <p:strVal val="visible"/>
                                      </p:to>
                                    </p:set>
                                    <p:animEffect transition="in" filter="wipe(right)">
                                      <p:cBhvr>
                                        <p:cTn id="109" dur="500"/>
                                        <p:tgtEl>
                                          <p:spTgt spid="7">
                                            <p:graphicEl>
                                              <a:dgm id="{3E21B8AA-6BE1-48BB-9AA7-0F2EFA4E13D4}"/>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AF03F-C226-E8D3-4951-A7A4AE92C02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C00000"/>
                </a:solidFill>
              </a:rPr>
              <a:t>E SPLIKASHON DI E PAR</a:t>
            </a:r>
            <a:r>
              <a:rPr lang="en-US" sz="4400" b="1" dirty="0">
                <a:ln/>
                <a:solidFill>
                  <a:srgbClr val="C00000"/>
                </a:solidFill>
                <a:latin typeface="Aptos" panose="020B0004020202020204" pitchFamily="34" charset="0"/>
              </a:rPr>
              <a:t>ÁBOLA</a:t>
            </a:r>
            <a:endParaRPr lang="en" sz="4400" b="1" dirty="0">
              <a:ln/>
              <a:solidFill>
                <a:srgbClr val="C00000"/>
              </a:solidFill>
            </a:endParaRPr>
          </a:p>
        </p:txBody>
      </p:sp>
      <p:sp>
        <p:nvSpPr>
          <p:cNvPr id="4" name="CuadroTexto 3">
            <a:extLst>
              <a:ext uri="{FF2B5EF4-FFF2-40B4-BE49-F238E27FC236}">
                <a16:creationId xmlns:a16="http://schemas.microsoft.com/office/drawing/2014/main" id="{B436B0F3-BD9B-029B-D2F1-CC20E6F53806}"/>
              </a:ext>
            </a:extLst>
          </p:cNvPr>
          <p:cNvSpPr txBox="1"/>
          <p:nvPr/>
        </p:nvSpPr>
        <p:spPr>
          <a:xfrm>
            <a:off x="409573" y="6247328"/>
            <a:ext cx="11372850" cy="400110"/>
          </a:xfrm>
          <a:prstGeom prst="rect">
            <a:avLst/>
          </a:prstGeom>
          <a:noFill/>
        </p:spPr>
        <p:txBody>
          <a:bodyPr wrap="square" rtlCol="0">
            <a:spAutoFit/>
          </a:bodyPr>
          <a:lstStyle/>
          <a:p>
            <a:pPr algn="ctr">
              <a:spcBef>
                <a:spcPts val="600"/>
              </a:spcBef>
            </a:pPr>
            <a:r>
              <a:rPr lang="pap-029" sz="2000" b="1" dirty="0"/>
              <a:t>Ki tipo di tera ami ta? Kiko mi mester hasi pa ta frukt</a:t>
            </a:r>
            <a:r>
              <a:rPr lang="pap-029" sz="2000" b="1" dirty="0">
                <a:latin typeface="Aptos" panose="020B0004020202020204" pitchFamily="34" charset="0"/>
              </a:rPr>
              <a:t>ífero</a:t>
            </a:r>
            <a:r>
              <a:rPr lang="en" sz="2000" b="1" dirty="0"/>
              <a:t>?</a:t>
            </a:r>
          </a:p>
        </p:txBody>
      </p:sp>
      <p:sp>
        <p:nvSpPr>
          <p:cNvPr id="7" name="CuadroTexto 6">
            <a:extLst>
              <a:ext uri="{FF2B5EF4-FFF2-40B4-BE49-F238E27FC236}">
                <a16:creationId xmlns:a16="http://schemas.microsoft.com/office/drawing/2014/main" id="{740A6050-130E-635B-9077-283CBFA6B179}"/>
              </a:ext>
            </a:extLst>
          </p:cNvPr>
          <p:cNvSpPr txBox="1"/>
          <p:nvPr/>
        </p:nvSpPr>
        <p:spPr>
          <a:xfrm>
            <a:off x="2047872" y="718125"/>
            <a:ext cx="80962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i="0" u="none" strike="noStrike" baseline="0" dirty="0">
                <a:solidFill>
                  <a:srgbClr val="7030A0"/>
                </a:solidFill>
                <a:latin typeface="Comic Sans MS" panose="030F0702030302020204" pitchFamily="66" charset="0"/>
              </a:rPr>
              <a:t>“ E</a:t>
            </a:r>
            <a:r>
              <a:rPr lang="en" b="1" i="0" u="none" strike="noStrike" dirty="0">
                <a:solidFill>
                  <a:srgbClr val="7030A0"/>
                </a:solidFill>
                <a:latin typeface="Comic Sans MS" panose="030F0702030302020204" pitchFamily="66" charset="0"/>
              </a:rPr>
              <a:t> kunukero ta sembra e palabra </a:t>
            </a:r>
            <a:r>
              <a:rPr lang="en" b="1" i="0" u="none" strike="noStrike" baseline="0" dirty="0">
                <a:solidFill>
                  <a:srgbClr val="7030A0"/>
                </a:solidFill>
                <a:latin typeface="Comic Sans MS" panose="030F0702030302020204" pitchFamily="66" charset="0"/>
              </a:rPr>
              <a:t>” </a:t>
            </a:r>
            <a:r>
              <a:rPr lang="en" sz="1400" b="1" i="0" u="none" strike="noStrike" baseline="0" dirty="0">
                <a:solidFill>
                  <a:srgbClr val="7030A0"/>
                </a:solidFill>
                <a:latin typeface="Comic Sans MS" panose="030F0702030302020204" pitchFamily="66" charset="0"/>
              </a:rPr>
              <a:t>(Marko 4:14)</a:t>
            </a:r>
          </a:p>
        </p:txBody>
      </p:sp>
      <p:sp>
        <p:nvSpPr>
          <p:cNvPr id="8" name="CuadroTexto 7">
            <a:extLst>
              <a:ext uri="{FF2B5EF4-FFF2-40B4-BE49-F238E27FC236}">
                <a16:creationId xmlns:a16="http://schemas.microsoft.com/office/drawing/2014/main" id="{E069CBF6-16CA-AF9D-CCA0-F8D385BAD90A}"/>
              </a:ext>
            </a:extLst>
          </p:cNvPr>
          <p:cNvSpPr txBox="1"/>
          <p:nvPr/>
        </p:nvSpPr>
        <p:spPr>
          <a:xfrm>
            <a:off x="409572" y="1073020"/>
            <a:ext cx="11372850" cy="400110"/>
          </a:xfrm>
          <a:prstGeom prst="rect">
            <a:avLst/>
          </a:prstGeom>
          <a:noFill/>
        </p:spPr>
        <p:txBody>
          <a:bodyPr wrap="square" rtlCol="0">
            <a:spAutoFit/>
          </a:bodyPr>
          <a:lstStyle/>
          <a:p>
            <a:pPr algn="ctr">
              <a:spcBef>
                <a:spcPts val="600"/>
              </a:spcBef>
            </a:pPr>
            <a:r>
              <a:rPr lang="pap-029" sz="2000" b="1" dirty="0"/>
              <a:t>E simia ta e Palabra di Dios, i e sembrad</a:t>
            </a:r>
            <a:r>
              <a:rPr lang="pap-029" sz="2000" b="1" dirty="0">
                <a:latin typeface="Aptos" panose="020B0004020202020204" pitchFamily="34" charset="0"/>
              </a:rPr>
              <a:t>ó ta kualke hende kende ta transmit’é</a:t>
            </a:r>
            <a:r>
              <a:rPr lang="en" sz="2000" b="1" dirty="0"/>
              <a:t>.</a:t>
            </a:r>
          </a:p>
        </p:txBody>
      </p:sp>
      <p:graphicFrame>
        <p:nvGraphicFramePr>
          <p:cNvPr id="9" name="Diagrama 8">
            <a:extLst>
              <a:ext uri="{FF2B5EF4-FFF2-40B4-BE49-F238E27FC236}">
                <a16:creationId xmlns:a16="http://schemas.microsoft.com/office/drawing/2014/main" id="{C6033CD9-B99D-360B-F02F-348DC7CC090E}"/>
              </a:ext>
            </a:extLst>
          </p:cNvPr>
          <p:cNvGraphicFramePr/>
          <p:nvPr>
            <p:extLst>
              <p:ext uri="{D42A27DB-BD31-4B8C-83A1-F6EECF244321}">
                <p14:modId xmlns:p14="http://schemas.microsoft.com/office/powerpoint/2010/main" val="1536347264"/>
              </p:ext>
            </p:extLst>
          </p:nvPr>
        </p:nvGraphicFramePr>
        <p:xfrm>
          <a:off x="1357921" y="1467236"/>
          <a:ext cx="9255125" cy="461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Imagen que contiene interior, tazón, tabla, oscuro&#10;&#10;Descripción generada automáticamente">
            <a:extLst>
              <a:ext uri="{FF2B5EF4-FFF2-40B4-BE49-F238E27FC236}">
                <a16:creationId xmlns:a16="http://schemas.microsoft.com/office/drawing/2014/main" id="{029FF061-5CDF-E2A6-0A8C-DB0A9CD20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66922" y="2864791"/>
            <a:ext cx="1899388" cy="1899388"/>
          </a:xfrm>
          <a:prstGeom prst="rect">
            <a:avLst/>
          </a:prstGeom>
          <a:effectLst>
            <a:glow rad="101600">
              <a:schemeClr val="accent2">
                <a:satMod val="175000"/>
                <a:alpha val="40000"/>
              </a:schemeClr>
            </a:glow>
          </a:effectLst>
        </p:spPr>
      </p:pic>
      <p:pic>
        <p:nvPicPr>
          <p:cNvPr id="10" name="Imagen 9" descr="Imagen que contiene plátano, tabla, plato, pequeño&#10;&#10;Descripción generada automáticamente">
            <a:extLst>
              <a:ext uri="{FF2B5EF4-FFF2-40B4-BE49-F238E27FC236}">
                <a16:creationId xmlns:a16="http://schemas.microsoft.com/office/drawing/2014/main" id="{D617C30C-2A74-68EC-467B-98F196A3E0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12829" y="2828843"/>
            <a:ext cx="1896783" cy="1896783"/>
          </a:xfrm>
          <a:prstGeom prst="rect">
            <a:avLst/>
          </a:prstGeom>
          <a:effectLst>
            <a:glow rad="101600">
              <a:schemeClr val="accent6">
                <a:satMod val="175000"/>
                <a:alpha val="40000"/>
              </a:schemeClr>
            </a:glow>
          </a:effectLst>
        </p:spPr>
      </p:pic>
      <p:pic>
        <p:nvPicPr>
          <p:cNvPr id="12" name="Imagen 11" descr="Imagen que contiene interior, tabla, viendo, lentes&#10;&#10;Descripción generada automáticamente">
            <a:extLst>
              <a:ext uri="{FF2B5EF4-FFF2-40B4-BE49-F238E27FC236}">
                <a16:creationId xmlns:a16="http://schemas.microsoft.com/office/drawing/2014/main" id="{1E32C271-7BDD-8577-F5A4-5A6FB11E0E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8416" y="2839826"/>
            <a:ext cx="1902569" cy="1899388"/>
          </a:xfrm>
          <a:prstGeom prst="rect">
            <a:avLst/>
          </a:prstGeom>
          <a:effectLst>
            <a:glow rad="101600">
              <a:srgbClr val="A9D9FD">
                <a:alpha val="60000"/>
              </a:srgbClr>
            </a:glow>
          </a:effectLst>
        </p:spPr>
      </p:pic>
      <p:pic>
        <p:nvPicPr>
          <p:cNvPr id="14" name="Imagen 13" descr="Imagen que contiene tabla, taza, pequeño, mitad&#10;&#10;Descripción generada automáticamente">
            <a:extLst>
              <a:ext uri="{FF2B5EF4-FFF2-40B4-BE49-F238E27FC236}">
                <a16:creationId xmlns:a16="http://schemas.microsoft.com/office/drawing/2014/main" id="{3A9A6606-48B0-55B2-D18F-9DD94E0DB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34" y="2868778"/>
            <a:ext cx="1899388" cy="1906384"/>
          </a:xfrm>
          <a:prstGeom prst="rect">
            <a:avLst/>
          </a:prstGeom>
          <a:effectLst>
            <a:glow rad="101600">
              <a:schemeClr val="accent3">
                <a:satMod val="175000"/>
                <a:alpha val="40000"/>
              </a:schemeClr>
            </a:glow>
          </a:effectLst>
        </p:spPr>
      </p:pic>
      <p:pic>
        <p:nvPicPr>
          <p:cNvPr id="19" name="Gráfico 18" descr="Dirigir dos pines por un camino con relleno sólido">
            <a:extLst>
              <a:ext uri="{FF2B5EF4-FFF2-40B4-BE49-F238E27FC236}">
                <a16:creationId xmlns:a16="http://schemas.microsoft.com/office/drawing/2014/main" id="{281E8AAA-BCC9-D8AB-A67F-DA6CD39F6BA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298910" y="1894696"/>
            <a:ext cx="686574" cy="686574"/>
          </a:xfrm>
          <a:prstGeom prst="rect">
            <a:avLst/>
          </a:prstGeom>
        </p:spPr>
      </p:pic>
      <p:pic>
        <p:nvPicPr>
          <p:cNvPr id="20" name="Imagen 19" descr="Forma&#10;&#10;Descripción generada automáticamente con confianza baja">
            <a:extLst>
              <a:ext uri="{FF2B5EF4-FFF2-40B4-BE49-F238E27FC236}">
                <a16:creationId xmlns:a16="http://schemas.microsoft.com/office/drawing/2014/main" id="{8E17B9F9-86DA-D85E-B1AB-E0EEF6E95D9C}"/>
              </a:ext>
            </a:extLst>
          </p:cNvPr>
          <p:cNvPicPr>
            <a:picLocks noChangeAspect="1"/>
          </p:cNvPicPr>
          <p:nvPr/>
        </p:nvPicPr>
        <p:blipFill>
          <a:blip r:embed="rId1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206517" y="1894696"/>
            <a:ext cx="686573" cy="686573"/>
          </a:xfrm>
          <a:prstGeom prst="rect">
            <a:avLst/>
          </a:prstGeom>
        </p:spPr>
      </p:pic>
      <p:pic>
        <p:nvPicPr>
          <p:cNvPr id="21" name="Imagen 20" descr="Forma&#10;&#10;Descripción generada automáticamente con confianza baja">
            <a:extLst>
              <a:ext uri="{FF2B5EF4-FFF2-40B4-BE49-F238E27FC236}">
                <a16:creationId xmlns:a16="http://schemas.microsoft.com/office/drawing/2014/main" id="{EE16C8E8-AF94-8007-17F7-848EFE4191F4}"/>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6518" y="4905789"/>
            <a:ext cx="735007" cy="735007"/>
          </a:xfrm>
          <a:prstGeom prst="rect">
            <a:avLst/>
          </a:prstGeom>
        </p:spPr>
      </p:pic>
      <p:pic>
        <p:nvPicPr>
          <p:cNvPr id="22" name="Imagen 21" descr="Forma&#10;&#10;Descripción generada automáticamente con confianza baja">
            <a:extLst>
              <a:ext uri="{FF2B5EF4-FFF2-40B4-BE49-F238E27FC236}">
                <a16:creationId xmlns:a16="http://schemas.microsoft.com/office/drawing/2014/main" id="{C7247EE0-8890-B5FC-5D87-4E1B0E61341C}"/>
              </a:ext>
            </a:extLst>
          </p:cNvPr>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323698" y="5049566"/>
            <a:ext cx="591021" cy="591021"/>
          </a:xfrm>
          <a:prstGeom prst="rect">
            <a:avLst/>
          </a:prstGeom>
        </p:spPr>
      </p:pic>
    </p:spTree>
    <p:extLst>
      <p:ext uri="{BB962C8B-B14F-4D97-AF65-F5344CB8AC3E}">
        <p14:creationId xmlns:p14="http://schemas.microsoft.com/office/powerpoint/2010/main" val="140513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9">
                                            <p:graphicEl>
                                              <a:dgm id="{6CA6D5FA-4612-42E9-B85B-6FC124476DE1}"/>
                                            </p:graphicEl>
                                          </p:spTgt>
                                        </p:tgtEl>
                                        <p:attrNameLst>
                                          <p:attrName>style.visibility</p:attrName>
                                        </p:attrNameLst>
                                      </p:cBhvr>
                                      <p:to>
                                        <p:strVal val="visible"/>
                                      </p:to>
                                    </p:set>
                                    <p:animEffect transition="in" filter="randombar(horizontal)">
                                      <p:cBhvr>
                                        <p:cTn id="42" dur="10"/>
                                        <p:tgtEl>
                                          <p:spTgt spid="9">
                                            <p:graphicEl>
                                              <a:dgm id="{6CA6D5FA-4612-42E9-B85B-6FC124476DE1}"/>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graphicEl>
                                              <a:dgm id="{0DCB8363-C161-499C-AA30-118274397EFE}"/>
                                            </p:graphicEl>
                                          </p:spTgt>
                                        </p:tgtEl>
                                        <p:attrNameLst>
                                          <p:attrName>style.visibility</p:attrName>
                                        </p:attrNameLst>
                                      </p:cBhvr>
                                      <p:to>
                                        <p:strVal val="visible"/>
                                      </p:to>
                                    </p:set>
                                    <p:animEffect transition="in" filter="randombar(horizontal)">
                                      <p:cBhvr>
                                        <p:cTn id="45" dur="10"/>
                                        <p:tgtEl>
                                          <p:spTgt spid="9">
                                            <p:graphicEl>
                                              <a:dgm id="{0DCB8363-C161-499C-AA30-118274397EFE}"/>
                                            </p:graphicEl>
                                          </p:spTgt>
                                        </p:tgtEl>
                                      </p:cBhvr>
                                    </p:animEffect>
                                  </p:childTnLst>
                                </p:cTn>
                              </p:par>
                            </p:childTnLst>
                          </p:cTn>
                        </p:par>
                        <p:par>
                          <p:cTn id="46" fill="hold">
                            <p:stCondLst>
                              <p:cond delay="510"/>
                            </p:stCondLst>
                            <p:childTnLst>
                              <p:par>
                                <p:cTn id="47" presetID="18" presetClass="entr" presetSubtype="9" fill="hold" grpId="0" nodeType="afterEffect">
                                  <p:stCondLst>
                                    <p:cond delay="0"/>
                                  </p:stCondLst>
                                  <p:childTnLst>
                                    <p:set>
                                      <p:cBhvr>
                                        <p:cTn id="48" dur="1" fill="hold">
                                          <p:stCondLst>
                                            <p:cond delay="0"/>
                                          </p:stCondLst>
                                        </p:cTn>
                                        <p:tgtEl>
                                          <p:spTgt spid="9">
                                            <p:graphicEl>
                                              <a:dgm id="{E4BC403A-C3ED-4131-9EDB-897F78181761}"/>
                                            </p:graphicEl>
                                          </p:spTgt>
                                        </p:tgtEl>
                                        <p:attrNameLst>
                                          <p:attrName>style.visibility</p:attrName>
                                        </p:attrNameLst>
                                      </p:cBhvr>
                                      <p:to>
                                        <p:strVal val="visible"/>
                                      </p:to>
                                    </p:set>
                                    <p:animEffect transition="in" filter="strips(upLeft)">
                                      <p:cBhvr>
                                        <p:cTn id="49" dur="500"/>
                                        <p:tgtEl>
                                          <p:spTgt spid="9">
                                            <p:graphicEl>
                                              <a:dgm id="{E4BC403A-C3ED-4131-9EDB-897F78181761}"/>
                                            </p:graphicEl>
                                          </p:spTgt>
                                        </p:tgtEl>
                                      </p:cBhvr>
                                    </p:animEffect>
                                  </p:childTnLst>
                                </p:cTn>
                              </p:par>
                            </p:childTnLst>
                          </p:cTn>
                        </p:par>
                        <p:par>
                          <p:cTn id="50" fill="hold">
                            <p:stCondLst>
                              <p:cond delay="1010"/>
                            </p:stCondLst>
                            <p:childTnLst>
                              <p:par>
                                <p:cTn id="51" presetID="14" presetClass="entr" presetSubtype="1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1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9">
                                            <p:graphicEl>
                                              <a:dgm id="{5804DF38-08B4-4912-B8B9-426D8DAFB991}"/>
                                            </p:graphicEl>
                                          </p:spTgt>
                                        </p:tgtEl>
                                        <p:attrNameLst>
                                          <p:attrName>style.visibility</p:attrName>
                                        </p:attrNameLst>
                                      </p:cBhvr>
                                      <p:to>
                                        <p:strVal val="visible"/>
                                      </p:to>
                                    </p:set>
                                    <p:animEffect transition="in" filter="wipe(right)">
                                      <p:cBhvr>
                                        <p:cTn id="58" dur="500"/>
                                        <p:tgtEl>
                                          <p:spTgt spid="9">
                                            <p:graphicEl>
                                              <a:dgm id="{5804DF38-08B4-4912-B8B9-426D8DAFB99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9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18" presetClass="entr" presetSubtype="3" fill="hold" grpId="0" nodeType="afterEffect">
                                  <p:stCondLst>
                                    <p:cond delay="0"/>
                                  </p:stCondLst>
                                  <p:childTnLst>
                                    <p:set>
                                      <p:cBhvr>
                                        <p:cTn id="69" dur="1" fill="hold">
                                          <p:stCondLst>
                                            <p:cond delay="0"/>
                                          </p:stCondLst>
                                        </p:cTn>
                                        <p:tgtEl>
                                          <p:spTgt spid="9">
                                            <p:graphicEl>
                                              <a:dgm id="{7C2D19D2-3A29-4CC8-812B-7D17A6A5BD12}"/>
                                            </p:graphicEl>
                                          </p:spTgt>
                                        </p:tgtEl>
                                        <p:attrNameLst>
                                          <p:attrName>style.visibility</p:attrName>
                                        </p:attrNameLst>
                                      </p:cBhvr>
                                      <p:to>
                                        <p:strVal val="visible"/>
                                      </p:to>
                                    </p:set>
                                    <p:animEffect transition="in" filter="strips(upRight)">
                                      <p:cBhvr>
                                        <p:cTn id="70" dur="500"/>
                                        <p:tgtEl>
                                          <p:spTgt spid="9">
                                            <p:graphicEl>
                                              <a:dgm id="{7C2D19D2-3A29-4CC8-812B-7D17A6A5BD12}"/>
                                            </p:graphicEl>
                                          </p:spTgt>
                                        </p:tgtEl>
                                      </p:cBhvr>
                                    </p:animEffect>
                                  </p:childTnLst>
                                </p:cTn>
                              </p:par>
                            </p:childTnLst>
                          </p:cTn>
                        </p:par>
                        <p:par>
                          <p:cTn id="71" fill="hold">
                            <p:stCondLst>
                              <p:cond delay="1000"/>
                            </p:stCondLst>
                            <p:childTnLst>
                              <p:par>
                                <p:cTn id="72" presetID="14"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1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
                                            <p:graphicEl>
                                              <a:dgm id="{39112137-0F1D-44D8-945A-5202FCF184D6}"/>
                                            </p:graphicEl>
                                          </p:spTgt>
                                        </p:tgtEl>
                                        <p:attrNameLst>
                                          <p:attrName>style.visibility</p:attrName>
                                        </p:attrNameLst>
                                      </p:cBhvr>
                                      <p:to>
                                        <p:strVal val="visible"/>
                                      </p:to>
                                    </p:set>
                                    <p:animEffect transition="in" filter="wipe(left)">
                                      <p:cBhvr>
                                        <p:cTn id="79" dur="500"/>
                                        <p:tgtEl>
                                          <p:spTgt spid="9">
                                            <p:graphicEl>
                                              <a:dgm id="{39112137-0F1D-44D8-945A-5202FCF184D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90"/>
                                          </p:val>
                                        </p:tav>
                                        <p:tav tm="100000">
                                          <p:val>
                                            <p:fltVal val="0"/>
                                          </p:val>
                                        </p:tav>
                                      </p:tavLst>
                                    </p:anim>
                                    <p:animEffect transition="in" filter="fade">
                                      <p:cBhvr>
                                        <p:cTn id="87" dur="500"/>
                                        <p:tgtEl>
                                          <p:spTgt spid="12"/>
                                        </p:tgtEl>
                                      </p:cBhvr>
                                    </p:animEffect>
                                  </p:childTnLst>
                                </p:cTn>
                              </p:par>
                            </p:childTnLst>
                          </p:cTn>
                        </p:par>
                        <p:par>
                          <p:cTn id="88" fill="hold">
                            <p:stCondLst>
                              <p:cond delay="500"/>
                            </p:stCondLst>
                            <p:childTnLst>
                              <p:par>
                                <p:cTn id="89" presetID="18" presetClass="entr" presetSubtype="6" fill="hold" grpId="0" nodeType="afterEffect">
                                  <p:stCondLst>
                                    <p:cond delay="0"/>
                                  </p:stCondLst>
                                  <p:childTnLst>
                                    <p:set>
                                      <p:cBhvr>
                                        <p:cTn id="90" dur="1" fill="hold">
                                          <p:stCondLst>
                                            <p:cond delay="0"/>
                                          </p:stCondLst>
                                        </p:cTn>
                                        <p:tgtEl>
                                          <p:spTgt spid="9">
                                            <p:graphicEl>
                                              <a:dgm id="{A6F7080D-E7C6-4714-88CE-67A29D69A07B}"/>
                                            </p:graphicEl>
                                          </p:spTgt>
                                        </p:tgtEl>
                                        <p:attrNameLst>
                                          <p:attrName>style.visibility</p:attrName>
                                        </p:attrNameLst>
                                      </p:cBhvr>
                                      <p:to>
                                        <p:strVal val="visible"/>
                                      </p:to>
                                    </p:set>
                                    <p:animEffect transition="in" filter="strips(downRight)">
                                      <p:cBhvr>
                                        <p:cTn id="91" dur="500"/>
                                        <p:tgtEl>
                                          <p:spTgt spid="9">
                                            <p:graphicEl>
                                              <a:dgm id="{A6F7080D-E7C6-4714-88CE-67A29D69A07B}"/>
                                            </p:graphicEl>
                                          </p:spTgt>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randombar(horizontal)">
                                      <p:cBhvr>
                                        <p:cTn id="95" dur="1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9">
                                            <p:graphicEl>
                                              <a:dgm id="{5D273B0B-BBFA-4FF4-ACAC-F8A7D0609781}"/>
                                            </p:graphicEl>
                                          </p:spTgt>
                                        </p:tgtEl>
                                        <p:attrNameLst>
                                          <p:attrName>style.visibility</p:attrName>
                                        </p:attrNameLst>
                                      </p:cBhvr>
                                      <p:to>
                                        <p:strVal val="visible"/>
                                      </p:to>
                                    </p:set>
                                    <p:animEffect transition="in" filter="wipe(left)">
                                      <p:cBhvr>
                                        <p:cTn id="100" dur="500"/>
                                        <p:tgtEl>
                                          <p:spTgt spid="9">
                                            <p:graphicEl>
                                              <a:dgm id="{5D273B0B-BBFA-4FF4-ACAC-F8A7D060978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 calcmode="lin" valueType="num">
                                      <p:cBhvr>
                                        <p:cTn id="105" dur="500" fill="hold"/>
                                        <p:tgtEl>
                                          <p:spTgt spid="14"/>
                                        </p:tgtEl>
                                        <p:attrNameLst>
                                          <p:attrName>ppt_w</p:attrName>
                                        </p:attrNameLst>
                                      </p:cBhvr>
                                      <p:tavLst>
                                        <p:tav tm="0">
                                          <p:val>
                                            <p:fltVal val="0"/>
                                          </p:val>
                                        </p:tav>
                                        <p:tav tm="100000">
                                          <p:val>
                                            <p:strVal val="#ppt_w"/>
                                          </p:val>
                                        </p:tav>
                                      </p:tavLst>
                                    </p:anim>
                                    <p:anim calcmode="lin" valueType="num">
                                      <p:cBhvr>
                                        <p:cTn id="106" dur="500" fill="hold"/>
                                        <p:tgtEl>
                                          <p:spTgt spid="14"/>
                                        </p:tgtEl>
                                        <p:attrNameLst>
                                          <p:attrName>ppt_h</p:attrName>
                                        </p:attrNameLst>
                                      </p:cBhvr>
                                      <p:tavLst>
                                        <p:tav tm="0">
                                          <p:val>
                                            <p:fltVal val="0"/>
                                          </p:val>
                                        </p:tav>
                                        <p:tav tm="100000">
                                          <p:val>
                                            <p:strVal val="#ppt_h"/>
                                          </p:val>
                                        </p:tav>
                                      </p:tavLst>
                                    </p:anim>
                                    <p:anim calcmode="lin" valueType="num">
                                      <p:cBhvr>
                                        <p:cTn id="107" dur="500" fill="hold"/>
                                        <p:tgtEl>
                                          <p:spTgt spid="14"/>
                                        </p:tgtEl>
                                        <p:attrNameLst>
                                          <p:attrName>style.rotation</p:attrName>
                                        </p:attrNameLst>
                                      </p:cBhvr>
                                      <p:tavLst>
                                        <p:tav tm="0">
                                          <p:val>
                                            <p:fltVal val="90"/>
                                          </p:val>
                                        </p:tav>
                                        <p:tav tm="100000">
                                          <p:val>
                                            <p:fltVal val="0"/>
                                          </p:val>
                                        </p:tav>
                                      </p:tavLst>
                                    </p:anim>
                                    <p:animEffect transition="in" filter="fade">
                                      <p:cBhvr>
                                        <p:cTn id="108" dur="500"/>
                                        <p:tgtEl>
                                          <p:spTgt spid="14"/>
                                        </p:tgtEl>
                                      </p:cBhvr>
                                    </p:animEffect>
                                  </p:childTnLst>
                                </p:cTn>
                              </p:par>
                            </p:childTnLst>
                          </p:cTn>
                        </p:par>
                        <p:par>
                          <p:cTn id="109" fill="hold">
                            <p:stCondLst>
                              <p:cond delay="500"/>
                            </p:stCondLst>
                            <p:childTnLst>
                              <p:par>
                                <p:cTn id="110" presetID="18" presetClass="entr" presetSubtype="12" fill="hold" grpId="0" nodeType="afterEffect">
                                  <p:stCondLst>
                                    <p:cond delay="0"/>
                                  </p:stCondLst>
                                  <p:childTnLst>
                                    <p:set>
                                      <p:cBhvr>
                                        <p:cTn id="111" dur="1" fill="hold">
                                          <p:stCondLst>
                                            <p:cond delay="0"/>
                                          </p:stCondLst>
                                        </p:cTn>
                                        <p:tgtEl>
                                          <p:spTgt spid="9">
                                            <p:graphicEl>
                                              <a:dgm id="{C536AB7B-425C-4E0D-B8D3-38DA9C16A1A0}"/>
                                            </p:graphicEl>
                                          </p:spTgt>
                                        </p:tgtEl>
                                        <p:attrNameLst>
                                          <p:attrName>style.visibility</p:attrName>
                                        </p:attrNameLst>
                                      </p:cBhvr>
                                      <p:to>
                                        <p:strVal val="visible"/>
                                      </p:to>
                                    </p:set>
                                    <p:animEffect transition="in" filter="strips(downLeft)">
                                      <p:cBhvr>
                                        <p:cTn id="112" dur="500"/>
                                        <p:tgtEl>
                                          <p:spTgt spid="9">
                                            <p:graphicEl>
                                              <a:dgm id="{C536AB7B-425C-4E0D-B8D3-38DA9C16A1A0}"/>
                                            </p:graphicEl>
                                          </p:spTgt>
                                        </p:tgtEl>
                                      </p:cBhvr>
                                    </p:animEffect>
                                  </p:childTnLst>
                                </p:cTn>
                              </p:par>
                            </p:childTnLst>
                          </p:cTn>
                        </p:par>
                        <p:par>
                          <p:cTn id="113" fill="hold">
                            <p:stCondLst>
                              <p:cond delay="1000"/>
                            </p:stCondLst>
                            <p:childTnLst>
                              <p:par>
                                <p:cTn id="114" presetID="14" presetClass="entr" presetSubtype="1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randombar(horizontal)">
                                      <p:cBhvr>
                                        <p:cTn id="116" dur="1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9">
                                            <p:graphicEl>
                                              <a:dgm id="{3E21B8AA-6BE1-48BB-9AA7-0F2EFA4E13D4}"/>
                                            </p:graphicEl>
                                          </p:spTgt>
                                        </p:tgtEl>
                                        <p:attrNameLst>
                                          <p:attrName>style.visibility</p:attrName>
                                        </p:attrNameLst>
                                      </p:cBhvr>
                                      <p:to>
                                        <p:strVal val="visible"/>
                                      </p:to>
                                    </p:set>
                                    <p:animEffect transition="in" filter="wipe(right)">
                                      <p:cBhvr>
                                        <p:cTn id="121" dur="500"/>
                                        <p:tgtEl>
                                          <p:spTgt spid="9">
                                            <p:graphicEl>
                                              <a:dgm id="{3E21B8AA-6BE1-48BB-9AA7-0F2EFA4E13D4}"/>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37"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barn(outVertical)">
                                      <p:cBhvr>
                                        <p:cTn id="1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7B0699-0CFE-95E0-ADD2-A1FF6E420566}"/>
              </a:ext>
            </a:extLst>
          </p:cNvPr>
          <p:cNvSpPr txBox="1"/>
          <p:nvPr/>
        </p:nvSpPr>
        <p:spPr>
          <a:xfrm>
            <a:off x="96252" y="596354"/>
            <a:ext cx="5832909" cy="1938992"/>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2"/>
                  </a:solidFill>
                  <a:prstDash val="solid"/>
                </a:ln>
                <a:solidFill>
                  <a:schemeClr val="accent5">
                    <a:lumMod val="75000"/>
                  </a:schemeClr>
                </a:solidFill>
                <a:effectLst>
                  <a:outerShdw dist="38100" dir="2700000" algn="tl" rotWithShape="0">
                    <a:schemeClr val="accent2"/>
                  </a:outerShdw>
                </a:effectLst>
              </a:rPr>
              <a:t>OTRO PAR</a:t>
            </a:r>
            <a:r>
              <a:rPr lang="en-US" sz="6000" b="1" dirty="0">
                <a:ln w="6600">
                  <a:solidFill>
                    <a:schemeClr val="accent2"/>
                  </a:solidFill>
                  <a:prstDash val="solid"/>
                </a:ln>
                <a:solidFill>
                  <a:schemeClr val="accent5">
                    <a:lumMod val="75000"/>
                  </a:schemeClr>
                </a:solidFill>
                <a:effectLst>
                  <a:outerShdw dist="38100" dir="2700000" algn="tl" rotWithShape="0">
                    <a:schemeClr val="accent2"/>
                  </a:outerShdw>
                </a:effectLst>
                <a:latin typeface="Aptos" panose="020B0004020202020204" pitchFamily="34" charset="0"/>
              </a:rPr>
              <a:t>ÁBOLANAN</a:t>
            </a:r>
            <a:endParaRPr lang="en" sz="6000" b="1" dirty="0">
              <a:ln w="6600">
                <a:solidFill>
                  <a:schemeClr val="accent2"/>
                </a:solidFill>
                <a:prstDash val="solid"/>
              </a:ln>
              <a:solidFill>
                <a:schemeClr val="accent5">
                  <a:lumMod val="75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4240172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07D14CFC-D55C-67EE-2B62-8ACAA31BD388}"/>
              </a:ext>
            </a:extLst>
          </p:cNvPr>
          <p:cNvSpPr>
            <a:spLocks noGrp="1" noRot="1" noMove="1" noResize="1" noEditPoints="1" noAdjustHandles="1" noChangeArrowheads="1" noChangeShapeType="1"/>
          </p:cNvSpPr>
          <p:nvPr/>
        </p:nvSpPr>
        <p:spPr>
          <a:xfrm>
            <a:off x="0" y="0"/>
            <a:ext cx="12191999" cy="625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Una caja de madera&#10;&#10;Descripción generada automáticamente con confianza baja">
            <a:extLst>
              <a:ext uri="{FF2B5EF4-FFF2-40B4-BE49-F238E27FC236}">
                <a16:creationId xmlns:a16="http://schemas.microsoft.com/office/drawing/2014/main" id="{E7F8DDF5-1F8B-9EFC-4E79-ACB659A3A6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4055" y="1901207"/>
            <a:ext cx="2493803" cy="1826061"/>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uadroTexto 2">
            <a:extLst>
              <a:ext uri="{FF2B5EF4-FFF2-40B4-BE49-F238E27FC236}">
                <a16:creationId xmlns:a16="http://schemas.microsoft.com/office/drawing/2014/main" id="{B8DF8A58-665A-3086-9C28-87836B9B73D1}"/>
              </a:ext>
            </a:extLst>
          </p:cNvPr>
          <p:cNvSpPr txBox="1"/>
          <p:nvPr/>
        </p:nvSpPr>
        <p:spPr>
          <a:xfrm>
            <a:off x="0" y="-38912"/>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chemeClr val="accent2"/>
                  </a:solidFill>
                  <a:prstDash val="solid"/>
                </a:ln>
                <a:solidFill>
                  <a:schemeClr val="accent2">
                    <a:lumMod val="40000"/>
                    <a:lumOff val="60000"/>
                  </a:schemeClr>
                </a:solidFill>
              </a:rPr>
              <a:t>E LAMPI  I  E MIDI</a:t>
            </a:r>
          </a:p>
        </p:txBody>
      </p:sp>
      <p:cxnSp>
        <p:nvCxnSpPr>
          <p:cNvPr id="4" name="Conector recto 3">
            <a:extLst>
              <a:ext uri="{FF2B5EF4-FFF2-40B4-BE49-F238E27FC236}">
                <a16:creationId xmlns:a16="http://schemas.microsoft.com/office/drawing/2014/main" id="{BA148308-BA77-7DBA-DA67-FC99B1E56490}"/>
              </a:ext>
            </a:extLst>
          </p:cNvPr>
          <p:cNvCxnSpPr>
            <a:cxnSpLocks/>
          </p:cNvCxnSpPr>
          <p:nvPr/>
        </p:nvCxnSpPr>
        <p:spPr>
          <a:xfrm>
            <a:off x="6096000" y="740866"/>
            <a:ext cx="0" cy="6026847"/>
          </a:xfrm>
          <a:prstGeom prst="line">
            <a:avLst/>
          </a:prstGeom>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4606C458-DCBD-65BD-58BA-1F4DDA9CF8B6}"/>
              </a:ext>
            </a:extLst>
          </p:cNvPr>
          <p:cNvSpPr txBox="1"/>
          <p:nvPr/>
        </p:nvSpPr>
        <p:spPr>
          <a:xfrm>
            <a:off x="114300" y="712626"/>
            <a:ext cx="5867400" cy="83099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ap-029" sz="1600" b="1" dirty="0">
                <a:effectLst>
                  <a:outerShdw blurRad="38100" dist="38100" dir="2700000" algn="tl">
                    <a:srgbClr val="000000">
                      <a:alpha val="43137"/>
                    </a:srgbClr>
                  </a:outerShdw>
                </a:effectLst>
                <a:latin typeface="Comic Sans MS" panose="030F0702030302020204" pitchFamily="66" charset="0"/>
              </a:rPr>
              <a:t>“El a bisa nan, “Boso ta trese un lampi pa poné bou di un kaha di midi trigo(kòmchi) òf bou di un kama? Mas bien, boso no ta poné riba su kandelá? (Marko 4:21)</a:t>
            </a:r>
          </a:p>
        </p:txBody>
      </p:sp>
      <p:sp>
        <p:nvSpPr>
          <p:cNvPr id="8" name="CuadroTexto 7">
            <a:extLst>
              <a:ext uri="{FF2B5EF4-FFF2-40B4-BE49-F238E27FC236}">
                <a16:creationId xmlns:a16="http://schemas.microsoft.com/office/drawing/2014/main" id="{2BB3AF9D-0FED-DD17-1D2A-58C40BB35FC9}"/>
              </a:ext>
            </a:extLst>
          </p:cNvPr>
          <p:cNvSpPr txBox="1"/>
          <p:nvPr/>
        </p:nvSpPr>
        <p:spPr>
          <a:xfrm>
            <a:off x="142874" y="1655412"/>
            <a:ext cx="5762620" cy="646331"/>
          </a:xfrm>
          <a:prstGeom prst="rect">
            <a:avLst/>
          </a:prstGeom>
          <a:noFill/>
        </p:spPr>
        <p:txBody>
          <a:bodyPr wrap="square" rtlCol="0">
            <a:spAutoFit/>
          </a:bodyPr>
          <a:lstStyle/>
          <a:p>
            <a:pPr>
              <a:spcBef>
                <a:spcPts val="600"/>
              </a:spcBef>
            </a:pPr>
            <a:r>
              <a:rPr lang="pap-029" b="1" dirty="0"/>
              <a:t>Visualis</a:t>
            </a:r>
            <a:r>
              <a:rPr lang="pap-029" b="1" dirty="0">
                <a:latin typeface="Aptos" panose="020B0004020202020204" pitchFamily="34" charset="0"/>
              </a:rPr>
              <a:t>á e kombersashon</a:t>
            </a:r>
            <a:r>
              <a:rPr lang="pap-029" b="1" dirty="0"/>
              <a:t>: “Boso ta trese paden…?” "No!"; “ boso no ta pon</a:t>
            </a:r>
            <a:r>
              <a:rPr lang="pap-029" b="1" dirty="0">
                <a:latin typeface="Aptos" panose="020B0004020202020204" pitchFamily="34" charset="0"/>
              </a:rPr>
              <a:t>é</a:t>
            </a:r>
            <a:r>
              <a:rPr lang="pap-029" b="1" dirty="0"/>
              <a:t>…?" “ Naturalmente ku si!"</a:t>
            </a:r>
          </a:p>
        </p:txBody>
      </p:sp>
      <p:sp>
        <p:nvSpPr>
          <p:cNvPr id="10" name="CuadroTexto 9">
            <a:extLst>
              <a:ext uri="{FF2B5EF4-FFF2-40B4-BE49-F238E27FC236}">
                <a16:creationId xmlns:a16="http://schemas.microsoft.com/office/drawing/2014/main" id="{459A9F4F-C26F-09A3-3618-13C7AB2AE337}"/>
              </a:ext>
            </a:extLst>
          </p:cNvPr>
          <p:cNvSpPr txBox="1"/>
          <p:nvPr/>
        </p:nvSpPr>
        <p:spPr>
          <a:xfrm>
            <a:off x="6233821" y="742379"/>
            <a:ext cx="5867400" cy="83099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pap-029" sz="1600" b="1" dirty="0">
                <a:effectLst>
                  <a:outerShdw blurRad="38100" dist="38100" dir="2700000" algn="tl">
                    <a:srgbClr val="000000">
                      <a:alpha val="43137"/>
                    </a:srgbClr>
                  </a:outerShdw>
                </a:effectLst>
                <a:latin typeface="Comic Sans MS" panose="030F0702030302020204" pitchFamily="66" charset="0"/>
              </a:rPr>
              <a:t>“ Konsiderá kuidadosamente loke boso ta skucha, ” El a sigui(kontinuá). “ Ku e mesun midi ku boso ta huza, lo wòrdu midí pa boso — i ainda mas ” (Marko 4:24).</a:t>
            </a:r>
          </a:p>
        </p:txBody>
      </p:sp>
      <p:sp>
        <p:nvSpPr>
          <p:cNvPr id="11" name="CuadroTexto 10">
            <a:extLst>
              <a:ext uri="{FF2B5EF4-FFF2-40B4-BE49-F238E27FC236}">
                <a16:creationId xmlns:a16="http://schemas.microsoft.com/office/drawing/2014/main" id="{DA85D2AB-D8F0-33DA-3F2C-E1C64617E14B}"/>
              </a:ext>
            </a:extLst>
          </p:cNvPr>
          <p:cNvSpPr txBox="1"/>
          <p:nvPr/>
        </p:nvSpPr>
        <p:spPr>
          <a:xfrm>
            <a:off x="6219831" y="1679156"/>
            <a:ext cx="3200394" cy="2246769"/>
          </a:xfrm>
          <a:prstGeom prst="rect">
            <a:avLst/>
          </a:prstGeom>
          <a:noFill/>
        </p:spPr>
        <p:txBody>
          <a:bodyPr wrap="square" rtlCol="0">
            <a:spAutoFit/>
          </a:bodyPr>
          <a:lstStyle/>
          <a:p>
            <a:pPr>
              <a:spcBef>
                <a:spcPts val="600"/>
              </a:spcBef>
            </a:pPr>
            <a:r>
              <a:rPr lang="pap-029" sz="2000" b="1" dirty="0"/>
              <a:t>Riba e kayanan di e stat, komersiantenan a bende nan produktonan huzando mas o menos midinan st</a:t>
            </a:r>
            <a:r>
              <a:rPr lang="pap-029" sz="2000" b="1" dirty="0">
                <a:latin typeface="Aptos" panose="020B0004020202020204" pitchFamily="34" charset="0"/>
              </a:rPr>
              <a:t>ándar pa midi e kantidat di produkto ku e kumpradó tabata kier</a:t>
            </a:r>
            <a:r>
              <a:rPr lang="pap-029" sz="2000" b="1" dirty="0"/>
              <a:t>.</a:t>
            </a:r>
          </a:p>
        </p:txBody>
      </p:sp>
      <p:sp>
        <p:nvSpPr>
          <p:cNvPr id="5" name="CuadroTexto 4">
            <a:extLst>
              <a:ext uri="{FF2B5EF4-FFF2-40B4-BE49-F238E27FC236}">
                <a16:creationId xmlns:a16="http://schemas.microsoft.com/office/drawing/2014/main" id="{4B1AB147-A543-111B-4C35-12F2BAC17877}"/>
              </a:ext>
            </a:extLst>
          </p:cNvPr>
          <p:cNvSpPr txBox="1"/>
          <p:nvPr/>
        </p:nvSpPr>
        <p:spPr>
          <a:xfrm>
            <a:off x="3010883" y="3256567"/>
            <a:ext cx="3047008" cy="1323439"/>
          </a:xfrm>
          <a:prstGeom prst="rect">
            <a:avLst/>
          </a:prstGeom>
          <a:noFill/>
        </p:spPr>
        <p:txBody>
          <a:bodyPr wrap="square">
            <a:spAutoFit/>
          </a:bodyPr>
          <a:lstStyle/>
          <a:p>
            <a:pPr>
              <a:spcBef>
                <a:spcPts val="600"/>
              </a:spcBef>
            </a:pPr>
            <a:r>
              <a:rPr lang="pap-029" sz="2000" b="1" dirty="0"/>
              <a:t>Poko poko, Hesus a revel</a:t>
            </a:r>
            <a:r>
              <a:rPr lang="pap-029" sz="2000" b="1" dirty="0">
                <a:latin typeface="Aptos" panose="020B0004020202020204" pitchFamily="34" charset="0"/>
              </a:rPr>
              <a:t>á e bèrdat di e evangelio asina ku esaki lo ta konosí na tur</a:t>
            </a:r>
            <a:r>
              <a:rPr lang="pap-029" sz="2000" b="1" dirty="0"/>
              <a:t> (Marko 4:22).</a:t>
            </a:r>
          </a:p>
        </p:txBody>
      </p:sp>
      <p:pic>
        <p:nvPicPr>
          <p:cNvPr id="9" name="Imagen 8" descr="Imagen que contiene colorido, tabla, celular, brillando&#10;&#10;Descripción generada automáticamente">
            <a:extLst>
              <a:ext uri="{FF2B5EF4-FFF2-40B4-BE49-F238E27FC236}">
                <a16:creationId xmlns:a16="http://schemas.microsoft.com/office/drawing/2014/main" id="{2676346F-5477-9A75-85FE-8582C63FB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873" y="3428999"/>
            <a:ext cx="2791808" cy="3220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hombre, foto, joven&#10;&#10;Descripción generada automáticamente">
            <a:extLst>
              <a:ext uri="{FF2B5EF4-FFF2-40B4-BE49-F238E27FC236}">
                <a16:creationId xmlns:a16="http://schemas.microsoft.com/office/drawing/2014/main" id="{0DEA6F82-B82E-E1DA-5843-C327E79FB1B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10297" y="4076434"/>
            <a:ext cx="2539353" cy="2539353"/>
          </a:xfrm>
          <a:prstGeom prst="rect">
            <a:avLst/>
          </a:prstGeom>
          <a:ln>
            <a:noFill/>
          </a:ln>
          <a:effectLst>
            <a:outerShdw blurRad="190500" algn="tl" rotWithShape="0">
              <a:srgbClr val="000000">
                <a:alpha val="70000"/>
              </a:srgbClr>
            </a:outerShdw>
          </a:effectLst>
        </p:spPr>
      </p:pic>
      <p:sp>
        <p:nvSpPr>
          <p:cNvPr id="17" name="CuadroTexto 16">
            <a:extLst>
              <a:ext uri="{FF2B5EF4-FFF2-40B4-BE49-F238E27FC236}">
                <a16:creationId xmlns:a16="http://schemas.microsoft.com/office/drawing/2014/main" id="{8701380D-5D9A-63DE-2C59-38330944E519}"/>
              </a:ext>
            </a:extLst>
          </p:cNvPr>
          <p:cNvSpPr txBox="1"/>
          <p:nvPr/>
        </p:nvSpPr>
        <p:spPr>
          <a:xfrm>
            <a:off x="8837569" y="3857022"/>
            <a:ext cx="3370960" cy="1323439"/>
          </a:xfrm>
          <a:prstGeom prst="rect">
            <a:avLst/>
          </a:prstGeom>
          <a:noFill/>
        </p:spPr>
        <p:txBody>
          <a:bodyPr wrap="square">
            <a:spAutoFit/>
          </a:bodyPr>
          <a:lstStyle/>
          <a:p>
            <a:pPr>
              <a:spcBef>
                <a:spcPts val="600"/>
              </a:spcBef>
            </a:pPr>
            <a:r>
              <a:rPr lang="pap-029" sz="2000" b="1" dirty="0"/>
              <a:t>Si e bended</a:t>
            </a:r>
            <a:r>
              <a:rPr lang="pap-029" sz="2000" b="1" dirty="0">
                <a:latin typeface="Aptos" panose="020B0004020202020204" pitchFamily="34" charset="0"/>
              </a:rPr>
              <a:t>ó tabata bon, é lo agregá un tiki mas produkto na e midi pa satisfasé su kliente. </a:t>
            </a:r>
            <a:endParaRPr lang="pap-029" sz="2000" b="1" dirty="0"/>
          </a:p>
        </p:txBody>
      </p:sp>
      <p:sp>
        <p:nvSpPr>
          <p:cNvPr id="6" name="CuadroTexto 5">
            <a:extLst>
              <a:ext uri="{FF2B5EF4-FFF2-40B4-BE49-F238E27FC236}">
                <a16:creationId xmlns:a16="http://schemas.microsoft.com/office/drawing/2014/main" id="{FE2E53C5-6134-C2AC-CED8-7DD882C47974}"/>
              </a:ext>
            </a:extLst>
          </p:cNvPr>
          <p:cNvSpPr txBox="1"/>
          <p:nvPr/>
        </p:nvSpPr>
        <p:spPr>
          <a:xfrm>
            <a:off x="114300" y="2363298"/>
            <a:ext cx="5867399" cy="1015663"/>
          </a:xfrm>
          <a:prstGeom prst="rect">
            <a:avLst/>
          </a:prstGeom>
          <a:noFill/>
        </p:spPr>
        <p:txBody>
          <a:bodyPr wrap="square">
            <a:spAutoFit/>
          </a:bodyPr>
          <a:lstStyle/>
          <a:p>
            <a:pPr>
              <a:spcBef>
                <a:spcPts val="600"/>
              </a:spcBef>
            </a:pPr>
            <a:r>
              <a:rPr lang="pap-029" sz="2000" b="1" dirty="0"/>
              <a:t>Hesus tabata sa kon pa ha</a:t>
            </a:r>
            <a:r>
              <a:rPr lang="pap-029" sz="2000" b="1" dirty="0">
                <a:latin typeface="Aptos" panose="020B0004020202020204" pitchFamily="34" charset="0"/>
              </a:rPr>
              <a:t>ña e atenshon di Su oudiensia</a:t>
            </a:r>
            <a:r>
              <a:rPr lang="pap-029" sz="2000" b="1" dirty="0"/>
              <a:t>. Awor nan tabata kla pa risibi e l</a:t>
            </a:r>
            <a:r>
              <a:rPr lang="pap-029" sz="2000" b="1" dirty="0">
                <a:latin typeface="Aptos" panose="020B0004020202020204" pitchFamily="34" charset="0"/>
              </a:rPr>
              <a:t>ès spiritual</a:t>
            </a:r>
            <a:r>
              <a:rPr lang="pap-029" sz="2000" b="1" dirty="0"/>
              <a:t>.</a:t>
            </a:r>
          </a:p>
        </p:txBody>
      </p:sp>
      <p:sp>
        <p:nvSpPr>
          <p:cNvPr id="14" name="CuadroTexto 13">
            <a:extLst>
              <a:ext uri="{FF2B5EF4-FFF2-40B4-BE49-F238E27FC236}">
                <a16:creationId xmlns:a16="http://schemas.microsoft.com/office/drawing/2014/main" id="{D4948954-0F78-A9B1-5CF7-006A18699235}"/>
              </a:ext>
            </a:extLst>
          </p:cNvPr>
          <p:cNvSpPr txBox="1"/>
          <p:nvPr/>
        </p:nvSpPr>
        <p:spPr>
          <a:xfrm>
            <a:off x="3010882" y="4887783"/>
            <a:ext cx="3085117" cy="1846659"/>
          </a:xfrm>
          <a:prstGeom prst="rect">
            <a:avLst/>
          </a:prstGeom>
          <a:noFill/>
        </p:spPr>
        <p:txBody>
          <a:bodyPr wrap="square">
            <a:spAutoFit/>
          </a:bodyPr>
          <a:lstStyle/>
          <a:p>
            <a:pPr>
              <a:spcBef>
                <a:spcPts val="600"/>
              </a:spcBef>
            </a:pPr>
            <a:r>
              <a:rPr lang="en" sz="1900" b="1" dirty="0"/>
              <a:t>E anochi ei, segun ku nan a sende nan lampinan na kas, “ esnan ku tin oreanan pa tende ” (Marko 4:23) indudabelmente a k</a:t>
            </a:r>
            <a:r>
              <a:rPr lang="en-US" sz="1900" b="1" dirty="0" err="1">
                <a:latin typeface="Aptos" panose="020B0004020202020204" pitchFamily="34" charset="0"/>
              </a:rPr>
              <a:t>òrda</a:t>
            </a:r>
            <a:r>
              <a:rPr lang="en-US" sz="1900" b="1" dirty="0">
                <a:latin typeface="Aptos" panose="020B0004020202020204" pitchFamily="34" charset="0"/>
              </a:rPr>
              <a:t> e </a:t>
            </a:r>
            <a:r>
              <a:rPr lang="en-US" sz="1900" b="1" dirty="0" err="1">
                <a:latin typeface="Aptos" panose="020B0004020202020204" pitchFamily="34" charset="0"/>
              </a:rPr>
              <a:t>lès</a:t>
            </a:r>
            <a:r>
              <a:rPr lang="en" sz="1900" b="1" dirty="0"/>
              <a:t>.</a:t>
            </a:r>
          </a:p>
        </p:txBody>
      </p:sp>
      <p:sp>
        <p:nvSpPr>
          <p:cNvPr id="18" name="CuadroTexto 17">
            <a:extLst>
              <a:ext uri="{FF2B5EF4-FFF2-40B4-BE49-F238E27FC236}">
                <a16:creationId xmlns:a16="http://schemas.microsoft.com/office/drawing/2014/main" id="{F36EE333-43BF-8385-07BF-FE11176A779F}"/>
              </a:ext>
            </a:extLst>
          </p:cNvPr>
          <p:cNvSpPr txBox="1"/>
          <p:nvPr/>
        </p:nvSpPr>
        <p:spPr>
          <a:xfrm>
            <a:off x="8837569" y="5178844"/>
            <a:ext cx="3354430" cy="1554272"/>
          </a:xfrm>
          <a:prstGeom prst="rect">
            <a:avLst/>
          </a:prstGeom>
          <a:noFill/>
        </p:spPr>
        <p:txBody>
          <a:bodyPr wrap="square">
            <a:spAutoFit/>
          </a:bodyPr>
          <a:lstStyle/>
          <a:p>
            <a:pPr>
              <a:spcBef>
                <a:spcPts val="600"/>
              </a:spcBef>
            </a:pPr>
            <a:r>
              <a:rPr lang="pap-029" sz="1900" b="1" dirty="0"/>
              <a:t>Si un hende ta reseptivo na e b</a:t>
            </a:r>
            <a:r>
              <a:rPr lang="pap-029" sz="1900" b="1" dirty="0">
                <a:latin typeface="Aptos" panose="020B0004020202020204" pitchFamily="34" charset="0"/>
              </a:rPr>
              <a:t>èrdat</a:t>
            </a:r>
            <a:r>
              <a:rPr lang="pap-029" sz="1900" b="1" dirty="0"/>
              <a:t>, nan lo ha</a:t>
            </a:r>
            <a:r>
              <a:rPr lang="pap-029" sz="1900" b="1" dirty="0">
                <a:latin typeface="Aptos" panose="020B0004020202020204" pitchFamily="34" charset="0"/>
              </a:rPr>
              <a:t>ña aun mas</a:t>
            </a:r>
            <a:r>
              <a:rPr lang="pap-029" sz="1900" b="1" dirty="0"/>
              <a:t>. Pero si boso ta rechas</a:t>
            </a:r>
            <a:r>
              <a:rPr lang="pap-029" sz="1900" b="1" dirty="0">
                <a:latin typeface="Aptos" panose="020B0004020202020204" pitchFamily="34" charset="0"/>
              </a:rPr>
              <a:t>é, asta e bèrdat ku boso tin lo ta pèrdí</a:t>
            </a:r>
            <a:r>
              <a:rPr lang="pap-029" sz="1900" b="1" dirty="0"/>
              <a:t> (Marko 4:25).</a:t>
            </a:r>
          </a:p>
        </p:txBody>
      </p:sp>
    </p:spTree>
    <p:extLst>
      <p:ext uri="{BB962C8B-B14F-4D97-AF65-F5344CB8AC3E}">
        <p14:creationId xmlns:p14="http://schemas.microsoft.com/office/powerpoint/2010/main" val="34418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7" presetClass="entr" presetSubtype="4"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100000">
                                          <p:val>
                                            <p:strVal val="#ppt_x"/>
                                          </p:val>
                                        </p:tav>
                                      </p:tavLst>
                                    </p:anim>
                                    <p:anim calcmode="lin" valueType="num">
                                      <p:cBhvr>
                                        <p:cTn id="54" dur="500" fill="hold"/>
                                        <p:tgtEl>
                                          <p:spTgt spid="15"/>
                                        </p:tgtEl>
                                        <p:attrNameLst>
                                          <p:attrName>ppt_y</p:attrName>
                                        </p:attrNameLst>
                                      </p:cBhvr>
                                      <p:tavLst>
                                        <p:tav tm="0">
                                          <p:val>
                                            <p:strVal val="#ppt_y+#ppt_h/2"/>
                                          </p:val>
                                        </p:tav>
                                        <p:tav tm="100000">
                                          <p:val>
                                            <p:strVal val="#ppt_y"/>
                                          </p:val>
                                        </p:tav>
                                      </p:tavLst>
                                    </p:anim>
                                    <p:anim calcmode="lin" valueType="num">
                                      <p:cBhvr>
                                        <p:cTn id="55" dur="500" fill="hold"/>
                                        <p:tgtEl>
                                          <p:spTgt spid="15"/>
                                        </p:tgtEl>
                                        <p:attrNameLst>
                                          <p:attrName>ppt_w</p:attrName>
                                        </p:attrNameLst>
                                      </p:cBhvr>
                                      <p:tavLst>
                                        <p:tav tm="0">
                                          <p:val>
                                            <p:strVal val="#ppt_w"/>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style.rotation</p:attrName>
                                        </p:attrNameLst>
                                      </p:cBhvr>
                                      <p:tavLst>
                                        <p:tav tm="0">
                                          <p:val>
                                            <p:fltVal val="90"/>
                                          </p:val>
                                        </p:tav>
                                        <p:tav tm="100000">
                                          <p:val>
                                            <p:fltVal val="0"/>
                                          </p:val>
                                        </p:tav>
                                      </p:tavLst>
                                    </p:anim>
                                    <p:animEffect transition="in" filter="fade">
                                      <p:cBhvr>
                                        <p:cTn id="69" dur="1000"/>
                                        <p:tgtEl>
                                          <p:spTgt spid="13"/>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0" grpId="0" animBg="1"/>
      <p:bldP spid="11" grpId="0"/>
      <p:bldP spid="5" grpId="0"/>
      <p:bldP spid="17" grpId="0"/>
      <p:bldP spid="6" grpId="0"/>
      <p:bldP spid="14" grpId="0"/>
      <p:bldP spid="1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969</TotalTime>
  <Words>1455</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119</cp:revision>
  <dcterms:created xsi:type="dcterms:W3CDTF">2024-06-23T07:23:14Z</dcterms:created>
  <dcterms:modified xsi:type="dcterms:W3CDTF">2024-07-23T19:38:44Z</dcterms:modified>
</cp:coreProperties>
</file>