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Siguiendo e arka ta envolv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Obedese Dios                                       (E 10 Mandamentunan)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Konfiando den Dios Su kuido ( e wea ku man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Respet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lidernan apuntá dor di Dios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(Aaron su bara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/>
            <a:t>Dios a seka e Laman K</a:t>
          </a:r>
          <a:r>
            <a:rPr lang="en-US" sz="2000" b="1" dirty="0" err="1">
              <a:latin typeface="Aptos" panose="020B0004020202020204" pitchFamily="34" charset="0"/>
            </a:rPr>
            <a:t>òrá</a:t>
          </a:r>
          <a:r>
            <a:rPr lang="en" sz="2000" b="1" dirty="0"/>
            <a:t> </a:t>
          </a:r>
          <a:r>
            <a:rPr lang="en" sz="2000" b="0" i="1" dirty="0"/>
            <a:t>nos</a:t>
          </a:r>
          <a:r>
            <a:rPr lang="en" sz="2000" b="1" dirty="0"/>
            <a:t> dilanti (Josu</a:t>
          </a:r>
          <a:r>
            <a:rPr lang="en-US" sz="2000" b="1" dirty="0">
              <a:latin typeface="Aptos" panose="020B0004020202020204" pitchFamily="34" charset="0"/>
            </a:rPr>
            <a:t>é</a:t>
          </a:r>
          <a:r>
            <a:rPr lang="en" sz="2000" b="1" dirty="0"/>
            <a:t>, Kal</a:t>
          </a:r>
          <a:r>
            <a:rPr lang="en-US" sz="2000" b="1" dirty="0">
              <a:latin typeface="Aptos" panose="020B0004020202020204" pitchFamily="34" charset="0"/>
            </a:rPr>
            <a:t>è</a:t>
          </a:r>
          <a:r>
            <a:rPr lang="en" sz="2000" b="1" dirty="0"/>
            <a:t>b, i e pokonan kende ainda tabata na bida for di e generashon ku a sali for di Egipto)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ap-029" sz="2000" b="1" noProof="0" dirty="0"/>
            <a:t>Dios a seka e Riu Jordan </a:t>
          </a:r>
          <a:r>
            <a:rPr lang="pap-029" sz="2000" b="1" i="1" noProof="0" dirty="0"/>
            <a:t>boso</a:t>
          </a:r>
          <a:r>
            <a:rPr lang="pap-029" sz="2000" b="1" noProof="0" dirty="0"/>
            <a:t> dilanti ( e generashon nobo nas</a:t>
          </a:r>
          <a:r>
            <a:rPr lang="pap-029" sz="2000" b="1" noProof="0" dirty="0">
              <a:latin typeface="Aptos" panose="020B0004020202020204" pitchFamily="34" charset="0"/>
            </a:rPr>
            <a:t>í den e desierto, i</a:t>
          </a:r>
          <a:r>
            <a:rPr lang="pap-029" sz="2000" b="1" noProof="0" dirty="0"/>
            <a:t>  destin</a:t>
          </a:r>
          <a:r>
            <a:rPr lang="pap-029" sz="2000" b="1" noProof="0" dirty="0">
              <a:latin typeface="Aptos" panose="020B0004020202020204" pitchFamily="34" charset="0"/>
            </a:rPr>
            <a:t>á pa konkistá Kanaan</a:t>
          </a:r>
          <a:r>
            <a:rPr lang="en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Siguiendo e arka ta envolv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Obedese Dios                                       (E 10 Mandamentunan)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Konfiando den Dios Su kuido ( e wea ku man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Respet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lidernan apuntá dor di Dios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(Aaron su bara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Dios a seka e Laman K</a:t>
          </a:r>
          <a:r>
            <a:rPr lang="en-US" sz="2000" b="1" kern="1200" dirty="0" err="1">
              <a:latin typeface="Aptos" panose="020B0004020202020204" pitchFamily="34" charset="0"/>
            </a:rPr>
            <a:t>òrá</a:t>
          </a:r>
          <a:r>
            <a:rPr lang="en" sz="2000" b="1" kern="1200" dirty="0"/>
            <a:t> </a:t>
          </a:r>
          <a:r>
            <a:rPr lang="en" sz="2000" b="0" i="1" kern="1200" dirty="0"/>
            <a:t>nos</a:t>
          </a:r>
          <a:r>
            <a:rPr lang="en" sz="2000" b="1" kern="1200" dirty="0"/>
            <a:t> dilanti (Josu</a:t>
          </a:r>
          <a:r>
            <a:rPr lang="en-US" sz="2000" b="1" kern="1200" dirty="0">
              <a:latin typeface="Aptos" panose="020B0004020202020204" pitchFamily="34" charset="0"/>
            </a:rPr>
            <a:t>é</a:t>
          </a:r>
          <a:r>
            <a:rPr lang="en" sz="2000" b="1" kern="1200" dirty="0"/>
            <a:t>, Kal</a:t>
          </a:r>
          <a:r>
            <a:rPr lang="en-US" sz="2000" b="1" kern="1200" dirty="0">
              <a:latin typeface="Aptos" panose="020B0004020202020204" pitchFamily="34" charset="0"/>
            </a:rPr>
            <a:t>è</a:t>
          </a:r>
          <a:r>
            <a:rPr lang="en" sz="2000" b="1" kern="1200" dirty="0"/>
            <a:t>b, i e pokonan kende ainda tabata na bida for di e generashon ku a sali for di Egipto)</a:t>
          </a:r>
          <a:endParaRPr lang="es-ES" sz="20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Dios a seka e Riu Jordan </a:t>
          </a:r>
          <a:r>
            <a:rPr lang="pap-029" sz="2000" b="1" i="1" kern="1200" noProof="0" dirty="0"/>
            <a:t>boso</a:t>
          </a:r>
          <a:r>
            <a:rPr lang="pap-029" sz="2000" b="1" kern="1200" noProof="0" dirty="0"/>
            <a:t> dilanti ( e generashon nobo nas</a:t>
          </a:r>
          <a:r>
            <a:rPr lang="pap-029" sz="2000" b="1" kern="1200" noProof="0" dirty="0">
              <a:latin typeface="Aptos" panose="020B0004020202020204" pitchFamily="34" charset="0"/>
            </a:rPr>
            <a:t>í den e desierto, i</a:t>
          </a:r>
          <a:r>
            <a:rPr lang="pap-029" sz="2000" b="1" kern="1200" noProof="0" dirty="0"/>
            <a:t>  destin</a:t>
          </a:r>
          <a:r>
            <a:rPr lang="pap-029" sz="2000" b="1" kern="1200" noProof="0" dirty="0">
              <a:latin typeface="Aptos" panose="020B0004020202020204" pitchFamily="34" charset="0"/>
            </a:rPr>
            <a:t>á pa konkistá Kanaan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MONUMENTUNAN DI GRASIA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341536" y="33642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3 pa </a:t>
            </a:r>
            <a:r>
              <a:rPr lang="en-US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Òk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tober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741040" y="2297178"/>
            <a:ext cx="367918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36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EVENTONAN IMPORTANTE DI E RIU JORDAN</a:t>
            </a:r>
            <a:endParaRPr lang="en" sz="36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tx1"/>
                </a:solidFill>
                <a:latin typeface="Comic Sans MS" panose="030F0702030302020204" pitchFamily="66" charset="0"/>
              </a:rPr>
              <a:t>“ El a hasi e laman bira tera seku; Nan a pasa dor di e riu na pia. Ayanan nos lo regosihá den djE!” </a:t>
            </a:r>
            <a:r>
              <a:rPr lang="pap-029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(Salmo 66:6 </a:t>
            </a:r>
            <a:r>
              <a:rPr lang="pap-029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NKJV</a:t>
            </a:r>
            <a:r>
              <a:rPr lang="pap-029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pap-029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27949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 Ora ku e laman a mira Israel, esaki a hui, i e Riu Jordan a hal’atras”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(Salmo 114:3 </a:t>
            </a:r>
            <a:r>
              <a:rPr lang="en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krusamentu di e Laman K</a:t>
            </a:r>
            <a:r>
              <a:rPr lang="pap-029" sz="2000" b="1" dirty="0">
                <a:latin typeface="Aptos" panose="020B0004020202020204" pitchFamily="34" charset="0"/>
              </a:rPr>
              <a:t>òrá i</a:t>
            </a:r>
            <a:r>
              <a:rPr lang="pap-029" sz="2000" b="1" dirty="0"/>
              <a:t>  e Jordan ta dos eventonan hist</a:t>
            </a:r>
            <a:r>
              <a:rPr lang="pap-029" sz="2000" b="1" dirty="0">
                <a:latin typeface="Aptos" panose="020B0004020202020204" pitchFamily="34" charset="0"/>
              </a:rPr>
              <a:t>óriko ku a bira trosé un den otro komo eventonan importante den e historia di redenshon</a:t>
            </a:r>
            <a:r>
              <a:rPr lang="pap-029" sz="2000" b="1" dirty="0"/>
              <a:t> (Salmo 66:6; Salmo 114). Huntu, nan ta marka nos liberashon for di pik</a:t>
            </a:r>
            <a:r>
              <a:rPr lang="pap-029" sz="2000" b="1" dirty="0">
                <a:latin typeface="Aptos" panose="020B0004020202020204" pitchFamily="34" charset="0"/>
              </a:rPr>
              <a:t>á i</a:t>
            </a:r>
            <a:r>
              <a:rPr lang="pap-029" sz="2000" b="1" dirty="0"/>
              <a:t> nos akseso na bida et</a:t>
            </a:r>
            <a:r>
              <a:rPr lang="pap-029" sz="2000" b="1" dirty="0">
                <a:latin typeface="Aptos" panose="020B0004020202020204" pitchFamily="34" charset="0"/>
              </a:rPr>
              <a:t>èrno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Drentando e awanan di e Jordan tabatin e mesun efekto riba Hesus, Kende a w</a:t>
            </a:r>
            <a:r>
              <a:rPr lang="pap-029" sz="2000" b="1" dirty="0">
                <a:latin typeface="Aptos" panose="020B0004020202020204" pitchFamily="34" charset="0"/>
              </a:rPr>
              <a:t>òrdu duná poder dor di e Spiritu Santu pa kumpli ku Su mishon</a:t>
            </a:r>
            <a:r>
              <a:rPr lang="pap-029" sz="2000" b="1" dirty="0"/>
              <a:t>: pa libra nos for di pik</a:t>
            </a:r>
            <a:r>
              <a:rPr lang="pap-029" sz="2000" b="1" dirty="0">
                <a:latin typeface="Aptos" panose="020B0004020202020204" pitchFamily="34" charset="0"/>
              </a:rPr>
              <a:t>á i</a:t>
            </a:r>
            <a:r>
              <a:rPr lang="pap-029" sz="2000" b="1" dirty="0"/>
              <a:t>  duna nos bida et</a:t>
            </a:r>
            <a:r>
              <a:rPr lang="pap-029" sz="2000" b="1" dirty="0">
                <a:latin typeface="Aptos" panose="020B0004020202020204" pitchFamily="34" charset="0"/>
              </a:rPr>
              <a:t>èrno </a:t>
            </a:r>
            <a:r>
              <a:rPr lang="pap-029" sz="2000" b="1" dirty="0"/>
              <a:t>(Marko 1:9-11; (Juan 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4115152"/>
            <a:ext cx="587822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Pa Eliseo, sinembargo, e mesun evento tabata un se</a:t>
            </a:r>
            <a:r>
              <a:rPr lang="pap-029" sz="1900" b="1" dirty="0">
                <a:latin typeface="Aptos" panose="020B0004020202020204" pitchFamily="34" charset="0"/>
              </a:rPr>
              <a:t>ñal di e resepshon di e Spiritu Santu, kual a kapasit’é pa kumpli ku su mishon </a:t>
            </a:r>
            <a:r>
              <a:rPr lang="pap-029" sz="1900" b="1" dirty="0"/>
              <a:t>(2 Reinan 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171066"/>
            <a:ext cx="5798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Milagr</a:t>
            </a:r>
            <a:r>
              <a:rPr lang="pap-029" sz="2000" b="1" dirty="0">
                <a:latin typeface="Aptos" panose="020B0004020202020204" pitchFamily="34" charset="0"/>
              </a:rPr>
              <a:t>ósamente krusando e Riu Jordan i</a:t>
            </a:r>
            <a:r>
              <a:rPr lang="pap-029" sz="2000" b="1" dirty="0"/>
              <a:t>  w</a:t>
            </a:r>
            <a:r>
              <a:rPr lang="pap-029" sz="2000" b="1" dirty="0">
                <a:latin typeface="Aptos" panose="020B0004020202020204" pitchFamily="34" charset="0"/>
              </a:rPr>
              <a:t>òrdu tresé den e presensia real di Dios tabata un realidat pa Elias </a:t>
            </a:r>
            <a:r>
              <a:rPr lang="pap-029" sz="2000" b="1" dirty="0"/>
              <a:t>(2 Reinan 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>
                <a:latin typeface="Constantia" panose="02030602050306030303" pitchFamily="18" charset="0"/>
              </a:rPr>
              <a:t>“ </a:t>
            </a:r>
            <a:r>
              <a:rPr lang="pap-029" sz="2800" b="1" dirty="0">
                <a:latin typeface="Constantia" panose="02030602050306030303" pitchFamily="18" charset="0"/>
              </a:rPr>
              <a:t>E ora ei laga nos kòrdá e kariño-amoroso di Señor, i  e multitut di Su tiernu miserikòrdianan. Manera e pueblo di Israel, laga nos lanta un piedranan di testigu, i  inskribí riba nan e historia presioso di loke Dios a hasi pa nos. Y segun ku nos ta repasá Su tratunan ku nos den nos peregrinashon, laga nos for di kurasonnan dirtí ku gratitut, deklará, “ Kiko lo mi duna na Señor pa tur Su benefisionan na mi? Lo mi hisa e kopa di salbashon, i  invoká e nòmber di Señor. Lo mi kumpli ku mi promesanan na Señor awor den presensia di henter Su pueblo." Salmo 116:12-14”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Pasombra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ñor boso Dios a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seka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e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awanan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di e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Jordan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pa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boso te ora boso a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krusa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, manera Señor boso Dios a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hasi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e Laman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Kòrá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El 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seka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krusa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asina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tur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pueblonan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e tera lo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por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man di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ñor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ta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poderoso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asina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boso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por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teme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ñor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boso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</a:rPr>
              <a:t> Dios pa semper 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Josue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24,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5225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Krusamentu di e Jordan (Josue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Nesesidat pa santidat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maraviyanan di Dios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òrda</a:t>
            </a:r>
            <a:r>
              <a:rPr 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lubida  (Josue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ñalnan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kòrdamentu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peligernan di lubidamentu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Eventonan importante di e Riu Jordan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201892"/>
            <a:ext cx="5931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Primavera. Awaseru i sneu ku ta dirti a yena e Riu Jordan na e punto di brota over. Esaki su awanan ta kore r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ápidamente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pa e Laman Morto.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Asta den e partinan di mas superfisial  — e lug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ánan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plat di Jordan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krusando e riu ta un aventura ku r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ísiko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peligroso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525605"/>
            <a:ext cx="593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hende, imposibel. Pa Dios, fasil: “ Santifik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boso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mes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krusa e Jordan.”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833108"/>
            <a:ext cx="5974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 un pueblo kompleto por krusa esaki, kargando hendenan ansiano, muh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énan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estado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muchanan i bestia dom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éstiko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329130"/>
            <a:ext cx="704597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 KRUSAMENTU DI E JORDAN  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(JOSHUA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NESESIDAT PA SANTIDAT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53195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Josué a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pueblo, ‘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Konsagrá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pasombra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mañan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lo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kosnan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maraviyoso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meimei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”</a:t>
            </a:r>
            <a:b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114300" y="1200151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kuarenta a</a:t>
            </a:r>
            <a:r>
              <a:rPr lang="pap-029" sz="2000" b="1" dirty="0">
                <a:latin typeface="Aptos" panose="020B0004020202020204" pitchFamily="34" charset="0"/>
              </a:rPr>
              <a:t>ña, e Nubia a señalá e tempu pa kibra kampamentu i kuminsa e biahe, i</a:t>
            </a:r>
            <a:r>
              <a:rPr lang="pap-029" sz="2000" b="1" dirty="0"/>
              <a:t>  e arka a guia Israel na esaki su destinashon nobo (Num. 9:17; 10:33</a:t>
            </a:r>
            <a:r>
              <a:rPr lang="en" sz="2000" b="1" dirty="0"/>
              <a:t>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656542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311063"/>
            <a:ext cx="43243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tempu a yega pa move. Nan a kibra kampamentu na Sitim i   a kamper pa tres dia na e otro banda di e Jordan. E ora ei nan a risibi e </a:t>
            </a:r>
            <a:r>
              <a:rPr lang="pap-029" sz="2000" b="1" dirty="0">
                <a:latin typeface="Aptos" panose="020B0004020202020204" pitchFamily="34" charset="0"/>
              </a:rPr>
              <a:t>òrdu pa sigui e arka den e Tera Priminti </a:t>
            </a:r>
            <a:r>
              <a:rPr lang="pap-029" sz="2000" b="1" dirty="0"/>
              <a:t>(Josue </a:t>
            </a:r>
            <a:r>
              <a:rPr lang="en" sz="2000" b="1" dirty="0"/>
              <a:t>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363015"/>
            <a:ext cx="43243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Pero tabatin un rekisito eksig</a:t>
            </a:r>
            <a:r>
              <a:rPr lang="pap-029" b="1" dirty="0">
                <a:latin typeface="Aptos" panose="020B0004020202020204" pitchFamily="34" charset="0"/>
              </a:rPr>
              <a:t>í adelantá</a:t>
            </a:r>
            <a:r>
              <a:rPr lang="pap-029" b="1" dirty="0"/>
              <a:t>: nan mester a w</a:t>
            </a:r>
            <a:r>
              <a:rPr lang="pap-029" b="1" dirty="0">
                <a:latin typeface="Aptos" panose="020B0004020202020204" pitchFamily="34" charset="0"/>
              </a:rPr>
              <a:t>ò</a:t>
            </a:r>
            <a:r>
              <a:rPr lang="pap-029" b="1" dirty="0"/>
              <a:t>rdu konsagr</a:t>
            </a:r>
            <a:r>
              <a:rPr lang="pap-029" b="1" dirty="0">
                <a:latin typeface="Aptos" panose="020B0004020202020204" pitchFamily="34" charset="0"/>
              </a:rPr>
              <a:t>á </a:t>
            </a:r>
            <a:r>
              <a:rPr lang="pap-029" b="1" dirty="0"/>
              <a:t>(Josue 3:5).   E konsagrashon aki a envolv</a:t>
            </a:r>
            <a:r>
              <a:rPr lang="pap-029" b="1" dirty="0">
                <a:latin typeface="Aptos" panose="020B0004020202020204" pitchFamily="34" charset="0"/>
              </a:rPr>
              <a:t>í purifikashon seremonial </a:t>
            </a:r>
            <a:r>
              <a:rPr lang="pap-029" b="1" dirty="0"/>
              <a:t>( labando pa</a:t>
            </a:r>
            <a:r>
              <a:rPr lang="pap-029" b="1" dirty="0">
                <a:latin typeface="Aptos" panose="020B0004020202020204" pitchFamily="34" charset="0"/>
              </a:rPr>
              <a:t>ñanan i</a:t>
            </a:r>
            <a:r>
              <a:rPr lang="pap-029" b="1" dirty="0"/>
              <a:t>  kurpa), bandonando pik</a:t>
            </a:r>
            <a:r>
              <a:rPr lang="pap-029" b="1" dirty="0">
                <a:latin typeface="Aptos" panose="020B0004020202020204" pitchFamily="34" charset="0"/>
              </a:rPr>
              <a:t>á, i</a:t>
            </a:r>
            <a:r>
              <a:rPr lang="pap-029" b="1" dirty="0"/>
              <a:t>  teniendo un aktitut reseptivo pa ku obedesiendo Dios Su mandamentunan.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 MARAVIYANAN DI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209549" y="618548"/>
            <a:ext cx="11772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 awa ku tabata kore for di ariba a stòp di kore. El a lanta na un monton na un distansia grandi, na un stat yamá Adam den e bisindario di Saretan, mientras ku e awa ku tabata kore den direkshon di e Laman di Arabá ( esei ta, e Laman Salu) a wòrdu kòrtá kitá kompletamente. Asina e pueblo a krusa kontrali di Jeriko ” </a:t>
            </a:r>
            <a:r>
              <a:rPr lang="pap-029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ta “ Kende so ta hasi maraviyanan ”                          (Salmo 72:18). Pesei, nos ta rekonos’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 komo E so ta Dios (Salmo 86:10); nos ta k</a:t>
            </a:r>
            <a:r>
              <a:rPr lang="pap-029" sz="2000" b="1" dirty="0">
                <a:latin typeface="Aptos" panose="020B0004020202020204" pitchFamily="34" charset="0"/>
              </a:rPr>
              <a:t>òrda Su maraviyanan </a:t>
            </a:r>
            <a:r>
              <a:rPr lang="pap-029" sz="2000" b="1" dirty="0"/>
              <a:t> (Salmo  77:11); i nos ta bolbe konta Su echonan maraviyoso (Salmo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530007"/>
            <a:ext cx="671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krusamentu di e Jordan ta un di Dios Su maraviyanan, kual prof</a:t>
            </a:r>
            <a:r>
              <a:rPr lang="pap-029" sz="2000" b="1" dirty="0">
                <a:latin typeface="Aptos" panose="020B0004020202020204" pitchFamily="34" charset="0"/>
              </a:rPr>
              <a:t>étikamente ta mustra(Indika) na un otro di e gran maraviyanan ku Dios a primintí di ehekutá(aktua) den nos</a:t>
            </a:r>
            <a:r>
              <a:rPr lang="pap-029" sz="2000" b="1" dirty="0"/>
              <a:t>: entrada den e Kanaan selestial (Zak</a:t>
            </a:r>
            <a:r>
              <a:rPr lang="en" sz="2000" b="1" dirty="0"/>
              <a:t>. 8:6-8).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07603"/>
            <a:ext cx="5753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Nada ta muchu difisil </a:t>
            </a:r>
            <a:r>
              <a:rPr lang="pap-029" sz="2000" b="1" dirty="0">
                <a:latin typeface="Aptos" panose="020B0004020202020204" pitchFamily="34" charset="0"/>
              </a:rPr>
              <a:t>òf muchu maraviyoso p’É</a:t>
            </a:r>
            <a:r>
              <a:rPr lang="pap-029" sz="2000" b="1" dirty="0"/>
              <a:t>, Kende a krea tur kos (Jer. 32:17; Lukas 1:37).                        Pesei nos por konfia ku tambe E lo por obra maraviyanan den nos bida (Salmo 107:8).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</a:t>
            </a:r>
            <a:r>
              <a:rPr lang="en-US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0B0004020202020204" pitchFamily="34" charset="0"/>
              </a:rPr>
              <a:t>ÒRDÁ I LUBIDÁ </a:t>
            </a:r>
            <a:endParaRPr lang="en" sz="48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(JOSUE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ÑALNAN PA KÒRDAMENTU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 sirbi komo un señal meimei di boso. Den futuro, ora ku boso yiunan puntra boso, ‘ Kiko e piedranan aki ta nifiká?’ bisa nan…” </a:t>
            </a:r>
            <a:r>
              <a:rPr lang="pap-029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4:6-7a </a:t>
            </a:r>
            <a:r>
              <a:rPr lang="pap-029" sz="1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pap-029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Beibel, un se</a:t>
            </a:r>
            <a:r>
              <a:rPr lang="pap-029" sz="2000" b="1" dirty="0">
                <a:latin typeface="Aptos" panose="020B0004020202020204" pitchFamily="34" charset="0"/>
              </a:rPr>
              <a:t>ñal por tin  varios nifikashonnan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Un akto prodigioso                                   (1 Reinan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Un s</a:t>
              </a:r>
              <a:r>
                <a:rPr lang="en-US" b="1" kern="1200" dirty="0" err="1">
                  <a:latin typeface="Aptos" panose="020B0004020202020204" pitchFamily="34" charset="0"/>
                </a:rPr>
                <a:t>ímbolo</a:t>
              </a:r>
              <a:r>
                <a:rPr lang="en-US" b="1" kern="1200" dirty="0">
                  <a:latin typeface="Aptos" panose="020B0004020202020204" pitchFamily="34" charset="0"/>
                </a:rPr>
                <a:t> di </a:t>
              </a:r>
              <a:r>
                <a:rPr lang="en-US" b="1" kern="1200" dirty="0" err="1">
                  <a:latin typeface="Aptos" panose="020B0004020202020204" pitchFamily="34" charset="0"/>
                </a:rPr>
                <a:t>algu</a:t>
              </a:r>
              <a:r>
                <a:rPr lang="en-US" b="1" kern="1200" dirty="0">
                  <a:latin typeface="Aptos" panose="020B0004020202020204" pitchFamily="34" charset="0"/>
                </a:rPr>
                <a:t> </a:t>
              </a:r>
              <a:r>
                <a:rPr lang="en" b="1" kern="1200" dirty="0"/>
                <a:t> </a:t>
              </a:r>
              <a:br>
                <a:rPr lang="es-ES" b="1" kern="1200" dirty="0"/>
              </a:br>
              <a:r>
                <a:rPr lang="en" b="1" kern="1200" dirty="0"/>
                <a:t>(Gen.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Un marka di spierta-mentu                (Eks.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Un marka distintivo                              (Eze.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Un monumen-to (Gen.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412391"/>
            <a:ext cx="689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12 piedranan sak</a:t>
            </a:r>
            <a:r>
              <a:rPr lang="pap-029" sz="2000" b="1" dirty="0">
                <a:latin typeface="Aptos" panose="020B0004020202020204" pitchFamily="34" charset="0"/>
              </a:rPr>
              <a:t>á for di e Jordan ku Josué a buta komo un señal ta pertenesé na e delaster tipo</a:t>
            </a:r>
            <a:r>
              <a:rPr lang="pap-029" sz="2000" b="1" dirty="0"/>
              <a:t>: un monumentu.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120551"/>
            <a:ext cx="6896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generashonnan nobo mester a sa kiko Dios a hasi. Nan fe mester tabata basa riba e maraviyanan di Dios. Tabata e responsabilidat di mayornan pa pasa e konosementu aki pa nan yiunan (Deut. 4:9). Ku e konosementu aki, kada un di nos mester biba pa medio di nos propio fe.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120277"/>
            <a:ext cx="6877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Mas ay</a:t>
            </a:r>
            <a:r>
              <a:rPr lang="pap-029" sz="2000" b="1" dirty="0">
                <a:latin typeface="Aptos" panose="020B0004020202020204" pitchFamily="34" charset="0"/>
              </a:rPr>
              <a:t>á di e memoria mes, kiko tabata e ophetivo ku Dios tabatin na mente ora El a pidi pa e piedranan aki wòrdu trahá(konstruí) </a:t>
            </a:r>
            <a:r>
              <a:rPr lang="pap-029" sz="2000" b="1" dirty="0"/>
              <a:t>(Josue 4:6-7)?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E PELIGERNAN DI LUBIDAMENTU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Israelitanan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maldat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bista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Señor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nan a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lubidá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Señor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 Dios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sirbi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Baalnan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Aseranan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(Huesnan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Lantando e 12 piedranan di monumento na Gilgal, Josu</a:t>
            </a:r>
            <a:r>
              <a:rPr lang="en-US" sz="2000" b="1" dirty="0">
                <a:latin typeface="Aptos" panose="020B0004020202020204" pitchFamily="34" charset="0"/>
              </a:rPr>
              <a:t>é a </a:t>
            </a:r>
            <a:r>
              <a:rPr lang="en-US" sz="2000" b="1" dirty="0" err="1">
                <a:latin typeface="Aptos" panose="020B0004020202020204" pitchFamily="34" charset="0"/>
              </a:rPr>
              <a:t>enfatisá</a:t>
            </a:r>
            <a:r>
              <a:rPr lang="en-US" sz="2000" b="1" dirty="0">
                <a:latin typeface="Aptos" panose="020B0004020202020204" pitchFamily="34" charset="0"/>
              </a:rPr>
              <a:t> dos punto</a:t>
            </a:r>
            <a:r>
              <a:rPr lang="en" sz="2000" b="1" dirty="0"/>
              <a:t> (Josue 4:23):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234068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11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generashon nobo tabata den peliger di hasi e mesun fayo manera nan mayornan: lubidando Dios Su aktonan poderoso. Desafortunadamente, nan a lubid</a:t>
            </a:r>
            <a:r>
              <a:rPr lang="en-US" b="1" dirty="0">
                <a:latin typeface="Aptos" panose="020B0004020202020204" pitchFamily="34" charset="0"/>
              </a:rPr>
              <a:t>á, </a:t>
            </a:r>
            <a:r>
              <a:rPr lang="en-US" b="1" dirty="0" err="1">
                <a:latin typeface="Aptos" panose="020B0004020202020204" pitchFamily="34" charset="0"/>
              </a:rPr>
              <a:t>i</a:t>
            </a:r>
            <a:r>
              <a:rPr lang="en" b="1" dirty="0"/>
              <a:t>  nan a paga pa e konsekuensianan ( Huesnan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502419"/>
            <a:ext cx="7591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Kon importante esaki ta, e ora ei, ku nos ta mantene fresku den nos mente kon Dios a kuida pa nos antepasadonan, i  e momentu ora ku nos a mira ku nos propio wowonan e man poderoso di Dios!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1431</Words>
  <Application>Microsoft Office PowerPoint</Application>
  <PresentationFormat>Panorámica</PresentationFormat>
  <Paragraphs>63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124</cp:revision>
  <dcterms:created xsi:type="dcterms:W3CDTF">2025-09-23T16:48:06Z</dcterms:created>
  <dcterms:modified xsi:type="dcterms:W3CDTF">2025-10-16T13:27:24Z</dcterms:modified>
</cp:coreProperties>
</file>