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pap-029" sz="1800" b="1" noProof="0" dirty="0"/>
            <a:t>El a hundi e eh</a:t>
          </a:r>
          <a:r>
            <a:rPr lang="pap-029" sz="1800" b="1" noProof="0" dirty="0">
              <a:latin typeface="Aptos" panose="020B0004020202020204" pitchFamily="34" charset="0"/>
            </a:rPr>
            <a:t>érsito Egipsio den e Laman Kòrá</a:t>
          </a:r>
          <a:r>
            <a:rPr lang="pap-029" sz="1800" b="1" noProof="0" dirty="0"/>
            <a:t>                 </a:t>
          </a:r>
          <a:r>
            <a:rPr lang="en-US" sz="1800" b="1" noProof="0" dirty="0"/>
            <a:t>(</a:t>
          </a:r>
          <a:r>
            <a:rPr lang="en-US" sz="1800" b="1" noProof="0" dirty="0" err="1"/>
            <a:t>Eks</a:t>
          </a:r>
          <a:r>
            <a:rPr lang="en-US" sz="1800" b="1" noProof="0" dirty="0"/>
            <a:t>. 14:24-28)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pap-029" sz="1800" b="1" noProof="0" dirty="0"/>
            <a:t>El a huza piedra di hagel kontra di e Kananeonan </a:t>
          </a:r>
          <a:br>
            <a:rPr lang="pap-029" sz="1800" b="1" noProof="0" dirty="0"/>
          </a:br>
          <a:r>
            <a:rPr lang="pap-029" sz="1800" b="1" noProof="0" dirty="0"/>
            <a:t>(Josue </a:t>
          </a:r>
          <a:r>
            <a:rPr lang="en-US" sz="1800" b="1" noProof="0" dirty="0"/>
            <a:t>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pap-029" sz="1800" b="1" noProof="0" dirty="0"/>
            <a:t>El a destru</a:t>
          </a:r>
          <a:r>
            <a:rPr lang="pap-029" sz="1800" b="1" noProof="0" dirty="0">
              <a:latin typeface="Aptos" panose="020B0004020202020204" pitchFamily="34" charset="0"/>
            </a:rPr>
            <a:t>í esnan kende a despresiá Elias</a:t>
          </a:r>
          <a:r>
            <a:rPr lang="pap-029" sz="1800" b="1" noProof="0" dirty="0"/>
            <a:t> (2 Reinan </a:t>
          </a:r>
          <a:r>
            <a:rPr lang="en-US" sz="1800" b="1" noProof="0" dirty="0"/>
            <a:t>1:9-10)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pap-029" sz="1600" b="1" noProof="0" dirty="0"/>
            <a:t>El a manda bernan kontra di esnan kende a hasi bofon di Eliseo (2 Reinan  </a:t>
          </a:r>
          <a:r>
            <a:rPr lang="en-US" sz="1600" b="1" noProof="0" dirty="0"/>
            <a:t>2:23-24)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pap-029" sz="1800" b="1" noProof="0" dirty="0"/>
            <a:t>El a logra pas dor di siega e eh</a:t>
          </a:r>
          <a:r>
            <a:rPr lang="pap-029" sz="1800" b="1" noProof="0" dirty="0">
              <a:latin typeface="Aptos" panose="020B0004020202020204" pitchFamily="34" charset="0"/>
            </a:rPr>
            <a:t>érsito Sirio </a:t>
          </a:r>
          <a:r>
            <a:rPr lang="pap-029" sz="1800" b="1" noProof="0" dirty="0"/>
            <a:t>                   (2 Reinan </a:t>
          </a:r>
          <a:r>
            <a:rPr lang="en-US" sz="1800" b="1" noProof="0" dirty="0"/>
            <a:t>6:14-23)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pap-029" sz="1800" b="1" noProof="0" dirty="0"/>
            <a:t>El a pone e yiunan h</a:t>
          </a:r>
          <a:r>
            <a:rPr lang="pap-029" sz="1800" b="1" noProof="0" dirty="0">
              <a:latin typeface="Aptos" panose="020B0004020202020204" pitchFamily="34" charset="0"/>
            </a:rPr>
            <a:t>òmber di Amon i Moab bringa kontra di otro</a:t>
          </a:r>
          <a:r>
            <a:rPr lang="pap-029" sz="1800" b="1" noProof="0" dirty="0"/>
            <a:t> (2Kron</a:t>
          </a:r>
          <a:r>
            <a:rPr lang="en-US" sz="1800" b="1" noProof="0" dirty="0"/>
            <a:t>. 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pap-029" sz="1800" b="1" noProof="0" dirty="0"/>
            <a:t>El a mata 185,000 Asirionan den un anochi </a:t>
          </a:r>
          <a:br>
            <a:rPr lang="pap-029" sz="1800" b="1" noProof="0" dirty="0"/>
          </a:br>
          <a:r>
            <a:rPr lang="pap-029" sz="1800" b="1" noProof="0" dirty="0"/>
            <a:t>(2 Reinan  </a:t>
          </a:r>
          <a:r>
            <a:rPr lang="en-US" sz="1800" b="1" noProof="0" dirty="0"/>
            <a:t>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pap-029" sz="1800" b="1" noProof="0" dirty="0"/>
            <a:t>El a manda un malesa mortal pa Herodes </a:t>
          </a:r>
          <a:br>
            <a:rPr lang="pap-029" sz="1800" b="1" noProof="0" dirty="0"/>
          </a:br>
          <a:r>
            <a:rPr lang="pap-029" sz="1800" b="1" noProof="0" dirty="0"/>
            <a:t>(Echonan </a:t>
          </a:r>
          <a:r>
            <a:rPr lang="en-US" sz="1800" b="1" noProof="0" dirty="0"/>
            <a:t>12:21-23)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hundi e eh</a:t>
          </a:r>
          <a:r>
            <a:rPr lang="pap-029" sz="1800" b="1" kern="1200" noProof="0" dirty="0">
              <a:latin typeface="Aptos" panose="020B0004020202020204" pitchFamily="34" charset="0"/>
            </a:rPr>
            <a:t>érsito Egipsio den e Laman Kòrá</a:t>
          </a:r>
          <a:r>
            <a:rPr lang="pap-029" sz="1800" b="1" kern="1200" noProof="0" dirty="0"/>
            <a:t>                 </a:t>
          </a:r>
          <a:r>
            <a:rPr lang="en-US" sz="1800" b="1" kern="1200" noProof="0" dirty="0"/>
            <a:t>(</a:t>
          </a:r>
          <a:r>
            <a:rPr lang="en-US" sz="1800" b="1" kern="1200" noProof="0" dirty="0" err="1"/>
            <a:t>Eks</a:t>
          </a:r>
          <a:r>
            <a:rPr lang="en-US" sz="1800" b="1" kern="1200" noProof="0" dirty="0"/>
            <a:t>. 14:24-28)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huza piedra di hagel kontra di e Kananeonan </a:t>
          </a:r>
          <a:br>
            <a:rPr lang="pap-029" sz="1800" b="1" kern="1200" noProof="0" dirty="0"/>
          </a:br>
          <a:r>
            <a:rPr lang="pap-029" sz="1800" b="1" kern="1200" noProof="0" dirty="0"/>
            <a:t>(Josue </a:t>
          </a:r>
          <a:r>
            <a:rPr lang="en-US" sz="1800" b="1" kern="1200" noProof="0" dirty="0"/>
            <a:t>10:11)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destru</a:t>
          </a:r>
          <a:r>
            <a:rPr lang="pap-029" sz="1800" b="1" kern="1200" noProof="0" dirty="0">
              <a:latin typeface="Aptos" panose="020B0004020202020204" pitchFamily="34" charset="0"/>
            </a:rPr>
            <a:t>í esnan kende a despresiá Elias</a:t>
          </a:r>
          <a:r>
            <a:rPr lang="pap-029" sz="1800" b="1" kern="1200" noProof="0" dirty="0"/>
            <a:t> (2 Reinan </a:t>
          </a:r>
          <a:r>
            <a:rPr lang="en-US" sz="1800" b="1" kern="1200" noProof="0" dirty="0"/>
            <a:t>1:9-10)</a:t>
          </a:r>
          <a:endParaRPr lang="en-US" sz="18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600" b="1" kern="1200" noProof="0" dirty="0"/>
            <a:t>El a manda bernan kontra di esnan kende a hasi bofon di Eliseo (2 Reinan  </a:t>
          </a:r>
          <a:r>
            <a:rPr lang="en-US" sz="1600" b="1" kern="1200" noProof="0" dirty="0"/>
            <a:t>2:23-24)</a:t>
          </a:r>
          <a:endParaRPr lang="en-US" sz="16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logra pas dor di siega e eh</a:t>
          </a:r>
          <a:r>
            <a:rPr lang="pap-029" sz="1800" b="1" kern="1200" noProof="0" dirty="0">
              <a:latin typeface="Aptos" panose="020B0004020202020204" pitchFamily="34" charset="0"/>
            </a:rPr>
            <a:t>érsito Sirio </a:t>
          </a:r>
          <a:r>
            <a:rPr lang="pap-029" sz="1800" b="1" kern="1200" noProof="0" dirty="0"/>
            <a:t>                   (2 Reinan </a:t>
          </a:r>
          <a:r>
            <a:rPr lang="en-US" sz="1800" b="1" kern="1200" noProof="0" dirty="0"/>
            <a:t>6:14-23)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pone e yiunan h</a:t>
          </a:r>
          <a:r>
            <a:rPr lang="pap-029" sz="1800" b="1" kern="1200" noProof="0" dirty="0">
              <a:latin typeface="Aptos" panose="020B0004020202020204" pitchFamily="34" charset="0"/>
            </a:rPr>
            <a:t>òmber di Amon i Moab bringa kontra di otro</a:t>
          </a:r>
          <a:r>
            <a:rPr lang="pap-029" sz="1800" b="1" kern="1200" noProof="0" dirty="0"/>
            <a:t> (2Kron</a:t>
          </a:r>
          <a:r>
            <a:rPr lang="en-US" sz="1800" b="1" kern="1200" noProof="0" dirty="0"/>
            <a:t>. 20:15-17, 22-24)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mata 185,000 Asirionan den un anochi </a:t>
          </a:r>
          <a:br>
            <a:rPr lang="pap-029" sz="1800" b="1" kern="1200" noProof="0" dirty="0"/>
          </a:br>
          <a:r>
            <a:rPr lang="pap-029" sz="1800" b="1" kern="1200" noProof="0" dirty="0"/>
            <a:t>(2 Reinan  </a:t>
          </a:r>
          <a:r>
            <a:rPr lang="en-US" sz="1800" b="1" kern="1200" noProof="0" dirty="0"/>
            <a:t>19:35)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manda un malesa mortal pa Herodes </a:t>
          </a:r>
          <a:br>
            <a:rPr lang="pap-029" sz="1800" b="1" kern="1200" noProof="0" dirty="0"/>
          </a:br>
          <a:r>
            <a:rPr lang="pap-029" sz="1800" b="1" kern="1200" noProof="0" dirty="0"/>
            <a:t>(Echonan </a:t>
          </a:r>
          <a:r>
            <a:rPr lang="en-US" sz="1800" b="1" kern="1200" noProof="0" dirty="0"/>
            <a:t>12:21-23)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KONFLIKTO TRAS DI TUR KONFLIKTO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2535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pa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Òk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tober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BRINGANDO PA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Nan a dediká e stat na Señor i a destruí ku filo di spada tur kos bibu den dje —hòmber i muhé, hoben i bieu, buey i karné i burikunan 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Manera ku e antedeluvianonan,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òf ku Sodoma i Gomora, e Kananeonan a traspasa e limitashonnan di grasia, i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reklut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nan mes ku Satanás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 tur tabata destin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pa e di dos morto, morto etèrno. Prolongando nan bida akinan lo no kambia nan destino final. Y Dios a permití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Israel, na e okashon aki ( e kaptura di Kanaan), pa tuma un parti aktivo den e matansa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79491"/>
            <a:ext cx="541757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Pakiko no hasi</a:t>
            </a:r>
            <a:r>
              <a:rPr lang="pap-029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E mes, manera El a plania</a:t>
            </a:r>
            <a:r>
              <a:rPr lang="pap-029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Pa motibu di nan inkredulidat. Israel su  prom</a:t>
            </a:r>
            <a:r>
              <a:rPr lang="pap-029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smak di guera tabata despues di a deklará</a:t>
            </a:r>
            <a:r>
              <a:rPr lang="pap-029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 Se</a:t>
            </a:r>
            <a:r>
              <a:rPr lang="pap-029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ñor ta meimei di nos, sí òf nò</a:t>
            </a:r>
            <a:r>
              <a:rPr lang="pap-029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(Eksodo 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14038"/>
            <a:ext cx="5292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 di tuma un parti aktivo den e bataya ( f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ísiko pa nan, spiritual pa nos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nos ta desaroy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un konfiansa inkondishonal den Dios Su yudansa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 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5124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noProof="0" dirty="0">
                <a:latin typeface="Constantia" panose="02030602050306030303" pitchFamily="18" charset="0"/>
              </a:rPr>
              <a:t>“ Batayanan mester wòrdu bringá tur dia. Un gran guera ta pasando riba tur alma, entre e prens di skuridat i  e Prínsipe di bida.... Komo Dios Su agentenan boso mester somete boso mes na djE, ku E lo por plania i  dirigi i bringa e bataya pa boso, ku boso kooperashon. E Prínsipe di bida ta na kabes di Su trabou. E mester ta ku boso den boso bataya diario ku bo mes, ku boso lo por ta berdadero na prinsipio; e pashon ei, ora ku ta hasi guera pa e dominio, lo por wòrdu kontrolá dor di e grasia di Kristu; ku bo ta lòs(kita) mas ku konkistadó dor di djE ku a stima </a:t>
            </a:r>
            <a:r>
              <a:rPr lang="pap-029" sz="2800" b="1" dirty="0">
                <a:latin typeface="Constantia" panose="02030602050306030303" pitchFamily="18" charset="0"/>
              </a:rPr>
              <a:t>nos.</a:t>
            </a:r>
            <a:r>
              <a:rPr lang="pap-029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tabatin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ningun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manera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esei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promé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despues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ñor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a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skucha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bos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di un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hòmber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pasombra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Señor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3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bringa</a:t>
            </a:r>
            <a:r>
              <a:rPr lang="en-US" sz="3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Israel”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Josue 10:14, 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AA001D"/>
                </a:solidFill>
              </a:rPr>
              <a:t>E partidonan den konflikto: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Pr</a:t>
            </a:r>
            <a:r>
              <a:rPr lang="pap-029" sz="2000" b="1" dirty="0">
                <a:latin typeface="Aptos" panose="020B0004020202020204" pitchFamily="34" charset="0"/>
              </a:rPr>
              <a:t>ínsipe di Dios Su ehérsito</a:t>
            </a:r>
            <a:r>
              <a:rPr lang="pap-029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pr</a:t>
            </a:r>
            <a:r>
              <a:rPr lang="pap-029" sz="2000" b="1" dirty="0">
                <a:latin typeface="Aptos" panose="020B0004020202020204" pitchFamily="34" charset="0"/>
              </a:rPr>
              <a:t>ínsipe di e ehérsito di maldat.</a:t>
            </a:r>
            <a:endParaRPr lang="pap-029" sz="2000" b="1" dirty="0"/>
          </a:p>
          <a:p>
            <a:pPr lvl="1">
              <a:spcBef>
                <a:spcPts val="600"/>
              </a:spcBef>
            </a:pPr>
            <a:r>
              <a:rPr lang="pap-029" sz="2000" b="1" dirty="0"/>
              <a:t>E guerero di mas poderoso.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0060AA"/>
                </a:solidFill>
              </a:rPr>
              <a:t>E strategianan di konflikto: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Dios bringando(luchando) pa nos.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Nos bringando pa Dios.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E konkista di Kanaan tabata un guera </a:t>
            </a:r>
            <a:r>
              <a:rPr lang="pap-029" sz="2000" b="1" dirty="0"/>
              <a:t>di eksterminashon </a:t>
            </a:r>
            <a:r>
              <a:rPr lang="pap-029" sz="2000" b="1" dirty="0">
                <a:latin typeface="Aptos" panose="020B0004020202020204" pitchFamily="34" charset="0"/>
              </a:rPr>
              <a:t>òrdená dor di Dios. Pero si Dios ta amor, pakiko El a òrdená un matansa asina</a:t>
            </a:r>
            <a:r>
              <a:rPr lang="pap-029" sz="2000" b="1" noProof="0" dirty="0"/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noProof="0" dirty="0"/>
              <a:t>Nos mester ekstend</a:t>
            </a:r>
            <a:r>
              <a:rPr lang="pap-029" sz="1900" b="1" noProof="0" dirty="0">
                <a:latin typeface="Aptos" panose="020B0004020202020204" pitchFamily="34" charset="0"/>
              </a:rPr>
              <a:t>é nos vishon mas ayá di e visibel</a:t>
            </a:r>
            <a:r>
              <a:rPr lang="pap-029" sz="1900" b="1" dirty="0">
                <a:latin typeface="Aptos" panose="020B0004020202020204" pitchFamily="34" charset="0"/>
              </a:rPr>
              <a:t>, te ora ku nos lo por opservá e konflikto ku ta keda tras di tur konfliktonan (inkluyendo e konkista  di Kanaan</a:t>
            </a:r>
            <a:r>
              <a:rPr lang="pap-029" sz="1900" b="1" noProof="0" dirty="0"/>
              <a:t>): e gran konflikto entre Kristu i  Satan</a:t>
            </a:r>
            <a:r>
              <a:rPr lang="pap-029" sz="1900" b="1" noProof="0" dirty="0">
                <a:latin typeface="Aptos" panose="020B0004020202020204" pitchFamily="34" charset="0"/>
              </a:rPr>
              <a:t>ás</a:t>
            </a:r>
            <a:r>
              <a:rPr lang="pap-029" sz="1900" b="1" noProof="0" dirty="0"/>
              <a:t>, entre e bon i e malu.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Pa ha</a:t>
            </a:r>
            <a:r>
              <a:rPr lang="pap-029" sz="2000" b="1" noProof="0" dirty="0">
                <a:latin typeface="Aptos" panose="020B0004020202020204" pitchFamily="34" charset="0"/>
              </a:rPr>
              <a:t>ña un mirada chikitu den e motibunan</a:t>
            </a:r>
            <a:r>
              <a:rPr lang="pap-029" sz="2000" b="1" dirty="0">
                <a:latin typeface="Aptos" panose="020B0004020202020204" pitchFamily="34" charset="0"/>
              </a:rPr>
              <a:t>(rasonnan) pa e eventonan aki, nos tin ku aserká esaki rápidamente. </a:t>
            </a:r>
            <a:endParaRPr lang="pap-029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1958429"/>
            <a:ext cx="5774531" cy="36557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60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 PARTIDONAN DEN KONFLIKTO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 PR</a:t>
            </a:r>
            <a:r>
              <a:rPr 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ptos" panose="020B0004020202020204" pitchFamily="34" charset="0"/>
              </a:rPr>
              <a:t>ÍNSIPE DI DIOS SU EHÉRSITO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415772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pap-029" b="1" dirty="0">
                <a:solidFill>
                  <a:srgbClr val="C15629"/>
                </a:solidFill>
                <a:latin typeface="Comic Sans MS" panose="030F0702030302020204" pitchFamily="66" charset="0"/>
              </a:rPr>
              <a:t>“ Ningun di dos,” el a kontestá, “pero komo Komandante di e ehérsito di Señor Mi a bini awor.” E ora ei Josué a kai abou ku su kara na suela den reverensia, i  a puntr’E, “ Ki mensahe mi Señor tin pa 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Su </a:t>
            </a:r>
            <a:r>
              <a:rPr lang="en-US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sirbidó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?”                          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(Josue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noProof="0" dirty="0"/>
              <a:t>Segun ku Josu</a:t>
            </a:r>
            <a:r>
              <a:rPr lang="pap-029" b="1" noProof="0" dirty="0">
                <a:latin typeface="Aptos" panose="020B0004020202020204" pitchFamily="34" charset="0"/>
              </a:rPr>
              <a:t>é tabata hasi orashon serka di Jeriko buskando direkshon divino pa tuma e siudat, un guerero ku su spada</a:t>
            </a:r>
            <a:r>
              <a:rPr lang="pap-029" b="1" dirty="0"/>
              <a:t> sak</a:t>
            </a:r>
            <a:r>
              <a:rPr lang="pap-029" b="1" dirty="0">
                <a:latin typeface="Aptos" panose="020B0004020202020204" pitchFamily="34" charset="0"/>
              </a:rPr>
              <a:t>á tabata pará su dilanti </a:t>
            </a:r>
            <a:r>
              <a:rPr lang="pap-029" b="1" noProof="0" dirty="0"/>
              <a:t>(Josue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E orashon a w</a:t>
            </a:r>
            <a:r>
              <a:rPr lang="pap-029" sz="2000" b="1" noProof="0" dirty="0">
                <a:latin typeface="Aptos" panose="020B0004020202020204" pitchFamily="34" charset="0"/>
              </a:rPr>
              <a:t>òrdu kontestá</a:t>
            </a:r>
            <a:r>
              <a:rPr lang="pap-029" sz="2000" b="1" noProof="0" dirty="0"/>
              <a:t>. Pa Josu</a:t>
            </a:r>
            <a:r>
              <a:rPr lang="pap-029" sz="2000" b="1" noProof="0" dirty="0">
                <a:latin typeface="Aptos" panose="020B0004020202020204" pitchFamily="34" charset="0"/>
              </a:rPr>
              <a:t>é su </a:t>
            </a:r>
            <a:r>
              <a:rPr lang="pap-029" sz="2000" b="1" dirty="0">
                <a:latin typeface="Aptos" panose="020B0004020202020204" pitchFamily="34" charset="0"/>
              </a:rPr>
              <a:t>a</a:t>
            </a:r>
            <a:r>
              <a:rPr lang="pap-029" sz="2000" b="1" noProof="0" dirty="0">
                <a:latin typeface="Aptos" panose="020B0004020202020204" pitchFamily="34" charset="0"/>
              </a:rPr>
              <a:t>livio, Dios mes a tuma mandato di e operashon. Komo </a:t>
            </a:r>
            <a:r>
              <a:rPr lang="pap-029" sz="2000" b="1" noProof="0" dirty="0"/>
              <a:t>Israel su komandante visibel, Josu</a:t>
            </a:r>
            <a:r>
              <a:rPr lang="pap-029" sz="2000" b="1" noProof="0" dirty="0">
                <a:latin typeface="Aptos" panose="020B0004020202020204" pitchFamily="34" charset="0"/>
              </a:rPr>
              <a:t>é mester a sigui solamente e òrdunan di e berdaderu komandante – en</a:t>
            </a:r>
            <a:r>
              <a:rPr lang="pap-029" sz="2000" b="1" dirty="0">
                <a:latin typeface="Aptos" panose="020B0004020202020204" pitchFamily="34" charset="0"/>
              </a:rPr>
              <a:t> - hefe</a:t>
            </a:r>
            <a:r>
              <a:rPr lang="pap-029" sz="2000" b="1" noProof="0" dirty="0"/>
              <a:t>: Dios</a:t>
            </a:r>
            <a:r>
              <a:rPr lang="en-US" sz="2000" b="1" noProof="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Dor di eksig</a:t>
            </a:r>
            <a:r>
              <a:rPr lang="pap-029" sz="2000" b="1" dirty="0">
                <a:latin typeface="Aptos" panose="020B0004020202020204" pitchFamily="34" charset="0"/>
              </a:rPr>
              <a:t>í adorashon, El a mustra ku E tabata Dios mes, den e persona di Hesus </a:t>
            </a:r>
            <a:r>
              <a:rPr lang="pap-029" sz="2000" b="1" dirty="0"/>
              <a:t>— konos</a:t>
            </a:r>
            <a:r>
              <a:rPr lang="pap-029" sz="2000" b="1" dirty="0">
                <a:latin typeface="Aptos" panose="020B0004020202020204" pitchFamily="34" charset="0"/>
              </a:rPr>
              <a:t>í komo Miguel den e buki di </a:t>
            </a:r>
            <a:r>
              <a:rPr lang="pap-029" sz="2000" b="1" dirty="0"/>
              <a:t>Daniel (Josue </a:t>
            </a:r>
            <a:r>
              <a:rPr lang="en-US" sz="2000" b="1" noProof="0" dirty="0"/>
              <a:t>5:15; Dan.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El  w</a:t>
            </a:r>
            <a:r>
              <a:rPr lang="pap-029" sz="2000" b="1" dirty="0">
                <a:latin typeface="Aptos" panose="020B0004020202020204" pitchFamily="34" charset="0"/>
              </a:rPr>
              <a:t>òrdu interogá dor di Josué, e Hòmber aki a nenga su afiliashon ku kualke ehérsito terenal. E tabata e Komandante di Dios Su ehérsito </a:t>
            </a:r>
            <a:r>
              <a:rPr lang="pap-029" sz="2000" b="1" dirty="0"/>
              <a:t>(Josue </a:t>
            </a:r>
            <a:r>
              <a:rPr lang="en-US" sz="2000" b="1" noProof="0" dirty="0"/>
              <a:t>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E PR</a:t>
            </a:r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  <a:latin typeface="Aptos" panose="020B0004020202020204" pitchFamily="34" charset="0"/>
              </a:rPr>
              <a:t>ÍNSIPE DI E EHÉRSITO DI MALDAT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 bo a kai for di shelu, strea di mardugá, yiu hòmber di mainta! Bo a wòrdu tirá riba e tera, abo kende un bia a debilitá e nashonnan!”                    </a:t>
            </a:r>
            <a:r>
              <a:rPr lang="pap-029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(Isaias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por bisa ku el a invent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guera.  El a nase un prínsipe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un kerubin di e rango mas haltu; na e banda mes di Dios; kanando riba karbon na kandela; presioso; perfekto… (Ezek. 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137835"/>
            <a:ext cx="35192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Ounke su rebelion a faya, e universe a w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 hundi den guera desde e tempu ei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Tumando e Tera ofer, Satan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ás i su angelnan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tin un solo prop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ósito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pa stroba Dios Su plannan pa salba e rasa humano.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ku boluntat liber 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manera tur sernan intelegente  kre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dor di Dios 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Lusifer a disid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 di rebeldiá i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usurp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Dios Su trono</a:t>
            </a:r>
            <a:r>
              <a:rPr lang="pap-029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konkista di Kanaan tabata un bataya importante den e guera aki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-58992" y="27931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GUERERO DI MAS PODEROSO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Señor ta un guerero; Señor ta Su nòmber” </a:t>
            </a:r>
            <a:r>
              <a:rPr lang="pap-029" sz="1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15:3 </a:t>
            </a:r>
            <a:r>
              <a:rPr lang="en-US" sz="11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mes ta w</a:t>
            </a:r>
            <a:r>
              <a:rPr lang="pap-029" sz="2000" b="1" dirty="0">
                <a:latin typeface="Aptos" panose="020B0004020202020204" pitchFamily="34" charset="0"/>
              </a:rPr>
              <a:t>òrdu presentá komo un </a:t>
            </a:r>
            <a:r>
              <a:rPr lang="pap-029" sz="2000" b="1" dirty="0"/>
              <a:t>“ h</a:t>
            </a:r>
            <a:r>
              <a:rPr lang="pap-029" sz="2000" b="1" dirty="0">
                <a:latin typeface="Aptos" panose="020B0004020202020204" pitchFamily="34" charset="0"/>
              </a:rPr>
              <a:t>òmber di </a:t>
            </a:r>
            <a:r>
              <a:rPr lang="pap-029" sz="2000" b="1" dirty="0"/>
              <a:t>guera,” e guerero di mas poderoso den bataya.  (Eks. 15:3; Salmo </a:t>
            </a:r>
            <a:r>
              <a:rPr lang="en-US" sz="2000" b="1" noProof="0" dirty="0"/>
              <a:t>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Dios ta desea pa kita maldat for di e Tera. Pesei, El a deport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noProof="0" dirty="0">
                <a:latin typeface="Aptos" panose="020B0004020202020204" pitchFamily="34" charset="0"/>
              </a:rPr>
              <a:t> for di Kanaan esnan kende a </a:t>
            </a:r>
            <a:r>
              <a:rPr lang="pap-029" sz="2000" b="1" dirty="0">
                <a:latin typeface="Aptos" panose="020B0004020202020204" pitchFamily="34" charset="0"/>
              </a:rPr>
              <a:t>skohe pa tuma banda di Satanás, i</a:t>
            </a:r>
            <a:r>
              <a:rPr lang="pap-029" sz="2000" b="1" noProof="0" dirty="0"/>
              <a:t>  a konsent</a:t>
            </a:r>
            <a:r>
              <a:rPr lang="pap-029" sz="2000" b="1" noProof="0" dirty="0">
                <a:latin typeface="Aptos" panose="020B0004020202020204" pitchFamily="34" charset="0"/>
              </a:rPr>
              <a:t>í(duna) e tera na e hendenan kende a skohe e banda kunE</a:t>
            </a:r>
            <a:r>
              <a:rPr lang="en-US" sz="2000" b="1" noProof="0" dirty="0">
                <a:latin typeface="Aptos" panose="020B0004020202020204" pitchFamily="34" charset="0"/>
              </a:rPr>
              <a:t>. 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Dios no ta na guera ku sernan humano, pero ku e podernan spiritual na kual nan ta pega. Pesei, e plaganan ta w</a:t>
            </a:r>
            <a:r>
              <a:rPr lang="pap-029" sz="2000" b="1" dirty="0">
                <a:latin typeface="Aptos" panose="020B0004020202020204" pitchFamily="34" charset="0"/>
              </a:rPr>
              <a:t>òrdu presentá</a:t>
            </a:r>
            <a:r>
              <a:rPr lang="pap-029" sz="2000" b="1" dirty="0"/>
              <a:t>. Komo un guera kontra di e diosnan di Egipto, esei ta, e demo</a:t>
            </a:r>
            <a:r>
              <a:rPr lang="pap-029" sz="2000" b="1" dirty="0">
                <a:latin typeface="Aptos" panose="020B0004020202020204" pitchFamily="34" charset="0"/>
              </a:rPr>
              <a:t>ñonan </a:t>
            </a:r>
            <a:r>
              <a:rPr lang="pap-029" sz="2000" b="1" dirty="0"/>
              <a:t>(Eks. </a:t>
            </a:r>
            <a:r>
              <a:rPr lang="en-US" sz="2000" b="1" noProof="0" dirty="0"/>
              <a:t>12:12; Deut.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5052655"/>
            <a:ext cx="4424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Awe e guera ta kontinu</a:t>
            </a:r>
            <a:r>
              <a:rPr lang="pap-029" sz="2000" b="1" dirty="0">
                <a:latin typeface="Aptos" panose="020B0004020202020204" pitchFamily="34" charset="0"/>
              </a:rPr>
              <a:t>á, pero no riba teritorio. E pelea ta pa kada famia, pa kada individual. No tin ningun tereno neutral. Nos ta sea ku Dios òf ku e enemigu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234654"/>
            <a:ext cx="575786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E STRAT</a:t>
            </a:r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  <a:latin typeface="Aptos" panose="020B0004020202020204" pitchFamily="34" charset="0"/>
              </a:rPr>
              <a:t>É</a:t>
            </a:r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GIA-NAN DI KONFLIKTO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DIOS BRINGANDO PA NOS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Señor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lo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bringa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pa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boso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boso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mester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solamente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keda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ketu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Dios Su plan original tabata pa konkist</a:t>
            </a:r>
            <a:r>
              <a:rPr lang="pap-029" sz="2000" b="1" noProof="0" dirty="0">
                <a:latin typeface="Aptos" panose="020B0004020202020204" pitchFamily="34" charset="0"/>
              </a:rPr>
              <a:t>á Kanaan dor di medionan supernatural, sin ku </a:t>
            </a:r>
            <a:r>
              <a:rPr lang="pap-029" sz="2000" b="1" noProof="0" dirty="0"/>
              <a:t>Israel lo tin ku bringa (Eksodo 23:28). Si no tabata pa e pueblo su inkredulidat</a:t>
            </a:r>
            <a:r>
              <a:rPr lang="pap-029" sz="2000" b="1" dirty="0"/>
              <a:t>, esaki lo a sosod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762709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934396"/>
            <a:ext cx="33921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noProof="0" dirty="0"/>
              <a:t>E Beibel ta registr</a:t>
            </a:r>
            <a:r>
              <a:rPr lang="pap-029" sz="2000" b="1" noProof="0" dirty="0">
                <a:latin typeface="Aptos" panose="020B0004020202020204" pitchFamily="34" charset="0"/>
              </a:rPr>
              <a:t>á algun ehèmpel</a:t>
            </a:r>
            <a:r>
              <a:rPr lang="pap-029" sz="2000" b="1" dirty="0">
                <a:latin typeface="Aptos" panose="020B0004020202020204" pitchFamily="34" charset="0"/>
              </a:rPr>
              <a:t>nan di loke Dios lo por hasi pa libra Su pueblo, sin ku nan lo tin ku hisa kualke arma kontra di nan </a:t>
            </a:r>
            <a:r>
              <a:rPr lang="pap-029" sz="2000" b="1" noProof="0" dirty="0"/>
              <a:t> enemigunan</a:t>
            </a:r>
            <a:r>
              <a:rPr lang="en-US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1327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2025-10-04T16:02:48Z</dcterms:created>
  <dcterms:modified xsi:type="dcterms:W3CDTF">2025-10-22T05:42:34Z</dcterms:modified>
</cp:coreProperties>
</file>