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4" d="100"/>
          <a:sy n="34" d="100"/>
        </p:scale>
        <p:origin x="72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896100" y="398809"/>
            <a:ext cx="4828065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LEALTAT M</a:t>
            </a:r>
            <a:r>
              <a:rPr lang="en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  <a:latin typeface="Aptos" panose="020B0004020202020204" pitchFamily="34" charset="0"/>
              </a:rPr>
              <a:t>ÁKSIMO</a:t>
            </a:r>
            <a:r>
              <a:rPr lang="en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: ADORASHON NA ZONA DI GUERA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797525"/>
                </a:solidFill>
              </a:rPr>
              <a:t>L</a:t>
            </a:r>
            <a:r>
              <a:rPr lang="en-US" sz="1600" b="1" dirty="0">
                <a:solidFill>
                  <a:srgbClr val="797525"/>
                </a:solidFill>
                <a:latin typeface="Aptos" panose="020B0004020202020204" pitchFamily="34" charset="0"/>
              </a:rPr>
              <a:t>è</a:t>
            </a:r>
            <a:r>
              <a:rPr lang="en" sz="1600" b="1" dirty="0">
                <a:solidFill>
                  <a:srgbClr val="797525"/>
                </a:solidFill>
              </a:rPr>
              <a:t>s 7 pa  Nov</a:t>
            </a:r>
            <a:r>
              <a:rPr lang="en-US" sz="1600" b="1" dirty="0">
                <a:solidFill>
                  <a:srgbClr val="797525"/>
                </a:solidFill>
                <a:latin typeface="Aptos" panose="020B0004020202020204" pitchFamily="34" charset="0"/>
              </a:rPr>
              <a:t>è</a:t>
            </a:r>
            <a:r>
              <a:rPr lang="en" sz="1600" b="1" dirty="0">
                <a:solidFill>
                  <a:srgbClr val="797525"/>
                </a:solidFill>
              </a:rPr>
              <a:t>mber 15, 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UN LUG</a:t>
            </a:r>
            <a:r>
              <a:rPr lang="en-US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  <a:latin typeface="Aptos" panose="020B0004020202020204" pitchFamily="34" charset="0"/>
              </a:rPr>
              <a:t>Á SPESHAL PA ADORÁ</a:t>
            </a:r>
            <a:endParaRPr lang="en" sz="6600" b="1" dirty="0">
              <a:ln/>
              <a:solidFill>
                <a:srgbClr val="8B5299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LANTANDO E SANTUARIO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274516" y="641712"/>
            <a:ext cx="9478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Henter e asamblea di e Israelitanan a reuní na Silo i a lanta e tent di reunion ayanan. E pais a wòrdu sometí bou di nan control.” </a:t>
            </a:r>
            <a:r>
              <a:rPr lang="pap-029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(Josue 18:1)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533140"/>
            <a:ext cx="7108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tera a w</a:t>
            </a:r>
            <a:r>
              <a:rPr lang="pap-029" sz="2000" b="1" dirty="0">
                <a:latin typeface="Aptos" panose="020B0004020202020204" pitchFamily="34" charset="0"/>
              </a:rPr>
              <a:t>òrdu kontrolá dor di </a:t>
            </a:r>
            <a:r>
              <a:rPr lang="pap-029" sz="2000" b="1" dirty="0"/>
              <a:t>Israel. E teritorio a w</a:t>
            </a:r>
            <a:r>
              <a:rPr lang="pap-029" sz="2000" b="1" dirty="0">
                <a:latin typeface="Aptos" panose="020B0004020202020204" pitchFamily="34" charset="0"/>
              </a:rPr>
              <a:t>òrdu dividí entre e tribunan di mas prominente, ounce shete tribu ainda no a risibí nan porshon. E guereronan di Ruben, Gad, i</a:t>
            </a:r>
            <a:r>
              <a:rPr lang="pap-029" sz="2000" b="1" dirty="0"/>
              <a:t>  e mitar tribu di Manas</a:t>
            </a:r>
            <a:r>
              <a:rPr lang="pap-029" sz="2000" b="1" dirty="0">
                <a:latin typeface="Aptos" panose="020B0004020202020204" pitchFamily="34" charset="0"/>
              </a:rPr>
              <a:t>és mester a wòrdu mandá na nan poseshonnan mas ayá di e </a:t>
            </a:r>
            <a:r>
              <a:rPr lang="pap-029" sz="2000" b="1" dirty="0"/>
              <a:t>Jordan.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3" y="4181902"/>
            <a:ext cx="59593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Santuario, komo Dios Su lug</a:t>
            </a:r>
            <a:r>
              <a:rPr lang="pap-029" sz="2000" b="1" dirty="0">
                <a:latin typeface="Aptos" panose="020B0004020202020204" pitchFamily="34" charset="0"/>
              </a:rPr>
              <a:t>á di biba visible, tabata e punto di unidat kaminda tur a uni den adorashon. Sin Dios Su presensia, e poseshon di e tera tabata sin nifikashon</a:t>
            </a:r>
            <a:r>
              <a:rPr lang="pap-029" sz="2000" b="1" dirty="0"/>
              <a:t>.</a:t>
            </a:r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164356"/>
            <a:ext cx="7108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Prom</a:t>
            </a:r>
            <a:r>
              <a:rPr lang="pap-029" sz="2000" b="1" dirty="0">
                <a:latin typeface="Aptos" panose="020B0004020202020204" pitchFamily="34" charset="0"/>
              </a:rPr>
              <a:t>é ku e tribunan a separá, un akto speshal i esenshal a wòrdu ehekutá: e lantamentu di e Tabernakulo, e sentro di Israel su adorashon</a:t>
            </a:r>
            <a:r>
              <a:rPr lang="pap-029" sz="2000" b="1" dirty="0"/>
              <a:t> (Josue 18:1).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440090"/>
            <a:ext cx="6276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Awe, ora ku ainda tin gigantenan moderno i  moderno avans</a:t>
            </a:r>
            <a:r>
              <a:rPr lang="pap-029" sz="2000" b="1" dirty="0">
                <a:latin typeface="Aptos" panose="020B0004020202020204" pitchFamily="34" charset="0"/>
              </a:rPr>
              <a:t>á pa vense, ta vitalmente importante pa nos enfoká nos atenshon riba e Santuario Selestial, kaminda Hesus ta intersedé pa nos. </a:t>
            </a:r>
            <a:endParaRPr lang="pap-029" sz="2000" b="1" dirty="0"/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568932" y="938741"/>
            <a:ext cx="9054135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400" b="1" dirty="0">
                <a:latin typeface="Constantia" panose="02030602050306030303" pitchFamily="18" charset="0"/>
              </a:rPr>
              <a:t>“ No tabata hopi siman desde ku Moisés a duna e buki kompleto di Deuteronomio den diskursonan na e pueblo, tòg awor Josué a lesa e lei atrobe.”</a:t>
            </a:r>
          </a:p>
          <a:p>
            <a:pPr>
              <a:spcBef>
                <a:spcPts val="600"/>
              </a:spcBef>
            </a:pPr>
            <a:r>
              <a:rPr lang="pap-029" sz="2400" b="1" dirty="0">
                <a:latin typeface="Constantia" panose="02030602050306030303" pitchFamily="18" charset="0"/>
              </a:rPr>
              <a:t>No e hòmbernan di Israel so, pero “ tur e muhénan i esnan chikitu ” a skucha na e lesamentu di e lei; pasombra esaki tabata importante ku nan tambe mester sa i hasi nan deber.  […]</a:t>
            </a:r>
          </a:p>
          <a:p>
            <a:pPr>
              <a:spcBef>
                <a:spcPts val="600"/>
              </a:spcBef>
            </a:pPr>
            <a:r>
              <a:rPr lang="pap-029" sz="2200" b="1" dirty="0">
                <a:latin typeface="Constantia" panose="02030602050306030303" pitchFamily="18" charset="0"/>
              </a:rPr>
              <a:t>Tur kapítulo i tur versíkulo di e Beibel ta un komunikashon for di Dios na hende. Nos mester mara su preseptonan komo señalnan riba nos mannan i komo banchinan na nos frenta. Si nan wòrdu studiá i obedesé, esaki lo guia Dios Su pueblo, manera e Israelitanan a wòrdu guiá, dor di e pilar di nubia den dia i e pilar di kandela den anochi.</a:t>
            </a:r>
          </a:p>
          <a:p>
            <a:pPr>
              <a:spcBef>
                <a:spcPts val="600"/>
              </a:spcBef>
            </a:pP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720261" y="5637855"/>
            <a:ext cx="4055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pp. 500-504)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36011" y="3428998"/>
            <a:ext cx="4101806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 Pero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buska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prom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</a:rPr>
              <a:t>é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</a:rPr>
              <a:t> e reino di Dios 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Su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hustisia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tur 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kosnan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aki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lo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wòrdu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añadí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na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boso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Mateo 6:33,</a:t>
            </a: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Adora</a:t>
            </a:r>
            <a:r>
              <a:rPr lang="pap-029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  <a:latin typeface="Aptos" panose="020B0004020202020204" pitchFamily="34" charset="0"/>
              </a:rPr>
              <a:t>shon promé ku konkistamentu</a:t>
            </a:r>
            <a:r>
              <a:rPr lang="pap-029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renobashon di e pakto (Josue 5:1-9)</a:t>
            </a:r>
          </a:p>
          <a:p>
            <a:pPr lvl="1"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Prom</a:t>
            </a:r>
            <a:r>
              <a:rPr lang="pap-029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é Pasku na Kanaan</a:t>
            </a:r>
            <a:r>
              <a:rPr lang="pap-029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(Josue 5:10-12)</a:t>
            </a:r>
          </a:p>
          <a:p>
            <a:pPr>
              <a:spcBef>
                <a:spcPts val="1800"/>
              </a:spcBef>
            </a:pPr>
            <a:r>
              <a:rPr lang="pap-029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Adorashon meimei di e serunan:</a:t>
            </a:r>
          </a:p>
          <a:p>
            <a:pPr lvl="1"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altar pa adorashon (Josue 8:30-31)</a:t>
            </a:r>
          </a:p>
          <a:p>
            <a:pPr lvl="1"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pap-029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òrda e lei</a:t>
            </a:r>
            <a:r>
              <a:rPr lang="pap-029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(Josue 8:32-35)</a:t>
            </a:r>
          </a:p>
          <a:p>
            <a:pPr>
              <a:spcBef>
                <a:spcPts val="1800"/>
              </a:spcBef>
            </a:pPr>
            <a:r>
              <a:rPr lang="pap-029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Un lug</a:t>
            </a:r>
            <a:r>
              <a:rPr lang="pap-029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  <a:latin typeface="Aptos" panose="020B0004020202020204" pitchFamily="34" charset="0"/>
              </a:rPr>
              <a:t>á speshal pa adorá</a:t>
            </a:r>
            <a:r>
              <a:rPr lang="pap-029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Lantando e Santuario (Josue 18:1)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258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Na e krusamentu milagroso di e Jordan, tur e reinan Kananeo tabata spant</a:t>
            </a:r>
            <a:r>
              <a:rPr lang="pap-029" sz="2000" b="1" dirty="0">
                <a:latin typeface="Aptos" panose="020B0004020202020204" pitchFamily="34" charset="0"/>
              </a:rPr>
              <a:t>á </a:t>
            </a:r>
            <a:r>
              <a:rPr lang="pap-029" sz="2000" b="1" dirty="0"/>
              <a:t>(Josue 5:1). E tera tabata prepar</a:t>
            </a:r>
            <a:r>
              <a:rPr lang="pap-029" sz="2000" b="1" dirty="0">
                <a:latin typeface="Aptos" panose="020B0004020202020204" pitchFamily="34" charset="0"/>
              </a:rPr>
              <a:t>á pa konkista inmediato. </a:t>
            </a:r>
            <a:endParaRPr lang="pap-029" sz="2000" b="1" dirty="0"/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31691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Kasi konkluyendo e konkista, nan a logra un evento importante nobo di adorashon: nan a traha e Santuario na Silo.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372065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Meimei di e konkista, nan a disid</a:t>
            </a:r>
            <a:r>
              <a:rPr lang="pap-029" sz="2000" b="1" dirty="0">
                <a:latin typeface="Aptos" panose="020B0004020202020204" pitchFamily="34" charset="0"/>
              </a:rPr>
              <a:t>í tambe pa tuma un deskanso pa redediká nan mes na Señor den un gran reunion entre e serunan di </a:t>
            </a:r>
            <a:r>
              <a:rPr lang="pap-029" sz="2000" b="1" dirty="0"/>
              <a:t>Ebal i Gerizim.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34992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Sinembargo, esaki no tabata Israel su  prioridat. Nan mester  buska prom</a:t>
            </a:r>
            <a:r>
              <a:rPr lang="pap-029" sz="2000" b="1" dirty="0">
                <a:latin typeface="Aptos" panose="020B0004020202020204" pitchFamily="34" charset="0"/>
              </a:rPr>
              <a:t>é komunion ku Dios. </a:t>
            </a:r>
            <a:endParaRPr lang="pap-029" sz="2000" b="1" dirty="0"/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9925"/>
            <a:ext cx="8222678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ADORASHON PROM</a:t>
            </a:r>
            <a:r>
              <a:rPr lang="en-US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  <a:latin typeface="Aptos" panose="020B0004020202020204" pitchFamily="34" charset="0"/>
              </a:rPr>
              <a:t>É KU KONKISTAMENTU</a:t>
            </a:r>
            <a:endParaRPr lang="en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 RENOBASHON DI E PAKTO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Na e tempu ei Señor a bisa Josué, ‘ Traha kuchúnan di piedra skèrpi i bolbe sirkumsidá e yiunan di Israel.’ ” </a:t>
            </a:r>
            <a:r>
              <a:rPr lang="pap-029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(Josue 5:2 </a:t>
            </a:r>
            <a:r>
              <a:rPr lang="pap-029" sz="11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NIV </a:t>
            </a:r>
            <a:r>
              <a:rPr lang="pap-029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pap-029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520068"/>
            <a:ext cx="830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Gilgal ta e n</a:t>
            </a:r>
            <a:r>
              <a:rPr lang="pap-029" sz="2000" b="1" dirty="0">
                <a:latin typeface="Aptos" panose="020B0004020202020204" pitchFamily="34" charset="0"/>
              </a:rPr>
              <a:t>òmber duná na e kampamentu Isrealita</a:t>
            </a:r>
            <a:r>
              <a:rPr lang="pap-029" sz="2000" b="1" dirty="0"/>
              <a:t>, e sentro di mandato durante di e parti tempran di e konkista. Ki signifikansia a w</a:t>
            </a:r>
            <a:r>
              <a:rPr lang="pap-029" sz="2000" b="1" dirty="0">
                <a:latin typeface="Aptos" panose="020B0004020202020204" pitchFamily="34" charset="0"/>
              </a:rPr>
              <a:t>òrdu duná na e nòmber aki</a:t>
            </a:r>
            <a:r>
              <a:rPr lang="pap-029" sz="2000" b="1" dirty="0"/>
              <a:t> (Josue 5:9)?</a:t>
            </a:r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799274"/>
            <a:ext cx="57273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Pa renoba e pakto, tabata nesesario pa ripiti e se</a:t>
            </a:r>
            <a:r>
              <a:rPr lang="pap-029" sz="2000" b="1" dirty="0">
                <a:latin typeface="Aptos" panose="020B0004020202020204" pitchFamily="34" charset="0"/>
              </a:rPr>
              <a:t>ñal físiko ei </a:t>
            </a:r>
            <a:r>
              <a:rPr lang="pap-029" sz="2000" b="1" dirty="0"/>
              <a:t>(Gen. 17:10). E akto aki a pone loke tabata importante prom</a:t>
            </a:r>
            <a:r>
              <a:rPr lang="pap-029" sz="2000" b="1" dirty="0">
                <a:latin typeface="Aptos" panose="020B0004020202020204" pitchFamily="34" charset="0"/>
              </a:rPr>
              <a:t>é. Pa nos, e ta un ehèmpel pa sigui</a:t>
            </a:r>
            <a:r>
              <a:rPr lang="pap-029" sz="2000" b="1" dirty="0"/>
              <a:t>: “ Pero buska prom</a:t>
            </a:r>
            <a:r>
              <a:rPr lang="pap-029" sz="2000" b="1" dirty="0">
                <a:latin typeface="Aptos" panose="020B0004020202020204" pitchFamily="34" charset="0"/>
              </a:rPr>
              <a:t>é Su reino i Su hustisia</a:t>
            </a:r>
            <a:r>
              <a:rPr lang="pap-029" sz="2000" b="1" dirty="0"/>
              <a:t>, i tur e kosnan aki lo w</a:t>
            </a:r>
            <a:r>
              <a:rPr lang="pap-029" sz="2000" b="1" dirty="0">
                <a:latin typeface="Aptos" panose="020B0004020202020204" pitchFamily="34" charset="0"/>
              </a:rPr>
              <a:t>òrdu duná na boso tambe</a:t>
            </a:r>
            <a:r>
              <a:rPr lang="pap-029" sz="2000" b="1" dirty="0"/>
              <a:t>.” (Mat. 6:33).</a:t>
            </a:r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808798"/>
            <a:ext cx="12030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b="1" dirty="0"/>
              <a:t>Prom</a:t>
            </a:r>
            <a:r>
              <a:rPr lang="pap-029" b="1" dirty="0">
                <a:latin typeface="Aptos" panose="020B0004020202020204" pitchFamily="34" charset="0"/>
              </a:rPr>
              <a:t>é di a kome e promé Paku di hudiu, hende hòmbernan </a:t>
            </a:r>
            <a:r>
              <a:rPr lang="pap-029" b="1" dirty="0"/>
              <a:t>Israelita tabata w</a:t>
            </a:r>
            <a:r>
              <a:rPr lang="pap-029" b="1" dirty="0">
                <a:latin typeface="Aptos" panose="020B0004020202020204" pitchFamily="34" charset="0"/>
              </a:rPr>
              <a:t>òrdu sirkumsidá</a:t>
            </a:r>
            <a:r>
              <a:rPr lang="pap-029" b="1" dirty="0"/>
              <a:t>, pasombra ningun persona insirkunsid</a:t>
            </a:r>
            <a:r>
              <a:rPr lang="pap-029" b="1" dirty="0">
                <a:latin typeface="Aptos" panose="020B0004020202020204" pitchFamily="34" charset="0"/>
              </a:rPr>
              <a:t>á lo por tuma parti di esaki </a:t>
            </a:r>
            <a:r>
              <a:rPr lang="pap-029" b="1" dirty="0"/>
              <a:t>(Eks. 12:48). Pero pasombra nan a nenga pa drenta Kanaan e prom</a:t>
            </a:r>
            <a:r>
              <a:rPr lang="pap-029" b="1" dirty="0">
                <a:latin typeface="Aptos" panose="020B0004020202020204" pitchFamily="34" charset="0"/>
              </a:rPr>
              <a:t>é bia, e pakto a wòrdu kibrá</a:t>
            </a:r>
            <a:r>
              <a:rPr lang="pap-029" b="1" dirty="0"/>
              <a:t>, i ningun Israelita a w</a:t>
            </a:r>
            <a:r>
              <a:rPr lang="pap-029" b="1" dirty="0">
                <a:latin typeface="Aptos" panose="020B0004020202020204" pitchFamily="34" charset="0"/>
              </a:rPr>
              <a:t>òrdu sirkunsidá </a:t>
            </a:r>
            <a:r>
              <a:rPr lang="pap-029" b="1" dirty="0"/>
              <a:t> den e desierto (Josue 5:5).</a:t>
            </a:r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9" y="2510545"/>
            <a:ext cx="86790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Ounke mas ku 40 a</a:t>
            </a:r>
            <a:r>
              <a:rPr lang="pap-029" sz="2000" b="1" dirty="0">
                <a:latin typeface="Aptos" panose="020B0004020202020204" pitchFamily="34" charset="0"/>
              </a:rPr>
              <a:t>ña a pasa desde ku nan a bandoná Egipto, </a:t>
            </a:r>
            <a:r>
              <a:rPr lang="pap-029" sz="2000" b="1" dirty="0"/>
              <a:t>Israel ainda no a drenta e Tera Primint</a:t>
            </a:r>
            <a:r>
              <a:rPr lang="pap-029" sz="2000" b="1" dirty="0">
                <a:latin typeface="Aptos" panose="020B0004020202020204" pitchFamily="34" charset="0"/>
              </a:rPr>
              <a:t>í</a:t>
            </a:r>
            <a:r>
              <a:rPr lang="pap-029" sz="2000" b="1" dirty="0"/>
              <a:t>. Awor, nan pianan tabata kana(trapa) riba dj</a:t>
            </a:r>
            <a:r>
              <a:rPr lang="pap-029" sz="2000" b="1" dirty="0">
                <a:latin typeface="Aptos" panose="020B0004020202020204" pitchFamily="34" charset="0"/>
              </a:rPr>
              <a:t>é. Tabata tempu pa kita </a:t>
            </a:r>
            <a:r>
              <a:rPr lang="pap-029" sz="2000" b="1" dirty="0"/>
              <a:t>“ e reproche di Egipto ” i renoba e pakto ku Dios. 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 PROM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ptos" panose="020B0004020202020204" pitchFamily="34" charset="0"/>
              </a:rPr>
              <a:t>É PASKU NA KANAAN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</a:t>
            </a:r>
            <a:r>
              <a:rPr lang="pap-029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Riba e anochi di e di dieskuater dia di e luna, mientras nan tabata kampa na Gilgal den e sabananan di Jeriko, e Israelitanan a selebrá e Pasku ” </a:t>
            </a:r>
            <a:r>
              <a:rPr lang="pap-029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(Josue 5:10)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Egipto</a:t>
            </a: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Kanaan</a:t>
            </a: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Sirkumsi-shon i  Pasku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Krusando e Laman K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òra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Desierto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Sirkumsi-shon i  Pasku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Krusando e Jordan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85724" y="1433304"/>
            <a:ext cx="1202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For di Egipto te na Kanaan, Israel a sigui un  proseso “ chi</a:t>
            </a:r>
            <a:r>
              <a:rPr lang="en-US" b="1" dirty="0">
                <a:latin typeface="Aptos" panose="020B0004020202020204" pitchFamily="34" charset="0"/>
              </a:rPr>
              <a:t>á</a:t>
            </a:r>
            <a:r>
              <a:rPr lang="en" b="1" dirty="0"/>
              <a:t>stiko ”, ripitiendo e eventonan den </a:t>
            </a:r>
            <a:r>
              <a:rPr lang="en-US" b="1" dirty="0">
                <a:latin typeface="Aptos" panose="020B0004020202020204" pitchFamily="34" charset="0"/>
              </a:rPr>
              <a:t>ó</a:t>
            </a:r>
            <a:r>
              <a:rPr lang="en" b="1" dirty="0"/>
              <a:t>rden kontrario: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1" y="2931477"/>
            <a:ext cx="5842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prom</a:t>
            </a:r>
            <a:r>
              <a:rPr lang="pap-029" sz="2000" b="1" dirty="0">
                <a:latin typeface="Aptos" panose="020B0004020202020204" pitchFamily="34" charset="0"/>
              </a:rPr>
              <a:t>é</a:t>
            </a:r>
            <a:r>
              <a:rPr lang="pap-029" sz="2000" b="1" dirty="0"/>
              <a:t> Pasku tabata un s</a:t>
            </a:r>
            <a:r>
              <a:rPr lang="pap-029" sz="2000" b="1" dirty="0">
                <a:latin typeface="Aptos" panose="020B0004020202020204" pitchFamily="34" charset="0"/>
              </a:rPr>
              <a:t>ímbolo di e liberashon for di Egipto. E di dos Pasku, selebrá dor di e generashon nobo, tabata un símbolo di nan tumamentu di poseshon di e Tera Primintí</a:t>
            </a:r>
            <a:r>
              <a:rPr lang="pap-029" sz="2000" b="1" dirty="0"/>
              <a:t>.</a:t>
            </a: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5762" y="5359965"/>
            <a:ext cx="5841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Awor nan ta s</a:t>
            </a:r>
            <a:r>
              <a:rPr lang="pap-029" sz="2000" b="1" dirty="0">
                <a:latin typeface="Aptos" panose="020B0004020202020204" pitchFamily="34" charset="0"/>
              </a:rPr>
              <a:t>ímbolonan di e kurpa i</a:t>
            </a:r>
            <a:r>
              <a:rPr lang="pap-029" sz="2000" b="1" dirty="0"/>
              <a:t>  sanger di nos Redentor, Kende ta saka nos for di Egipto ( esei ta, for di nos pik</a:t>
            </a:r>
            <a:r>
              <a:rPr lang="pap-029" sz="2000" b="1" dirty="0">
                <a:latin typeface="Aptos" panose="020B0004020202020204" pitchFamily="34" charset="0"/>
              </a:rPr>
              <a:t>á </a:t>
            </a:r>
            <a:r>
              <a:rPr lang="pap-029" sz="2000" b="1" dirty="0"/>
              <a:t>), i ta trese nos na e Tera Primint</a:t>
            </a:r>
            <a:r>
              <a:rPr lang="pap-029" sz="2000" b="1" dirty="0">
                <a:latin typeface="Aptos" panose="020B0004020202020204" pitchFamily="34" charset="0"/>
              </a:rPr>
              <a:t>í </a:t>
            </a:r>
            <a:r>
              <a:rPr lang="pap-029" sz="2000" b="1" dirty="0"/>
              <a:t>(1 Kor. 11:23-26).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1" y="4299609"/>
            <a:ext cx="58413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Djis prom</a:t>
            </a:r>
            <a:r>
              <a:rPr lang="pap-029" sz="2000" b="1" dirty="0">
                <a:latin typeface="Aptos" panose="020B0004020202020204" pitchFamily="34" charset="0"/>
              </a:rPr>
              <a:t>é ku Su krusifikashon, H</a:t>
            </a:r>
            <a:r>
              <a:rPr lang="pap-029" sz="2000" b="1" dirty="0"/>
              <a:t>esus a duna e rito aki un nifikashon nobo, ku s</a:t>
            </a:r>
            <a:r>
              <a:rPr lang="pap-029" sz="2000" b="1" dirty="0">
                <a:latin typeface="Aptos" panose="020B0004020202020204" pitchFamily="34" charset="0"/>
              </a:rPr>
              <a:t>ímbolonan nobo</a:t>
            </a:r>
            <a:r>
              <a:rPr lang="pap-029" sz="2000" b="1" dirty="0"/>
              <a:t>: e lamchi a bira pan, i  e sanger a bira bi</a:t>
            </a:r>
            <a:r>
              <a:rPr lang="pap-029" sz="2000" b="1" dirty="0">
                <a:latin typeface="Aptos" panose="020B0004020202020204" pitchFamily="34" charset="0"/>
              </a:rPr>
              <a:t>ña. </a:t>
            </a:r>
            <a:endParaRPr lang="pap-029" sz="2000" b="1" dirty="0"/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937" y="58475"/>
            <a:ext cx="8242998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ADORASHON MEIMEI DI SERUNAN</a:t>
            </a: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UN ALTAR PA ADORASHON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947737" y="582332"/>
            <a:ext cx="1029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E ora ei Josué a traha riba Seru Ebal un altar pa Señor, e Dios di Israel” </a:t>
            </a:r>
            <a:r>
              <a:rPr lang="pap-029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(Josue 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423328" y="1074254"/>
            <a:ext cx="756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Mois</a:t>
            </a:r>
            <a:r>
              <a:rPr lang="pap-029" sz="2000" b="1" dirty="0">
                <a:latin typeface="Aptos" panose="020B0004020202020204" pitchFamily="34" charset="0"/>
              </a:rPr>
              <a:t>é</a:t>
            </a:r>
            <a:r>
              <a:rPr lang="pap-029" sz="2000" b="1" dirty="0"/>
              <a:t>s a komand</a:t>
            </a:r>
            <a:r>
              <a:rPr lang="pap-029" sz="2000" b="1" dirty="0">
                <a:latin typeface="Aptos" panose="020B0004020202020204" pitchFamily="34" charset="0"/>
              </a:rPr>
              <a:t>á ku drentando Kanaan, un altar mester wòrdu trahá riba Seru Ebal, i</a:t>
            </a:r>
            <a:r>
              <a:rPr lang="pap-029" sz="2000" b="1" dirty="0"/>
              <a:t> alabansa mester w</a:t>
            </a:r>
            <a:r>
              <a:rPr lang="pap-029" sz="2000" b="1" dirty="0">
                <a:latin typeface="Aptos" panose="020B0004020202020204" pitchFamily="34" charset="0"/>
              </a:rPr>
              <a:t>òrdu duná na Dios </a:t>
            </a:r>
            <a:r>
              <a:rPr lang="pap-029" sz="2000" b="1" dirty="0"/>
              <a:t>( Deut. 27:5-7). Pakiko riba Seru Ebal i  no Gerizim?</a:t>
            </a:r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4" y="5479643"/>
            <a:ext cx="80233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Meimei di konkista, Israel a buska un momentu pa rededik</a:t>
            </a:r>
            <a:r>
              <a:rPr lang="pap-029" sz="2000" b="1" dirty="0">
                <a:latin typeface="Aptos" panose="020B0004020202020204" pitchFamily="34" charset="0"/>
              </a:rPr>
              <a:t>á su mes na Dios. Esaki ta un invitashon pa nos pa imitá nan ehèmpel, rededikando nos mes na Dios, no solamente individualmente, pero tambe komo Dios Su pueblo skohí. </a:t>
            </a:r>
            <a:endParaRPr lang="pap-029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423328" y="3498220"/>
            <a:ext cx="37267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Hesus a bira un maldishon pa nos, asina ku nos lo por risib</a:t>
            </a:r>
            <a:r>
              <a:rPr lang="pap-029" sz="2000" b="1" dirty="0">
                <a:latin typeface="Aptos" panose="020B0004020202020204" pitchFamily="34" charset="0"/>
              </a:rPr>
              <a:t>í e bendishon</a:t>
            </a:r>
            <a:r>
              <a:rPr lang="pap-029" sz="2000" b="1" dirty="0"/>
              <a:t> (Gal. 3:13-14).                      E altar aki ta, pa nos, un imagen kla di Hesus Su sakrifisio na nos lug</a:t>
            </a:r>
            <a:r>
              <a:rPr lang="pap-029" sz="2000" b="1" dirty="0">
                <a:latin typeface="Aptos" panose="020B0004020202020204" pitchFamily="34" charset="0"/>
              </a:rPr>
              <a:t>á</a:t>
            </a:r>
            <a:r>
              <a:rPr lang="pap-029" sz="2000" b="1" dirty="0"/>
              <a:t>.</a:t>
            </a:r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423328" y="2132349"/>
            <a:ext cx="77686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Tantu e altar komo e leinan ku mester a w</a:t>
            </a:r>
            <a:r>
              <a:rPr lang="pap-029" sz="2000" b="1" dirty="0">
                <a:latin typeface="Aptos" panose="020B0004020202020204" pitchFamily="34" charset="0"/>
              </a:rPr>
              <a:t>òrdu skirbí riba un monument i</a:t>
            </a:r>
            <a:r>
              <a:rPr lang="pap-029" sz="2000" b="1" dirty="0"/>
              <a:t>  les</a:t>
            </a:r>
            <a:r>
              <a:rPr lang="pap-029" sz="2000" b="1" dirty="0">
                <a:latin typeface="Aptos" panose="020B0004020202020204" pitchFamily="34" charset="0"/>
              </a:rPr>
              <a:t>á na e pueblo tabata relashoná(asosiá) na bendishonnan i</a:t>
            </a:r>
            <a:r>
              <a:rPr lang="pap-029" sz="2000" b="1" dirty="0"/>
              <a:t>  maldishonnan.  (Deut. 27:12-13). E bendishon a w</a:t>
            </a:r>
            <a:r>
              <a:rPr lang="pap-029" sz="2000" b="1" dirty="0">
                <a:latin typeface="Aptos" panose="020B0004020202020204" pitchFamily="34" charset="0"/>
              </a:rPr>
              <a:t>òrdu pronunsiá riba </a:t>
            </a:r>
            <a:r>
              <a:rPr lang="pap-029" sz="2000" b="1" dirty="0"/>
              <a:t>Gerizim, i  e maldishon riba Ebal.</a:t>
            </a: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K</a:t>
            </a:r>
            <a:r>
              <a:rPr lang="en-U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  <a:latin typeface="Aptos" panose="020B0004020202020204" pitchFamily="34" charset="0"/>
              </a:rPr>
              <a:t>ÒRDA E LEI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2700" dir="2700000" algn="tl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ap-029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 Ayanan, den presensia di e Israelitanan, Josué a skirbi riba piedranan un kopia di e lei di Moisés” </a:t>
            </a:r>
            <a:r>
              <a:rPr lang="pap-029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(Josue 8:32)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3" y="1486597"/>
            <a:ext cx="68421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Despues di a traha e altar riba Seru Ebal, Josu</a:t>
            </a:r>
            <a:r>
              <a:rPr lang="pap-029" sz="2000" b="1" dirty="0">
                <a:latin typeface="Aptos" panose="020B0004020202020204" pitchFamily="34" charset="0"/>
              </a:rPr>
              <a:t>é a lanta algun piedranan i a pleistu nan ku kalki. E ora ei el a skirbi riba nan un kopia di e lei </a:t>
            </a:r>
            <a:r>
              <a:rPr lang="pap-029" sz="2000" b="1" dirty="0"/>
              <a:t>[Deuteronomio, kual a inklu</a:t>
            </a:r>
            <a:r>
              <a:rPr lang="pap-029" sz="2000" b="1" dirty="0">
                <a:latin typeface="Aptos" panose="020B0004020202020204" pitchFamily="34" charset="0"/>
              </a:rPr>
              <a:t>í e Dies Mandamentunan i varios leinan, huntu ku bendishonnan i</a:t>
            </a:r>
            <a:r>
              <a:rPr lang="pap-029" sz="2000" b="1" dirty="0"/>
              <a:t>  maldishonnan] (Josue 8:32; Deut. 27:2-3).</a:t>
            </a:r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377109"/>
            <a:ext cx="5151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Agreg</a:t>
            </a:r>
            <a:r>
              <a:rPr lang="pap-029" sz="2000" b="1" dirty="0">
                <a:latin typeface="Aptos" panose="020B0004020202020204" pitchFamily="34" charset="0"/>
              </a:rPr>
              <a:t>á na nos renobashon personal, e Komunion Santu tambe ta provee nos ku e momentu speshal ei di renobashon manera e pueblo di Dios. </a:t>
            </a:r>
            <a:endParaRPr lang="pap-029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642288"/>
            <a:ext cx="43454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Esaki ta un yamada tambe pa nos.              Komo Dios Su pueblo remanente, nos mester periodikamente renoba nos pakto kunE, k</a:t>
            </a:r>
            <a:r>
              <a:rPr lang="pap-029" sz="2000" b="1" dirty="0">
                <a:latin typeface="Aptos" panose="020B0004020202020204" pitchFamily="34" charset="0"/>
              </a:rPr>
              <a:t>òrdando kon El a guia nos asina leu i</a:t>
            </a:r>
            <a:r>
              <a:rPr lang="pap-029" sz="2000" b="1" dirty="0"/>
              <a:t>  e bendishonnan ku El a regal</a:t>
            </a:r>
            <a:r>
              <a:rPr lang="pap-029" sz="2000" b="1" dirty="0">
                <a:latin typeface="Aptos" panose="020B0004020202020204" pitchFamily="34" charset="0"/>
              </a:rPr>
              <a:t>á(ofresé) na nos</a:t>
            </a:r>
            <a:r>
              <a:rPr lang="pap-029" sz="2000" b="1" dirty="0"/>
              <a:t>.</a:t>
            </a:r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7462" y="4375605"/>
            <a:ext cx="2167173" cy="225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4" y="3218331"/>
            <a:ext cx="68421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Finalmente, e lei a w</a:t>
            </a:r>
            <a:r>
              <a:rPr lang="pap-029" sz="2000" b="1" dirty="0">
                <a:latin typeface="Aptos" panose="020B0004020202020204" pitchFamily="34" charset="0"/>
              </a:rPr>
              <a:t>òrdu lesá na e pueblo, dividí den dos parti </a:t>
            </a:r>
            <a:r>
              <a:rPr lang="pap-029" sz="2000" b="1" dirty="0"/>
              <a:t>— unu riba kada banda di e seru (Josue 8:33-35). Di e manera aki, e pakto entre Dios i Su pueblo a w</a:t>
            </a:r>
            <a:r>
              <a:rPr lang="pap-029" sz="2000" b="1" dirty="0">
                <a:latin typeface="Aptos" panose="020B0004020202020204" pitchFamily="34" charset="0"/>
              </a:rPr>
              <a:t>òrdu renobá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1416</Words>
  <Application>Microsoft Office PowerPoint</Application>
  <PresentationFormat>Panorámica</PresentationFormat>
  <Paragraphs>61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 Display</vt:lpstr>
      <vt:lpstr>Aptos</vt:lpstr>
      <vt:lpstr>Arial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118</cp:revision>
  <dcterms:created xsi:type="dcterms:W3CDTF">2025-10-14T06:18:54Z</dcterms:created>
  <dcterms:modified xsi:type="dcterms:W3CDTF">2025-11-10T18:46:24Z</dcterms:modified>
</cp:coreProperties>
</file>