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dirty="0"/>
            <a:t>Ku amor por abund</a:t>
          </a:r>
          <a:r>
            <a:rPr lang="en-US" sz="2000" b="1" noProof="0" dirty="0">
              <a:latin typeface="Aptos" panose="020B0004020202020204" pitchFamily="34" charset="0"/>
            </a:rPr>
            <a:t>á den </a:t>
          </a:r>
          <a:r>
            <a:rPr lang="en-US" sz="2000" b="1" noProof="0" dirty="0" err="1">
              <a:latin typeface="Aptos" panose="020B0004020202020204" pitchFamily="34" charset="0"/>
            </a:rPr>
            <a:t>boso</a:t>
          </a:r>
          <a:endParaRPr lang="en" sz="2000" b="1" noProof="0"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dirty="0"/>
            <a:t>E lo hasi boso mas sab</a:t>
          </a:r>
          <a:r>
            <a:rPr lang="en-US" sz="2000" b="1" noProof="0" dirty="0">
              <a:latin typeface="Aptos" panose="020B0004020202020204" pitchFamily="34" charset="0"/>
            </a:rPr>
            <a:t>í</a:t>
          </a:r>
          <a:endParaRPr lang="en" sz="2000" b="1" noProof="0" dirty="0"/>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dirty="0"/>
            <a:t>Boso lo desern</a:t>
          </a:r>
          <a:r>
            <a:rPr lang="en-US" sz="2000" b="1" noProof="0" dirty="0">
              <a:latin typeface="Aptos" panose="020B0004020202020204" pitchFamily="34" charset="0"/>
            </a:rPr>
            <a:t>í e </a:t>
          </a:r>
          <a:r>
            <a:rPr lang="en-US" sz="2000" b="1" noProof="0" dirty="0" err="1">
              <a:latin typeface="Aptos" panose="020B0004020202020204" pitchFamily="34" charset="0"/>
            </a:rPr>
            <a:t>mihó</a:t>
          </a:r>
          <a:endParaRPr lang="en" sz="2000" b="1" noProof="0"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Boso lo ta puru i rekto</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Boso lo pari fruta dor di Hesus Kristu</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Esaki lo result</a:t>
          </a:r>
          <a:r>
            <a:rPr lang="en-US" sz="2000" b="1" noProof="0" dirty="0">
              <a:latin typeface="Aptos" panose="020B0004020202020204" pitchFamily="34" charset="0"/>
            </a:rPr>
            <a:t>á den gloria </a:t>
          </a:r>
          <a:r>
            <a:rPr lang="en-US" sz="2000" b="1" noProof="0" dirty="0" err="1">
              <a:latin typeface="Aptos" panose="020B0004020202020204" pitchFamily="34" charset="0"/>
            </a:rPr>
            <a:t>i</a:t>
          </a:r>
          <a:r>
            <a:rPr lang="en" sz="2000" b="1" noProof="0" dirty="0"/>
            <a:t> alabansa pa Dios</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 sz="1800" b="1" noProof="0" dirty="0">
              <a:effectLst>
                <a:outerShdw blurRad="38100" dist="38100" dir="2700000" algn="tl">
                  <a:srgbClr val="000000">
                    <a:alpha val="43137"/>
                  </a:srgbClr>
                </a:outerShdw>
              </a:effectLst>
            </a:rPr>
            <a:t>Ku nan lo por risibi e konosementu di Dios, kual lo duna nan sabiduria i  komprendementu spiritual</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pap-029" sz="1800" b="1" noProof="0" dirty="0">
              <a:effectLst>
                <a:outerShdw blurRad="38100" dist="38100" dir="2700000" algn="tl">
                  <a:srgbClr val="000000">
                    <a:alpha val="43137"/>
                  </a:srgbClr>
                </a:outerShdw>
              </a:effectLst>
            </a:rPr>
            <a:t>Biba manera yiunan di Dios,  agradando </a:t>
          </a:r>
          <a:r>
            <a:rPr lang="pap-029" sz="1800" b="1" noProof="0" dirty="0">
              <a:effectLst>
                <a:outerShdw blurRad="38100" dist="38100" dir="2700000" algn="tl">
                  <a:srgbClr val="000000">
                    <a:alpha val="43137"/>
                  </a:srgbClr>
                </a:outerShdw>
              </a:effectLst>
              <a:latin typeface="Aptos" panose="020B0004020202020204" pitchFamily="34" charset="0"/>
            </a:rPr>
            <a:t>É den tur manera</a:t>
          </a:r>
          <a:endParaRPr lang="pap-029"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Ku nan lo por karga fruta i krese den konosementu</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Ku nan lo por w</a:t>
          </a:r>
          <a:r>
            <a:rPr lang="en-US" sz="1800" b="1" noProof="0" dirty="0" err="1">
              <a:effectLst>
                <a:outerShdw blurRad="38100" dist="38100" dir="2700000" algn="tl">
                  <a:srgbClr val="000000">
                    <a:alpha val="43137"/>
                  </a:srgbClr>
                </a:outerShdw>
              </a:effectLst>
              <a:latin typeface="Aptos" panose="020B0004020202020204" pitchFamily="34" charset="0"/>
            </a:rPr>
            <a:t>òrdu</a:t>
          </a:r>
          <a:r>
            <a:rPr lang="en-US" sz="1800" b="1" noProof="0" dirty="0">
              <a:effectLst>
                <a:outerShdw blurRad="38100" dist="38100" dir="2700000" algn="tl">
                  <a:srgbClr val="000000">
                    <a:alpha val="43137"/>
                  </a:srgbClr>
                </a:outerShdw>
              </a:effectLst>
              <a:latin typeface="Aptos" panose="020B0004020202020204" pitchFamily="34" charset="0"/>
            </a:rPr>
            <a:t> </a:t>
          </a:r>
          <a:r>
            <a:rPr lang="en-US" sz="1800" b="1" noProof="0" dirty="0" err="1">
              <a:effectLst>
                <a:outerShdw blurRad="38100" dist="38100" dir="2700000" algn="tl">
                  <a:srgbClr val="000000">
                    <a:alpha val="43137"/>
                  </a:srgbClr>
                </a:outerShdw>
              </a:effectLst>
              <a:latin typeface="Aptos" panose="020B0004020202020204" pitchFamily="34" charset="0"/>
            </a:rPr>
            <a:t>fortalesé</a:t>
          </a:r>
          <a:r>
            <a:rPr lang="en-US" sz="1800" b="1" noProof="0" dirty="0">
              <a:effectLst>
                <a:outerShdw blurRad="38100" dist="38100" dir="2700000" algn="tl">
                  <a:srgbClr val="000000">
                    <a:alpha val="43137"/>
                  </a:srgbClr>
                </a:outerShdw>
              </a:effectLst>
              <a:latin typeface="Aptos" panose="020B0004020202020204" pitchFamily="34" charset="0"/>
            </a:rPr>
            <a:t> </a:t>
          </a:r>
          <a:r>
            <a:rPr lang="en-US" sz="1800" b="1" noProof="0" dirty="0" err="1">
              <a:effectLst>
                <a:outerShdw blurRad="38100" dist="38100" dir="2700000" algn="tl">
                  <a:srgbClr val="000000">
                    <a:alpha val="43137"/>
                  </a:srgbClr>
                </a:outerShdw>
              </a:effectLst>
              <a:latin typeface="Aptos" panose="020B0004020202020204" pitchFamily="34" charset="0"/>
            </a:rPr>
            <a:t>ku</a:t>
          </a:r>
          <a:r>
            <a:rPr lang="en-US" sz="1800" b="1" noProof="0" dirty="0">
              <a:effectLst>
                <a:outerShdw blurRad="38100" dist="38100" dir="2700000" algn="tl">
                  <a:srgbClr val="000000">
                    <a:alpha val="43137"/>
                  </a:srgbClr>
                </a:outerShdw>
              </a:effectLst>
              <a:latin typeface="Aptos" panose="020B0004020202020204" pitchFamily="34" charset="0"/>
            </a:rPr>
            <a:t> Dios Su </a:t>
          </a:r>
          <a:r>
            <a:rPr lang="en-US" sz="1800" b="1" noProof="0" dirty="0" err="1">
              <a:effectLst>
                <a:outerShdw blurRad="38100" dist="38100" dir="2700000" algn="tl">
                  <a:srgbClr val="000000">
                    <a:alpha val="43137"/>
                  </a:srgbClr>
                </a:outerShdw>
              </a:effectLst>
              <a:latin typeface="Aptos" panose="020B0004020202020204" pitchFamily="34" charset="0"/>
            </a:rPr>
            <a:t>poder</a:t>
          </a:r>
          <a:r>
            <a:rPr lang="en-US" sz="1800" b="1" noProof="0" dirty="0">
              <a:effectLst>
                <a:outerShdw blurRad="38100" dist="38100" dir="2700000" algn="tl">
                  <a:srgbClr val="000000">
                    <a:alpha val="43137"/>
                  </a:srgbClr>
                </a:outerShdw>
              </a:effectLst>
              <a:latin typeface="Aptos" panose="020B0004020202020204" pitchFamily="34" charset="0"/>
            </a:rPr>
            <a:t> </a:t>
          </a:r>
          <a:r>
            <a:rPr lang="en" sz="1800" b="1" noProof="0" dirty="0">
              <a:effectLst>
                <a:outerShdw blurRad="38100" dist="38100" dir="2700000" algn="tl">
                  <a:srgbClr val="000000">
                    <a:alpha val="43137"/>
                  </a:srgbClr>
                </a:outerShdw>
              </a:effectLst>
            </a:rPr>
            <a:t> asina ku nan lo por ta pasiente</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E Beibel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 Salmo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dirty="0">
              <a:effectLst>
                <a:outerShdw blurRad="38100" dist="38100" dir="2700000" algn="tl">
                  <a:srgbClr val="000000">
                    <a:alpha val="43137"/>
                  </a:srgbClr>
                </a:outerShdw>
              </a:effectLst>
            </a:rPr>
            <a:t>E spiritu di profesia  ( Rev. 19:10), manifest</a:t>
          </a:r>
          <a:r>
            <a:rPr lang="en-US" sz="1800" b="1" noProof="0" dirty="0">
              <a:effectLst>
                <a:outerShdw blurRad="38100" dist="38100" dir="2700000" algn="tl">
                  <a:srgbClr val="000000">
                    <a:alpha val="43137"/>
                  </a:srgbClr>
                </a:outerShdw>
              </a:effectLst>
              <a:latin typeface="Aptos" panose="020B0004020202020204" pitchFamily="34" charset="0"/>
            </a:rPr>
            <a:t>á</a:t>
          </a:r>
          <a:r>
            <a:rPr lang="en" sz="1800" b="1" noProof="0" dirty="0">
              <a:effectLst>
                <a:outerShdw blurRad="38100" dist="38100" dir="2700000" algn="tl">
                  <a:srgbClr val="000000">
                    <a:alpha val="43137"/>
                  </a:srgbClr>
                </a:outerShdw>
              </a:effectLst>
            </a:rPr>
            <a:t> dor di Ellen G. White</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Dios Su  guiansa providensial</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 Kol.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E Spiritu Santu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(Isa.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Ku amor por abund</a:t>
          </a:r>
          <a:r>
            <a:rPr lang="en-US" sz="2000" b="1" kern="1200" noProof="0" dirty="0">
              <a:latin typeface="Aptos" panose="020B0004020202020204" pitchFamily="34" charset="0"/>
            </a:rPr>
            <a:t>á den </a:t>
          </a:r>
          <a:r>
            <a:rPr lang="en-US" sz="2000" b="1" kern="1200" noProof="0" dirty="0" err="1">
              <a:latin typeface="Aptos" panose="020B0004020202020204" pitchFamily="34" charset="0"/>
            </a:rPr>
            <a:t>boso</a:t>
          </a:r>
          <a:endParaRPr lang="en" sz="2000" b="1" kern="1200" noProof="0" dirty="0"/>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E lo hasi boso mas sab</a:t>
          </a:r>
          <a:r>
            <a:rPr lang="en-US" sz="2000" b="1" kern="1200" noProof="0" dirty="0">
              <a:latin typeface="Aptos" panose="020B0004020202020204" pitchFamily="34" charset="0"/>
            </a:rPr>
            <a:t>í</a:t>
          </a:r>
          <a:endParaRPr lang="en" sz="2000" b="1" kern="1200" noProof="0" dirty="0"/>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Boso lo desern</a:t>
          </a:r>
          <a:r>
            <a:rPr lang="en-US" sz="2000" b="1" kern="1200" noProof="0" dirty="0">
              <a:latin typeface="Aptos" panose="020B0004020202020204" pitchFamily="34" charset="0"/>
            </a:rPr>
            <a:t>í e </a:t>
          </a:r>
          <a:r>
            <a:rPr lang="en-US" sz="2000" b="1" kern="1200" noProof="0" dirty="0" err="1">
              <a:latin typeface="Aptos" panose="020B0004020202020204" pitchFamily="34" charset="0"/>
            </a:rPr>
            <a:t>mihó</a:t>
          </a:r>
          <a:endParaRPr lang="en" sz="2000" b="1" kern="1200" noProof="0" dirty="0"/>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Boso lo ta puru i rekto</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Boso lo pari fruta dor di Hesus Kristu</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Esaki lo result</a:t>
          </a:r>
          <a:r>
            <a:rPr lang="en-US" sz="2000" b="1" kern="1200" noProof="0" dirty="0">
              <a:latin typeface="Aptos" panose="020B0004020202020204" pitchFamily="34" charset="0"/>
            </a:rPr>
            <a:t>á den gloria </a:t>
          </a:r>
          <a:r>
            <a:rPr lang="en-US" sz="2000" b="1" kern="1200" noProof="0" dirty="0" err="1">
              <a:latin typeface="Aptos" panose="020B0004020202020204" pitchFamily="34" charset="0"/>
            </a:rPr>
            <a:t>i</a:t>
          </a:r>
          <a:r>
            <a:rPr lang="en" sz="2000" b="1" kern="1200" noProof="0" dirty="0"/>
            <a:t> alabansa pa Dios</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447488"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Ku nan lo por risibi e konosementu di Dios, kual lo duna nan sabiduria i  komprendementu spiritual</a:t>
          </a:r>
          <a:endParaRPr lang="en" sz="1800" kern="1200" noProof="0" dirty="0">
            <a:effectLst>
              <a:outerShdw blurRad="38100" dist="38100" dir="2700000" algn="tl">
                <a:srgbClr val="000000">
                  <a:alpha val="43137"/>
                </a:srgbClr>
              </a:outerShdw>
            </a:effectLst>
          </a:endParaRPr>
        </a:p>
      </dsp:txBody>
      <dsp:txXfrm>
        <a:off x="33037" y="34122"/>
        <a:ext cx="5381414" cy="610686"/>
      </dsp:txXfrm>
    </dsp:sp>
    <dsp:sp modelId="{8ED814D4-24A7-4EE6-98D6-F5EF96E58A5E}">
      <dsp:nvSpPr>
        <dsp:cNvPr id="0" name=""/>
        <dsp:cNvSpPr/>
      </dsp:nvSpPr>
      <dsp:spPr>
        <a:xfrm>
          <a:off x="0" y="691500"/>
          <a:ext cx="5447488"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ap-029" sz="1800" b="1" kern="1200" noProof="0" dirty="0">
              <a:effectLst>
                <a:outerShdw blurRad="38100" dist="38100" dir="2700000" algn="tl">
                  <a:srgbClr val="000000">
                    <a:alpha val="43137"/>
                  </a:srgbClr>
                </a:outerShdw>
              </a:effectLst>
            </a:rPr>
            <a:t>Biba manera yiunan di Dios,  agradando </a:t>
          </a:r>
          <a:r>
            <a:rPr lang="pap-029" sz="1800" b="1" kern="1200" noProof="0" dirty="0">
              <a:effectLst>
                <a:outerShdw blurRad="38100" dist="38100" dir="2700000" algn="tl">
                  <a:srgbClr val="000000">
                    <a:alpha val="43137"/>
                  </a:srgbClr>
                </a:outerShdw>
              </a:effectLst>
              <a:latin typeface="Aptos" panose="020B0004020202020204" pitchFamily="34" charset="0"/>
            </a:rPr>
            <a:t>É den tur manera</a:t>
          </a:r>
          <a:endParaRPr lang="pap-029" sz="1800" kern="1200" noProof="0" dirty="0">
            <a:effectLst>
              <a:outerShdw blurRad="38100" dist="38100" dir="2700000" algn="tl">
                <a:srgbClr val="000000">
                  <a:alpha val="43137"/>
                </a:srgbClr>
              </a:outerShdw>
            </a:effectLst>
          </a:endParaRPr>
        </a:p>
      </dsp:txBody>
      <dsp:txXfrm>
        <a:off x="33037" y="724537"/>
        <a:ext cx="5381414" cy="610686"/>
      </dsp:txXfrm>
    </dsp:sp>
    <dsp:sp modelId="{D6B98BC7-4DD1-46DD-9A75-7E74C926B220}">
      <dsp:nvSpPr>
        <dsp:cNvPr id="0" name=""/>
        <dsp:cNvSpPr/>
      </dsp:nvSpPr>
      <dsp:spPr>
        <a:xfrm>
          <a:off x="0" y="1381915"/>
          <a:ext cx="5447488"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Ku nan lo por karga fruta i krese den konosementu</a:t>
          </a:r>
          <a:endParaRPr lang="en" sz="1800" kern="1200" noProof="0" dirty="0">
            <a:effectLst>
              <a:outerShdw blurRad="38100" dist="38100" dir="2700000" algn="tl">
                <a:srgbClr val="000000">
                  <a:alpha val="43137"/>
                </a:srgbClr>
              </a:outerShdw>
            </a:effectLst>
          </a:endParaRPr>
        </a:p>
      </dsp:txBody>
      <dsp:txXfrm>
        <a:off x="33037" y="1414952"/>
        <a:ext cx="5381414" cy="610686"/>
      </dsp:txXfrm>
    </dsp:sp>
    <dsp:sp modelId="{51C553D5-6DF9-4050-9DE4-1DCE1A8DC5FD}">
      <dsp:nvSpPr>
        <dsp:cNvPr id="0" name=""/>
        <dsp:cNvSpPr/>
      </dsp:nvSpPr>
      <dsp:spPr>
        <a:xfrm>
          <a:off x="0" y="2072330"/>
          <a:ext cx="5447488"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Ku nan lo por w</a:t>
          </a:r>
          <a:r>
            <a:rPr lang="en-US" sz="1800" b="1" kern="1200" noProof="0" dirty="0" err="1">
              <a:effectLst>
                <a:outerShdw blurRad="38100" dist="38100" dir="2700000" algn="tl">
                  <a:srgbClr val="000000">
                    <a:alpha val="43137"/>
                  </a:srgbClr>
                </a:outerShdw>
              </a:effectLst>
              <a:latin typeface="Aptos" panose="020B0004020202020204" pitchFamily="34" charset="0"/>
            </a:rPr>
            <a:t>òrdu</a:t>
          </a:r>
          <a:r>
            <a:rPr lang="en-US" sz="1800" b="1" kern="1200" noProof="0" dirty="0">
              <a:effectLst>
                <a:outerShdw blurRad="38100" dist="38100" dir="2700000" algn="tl">
                  <a:srgbClr val="000000">
                    <a:alpha val="43137"/>
                  </a:srgbClr>
                </a:outerShdw>
              </a:effectLst>
              <a:latin typeface="Aptos" panose="020B0004020202020204" pitchFamily="34" charset="0"/>
            </a:rPr>
            <a:t> </a:t>
          </a:r>
          <a:r>
            <a:rPr lang="en-US" sz="1800" b="1" kern="1200" noProof="0" dirty="0" err="1">
              <a:effectLst>
                <a:outerShdw blurRad="38100" dist="38100" dir="2700000" algn="tl">
                  <a:srgbClr val="000000">
                    <a:alpha val="43137"/>
                  </a:srgbClr>
                </a:outerShdw>
              </a:effectLst>
              <a:latin typeface="Aptos" panose="020B0004020202020204" pitchFamily="34" charset="0"/>
            </a:rPr>
            <a:t>fortalesé</a:t>
          </a:r>
          <a:r>
            <a:rPr lang="en-US" sz="1800" b="1" kern="1200" noProof="0" dirty="0">
              <a:effectLst>
                <a:outerShdw blurRad="38100" dist="38100" dir="2700000" algn="tl">
                  <a:srgbClr val="000000">
                    <a:alpha val="43137"/>
                  </a:srgbClr>
                </a:outerShdw>
              </a:effectLst>
              <a:latin typeface="Aptos" panose="020B0004020202020204" pitchFamily="34" charset="0"/>
            </a:rPr>
            <a:t> </a:t>
          </a:r>
          <a:r>
            <a:rPr lang="en-US" sz="1800" b="1" kern="1200" noProof="0" dirty="0" err="1">
              <a:effectLst>
                <a:outerShdw blurRad="38100" dist="38100" dir="2700000" algn="tl">
                  <a:srgbClr val="000000">
                    <a:alpha val="43137"/>
                  </a:srgbClr>
                </a:outerShdw>
              </a:effectLst>
              <a:latin typeface="Aptos" panose="020B0004020202020204" pitchFamily="34" charset="0"/>
            </a:rPr>
            <a:t>ku</a:t>
          </a:r>
          <a:r>
            <a:rPr lang="en-US" sz="1800" b="1" kern="1200" noProof="0" dirty="0">
              <a:effectLst>
                <a:outerShdw blurRad="38100" dist="38100" dir="2700000" algn="tl">
                  <a:srgbClr val="000000">
                    <a:alpha val="43137"/>
                  </a:srgbClr>
                </a:outerShdw>
              </a:effectLst>
              <a:latin typeface="Aptos" panose="020B0004020202020204" pitchFamily="34" charset="0"/>
            </a:rPr>
            <a:t> Dios Su </a:t>
          </a:r>
          <a:r>
            <a:rPr lang="en-US" sz="1800" b="1" kern="1200" noProof="0" dirty="0" err="1">
              <a:effectLst>
                <a:outerShdw blurRad="38100" dist="38100" dir="2700000" algn="tl">
                  <a:srgbClr val="000000">
                    <a:alpha val="43137"/>
                  </a:srgbClr>
                </a:outerShdw>
              </a:effectLst>
              <a:latin typeface="Aptos" panose="020B0004020202020204" pitchFamily="34" charset="0"/>
            </a:rPr>
            <a:t>poder</a:t>
          </a:r>
          <a:r>
            <a:rPr lang="en-US" sz="1800" b="1" kern="1200" noProof="0" dirty="0">
              <a:effectLst>
                <a:outerShdw blurRad="38100" dist="38100" dir="2700000" algn="tl">
                  <a:srgbClr val="000000">
                    <a:alpha val="43137"/>
                  </a:srgbClr>
                </a:outerShdw>
              </a:effectLst>
              <a:latin typeface="Aptos" panose="020B0004020202020204" pitchFamily="34" charset="0"/>
            </a:rPr>
            <a:t> </a:t>
          </a:r>
          <a:r>
            <a:rPr lang="en" sz="1800" b="1" kern="1200" noProof="0" dirty="0">
              <a:effectLst>
                <a:outerShdw blurRad="38100" dist="38100" dir="2700000" algn="tl">
                  <a:srgbClr val="000000">
                    <a:alpha val="43137"/>
                  </a:srgbClr>
                </a:outerShdw>
              </a:effectLst>
            </a:rPr>
            <a:t> asina ku nan lo por ta pasiente</a:t>
          </a:r>
          <a:endParaRPr lang="en" sz="1800" kern="1200" noProof="0" dirty="0">
            <a:effectLst>
              <a:outerShdw blurRad="38100" dist="38100" dir="2700000" algn="tl">
                <a:srgbClr val="000000">
                  <a:alpha val="43137"/>
                </a:srgbClr>
              </a:outerShdw>
            </a:effectLst>
          </a:endParaRPr>
        </a:p>
      </dsp:txBody>
      <dsp:txXfrm>
        <a:off x="33037" y="2105367"/>
        <a:ext cx="5381414"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E Beibel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 Salmo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E spiritu di profesia  ( Rev. 19:10), manifest</a:t>
          </a:r>
          <a:r>
            <a:rPr lang="en-US" sz="1800" b="1" kern="1200" noProof="0" dirty="0">
              <a:effectLst>
                <a:outerShdw blurRad="38100" dist="38100" dir="2700000" algn="tl">
                  <a:srgbClr val="000000">
                    <a:alpha val="43137"/>
                  </a:srgbClr>
                </a:outerShdw>
              </a:effectLst>
              <a:latin typeface="Aptos" panose="020B0004020202020204" pitchFamily="34" charset="0"/>
            </a:rPr>
            <a:t>á</a:t>
          </a:r>
          <a:r>
            <a:rPr lang="en" sz="1800" b="1" kern="1200" noProof="0" dirty="0">
              <a:effectLst>
                <a:outerShdw blurRad="38100" dist="38100" dir="2700000" algn="tl">
                  <a:srgbClr val="000000">
                    <a:alpha val="43137"/>
                  </a:srgbClr>
                </a:outerShdw>
              </a:effectLst>
            </a:rPr>
            <a:t> dor di Ellen G. White</a:t>
          </a:r>
          <a:endParaRPr lang="en" sz="18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Dios Su  guiansa providensial</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 Kol.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E Spiritu Santu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(Isa.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07/01/2026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MOTIBUNAN PA GRADISIMENTU I ORASHON</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L</a:t>
            </a:r>
            <a:r>
              <a:rPr lang="en-US" sz="1600" b="1" noProof="0" dirty="0">
                <a:solidFill>
                  <a:schemeClr val="accent5">
                    <a:lumMod val="60000"/>
                    <a:lumOff val="40000"/>
                  </a:schemeClr>
                </a:solidFill>
                <a:effectLst>
                  <a:outerShdw blurRad="38100" dist="38100" dir="2700000" algn="tl">
                    <a:srgbClr val="000000">
                      <a:alpha val="43137"/>
                    </a:srgbClr>
                  </a:outerShdw>
                </a:effectLst>
                <a:latin typeface="Aptos" panose="020B0004020202020204" pitchFamily="34" charset="0"/>
              </a:rPr>
              <a:t>è</a:t>
            </a:r>
            <a:r>
              <a:rPr lang="en" sz="1600" b="1" noProof="0" dirty="0">
                <a:solidFill>
                  <a:schemeClr val="accent5">
                    <a:lumMod val="60000"/>
                    <a:lumOff val="40000"/>
                  </a:schemeClr>
                </a:solidFill>
                <a:effectLst>
                  <a:outerShdw blurRad="38100" dist="38100" dir="2700000" algn="tl">
                    <a:srgbClr val="000000">
                      <a:alpha val="43137"/>
                    </a:srgbClr>
                  </a:outerShdw>
                </a:effectLst>
              </a:rPr>
              <a:t>s 2 pa Yan</a:t>
            </a:r>
            <a:r>
              <a:rPr lang="en-US" sz="1600" b="1" noProof="0" dirty="0">
                <a:solidFill>
                  <a:schemeClr val="accent5">
                    <a:lumMod val="60000"/>
                    <a:lumOff val="40000"/>
                  </a:schemeClr>
                </a:solidFill>
                <a:effectLst>
                  <a:outerShdw blurRad="38100" dist="38100" dir="2700000" algn="tl">
                    <a:srgbClr val="000000">
                      <a:alpha val="43137"/>
                    </a:srgbClr>
                  </a:outerShdw>
                </a:effectLst>
                <a:latin typeface="Aptos" panose="020B0004020202020204" pitchFamily="34" charset="0"/>
              </a:rPr>
              <a:t>ü</a:t>
            </a:r>
            <a:r>
              <a:rPr lang="en" sz="1600" b="1" noProof="0" dirty="0">
                <a:solidFill>
                  <a:schemeClr val="accent5">
                    <a:lumMod val="60000"/>
                    <a:lumOff val="40000"/>
                  </a:schemeClr>
                </a:solidFill>
                <a:effectLst>
                  <a:outerShdw blurRad="38100" dist="38100" dir="2700000" algn="tl">
                    <a:srgbClr val="000000">
                      <a:alpha val="43137"/>
                    </a:srgbClr>
                  </a:outerShdw>
                </a:effectLst>
              </a:rPr>
              <a:t>ari 10,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104775"/>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n-US"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MOTIBUNAN PA TA GRADESIDO</a:t>
            </a:r>
            <a:r>
              <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529322"/>
            <a:ext cx="12191998" cy="646331"/>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 </a:t>
            </a:r>
            <a:r>
              <a:rPr lang="pap-029" b="1" noProof="0" dirty="0">
                <a:solidFill>
                  <a:schemeClr val="accent3">
                    <a:lumMod val="40000"/>
                    <a:lumOff val="60000"/>
                  </a:schemeClr>
                </a:solidFill>
                <a:effectLst>
                  <a:glow rad="101600">
                    <a:srgbClr val="5D138B"/>
                  </a:glow>
                </a:effectLst>
                <a:latin typeface="Comic Sans MS" panose="030F0702030302020204" pitchFamily="66" charset="0"/>
              </a:rPr>
              <a:t>Nos semper ta duna gradisimentu na Dios, </a:t>
            </a:r>
            <a:r>
              <a:rPr lang="pap-029" b="1" dirty="0">
                <a:solidFill>
                  <a:schemeClr val="accent3">
                    <a:lumMod val="40000"/>
                    <a:lumOff val="60000"/>
                  </a:schemeClr>
                </a:solidFill>
                <a:effectLst>
                  <a:glow rad="101600">
                    <a:srgbClr val="5D138B"/>
                  </a:glow>
                </a:effectLst>
                <a:latin typeface="Comic Sans MS" panose="030F0702030302020204" pitchFamily="66" charset="0"/>
              </a:rPr>
              <a:t>Tata di nos Señor Hesus Kristu, ora nos ta hasi orashon pa boso </a:t>
            </a:r>
            <a:r>
              <a:rPr lang="pap-029" b="1" noProof="0" dirty="0">
                <a:solidFill>
                  <a:schemeClr val="accent3">
                    <a:lumMod val="40000"/>
                    <a:lumOff val="60000"/>
                  </a:schemeClr>
                </a:solidFill>
                <a:effectLst>
                  <a:glow rad="101600">
                    <a:srgbClr val="5D138B"/>
                  </a:glow>
                </a:effectLst>
                <a:latin typeface="Comic Sans MS" panose="030F0702030302020204" pitchFamily="66" charset="0"/>
              </a:rPr>
              <a:t>” </a:t>
            </a:r>
            <a:r>
              <a:rPr lang="pap-029" sz="1400" b="1" noProof="0" dirty="0">
                <a:solidFill>
                  <a:schemeClr val="accent3">
                    <a:lumMod val="40000"/>
                    <a:lumOff val="60000"/>
                  </a:schemeClr>
                </a:solidFill>
                <a:effectLst>
                  <a:glow rad="101600">
                    <a:srgbClr val="5D138B"/>
                  </a:glow>
                </a:effectLst>
                <a:latin typeface="Comic Sans MS" panose="030F0702030302020204" pitchFamily="66" charset="0"/>
              </a:rPr>
              <a:t>( Kolosensenan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n" sz="2000" b="1" noProof="0" dirty="0"/>
              <a:t>Resonando e palabranan di 1 Korintionan 13:13, Pablo ta gradisi Dios pasombra e Kolosensenan tin e tres birtutnan Kristian aki: fe, speransa, i  amor ( Kol.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279612"/>
            <a:ext cx="5156058" cy="1323439"/>
          </a:xfrm>
          <a:prstGeom prst="rect">
            <a:avLst/>
          </a:prstGeom>
          <a:noFill/>
        </p:spPr>
        <p:txBody>
          <a:bodyPr wrap="square">
            <a:spAutoFit/>
          </a:bodyPr>
          <a:lstStyle/>
          <a:p>
            <a:pPr>
              <a:spcBef>
                <a:spcPts val="600"/>
              </a:spcBef>
            </a:pPr>
            <a:r>
              <a:rPr lang="pap-029" sz="2000" b="1" dirty="0"/>
              <a:t>E birtutnan aki a lanta “ den Kristu Hesus ”, afekt</a:t>
            </a:r>
            <a:r>
              <a:rPr lang="pap-029" sz="2000" b="1" dirty="0">
                <a:latin typeface="Aptos" panose="020B0004020202020204" pitchFamily="34" charset="0"/>
              </a:rPr>
              <a:t>á nos relashonnan ku </a:t>
            </a:r>
            <a:r>
              <a:rPr lang="pap-029" sz="2000" b="1" dirty="0"/>
              <a:t>“ tur e santunan ”, i  a w</a:t>
            </a:r>
            <a:r>
              <a:rPr lang="pap-029" sz="2000" b="1" dirty="0">
                <a:latin typeface="Aptos" panose="020B0004020202020204" pitchFamily="34" charset="0"/>
              </a:rPr>
              <a:t>ò</a:t>
            </a:r>
            <a:r>
              <a:rPr lang="pap-029" sz="2000" b="1" dirty="0"/>
              <a:t>rdu transmit</a:t>
            </a:r>
            <a:r>
              <a:rPr lang="pap-029" sz="2000" b="1" dirty="0">
                <a:latin typeface="Aptos" panose="020B0004020202020204" pitchFamily="34" charset="0"/>
              </a:rPr>
              <a:t>í na nos dor di </a:t>
            </a:r>
            <a:r>
              <a:rPr lang="pap-029" sz="2000" b="1" dirty="0"/>
              <a:t>“ e palabra berdadero di e evangelio ”.E </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4920738"/>
            <a:ext cx="6156184" cy="1938992"/>
          </a:xfrm>
          <a:prstGeom prst="rect">
            <a:avLst/>
          </a:prstGeom>
          <a:noFill/>
        </p:spPr>
        <p:txBody>
          <a:bodyPr wrap="square">
            <a:spAutoFit/>
          </a:bodyPr>
          <a:lstStyle/>
          <a:p>
            <a:pPr>
              <a:spcBef>
                <a:spcPts val="600"/>
              </a:spcBef>
            </a:pPr>
            <a:r>
              <a:rPr lang="pap-029" sz="2000" b="1" dirty="0"/>
              <a:t>E poder di Dios, kual ta w</a:t>
            </a:r>
            <a:r>
              <a:rPr lang="pap-029" sz="2000" b="1" dirty="0">
                <a:latin typeface="Aptos" panose="020B0004020202020204" pitchFamily="34" charset="0"/>
              </a:rPr>
              <a:t>òrdu transmití dor di e evangelio  pa medio di e trabou di e Spiritu Santu, ta hasi e Beibel </a:t>
            </a:r>
            <a:r>
              <a:rPr lang="pap-029" sz="2000" b="1" dirty="0"/>
              <a:t>“ e palabra di bida ” ( Fil. 2:16). Esaki ta nifik</a:t>
            </a:r>
            <a:r>
              <a:rPr lang="pap-029" sz="2000" b="1" dirty="0">
                <a:latin typeface="Aptos" panose="020B0004020202020204" pitchFamily="34" charset="0"/>
              </a:rPr>
              <a:t>á ku, dor di aseptá e evangelio, nos tin bida etèrno  i  un herensia </a:t>
            </a:r>
            <a:r>
              <a:rPr lang="pap-029" sz="2000" b="1" dirty="0"/>
              <a:t>“ ward</a:t>
            </a:r>
            <a:r>
              <a:rPr lang="pap-029" sz="2000" b="1" dirty="0">
                <a:latin typeface="Aptos" panose="020B0004020202020204" pitchFamily="34" charset="0"/>
              </a:rPr>
              <a:t>á pa boso den shelu “</a:t>
            </a:r>
            <a:r>
              <a:rPr lang="pap-029" sz="2000" b="1" dirty="0"/>
              <a:t> ( Kol</a:t>
            </a:r>
            <a:r>
              <a:rPr lang="en" sz="2000" b="1" noProof="0" dirty="0"/>
              <a:t>.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00175"/>
            <a:ext cx="5156058" cy="1323439"/>
          </a:xfrm>
          <a:prstGeom prst="rect">
            <a:avLst/>
          </a:prstGeom>
          <a:noFill/>
        </p:spPr>
        <p:txBody>
          <a:bodyPr wrap="square">
            <a:spAutoFit/>
          </a:bodyPr>
          <a:lstStyle/>
          <a:p>
            <a:pPr>
              <a:spcBef>
                <a:spcPts val="600"/>
              </a:spcBef>
            </a:pPr>
            <a:r>
              <a:rPr lang="pap-029" sz="2000" b="1" dirty="0"/>
              <a:t>Pablo ta enfatis</a:t>
            </a:r>
            <a:r>
              <a:rPr lang="pap-029" sz="2000" b="1" dirty="0">
                <a:latin typeface="Aptos" panose="020B0004020202020204" pitchFamily="34" charset="0"/>
              </a:rPr>
              <a:t>á ku e evangelio aki  no a wòrdu prediká</a:t>
            </a:r>
            <a:r>
              <a:rPr lang="pap-029" sz="2000" b="1" dirty="0"/>
              <a:t>  solamente na e Kolosensenan, pero “ dor di henter e mundu ” ( Kol. 1:6)... i  den apenas 30 a</a:t>
            </a:r>
            <a:r>
              <a:rPr lang="pap-029" sz="2000" b="1" dirty="0">
                <a:latin typeface="Aptos" panose="020B0004020202020204" pitchFamily="34" charset="0"/>
              </a:rPr>
              <a:t>ña</a:t>
            </a:r>
            <a:r>
              <a:rPr lang="en" sz="2000" b="1" noProof="0" dirty="0"/>
              <a:t>!</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11430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PETISHONNAN DI ORASHON </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475993"/>
            <a:ext cx="12191998" cy="830997"/>
          </a:xfrm>
          <a:prstGeom prst="rect">
            <a:avLst/>
          </a:prstGeom>
          <a:noFill/>
        </p:spPr>
        <p:txBody>
          <a:bodyPr wrap="square">
            <a:spAutoFit/>
            <a:scene3d>
              <a:camera prst="orthographicFront"/>
              <a:lightRig rig="threePt" dir="t"/>
            </a:scene3d>
            <a:sp3d extrusionH="57150">
              <a:bevelT w="38100" h="38100"/>
            </a:sp3d>
          </a:bodyPr>
          <a:lstStyle/>
          <a:p>
            <a:pPr algn="ctr"/>
            <a:r>
              <a:rPr lang="en" sz="1600" b="1" noProof="0" dirty="0">
                <a:solidFill>
                  <a:schemeClr val="accent5">
                    <a:lumMod val="75000"/>
                  </a:schemeClr>
                </a:solidFill>
                <a:latin typeface="Comic Sans MS" panose="030F0702030302020204" pitchFamily="66" charset="0"/>
              </a:rPr>
              <a:t>“ Pa e motibu aki, for di e dia ku nos a tende tokante di boso, nos no a st</a:t>
            </a:r>
            <a:r>
              <a:rPr lang="en-US" sz="1600" b="1" dirty="0">
                <a:solidFill>
                  <a:schemeClr val="accent5">
                    <a:lumMod val="75000"/>
                  </a:schemeClr>
                </a:solidFill>
                <a:latin typeface="Comic Sans MS" panose="030F0702030302020204" pitchFamily="66" charset="0"/>
              </a:rPr>
              <a:t>ò</a:t>
            </a:r>
            <a:r>
              <a:rPr lang="en-US" sz="1600" b="1" noProof="0" dirty="0">
                <a:solidFill>
                  <a:schemeClr val="accent5">
                    <a:lumMod val="75000"/>
                  </a:schemeClr>
                </a:solidFill>
                <a:latin typeface="Comic Sans MS" panose="030F0702030302020204" pitchFamily="66" charset="0"/>
              </a:rPr>
              <a:t>p di </a:t>
            </a:r>
            <a:r>
              <a:rPr lang="en-US" sz="1600" b="1" noProof="0" dirty="0" err="1">
                <a:solidFill>
                  <a:schemeClr val="accent5">
                    <a:lumMod val="75000"/>
                  </a:schemeClr>
                </a:solidFill>
                <a:latin typeface="Comic Sans MS" panose="030F0702030302020204" pitchFamily="66" charset="0"/>
              </a:rPr>
              <a:t>hasi</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orashon</a:t>
            </a:r>
            <a:r>
              <a:rPr lang="en-US" sz="1600" b="1" noProof="0" dirty="0">
                <a:solidFill>
                  <a:schemeClr val="accent5">
                    <a:lumMod val="75000"/>
                  </a:schemeClr>
                </a:solidFill>
                <a:latin typeface="Comic Sans MS" panose="030F0702030302020204" pitchFamily="66" charset="0"/>
              </a:rPr>
              <a:t> pa </a:t>
            </a:r>
            <a:r>
              <a:rPr lang="en-US" sz="1600" b="1" noProof="0" dirty="0" err="1">
                <a:solidFill>
                  <a:schemeClr val="accent5">
                    <a:lumMod val="75000"/>
                  </a:schemeClr>
                </a:solidFill>
                <a:latin typeface="Comic Sans MS" panose="030F0702030302020204" pitchFamily="66" charset="0"/>
              </a:rPr>
              <a:t>boso</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Kontinuamente</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nos</a:t>
            </a:r>
            <a:r>
              <a:rPr lang="en-US" sz="1600" b="1" noProof="0" dirty="0">
                <a:solidFill>
                  <a:schemeClr val="accent5">
                    <a:lumMod val="75000"/>
                  </a:schemeClr>
                </a:solidFill>
                <a:latin typeface="Comic Sans MS" panose="030F0702030302020204" pitchFamily="66" charset="0"/>
              </a:rPr>
              <a:t> ta </a:t>
            </a:r>
            <a:r>
              <a:rPr lang="en-US" sz="1600" b="1" noProof="0" dirty="0" err="1">
                <a:solidFill>
                  <a:schemeClr val="accent5">
                    <a:lumMod val="75000"/>
                  </a:schemeClr>
                </a:solidFill>
                <a:latin typeface="Comic Sans MS" panose="030F0702030302020204" pitchFamily="66" charset="0"/>
              </a:rPr>
              <a:t>pidi</a:t>
            </a:r>
            <a:r>
              <a:rPr lang="en-US" sz="1600" b="1" noProof="0" dirty="0">
                <a:solidFill>
                  <a:schemeClr val="accent5">
                    <a:lumMod val="75000"/>
                  </a:schemeClr>
                </a:solidFill>
                <a:latin typeface="Comic Sans MS" panose="030F0702030302020204" pitchFamily="66" charset="0"/>
              </a:rPr>
              <a:t> Dios pa </a:t>
            </a:r>
            <a:r>
              <a:rPr lang="en-US" sz="1600" b="1" noProof="0" dirty="0" err="1">
                <a:solidFill>
                  <a:schemeClr val="accent5">
                    <a:lumMod val="75000"/>
                  </a:schemeClr>
                </a:solidFill>
                <a:latin typeface="Comic Sans MS" panose="030F0702030302020204" pitchFamily="66" charset="0"/>
              </a:rPr>
              <a:t>yena</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boso</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ku</a:t>
            </a:r>
            <a:r>
              <a:rPr lang="en-US" sz="1600" b="1" noProof="0" dirty="0">
                <a:solidFill>
                  <a:schemeClr val="accent5">
                    <a:lumMod val="75000"/>
                  </a:schemeClr>
                </a:solidFill>
                <a:latin typeface="Comic Sans MS" panose="030F0702030302020204" pitchFamily="66" charset="0"/>
              </a:rPr>
              <a:t> e </a:t>
            </a:r>
            <a:r>
              <a:rPr lang="en-US" sz="1600" b="1" noProof="0" dirty="0" err="1">
                <a:solidFill>
                  <a:schemeClr val="accent5">
                    <a:lumMod val="75000"/>
                  </a:schemeClr>
                </a:solidFill>
                <a:latin typeface="Comic Sans MS" panose="030F0702030302020204" pitchFamily="66" charset="0"/>
              </a:rPr>
              <a:t>konosementu</a:t>
            </a:r>
            <a:r>
              <a:rPr lang="en-US" sz="1600" b="1" noProof="0" dirty="0">
                <a:solidFill>
                  <a:schemeClr val="accent5">
                    <a:lumMod val="75000"/>
                  </a:schemeClr>
                </a:solidFill>
                <a:latin typeface="Comic Sans MS" panose="030F0702030302020204" pitchFamily="66" charset="0"/>
              </a:rPr>
              <a:t> di Su </a:t>
            </a:r>
            <a:r>
              <a:rPr lang="en-US" sz="1600" b="1" noProof="0" dirty="0" err="1">
                <a:solidFill>
                  <a:schemeClr val="accent5">
                    <a:lumMod val="75000"/>
                  </a:schemeClr>
                </a:solidFill>
                <a:latin typeface="Comic Sans MS" panose="030F0702030302020204" pitchFamily="66" charset="0"/>
              </a:rPr>
              <a:t>boluntat</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dor</a:t>
            </a:r>
            <a:r>
              <a:rPr lang="en-US" sz="1600" b="1" noProof="0" dirty="0">
                <a:solidFill>
                  <a:schemeClr val="accent5">
                    <a:lumMod val="75000"/>
                  </a:schemeClr>
                </a:solidFill>
                <a:latin typeface="Comic Sans MS" panose="030F0702030302020204" pitchFamily="66" charset="0"/>
              </a:rPr>
              <a:t> di tur e </a:t>
            </a:r>
            <a:r>
              <a:rPr lang="en-US" sz="1600" b="1" noProof="0" dirty="0" err="1">
                <a:solidFill>
                  <a:schemeClr val="accent5">
                    <a:lumMod val="75000"/>
                  </a:schemeClr>
                </a:solidFill>
                <a:latin typeface="Comic Sans MS" panose="030F0702030302020204" pitchFamily="66" charset="0"/>
              </a:rPr>
              <a:t>sabiduria</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i</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komprendementu</a:t>
            </a:r>
            <a:r>
              <a:rPr lang="en-US" sz="1600" b="1" noProof="0" dirty="0">
                <a:solidFill>
                  <a:schemeClr val="accent5">
                    <a:lumMod val="75000"/>
                  </a:schemeClr>
                </a:solidFill>
                <a:latin typeface="Comic Sans MS" panose="030F0702030302020204" pitchFamily="66" charset="0"/>
              </a:rPr>
              <a:t> </a:t>
            </a:r>
            <a:r>
              <a:rPr lang="en-US" sz="1600" b="1" noProof="0" dirty="0" err="1">
                <a:solidFill>
                  <a:schemeClr val="accent5">
                    <a:lumMod val="75000"/>
                  </a:schemeClr>
                </a:solidFill>
                <a:latin typeface="Comic Sans MS" panose="030F0702030302020204" pitchFamily="66" charset="0"/>
              </a:rPr>
              <a:t>ku</a:t>
            </a:r>
            <a:r>
              <a:rPr lang="en-US" sz="1600" b="1" noProof="0" dirty="0">
                <a:solidFill>
                  <a:schemeClr val="accent5">
                    <a:lumMod val="75000"/>
                  </a:schemeClr>
                </a:solidFill>
                <a:latin typeface="Comic Sans MS" panose="030F0702030302020204" pitchFamily="66" charset="0"/>
              </a:rPr>
              <a:t> e </a:t>
            </a:r>
            <a:r>
              <a:rPr lang="en" sz="1600" b="1" noProof="0" dirty="0">
                <a:solidFill>
                  <a:schemeClr val="accent5">
                    <a:lumMod val="75000"/>
                  </a:schemeClr>
                </a:solidFill>
                <a:latin typeface="Comic Sans MS" panose="030F0702030302020204" pitchFamily="66" charset="0"/>
              </a:rPr>
              <a:t>Spiritu  duna.” ( Kolosensenan 1:9</a:t>
            </a:r>
            <a:r>
              <a:rPr lang="en" sz="1400" b="1" noProof="0" dirty="0">
                <a:solidFill>
                  <a:schemeClr val="accent5">
                    <a:lumMod val="75000"/>
                  </a:schemeClr>
                </a:solidFill>
                <a:latin typeface="Comic Sans MS" panose="030F0702030302020204" pitchFamily="66" charset="0"/>
              </a:rPr>
              <a:t>)</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n" sz="2000" b="1" noProof="0" dirty="0"/>
              <a:t>Pablo su petishon di orashon ta inklu</a:t>
            </a:r>
            <a:r>
              <a:rPr lang="en-US" sz="2000" b="1" noProof="0" dirty="0">
                <a:latin typeface="Aptos" panose="020B0004020202020204" pitchFamily="34" charset="0"/>
              </a:rPr>
              <a:t>í </a:t>
            </a:r>
            <a:r>
              <a:rPr lang="en" sz="2000" b="1" noProof="0" dirty="0"/>
              <a:t> hopi kosnan bon pa e Kolosensenan ( Kol.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160642589"/>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524375" y="2178122"/>
            <a:ext cx="2095703" cy="1938992"/>
          </a:xfrm>
          <a:prstGeom prst="rect">
            <a:avLst/>
          </a:prstGeom>
          <a:noFill/>
        </p:spPr>
        <p:txBody>
          <a:bodyPr wrap="square" rtlCol="0">
            <a:spAutoFit/>
          </a:bodyPr>
          <a:lstStyle/>
          <a:p>
            <a:pPr>
              <a:spcBef>
                <a:spcPts val="600"/>
              </a:spcBef>
            </a:pPr>
            <a:r>
              <a:rPr lang="pap-029" sz="2000" b="1" dirty="0"/>
              <a:t>E orashon aki ta w</a:t>
            </a:r>
            <a:r>
              <a:rPr lang="pap-029" sz="2000" b="1" dirty="0">
                <a:latin typeface="Aptos" panose="020B0004020202020204" pitchFamily="34" charset="0"/>
              </a:rPr>
              <a:t>òrdu hasí </a:t>
            </a:r>
            <a:r>
              <a:rPr lang="pap-029" sz="2000" b="1" dirty="0"/>
              <a:t> “dunando gradisimentu gososo na e Tata” ( Kol</a:t>
            </a:r>
            <a:r>
              <a:rPr lang="en" sz="2000" b="1" noProof="0" dirty="0"/>
              <a:t>.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498245116"/>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983071"/>
            <a:ext cx="1599797" cy="2862322"/>
          </a:xfrm>
          <a:prstGeom prst="rect">
            <a:avLst/>
          </a:prstGeom>
          <a:noFill/>
        </p:spPr>
        <p:txBody>
          <a:bodyPr wrap="square">
            <a:spAutoFit/>
          </a:bodyPr>
          <a:lstStyle/>
          <a:p>
            <a:pPr>
              <a:spcBef>
                <a:spcPts val="600"/>
              </a:spcBef>
            </a:pPr>
            <a:r>
              <a:rPr lang="en" sz="2000" b="1" noProof="0" dirty="0"/>
              <a:t>Tin kuater kanalnan dor di kual Dios ta aktua  pa hasi Pablo su orashon un realidat den nos:</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5632311"/>
          </a:xfrm>
          <a:prstGeom prst="rect">
            <a:avLst/>
          </a:prstGeom>
          <a:noFill/>
        </p:spPr>
        <p:txBody>
          <a:bodyPr wrap="square">
            <a:spAutoFit/>
          </a:bodyPr>
          <a:lstStyle/>
          <a:p>
            <a:pPr>
              <a:spcBef>
                <a:spcPts val="600"/>
              </a:spcBef>
            </a:pPr>
            <a:r>
              <a:rPr lang="pap-029" sz="2400" b="1" noProof="0" dirty="0">
                <a:latin typeface="Constantia" panose="02030602050306030303" pitchFamily="18" charset="0"/>
              </a:rPr>
              <a:t>“ Nos bida mester wòrdu mará ku e bida di Kristu; nos mester hala konstantemente for di djÉ, partisipando di djÉ</a:t>
            </a:r>
            <a:r>
              <a:rPr lang="pap-029" sz="2400" b="1" dirty="0">
                <a:latin typeface="Constantia" panose="02030602050306030303" pitchFamily="18" charset="0"/>
              </a:rPr>
              <a:t>, e Pan bibu ku a bini abou for di shelu, halando for di un fuente semper fresku, semper dunando padilanti su tesoronan abundante. Si nos mantene Señor semper nos dilanti, permitiendo nos kurason pa sali dn gradisimentu i</a:t>
            </a:r>
            <a:r>
              <a:rPr lang="pap-029" sz="2400" b="1" noProof="0" dirty="0">
                <a:latin typeface="Constantia" panose="02030602050306030303" pitchFamily="18" charset="0"/>
              </a:rPr>
              <a:t> </a:t>
            </a:r>
            <a:r>
              <a:rPr lang="pap-029" sz="2400" b="1" dirty="0">
                <a:latin typeface="Constantia" panose="02030602050306030303" pitchFamily="18" charset="0"/>
              </a:rPr>
              <a:t>alabansa na djÉ, nos lo tin un freskura kontinuo den nos bida religioso. Nos orashonnan lo tuma e forma di un kombershon ku Dios manera nos lo papia ku un amigu. E lo papia Su ministerionan na nos personalmente. Frekuentemente lo bini na nos un sentido dushi i gososo di e presensia di H</a:t>
            </a:r>
            <a:r>
              <a:rPr lang="pap-029" sz="2400" b="1" noProof="0" dirty="0">
                <a:latin typeface="Constantia" panose="02030602050306030303" pitchFamily="18" charset="0"/>
              </a:rPr>
              <a:t>esus. Frekuentemente nos kurason lo kima denter di nos segun ku E ta hala serka pa kombersá ku nos manera El a hasi ku En</a:t>
            </a:r>
            <a:r>
              <a:rPr lang="pap-029" sz="2400" b="1" noProof="0" dirty="0">
                <a:latin typeface="Aptos" panose="020B0004020202020204" pitchFamily="34" charset="0"/>
              </a:rPr>
              <a:t>òk</a:t>
            </a:r>
            <a:r>
              <a:rPr lang="pap-029" sz="2400" b="1" noProof="0" dirty="0">
                <a:latin typeface="Constantia" panose="02030602050306030303" pitchFamily="18" charset="0"/>
              </a:rPr>
              <a:t>. Ora ku esaki di bèrdat ta e eksperensia di e Kristian, lo wòrdu mirá den su bida un simplisidat, un humildat, dulsura(mansedumbre), i  umildat di kurason, ku ta mustra na tur ku kende é ta asosiá</a:t>
            </a:r>
            <a:r>
              <a:rPr lang="pap-029" sz="2400" b="1" dirty="0">
                <a:latin typeface="Constantia" panose="02030602050306030303" pitchFamily="18" charset="0"/>
              </a:rPr>
              <a:t> ku é tabata ku Hesus i</a:t>
            </a:r>
            <a:r>
              <a:rPr lang="pap-029" sz="2400" b="1" noProof="0" dirty="0">
                <a:latin typeface="Constantia" panose="02030602050306030303" pitchFamily="18" charset="0"/>
              </a:rPr>
              <a:t>  a siña di djÉ.”</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6247864"/>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Siendo</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sigur di e kos presis aki, ku Esun ku a kumins</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á un bon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obra</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 den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boso</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 lo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perfekshon’é</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te</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na</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 e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dia</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 di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Hesus</a:t>
            </a:r>
            <a:r>
              <a:rPr kumimoji="0" lang="en-U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 </a:t>
            </a:r>
            <a:r>
              <a:rPr kumimoji="0" lang="en-US"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rPr>
              <a:t>Kristu</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Filipensenan 1:6, </a:t>
            </a:r>
            <a:r>
              <a:rPr kumimoji="0" lang="en" sz="20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1828799" y="3952875"/>
            <a:ext cx="9477375"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Motibunan pa duna danki(gratitut) i hasi orashon den e karta na e Filipensenan:</a:t>
            </a:r>
          </a:p>
          <a:p>
            <a:pPr lvl="1">
              <a:spcBef>
                <a:spcPts val="600"/>
              </a:spcBef>
            </a:pPr>
            <a:r>
              <a:rPr lang="en" sz="2000" b="1" noProof="0" dirty="0"/>
              <a:t>Motibunan pa ta gradesido (Filipensenan 1:3-8)</a:t>
            </a:r>
          </a:p>
          <a:p>
            <a:pPr lvl="1">
              <a:spcBef>
                <a:spcPts val="600"/>
              </a:spcBef>
            </a:pPr>
            <a:r>
              <a:rPr lang="en" sz="2000" b="1" noProof="0" dirty="0"/>
              <a:t>Petishonnan di orashon  (Filipensenan 1:9-11)</a:t>
            </a:r>
          </a:p>
          <a:p>
            <a:pPr>
              <a:spcBef>
                <a:spcPts val="600"/>
              </a:spcBef>
            </a:pPr>
            <a:r>
              <a:rPr lang="en" sz="2000" b="1" noProof="0" dirty="0">
                <a:solidFill>
                  <a:srgbClr val="BA9B00"/>
                </a:solidFill>
              </a:rPr>
              <a:t>Duna danki i hasiendo orashon den tempunan difisil (Filipensenan 1:12-18)</a:t>
            </a:r>
          </a:p>
          <a:p>
            <a:pPr>
              <a:spcBef>
                <a:spcPts val="600"/>
              </a:spcBef>
            </a:pPr>
            <a:r>
              <a:rPr lang="en" sz="2000" b="1" noProof="0" dirty="0">
                <a:solidFill>
                  <a:srgbClr val="A400B9"/>
                </a:solidFill>
              </a:rPr>
              <a:t>Motibunan pa duna danki i hasi orashon den e karta na e Kolosensenan:</a:t>
            </a:r>
          </a:p>
          <a:p>
            <a:pPr lvl="1">
              <a:spcBef>
                <a:spcPts val="600"/>
              </a:spcBef>
            </a:pPr>
            <a:r>
              <a:rPr lang="en" sz="2000" b="1" noProof="0" dirty="0"/>
              <a:t>Motibunan pa ta gradesido ( Kolosensenan 1:3-8)</a:t>
            </a:r>
          </a:p>
          <a:p>
            <a:pPr lvl="1">
              <a:spcBef>
                <a:spcPts val="600"/>
              </a:spcBef>
            </a:pPr>
            <a:r>
              <a:rPr lang="en" sz="2000" b="1" noProof="0" dirty="0"/>
              <a:t>Petishonnan di orashon (Kolosensenan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5353050" cy="1015663"/>
          </a:xfrm>
          <a:prstGeom prst="rect">
            <a:avLst/>
          </a:prstGeom>
          <a:noFill/>
        </p:spPr>
        <p:txBody>
          <a:bodyPr wrap="square" rtlCol="0">
            <a:spAutoFit/>
          </a:bodyPr>
          <a:lstStyle/>
          <a:p>
            <a:pPr>
              <a:spcBef>
                <a:spcPts val="600"/>
              </a:spcBef>
            </a:pPr>
            <a:r>
              <a:rPr lang="pap-029" sz="2000" b="1" dirty="0"/>
              <a:t>Esakinan no tabata tempunan fasil pa Pablo. Esaki lo por tabata fasil pa entrega na desesperashon na e p</a:t>
            </a:r>
            <a:r>
              <a:rPr lang="pap-029" sz="2000" b="1" dirty="0">
                <a:latin typeface="Aptos" panose="020B0004020202020204" pitchFamily="34" charset="0"/>
              </a:rPr>
              <a:t>érdida di su libertat</a:t>
            </a:r>
            <a:r>
              <a:rPr lang="pap-029" sz="2000" b="1" dirty="0"/>
              <a:t>.</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80901" y="1329977"/>
            <a:ext cx="2518135" cy="2518135"/>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096000" y="295041"/>
            <a:ext cx="3111373" cy="2403635"/>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196083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196083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196083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196083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126134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126134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126134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292542" y="2774659"/>
            <a:ext cx="5353050" cy="1015663"/>
          </a:xfrm>
          <a:prstGeom prst="rect">
            <a:avLst/>
          </a:prstGeom>
          <a:noFill/>
        </p:spPr>
        <p:txBody>
          <a:bodyPr wrap="square">
            <a:spAutoFit/>
          </a:bodyPr>
          <a:lstStyle/>
          <a:p>
            <a:pPr>
              <a:spcBef>
                <a:spcPts val="600"/>
              </a:spcBef>
            </a:pPr>
            <a:r>
              <a:rPr lang="pap-029" sz="2000" b="1" dirty="0"/>
              <a:t>Su enkarselashon no a preveni</a:t>
            </a:r>
            <a:r>
              <a:rPr lang="pap-029" sz="2000" b="1" dirty="0">
                <a:latin typeface="Aptos" panose="020B0004020202020204" pitchFamily="34" charset="0"/>
              </a:rPr>
              <a:t>é di sigui pa komuniká ku su Tata, i</a:t>
            </a:r>
            <a:r>
              <a:rPr lang="pap-029" sz="2000" b="1" dirty="0"/>
              <a:t> intersed</a:t>
            </a:r>
            <a:r>
              <a:rPr lang="pap-029" sz="2000" b="1" dirty="0">
                <a:latin typeface="Aptos" panose="020B0004020202020204" pitchFamily="34" charset="0"/>
              </a:rPr>
              <a:t>é pa otronan dor di orashon. </a:t>
            </a:r>
            <a:endParaRPr lang="pap-029" sz="2000" b="1" dirty="0"/>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184328"/>
            <a:ext cx="5353051" cy="1631216"/>
          </a:xfrm>
          <a:prstGeom prst="rect">
            <a:avLst/>
          </a:prstGeom>
          <a:noFill/>
        </p:spPr>
        <p:txBody>
          <a:bodyPr wrap="square">
            <a:spAutoFit/>
          </a:bodyPr>
          <a:lstStyle/>
          <a:p>
            <a:pPr>
              <a:spcBef>
                <a:spcPts val="600"/>
              </a:spcBef>
            </a:pPr>
            <a:r>
              <a:rPr lang="pap-029" sz="2000" b="1" noProof="0" dirty="0"/>
              <a:t>Sinembargo, meskos ku el a kanta himnonan den su prizon severo di Filipos, Pablo a ha</a:t>
            </a:r>
            <a:r>
              <a:rPr lang="pap-029" sz="2000" b="1" noProof="0" dirty="0">
                <a:latin typeface="Aptos" panose="020B0004020202020204" pitchFamily="34" charset="0"/>
              </a:rPr>
              <a:t>ña motibunan pa gratitut pa transportá na su rumannan hòmber i</a:t>
            </a:r>
            <a:r>
              <a:rPr lang="pap-029" sz="2000" b="1" dirty="0"/>
              <a:t> rumannan muh</a:t>
            </a:r>
            <a:r>
              <a:rPr lang="pap-029" sz="2000" b="1" dirty="0">
                <a:latin typeface="Aptos" panose="020B0004020202020204" pitchFamily="34" charset="0"/>
              </a:rPr>
              <a:t>é na Filipos i Kolosas</a:t>
            </a:r>
            <a:r>
              <a:rPr lang="pap-029" sz="2000" b="1" noProof="0" dirty="0"/>
              <a:t>.</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4"/>
                </a:solidFill>
              </a:rPr>
              <a:t>Motibunan pa Duna  Danki i  Hasi orashon den e Karta na e Filipensenan</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MOTIBUNAN PA TA GRADESIDO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pap-029" b="1" noProof="0" dirty="0">
                <a:solidFill>
                  <a:schemeClr val="tx2">
                    <a:lumMod val="50000"/>
                    <a:lumOff val="50000"/>
                  </a:schemeClr>
                </a:solidFill>
                <a:latin typeface="Comic Sans MS" panose="030F0702030302020204" pitchFamily="66" charset="0"/>
              </a:rPr>
              <a:t>“ siendo sigur di esaki, ku Esun ku a kuminsá un bon obra den boso lo perfekshon</a:t>
            </a:r>
            <a:r>
              <a:rPr lang="pap-029" b="1" dirty="0">
                <a:solidFill>
                  <a:schemeClr val="tx2">
                    <a:lumMod val="50000"/>
                    <a:lumOff val="50000"/>
                  </a:schemeClr>
                </a:solidFill>
                <a:latin typeface="Comic Sans MS" panose="030F0702030302020204" pitchFamily="66" charset="0"/>
              </a:rPr>
              <a:t>’é te na e dia di Kristu Hesus.</a:t>
            </a:r>
            <a:r>
              <a:rPr lang="pap-029" b="1" noProof="0" dirty="0">
                <a:solidFill>
                  <a:schemeClr val="tx2">
                    <a:lumMod val="50000"/>
                    <a:lumOff val="50000"/>
                  </a:schemeClr>
                </a:solidFill>
                <a:latin typeface="Comic Sans MS" panose="030F0702030302020204" pitchFamily="66" charset="0"/>
              </a:rPr>
              <a:t>” </a:t>
            </a:r>
            <a:r>
              <a:rPr lang="en" sz="1400" b="1" noProof="0" dirty="0">
                <a:solidFill>
                  <a:schemeClr val="tx2">
                    <a:lumMod val="50000"/>
                    <a:lumOff val="50000"/>
                  </a:schemeClr>
                </a:solidFill>
                <a:latin typeface="Comic Sans MS" panose="030F0702030302020204" pitchFamily="66" charset="0"/>
              </a:rPr>
              <a:t>( Filipensenan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n" sz="2000" b="1" noProof="0" dirty="0"/>
              <a:t>Pablo ta kuminsa su karta dor di gradisi Dios pa e kreyentenan na Filipos ( Fil. 1:3), kendenan el a stima tiernamente ( Fil.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77802"/>
            <a:ext cx="5675840" cy="2246769"/>
          </a:xfrm>
          <a:prstGeom prst="rect">
            <a:avLst/>
          </a:prstGeom>
          <a:noFill/>
        </p:spPr>
        <p:txBody>
          <a:bodyPr wrap="square">
            <a:spAutoFit/>
          </a:bodyPr>
          <a:lstStyle/>
          <a:p>
            <a:pPr>
              <a:spcBef>
                <a:spcPts val="600"/>
              </a:spcBef>
            </a:pPr>
            <a:r>
              <a:rPr lang="pap-029" sz="2000" b="1" dirty="0"/>
              <a:t>Meskos ku e sumosaserdote a bisti riba su pechero, banda di su kurason, e n</a:t>
            </a:r>
            <a:r>
              <a:rPr lang="pap-029" sz="2000" b="1" dirty="0">
                <a:latin typeface="Aptos" panose="020B0004020202020204" pitchFamily="34" charset="0"/>
              </a:rPr>
              <a:t>òmbernan di e tribunan di </a:t>
            </a:r>
            <a:r>
              <a:rPr lang="pap-029" sz="2000" b="1" dirty="0"/>
              <a:t>Israel grab</a:t>
            </a:r>
            <a:r>
              <a:rPr lang="pap-029" sz="2000" b="1" dirty="0">
                <a:latin typeface="Aptos" panose="020B0004020202020204" pitchFamily="34" charset="0"/>
              </a:rPr>
              <a:t>á riba piedranan presioso ora ku él a para dilanti di Dios, </a:t>
            </a:r>
            <a:r>
              <a:rPr lang="pap-029" sz="2000" b="1" dirty="0"/>
              <a:t>Pablo a karga “ den su kurason ” kada miembro di e iglesia ora el a para dilanti di Dios den orashon pa intersed</a:t>
            </a:r>
            <a:r>
              <a:rPr lang="pap-029" sz="2000" b="1" dirty="0">
                <a:latin typeface="Aptos" panose="020B0004020202020204" pitchFamily="34" charset="0"/>
              </a:rPr>
              <a:t>é pa nan</a:t>
            </a:r>
            <a:r>
              <a:rPr lang="pap-029" sz="2000" b="1" dirty="0"/>
              <a:t> ( Fil.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675840" cy="1323439"/>
          </a:xfrm>
          <a:prstGeom prst="rect">
            <a:avLst/>
          </a:prstGeom>
          <a:noFill/>
        </p:spPr>
        <p:txBody>
          <a:bodyPr wrap="square">
            <a:spAutoFit/>
          </a:bodyPr>
          <a:lstStyle/>
          <a:p>
            <a:pPr>
              <a:spcBef>
                <a:spcPts val="600"/>
              </a:spcBef>
            </a:pPr>
            <a:r>
              <a:rPr lang="en" sz="2000" b="1" noProof="0" dirty="0"/>
              <a:t>E di tres motibu pa gratitut tabata ku e Filipensenan a kompart</a:t>
            </a:r>
            <a:r>
              <a:rPr lang="en-US" sz="2000" b="1" noProof="0" dirty="0">
                <a:latin typeface="Aptos" panose="020B0004020202020204" pitchFamily="34" charset="0"/>
              </a:rPr>
              <a:t>í kune </a:t>
            </a:r>
            <a:r>
              <a:rPr lang="en" sz="2000" b="1" noProof="0" dirty="0"/>
              <a:t>“ den mi lasonan(prizon), i den e defensa i konfirmashon   di e evangelio ”  ( Fil.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383490"/>
            <a:ext cx="5428952" cy="1015663"/>
          </a:xfrm>
          <a:prstGeom prst="rect">
            <a:avLst/>
          </a:prstGeom>
          <a:noFill/>
        </p:spPr>
        <p:txBody>
          <a:bodyPr wrap="square">
            <a:spAutoFit/>
          </a:bodyPr>
          <a:lstStyle/>
          <a:p>
            <a:pPr>
              <a:spcBef>
                <a:spcPts val="600"/>
              </a:spcBef>
            </a:pPr>
            <a:r>
              <a:rPr lang="pap-029" sz="2000" b="1" dirty="0"/>
              <a:t>Su gratitut a inklu</a:t>
            </a:r>
            <a:r>
              <a:rPr lang="pap-029" sz="2000" b="1" dirty="0">
                <a:latin typeface="Aptos" panose="020B0004020202020204" pitchFamily="34" charset="0"/>
              </a:rPr>
              <a:t>í e hecho ku e Filipensenan a keda fiel na e evangelio, i</a:t>
            </a:r>
            <a:r>
              <a:rPr lang="pap-029" sz="2000" b="1" dirty="0"/>
              <a:t> ku Dios tabata perfekshon</a:t>
            </a:r>
            <a:r>
              <a:rPr lang="pap-029" sz="2000" b="1" dirty="0">
                <a:latin typeface="Aptos" panose="020B0004020202020204" pitchFamily="34" charset="0"/>
              </a:rPr>
              <a:t>á nan tur dia </a:t>
            </a:r>
            <a:r>
              <a:rPr lang="pap-029" sz="2000" b="1" dirty="0"/>
              <a:t>( Fil.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660771728"/>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PETISHONNAN DI ORASHON</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 </a:t>
            </a:r>
            <a:r>
              <a:rPr lang="pap-029" b="1" dirty="0">
                <a:solidFill>
                  <a:srgbClr val="7030A0"/>
                </a:solidFill>
                <a:latin typeface="Comic Sans MS" panose="030F0702030302020204" pitchFamily="66" charset="0"/>
              </a:rPr>
              <a:t>Y esaki ta mi orashon: ku  boso amor lo por abundá mas i mas den konosementu i profundidat di desernimentu, asina ku boso lo por ta kapas pa deserni loke ta mihó i lo por ta puru i sin kulpa te na e dia di Kristu, yená ku e fruta di hustisia ku ta bini dor di Hesus Kristu — na e gloria                                   i alabansa di Dios.” </a:t>
            </a:r>
            <a:r>
              <a:rPr lang="pap-029" sz="1400" b="1" dirty="0">
                <a:solidFill>
                  <a:srgbClr val="7030A0"/>
                </a:solidFill>
                <a:latin typeface="Comic Sans MS" panose="030F0702030302020204" pitchFamily="66" charset="0"/>
              </a:rPr>
              <a:t>( Filipensenan </a:t>
            </a:r>
            <a:r>
              <a:rPr lang="en" sz="1400" b="1" noProof="0" dirty="0">
                <a:solidFill>
                  <a:srgbClr val="7030A0"/>
                </a:solidFill>
                <a:latin typeface="Comic Sans MS" panose="030F0702030302020204" pitchFamily="66" charset="0"/>
              </a:rPr>
              <a:t>1:9-11 </a:t>
            </a:r>
            <a:r>
              <a:rPr lang="en" sz="1100" b="1" noProof="0" dirty="0">
                <a:solidFill>
                  <a:srgbClr val="7030A0"/>
                </a:solidFill>
                <a:latin typeface="Comic Sans MS" panose="030F0702030302020204" pitchFamily="66" charset="0"/>
              </a:rPr>
              <a:t>NIV</a:t>
            </a:r>
            <a:r>
              <a:rPr lang="en" sz="1400" b="1" noProof="0"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pap-029" sz="2000" b="1" dirty="0"/>
              <a:t>Nos lo por konsider</a:t>
            </a:r>
            <a:r>
              <a:rPr lang="pap-029" sz="2000" b="1" dirty="0">
                <a:latin typeface="Aptos" panose="020B0004020202020204" pitchFamily="34" charset="0"/>
              </a:rPr>
              <a:t>á Pablo su motivashon di orashon komo un </a:t>
            </a:r>
            <a:r>
              <a:rPr lang="pap-029" sz="2000" b="1" dirty="0"/>
              <a:t>“ motibu kaden</a:t>
            </a:r>
            <a:r>
              <a:rPr lang="pap-029" sz="2000" b="1" dirty="0">
                <a:latin typeface="Aptos" panose="020B0004020202020204" pitchFamily="34" charset="0"/>
              </a:rPr>
              <a:t>á </a:t>
            </a:r>
            <a:r>
              <a:rPr lang="pap-029" sz="2000" b="1" dirty="0"/>
              <a:t>”  ( Fil. </a:t>
            </a:r>
            <a:r>
              <a:rPr lang="en" sz="2000" b="1" noProof="0" dirty="0"/>
              <a:t>1:9-11 </a:t>
            </a:r>
            <a:r>
              <a:rPr lang="en" sz="1600" b="1" noProof="0" dirty="0"/>
              <a:t>NIV</a:t>
            </a:r>
            <a:r>
              <a:rPr lang="en" sz="2000" b="1" noProof="0"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21504" y="-27271"/>
                  <a:pt x="318672" y="-21025"/>
                  <a:pt x="525780" y="0"/>
                </a:cubicBezTo>
                <a:cubicBezTo>
                  <a:pt x="782175" y="-26553"/>
                  <a:pt x="969130" y="7096"/>
                  <a:pt x="1097280" y="0"/>
                </a:cubicBezTo>
                <a:cubicBezTo>
                  <a:pt x="1216433" y="-23258"/>
                  <a:pt x="1567325" y="87012"/>
                  <a:pt x="1714500" y="0"/>
                </a:cubicBezTo>
                <a:cubicBezTo>
                  <a:pt x="1750606" y="-66635"/>
                  <a:pt x="1987116" y="96488"/>
                  <a:pt x="2331719" y="0"/>
                </a:cubicBezTo>
                <a:cubicBezTo>
                  <a:pt x="2611756" y="-77717"/>
                  <a:pt x="2657195" y="80827"/>
                  <a:pt x="2766059" y="0"/>
                </a:cubicBezTo>
                <a:cubicBezTo>
                  <a:pt x="2877698" y="-20043"/>
                  <a:pt x="2991007" y="58817"/>
                  <a:pt x="3246119" y="0"/>
                </a:cubicBezTo>
                <a:cubicBezTo>
                  <a:pt x="3409074" y="-1565"/>
                  <a:pt x="3655606" y="58276"/>
                  <a:pt x="3771899" y="0"/>
                </a:cubicBezTo>
                <a:cubicBezTo>
                  <a:pt x="3845031" y="-72976"/>
                  <a:pt x="4447291" y="-5732"/>
                  <a:pt x="4571999" y="0"/>
                </a:cubicBezTo>
                <a:cubicBezTo>
                  <a:pt x="4601320" y="195216"/>
                  <a:pt x="4511823" y="310596"/>
                  <a:pt x="4571999" y="507832"/>
                </a:cubicBezTo>
                <a:cubicBezTo>
                  <a:pt x="4604395" y="641566"/>
                  <a:pt x="4549210" y="931121"/>
                  <a:pt x="4571999" y="1015663"/>
                </a:cubicBezTo>
                <a:cubicBezTo>
                  <a:pt x="4272339" y="973247"/>
                  <a:pt x="4189348" y="925141"/>
                  <a:pt x="3954779" y="1015663"/>
                </a:cubicBezTo>
                <a:cubicBezTo>
                  <a:pt x="3690383" y="1139895"/>
                  <a:pt x="3653106" y="1021902"/>
                  <a:pt x="3474719" y="1015663"/>
                </a:cubicBezTo>
                <a:cubicBezTo>
                  <a:pt x="3247303" y="1024190"/>
                  <a:pt x="3146284" y="1022135"/>
                  <a:pt x="2857499" y="1015663"/>
                </a:cubicBezTo>
                <a:cubicBezTo>
                  <a:pt x="2634528" y="1022749"/>
                  <a:pt x="2591696" y="981644"/>
                  <a:pt x="2286000" y="1015663"/>
                </a:cubicBezTo>
                <a:cubicBezTo>
                  <a:pt x="2036448" y="1090377"/>
                  <a:pt x="1969716" y="952831"/>
                  <a:pt x="1851660" y="1015663"/>
                </a:cubicBezTo>
                <a:cubicBezTo>
                  <a:pt x="1758898" y="1019018"/>
                  <a:pt x="1555543" y="1027251"/>
                  <a:pt x="1280160" y="1015663"/>
                </a:cubicBezTo>
                <a:cubicBezTo>
                  <a:pt x="1011799" y="1053219"/>
                  <a:pt x="993370" y="985776"/>
                  <a:pt x="800100" y="1015663"/>
                </a:cubicBezTo>
                <a:cubicBezTo>
                  <a:pt x="596879" y="1063980"/>
                  <a:pt x="326556" y="884357"/>
                  <a:pt x="0" y="1015663"/>
                </a:cubicBezTo>
                <a:cubicBezTo>
                  <a:pt x="-2371" y="823854"/>
                  <a:pt x="7317" y="777512"/>
                  <a:pt x="0" y="538301"/>
                </a:cubicBezTo>
                <a:cubicBezTo>
                  <a:pt x="-26370" y="276997"/>
                  <a:pt x="24087" y="240317"/>
                  <a:pt x="0" y="0"/>
                </a:cubicBezTo>
                <a:close/>
              </a:path>
            </a:pathLst>
          </a:custGeom>
          <a:noFill/>
          <a:ln w="38100">
            <a:solidFill>
              <a:srgbClr val="7030A0"/>
            </a:solidFill>
            <a:extLst>
              <a:ext uri="{C807C97D-BFC1-408E-A445-0C87EB9F89A2}">
                <ask:lineSketchStyleProps xmlns:ask="http://schemas.microsoft.com/office/drawing/2018/sketchyshapes" sd="891667940">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56105" y="-49571"/>
                          <a:pt x="319881" y="-16617"/>
                          <a:pt x="525780" y="0"/>
                        </a:cubicBezTo>
                        <a:cubicBezTo>
                          <a:pt x="761535" y="-25775"/>
                          <a:pt x="959506" y="9100"/>
                          <a:pt x="1097280" y="0"/>
                        </a:cubicBezTo>
                        <a:cubicBezTo>
                          <a:pt x="1242809" y="-19872"/>
                          <a:pt x="1579701" y="65103"/>
                          <a:pt x="1714500" y="0"/>
                        </a:cubicBezTo>
                        <a:cubicBezTo>
                          <a:pt x="1818693" y="-61560"/>
                          <a:pt x="2033215" y="65265"/>
                          <a:pt x="2331719" y="0"/>
                        </a:cubicBezTo>
                        <a:cubicBezTo>
                          <a:pt x="2606997" y="-55404"/>
                          <a:pt x="2633286" y="59629"/>
                          <a:pt x="2766059" y="0"/>
                        </a:cubicBezTo>
                        <a:cubicBezTo>
                          <a:pt x="2886961" y="-25317"/>
                          <a:pt x="3015583" y="25424"/>
                          <a:pt x="3246119" y="0"/>
                        </a:cubicBezTo>
                        <a:cubicBezTo>
                          <a:pt x="3440077" y="-10297"/>
                          <a:pt x="3650111" y="52636"/>
                          <a:pt x="3771899" y="0"/>
                        </a:cubicBezTo>
                        <a:cubicBezTo>
                          <a:pt x="3851154" y="-69965"/>
                          <a:pt x="4400558" y="13701"/>
                          <a:pt x="4571999" y="0"/>
                        </a:cubicBezTo>
                        <a:cubicBezTo>
                          <a:pt x="4608537" y="180543"/>
                          <a:pt x="4539236" y="349704"/>
                          <a:pt x="4571999" y="507832"/>
                        </a:cubicBezTo>
                        <a:cubicBezTo>
                          <a:pt x="4599539" y="649727"/>
                          <a:pt x="4551991" y="916395"/>
                          <a:pt x="4571999" y="1015663"/>
                        </a:cubicBezTo>
                        <a:cubicBezTo>
                          <a:pt x="4277669" y="991548"/>
                          <a:pt x="4194663" y="936735"/>
                          <a:pt x="3954779" y="1015663"/>
                        </a:cubicBezTo>
                        <a:cubicBezTo>
                          <a:pt x="3701459" y="1106856"/>
                          <a:pt x="3657099" y="983078"/>
                          <a:pt x="3474719" y="1015663"/>
                        </a:cubicBezTo>
                        <a:cubicBezTo>
                          <a:pt x="3256050" y="1030085"/>
                          <a:pt x="3127632" y="1010341"/>
                          <a:pt x="2857499" y="1015663"/>
                        </a:cubicBezTo>
                        <a:cubicBezTo>
                          <a:pt x="2633538" y="1032318"/>
                          <a:pt x="2565920" y="976115"/>
                          <a:pt x="2286000" y="1015663"/>
                        </a:cubicBezTo>
                        <a:cubicBezTo>
                          <a:pt x="2032952" y="1071941"/>
                          <a:pt x="1965393" y="955820"/>
                          <a:pt x="1851660" y="1015663"/>
                        </a:cubicBezTo>
                        <a:cubicBezTo>
                          <a:pt x="1753944" y="1051254"/>
                          <a:pt x="1562926" y="990226"/>
                          <a:pt x="1280160" y="1015663"/>
                        </a:cubicBezTo>
                        <a:cubicBezTo>
                          <a:pt x="1005666" y="1051176"/>
                          <a:pt x="991095" y="986454"/>
                          <a:pt x="800100" y="1015663"/>
                        </a:cubicBezTo>
                        <a:cubicBezTo>
                          <a:pt x="602328" y="1057312"/>
                          <a:pt x="292192" y="963817"/>
                          <a:pt x="0" y="1015663"/>
                        </a:cubicBezTo>
                        <a:cubicBezTo>
                          <a:pt x="-6220" y="814498"/>
                          <a:pt x="6602" y="775879"/>
                          <a:pt x="0" y="538301"/>
                        </a:cubicBezTo>
                        <a:cubicBezTo>
                          <a:pt x="-16012" y="289838"/>
                          <a:pt x="27714" y="243435"/>
                          <a:pt x="0" y="0"/>
                        </a:cubicBezTo>
                        <a:close/>
                      </a:path>
                    </a:pathLst>
                  </a:custGeom>
                  <ask:type>
                    <ask:lineSketchScribble/>
                  </ask:type>
                </ask:lineSketchStyleProps>
              </a:ext>
            </a:extLst>
          </a:ln>
        </p:spPr>
        <p:txBody>
          <a:bodyPr wrap="square" rtlCol="0">
            <a:spAutoFit/>
          </a:bodyPr>
          <a:lstStyle/>
          <a:p>
            <a:pPr algn="ctr">
              <a:spcBef>
                <a:spcPts val="600"/>
              </a:spcBef>
            </a:pPr>
            <a:r>
              <a:rPr lang="en" sz="2000" b="1" noProof="0" dirty="0"/>
              <a:t>Kon nos amor lo por “ abund</a:t>
            </a:r>
            <a:r>
              <a:rPr lang="en-US" sz="2000" b="1" noProof="0" dirty="0">
                <a:latin typeface="Aptos" panose="020B0004020202020204" pitchFamily="34" charset="0"/>
              </a:rPr>
              <a:t>á </a:t>
            </a:r>
            <a:r>
              <a:rPr lang="en-US" sz="2000" b="1" noProof="0" dirty="0" err="1">
                <a:latin typeface="Aptos" panose="020B0004020202020204" pitchFamily="34" charset="0"/>
              </a:rPr>
              <a:t>ainda</a:t>
            </a:r>
            <a:r>
              <a:rPr lang="en-US" sz="2000" b="1" noProof="0" dirty="0">
                <a:latin typeface="Aptos" panose="020B0004020202020204" pitchFamily="34" charset="0"/>
              </a:rPr>
              <a:t> mas </a:t>
            </a:r>
            <a:r>
              <a:rPr lang="en-US" sz="2000" b="1" noProof="0" dirty="0" err="1">
                <a:latin typeface="Aptos" panose="020B0004020202020204" pitchFamily="34" charset="0"/>
              </a:rPr>
              <a:t>i</a:t>
            </a:r>
            <a:r>
              <a:rPr lang="en-US" sz="2000" b="1" noProof="0" dirty="0">
                <a:latin typeface="Aptos" panose="020B0004020202020204" pitchFamily="34" charset="0"/>
              </a:rPr>
              <a:t> mas </a:t>
            </a:r>
            <a:r>
              <a:rPr lang="en" sz="2000" b="1" noProof="0" dirty="0"/>
              <a:t>”? Pakiko esei ta asina importante pa e bida Kristian?</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noProof="0" dirty="0">
                <a:ln/>
                <a:solidFill>
                  <a:schemeClr val="accent3">
                    <a:lumMod val="75000"/>
                  </a:schemeClr>
                </a:solidFill>
              </a:rPr>
              <a:t>DUNANDO DANKI(GRATITUT) I HASIENDO ORASHON DEN TEMPUNAN DIFISIL</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pap-029" b="1" dirty="0">
                <a:effectLst>
                  <a:outerShdw blurRad="38100" dist="38100" dir="2700000" algn="tl">
                    <a:srgbClr val="000000">
                      <a:alpha val="43137"/>
                    </a:srgbClr>
                  </a:outerShdw>
                </a:effectLst>
                <a:latin typeface="Comic Sans MS" panose="030F0702030302020204" pitchFamily="66" charset="0"/>
              </a:rPr>
              <a:t>“ Awor mi kier pa boso sa, rumannan, ku loke a sosodé ku mi a sirbi aktualmente pa avansá e evangelio.” </a:t>
            </a:r>
            <a:r>
              <a:rPr lang="pap-029" sz="1400" b="1" dirty="0">
                <a:effectLst>
                  <a:outerShdw blurRad="38100" dist="38100" dir="2700000" algn="tl">
                    <a:srgbClr val="000000">
                      <a:alpha val="43137"/>
                    </a:srgbClr>
                  </a:outerShdw>
                </a:effectLst>
                <a:latin typeface="Comic Sans MS" panose="030F0702030302020204" pitchFamily="66" charset="0"/>
              </a:rPr>
              <a:t>( Filipensenan </a:t>
            </a:r>
            <a:r>
              <a:rPr lang="en" sz="1400" b="1" noProof="0" dirty="0">
                <a:effectLst>
                  <a:outerShdw blurRad="38100" dist="38100" dir="2700000" algn="tl">
                    <a:srgbClr val="000000">
                      <a:alpha val="43137"/>
                    </a:srgbClr>
                  </a:outerShdw>
                </a:effectLst>
                <a:latin typeface="Comic Sans MS" panose="030F0702030302020204" pitchFamily="66" charset="0"/>
              </a:rPr>
              <a:t>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UN OPORTUNIDAT PA DEFEND</a:t>
            </a:r>
            <a:r>
              <a:rPr lang="en-US"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latin typeface="Aptos" panose="020B0004020202020204" pitchFamily="34" charset="0"/>
              </a:rPr>
              <a:t>É E EVANGELIO</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pap-029" sz="2000" b="1" dirty="0"/>
              <a:t>Ora ku e Filipensenan a si</a:t>
            </a:r>
            <a:r>
              <a:rPr lang="pap-029" sz="2000" b="1" dirty="0">
                <a:latin typeface="Aptos" panose="020B0004020202020204" pitchFamily="34" charset="0"/>
              </a:rPr>
              <a:t>ña ku Pablo a wòrdu enkarselá na Roma, nan a wòrdu aflihí grandemente, i</a:t>
            </a:r>
            <a:r>
              <a:rPr lang="pap-029" sz="2000" b="1" dirty="0"/>
              <a:t>  nan a manda Epafrodito ku yudansa pa e ap</a:t>
            </a:r>
            <a:r>
              <a:rPr lang="pap-029" sz="2000" b="1" dirty="0">
                <a:latin typeface="Aptos" panose="020B0004020202020204" pitchFamily="34" charset="0"/>
              </a:rPr>
              <a:t>òstel</a:t>
            </a:r>
            <a:r>
              <a:rPr lang="pap-029" sz="2000" b="1" dirty="0"/>
              <a:t> ( Fil.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10656" t="-388" r="2128" b="388"/>
          <a:stretch>
            <a:fillRect/>
          </a:stretch>
        </p:blipFill>
        <p:spPr>
          <a:xfrm>
            <a:off x="7924800" y="3915200"/>
            <a:ext cx="4091545" cy="273140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583611"/>
            <a:ext cx="8640612" cy="1015663"/>
          </a:xfrm>
          <a:prstGeom prst="rect">
            <a:avLst/>
          </a:prstGeom>
          <a:noFill/>
        </p:spPr>
        <p:txBody>
          <a:bodyPr wrap="square">
            <a:spAutoFit/>
          </a:bodyPr>
          <a:lstStyle/>
          <a:p>
            <a:pPr>
              <a:spcBef>
                <a:spcPts val="600"/>
              </a:spcBef>
            </a:pPr>
            <a:r>
              <a:rPr lang="pap-029" sz="2000" b="1" noProof="0" dirty="0"/>
              <a:t>Leu for di ta aflig</a:t>
            </a:r>
            <a:r>
              <a:rPr lang="pap-029" sz="2000" b="1" noProof="0" dirty="0">
                <a:latin typeface="Aptos" panose="020B0004020202020204" pitchFamily="34" charset="0"/>
              </a:rPr>
              <a:t>í, Pablo a duna danki na Dios pa su enkarselamentu</a:t>
            </a:r>
            <a:r>
              <a:rPr lang="pap-029" sz="2000" b="1" noProof="0" dirty="0"/>
              <a:t>. Pakiko duna danki? Pasombra di e manera aki </a:t>
            </a:r>
            <a:r>
              <a:rPr lang="pap-029" sz="2000" b="1" noProof="0" dirty="0">
                <a:latin typeface="Aptos" panose="020B0004020202020204" pitchFamily="34" charset="0"/>
              </a:rPr>
              <a:t>é tabata kapas pa prediká na esun</a:t>
            </a:r>
            <a:r>
              <a:rPr lang="pap-029" sz="2000" b="1" dirty="0">
                <a:latin typeface="Aptos" panose="020B0004020202020204" pitchFamily="34" charset="0"/>
              </a:rPr>
              <a:t> ku,  di otro manera, é nunka lo por a alkansá</a:t>
            </a:r>
            <a:r>
              <a:rPr lang="pap-029" sz="2000" b="1" noProof="0" dirty="0"/>
              <a:t> ( Fil</a:t>
            </a:r>
            <a:r>
              <a:rPr lang="en" sz="2000" b="1" noProof="0"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719422"/>
            <a:ext cx="4407824" cy="1631216"/>
          </a:xfrm>
          <a:prstGeom prst="rect">
            <a:avLst/>
          </a:prstGeom>
          <a:noFill/>
        </p:spPr>
        <p:txBody>
          <a:bodyPr wrap="square">
            <a:spAutoFit/>
          </a:bodyPr>
          <a:lstStyle/>
          <a:p>
            <a:pPr>
              <a:spcBef>
                <a:spcPts val="600"/>
              </a:spcBef>
            </a:pPr>
            <a:r>
              <a:rPr lang="pap-029" sz="2000" b="1" dirty="0"/>
              <a:t>Ademas, mirando e ap</a:t>
            </a:r>
            <a:r>
              <a:rPr lang="pap-029" sz="2000" b="1" dirty="0">
                <a:latin typeface="Aptos" panose="020B0004020202020204" pitchFamily="34" charset="0"/>
              </a:rPr>
              <a:t>òstel su aktitut, otro rumannan hòmber fiel a wòrdu enkurashá</a:t>
            </a:r>
            <a:r>
              <a:rPr lang="pap-029" sz="2000" b="1" dirty="0"/>
              <a:t>, i  a kumins</a:t>
            </a:r>
            <a:r>
              <a:rPr lang="pap-029" sz="2000" b="1" dirty="0">
                <a:latin typeface="Aptos" panose="020B0004020202020204" pitchFamily="34" charset="0"/>
              </a:rPr>
              <a:t>á prediká e evangelio apesar di e difikultatnan envolví</a:t>
            </a:r>
            <a:r>
              <a:rPr lang="pap-029" sz="2000" b="1" dirty="0"/>
              <a:t> ( Fil.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5654874" cy="1323439"/>
          </a:xfrm>
          <a:prstGeom prst="rect">
            <a:avLst/>
          </a:prstGeom>
          <a:noFill/>
        </p:spPr>
        <p:txBody>
          <a:bodyPr wrap="square">
            <a:spAutoFit/>
          </a:bodyPr>
          <a:lstStyle/>
          <a:p>
            <a:pPr>
              <a:spcBef>
                <a:spcPts val="600"/>
              </a:spcBef>
            </a:pPr>
            <a:r>
              <a:rPr lang="en" sz="2000" b="1" noProof="0" dirty="0"/>
              <a:t>Otronan, pensando ku papiando abiertamente tokante di e evangelio lo trese difikultatnan pa Pablo, tambe a yuda  – no intenshonalmente – pa plama esaki  ( Fil.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6">
                    <a:lumMod val="50000"/>
                  </a:schemeClr>
                </a:solidFill>
              </a:rPr>
              <a:t>Motibunan pa Duna Danki i Hasi orashon den e Karta na e Kolosensenan</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992</TotalTime>
  <Words>1424</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2025-12-29T07:58:33Z</dcterms:created>
  <dcterms:modified xsi:type="dcterms:W3CDTF">2026-01-07T18:44:48Z</dcterms:modified>
</cp:coreProperties>
</file>