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Mantene unidat ( Fil.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pap-029" sz="1800" b="1" noProof="0" dirty="0"/>
            <a:t>Ora ku ta trahando huntu, no mester tin ningun redu, kr</a:t>
          </a:r>
          <a:r>
            <a:rPr lang="pap-029" sz="1800" b="1" noProof="0" dirty="0">
              <a:latin typeface="Aptos" panose="020B0004020202020204" pitchFamily="34" charset="0"/>
            </a:rPr>
            <a:t>ítika, </a:t>
          </a:r>
          <a:r>
            <a:rPr lang="pap-029" sz="1800" b="1" noProof="0" dirty="0"/>
            <a:t>rivalidatnan, </a:t>
          </a:r>
          <a:r>
            <a:rPr lang="pap-029" sz="1800" b="1" noProof="0" dirty="0">
              <a:latin typeface="Aptos" panose="020B0004020202020204" pitchFamily="34" charset="0"/>
            </a:rPr>
            <a:t>òf</a:t>
          </a:r>
          <a:r>
            <a:rPr lang="pap-029" sz="1800" b="1" noProof="0" dirty="0"/>
            <a:t> argumentunan entre nos. </a:t>
          </a:r>
          <a:endParaRPr lang="pap-029" sz="1800" noProof="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Komport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boso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mes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sin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kulpa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Fil.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pap-029" sz="1600" b="1" noProof="0" dirty="0"/>
            <a:t>Obedesiendo nos Tata ku simplisidatta par</a:t>
          </a:r>
          <a:r>
            <a:rPr lang="pap-029" sz="1600" b="1" noProof="0" dirty="0">
              <a:latin typeface="Aptos" panose="020B0004020202020204" pitchFamily="34" charset="0"/>
            </a:rPr>
            <a:t>á den kontraste severo na e maldat i dispidimentu ku ta eksistí tur rònt di nos. </a:t>
          </a:r>
          <a:endParaRPr lang="pap-029" sz="1600" noProof="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Siendo fiel na e Palabra di Dios  ( Fil.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pap-029" sz="1800" b="1" noProof="0" dirty="0"/>
            <a:t>Nos akshonnan i nos pensamentu mester ta di akuerdo ku loke e Beibel ta si</a:t>
          </a:r>
          <a:r>
            <a:rPr lang="pap-029" sz="1800" b="1" noProof="0" dirty="0">
              <a:latin typeface="Aptos" panose="020B0004020202020204" pitchFamily="34" charset="0"/>
            </a:rPr>
            <a:t>ña</a:t>
          </a:r>
          <a:endParaRPr lang="pap-029" sz="1800" noProof="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Ora ku ta trahando huntu, no mester tin ningun redu, kr</a:t>
          </a:r>
          <a:r>
            <a:rPr lang="pap-029" sz="1800" b="1" kern="1200" noProof="0" dirty="0">
              <a:latin typeface="Aptos" panose="020B0004020202020204" pitchFamily="34" charset="0"/>
            </a:rPr>
            <a:t>ítika, </a:t>
          </a:r>
          <a:r>
            <a:rPr lang="pap-029" sz="1800" b="1" kern="1200" noProof="0" dirty="0"/>
            <a:t>rivalidatnan, </a:t>
          </a:r>
          <a:r>
            <a:rPr lang="pap-029" sz="1800" b="1" kern="1200" noProof="0" dirty="0">
              <a:latin typeface="Aptos" panose="020B0004020202020204" pitchFamily="34" charset="0"/>
            </a:rPr>
            <a:t>òf</a:t>
          </a:r>
          <a:r>
            <a:rPr lang="pap-029" sz="1800" b="1" kern="1200" noProof="0" dirty="0"/>
            <a:t> argumentunan entre nos. </a:t>
          </a:r>
          <a:endParaRPr lang="pap-029" sz="1800" kern="1200" noProof="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Mantene unidat ( Fil.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600" b="1" kern="1200" noProof="0" dirty="0"/>
            <a:t>Obedesiendo nos Tata ku simplisidatta par</a:t>
          </a:r>
          <a:r>
            <a:rPr lang="pap-029" sz="1600" b="1" kern="1200" noProof="0" dirty="0">
              <a:latin typeface="Aptos" panose="020B0004020202020204" pitchFamily="34" charset="0"/>
            </a:rPr>
            <a:t>á den kontraste severo na e maldat i dispidimentu ku ta eksistí tur rònt di nos. </a:t>
          </a:r>
          <a:endParaRPr lang="pap-029" sz="1600" kern="1200" noProof="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Komport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boso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mes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sin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kulpa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Fil.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Nos akshonnan i nos pensamentu mester ta di akuerdo ku loke e Beibel ta si</a:t>
          </a:r>
          <a:r>
            <a:rPr lang="pap-029" sz="1800" b="1" kern="1200" noProof="0" dirty="0">
              <a:latin typeface="Aptos" panose="020B0004020202020204" pitchFamily="34" charset="0"/>
            </a:rPr>
            <a:t>ña</a:t>
          </a:r>
          <a:endParaRPr lang="pap-029" sz="1800" kern="1200" noProof="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Siendo fiel na e Palabra di Dios  ( Fil.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4912659" y="4438249"/>
            <a:ext cx="7189693" cy="20260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BRIANDO MANERA LUSNAN DURANTE ANOCHI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9676761" y="0"/>
            <a:ext cx="251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è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 5 </a:t>
            </a:r>
            <a:r>
              <a:rPr lang="en" sz="1600" b="1" dirty="0"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pa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Yan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ü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ari 31, 2024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EPAFRODITO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8002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“ </a:t>
            </a:r>
            <a:r>
              <a:rPr kumimoji="0" lang="pap-029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Pero mi ta pensa ku ta nesesario pa manda Epafrodito, mi ruman,</a:t>
            </a:r>
            <a:r>
              <a:rPr kumimoji="0" lang="pap-029" sz="1400" b="1" i="0" u="none" strike="noStrike" kern="1200" cap="none" spc="0" normalizeH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ko-obrero i</a:t>
            </a:r>
            <a:r>
              <a:rPr kumimoji="0" lang="pap-029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kompañero sòldá bèk serka boso, kende tambe ta boso mensahero, kende</a:t>
            </a:r>
            <a:r>
              <a:rPr lang="pap-029" sz="14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boso a manda pa kuida di mi nesesidatnan</a:t>
            </a:r>
            <a:r>
              <a:rPr kumimoji="0" lang="pap-029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”   ( Filipensenan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731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Ora ku e Filipensenan a bin sa ku Pablo tabata enkarsel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na Roma, nan a disidí pa manda yudansa p’é pa satisfasé su nesesidatnan 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 paga h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ür, kuminda, paña, 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etc.) Epafrodito tabata enkarg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ku tresementu di e yudansa aki na e apòstel  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 Fil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4:18; 2:25).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385059"/>
            <a:ext cx="51555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Den su zelo pa e evangelio, el </a:t>
            </a:r>
            <a:r>
              <a:rPr lang="pap-029" b="1" dirty="0">
                <a:solidFill>
                  <a:prstClr val="black"/>
                </a:solidFill>
              </a:rPr>
              <a:t>malu (Fil. 2:27, 30). Ora ku e Filipensenan a tende esaki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 riska su propio bida i  a bira seriamente</a:t>
            </a:r>
            <a:r>
              <a:rPr kumimoji="0" lang="pap-02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nan tabata preokup</a:t>
            </a:r>
            <a:r>
              <a:rPr kumimoji="0" lang="pap-02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p’é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Esaki tabata e motibu prinsipal ku Pablo a disid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 pa mand’é pa entregá e karta na nan 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 Fil. 2:26, 28).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642819"/>
            <a:ext cx="8731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Epafrodito no a djis entrega yudansa, pero a kompa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ñá Pablo, a yud’é den su</a:t>
            </a:r>
            <a:r>
              <a:rPr kumimoji="0" lang="pap-029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nesesidatnan, i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a kolabor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ku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né den plamamentu di e evangelio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438095"/>
            <a:ext cx="4958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Pablo ta pidi pa “ i  onra hendenan manera dj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( Fil. 2:29 </a:t>
            </a:r>
            <a:r>
              <a:rPr kumimoji="0" lang="pap-029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NIV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 Epafrodito tabata indudabelmente un Kristian fiel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83635" y="988776"/>
            <a:ext cx="77903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pap-029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 Mientras Hesus, nos Intersesor, ta roga pa nos den shelu, e Spiritu Santu ta obra den nos, pa kier i hasi segun Su bon boluntat. Henter shelu ta interesá den e salbashon di</a:t>
            </a:r>
            <a:r>
              <a:rPr kumimoji="0" lang="pap-029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e alma. E ora ei ki motibu nos tin pa duda ku Señ</a:t>
            </a:r>
            <a:r>
              <a:rPr lang="pap-029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or lo i ta yuda nos? Nos kende ta siña e pueblo mester di nos mes tin un konekshon vital ku Dios. Den Spiritu i Palabra nos mester ta pa e pueblo manera un fuente, pasombra Kristu ta den nos un fuente di awa ku ta brota pa bida etèrno. Tristesa i doló lo por tèst(purba) nos pasenshi i nos fe; pero e klaridat di e presensia di e Invisibel ta ku nos, i  nos mester skonde e ami tras di Hesus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45550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3200" b="1" i="0" u="none" strike="noStrike" kern="1200" cap="none" spc="0" normalizeH="0" baseline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“ Hasi tur kos sin murmurá i diskutí, pa boso lo por bira sin kulpa i sin daño, yiunan di Dios sin kulpa meimei di un generashon korumpí i pèrvèrso, entre kualnan boso ta briya manera lusnan den mundu 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400" b="1" i="0" u="none" strike="noStrike" kern="1200" cap="none" spc="0" normalizeH="0" baseline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Filipensenan 2:14, 15, </a:t>
            </a:r>
            <a:r>
              <a:rPr kumimoji="0" lang="pap-029" sz="1800" b="1" i="0" u="none" strike="noStrike" kern="1200" cap="none" spc="0" normalizeH="0" baseline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NKJV</a:t>
            </a:r>
            <a:endParaRPr kumimoji="0" lang="pap-029" sz="2400" b="1" i="0" u="none" strike="noStrike" kern="1200" cap="none" spc="0" normalizeH="0" baseline="0" dirty="0">
              <a:ln w="12700" cmpd="sng">
                <a:noFill/>
                <a:prstDash val="solid"/>
              </a:ln>
              <a:solidFill>
                <a:srgbClr val="6F583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Lusnan (lumbreranan) den e mundu: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 refleho di Dios (Filipensenan 2:12-13)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 lus den e mundu  (Filipensenan 2:14-16)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 sakrifisio bibu (Filipensenan  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Eh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0B0004020202020204" pitchFamily="34" charset="0"/>
              </a:rPr>
              <a:t>èmpelnan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0B0004020202020204" pitchFamily="34" charset="0"/>
              </a:rPr>
              <a:t> di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0B0004020202020204" pitchFamily="34" charset="0"/>
              </a:rPr>
              <a:t>lus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Timoteo ( Filipensenan 2:19-24)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Epafrodito ( Filipensenan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1" y="205710"/>
            <a:ext cx="77247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 Di mesun manera, laga boso lus briya</a:t>
            </a:r>
            <a:r>
              <a:rPr kumimoji="0" lang="pap-029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dilanti di otronan</a:t>
            </a:r>
            <a:r>
              <a:rPr lang="pap-029" sz="2000" b="1" dirty="0">
                <a:solidFill>
                  <a:prstClr val="black"/>
                </a:solidFill>
              </a:rPr>
              <a:t>, ku nan lo por mira boso bon obranan i glorifik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á  boso Tata den shelu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(Mat. 5:16).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0" y="1914691"/>
            <a:ext cx="780097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19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Bibando den un mundu kaminda Dios Su Lei ta</a:t>
            </a:r>
            <a:r>
              <a:rPr kumimoji="0" lang="pap-029" sz="19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w</a:t>
            </a:r>
            <a:r>
              <a:rPr kumimoji="0" lang="pap-029" sz="19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 trapá bou di pia konstantemente</a:t>
            </a:r>
            <a:r>
              <a:rPr kumimoji="0" lang="pap-029" sz="19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nos komo Kristiannan, kende ta desea pa sirbi Dios dor di biba di akuerdo ku esaki, ta lusnan ku ta briya den e skuridat.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0" y="1214089"/>
            <a:ext cx="7724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Den Filipensenan 2:12-18 nos por lesa e vershon di Pablo di e mandato aki di Hesus. </a:t>
            </a: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885765" y="1203294"/>
            <a:ext cx="6936948" cy="371197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LUSNAN (LUMBRERANAN) DEN E MUNDU</a:t>
            </a: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UN REFLEHO DI DIOS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Pasombra ta Dios Kende ta obra den boso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 kier i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 hasi</a:t>
            </a:r>
            <a:r>
              <a:rPr lang="en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(aktua) pa por kumpli Su bon prop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ósito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 Filipensenan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658174"/>
            <a:ext cx="5106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Despues di detay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maestralmente e humiyashon i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eksaltashon di Hesus, Pablo ta agreg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e ekspreshon 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“ pesei.” Esei ta, desde ku Hesus a humiy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Su</a:t>
            </a:r>
            <a:r>
              <a:rPr kumimoji="0" lang="pap-02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mes i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a w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 eksaltá asina ku 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“ i</a:t>
            </a:r>
            <a:r>
              <a:rPr lang="pap-029" b="1" dirty="0">
                <a:solidFill>
                  <a:prstClr val="black"/>
                </a:solidFill>
              </a:rPr>
              <a:t>  tur lenga a rekonos</a:t>
            </a:r>
            <a:r>
              <a:rPr lang="pap-029" b="1" dirty="0">
                <a:solidFill>
                  <a:prstClr val="black"/>
                </a:solidFill>
                <a:latin typeface="Aptos" panose="020B0004020202020204" pitchFamily="34" charset="0"/>
              </a:rPr>
              <a:t>é ku Hesus Kristu ta Señor, pa e gloria di Dios e Tata 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(Fil. 2:11), e kreyentenan Filipino ( i, dor di ekstenshon, tur di nos, ) mester hasi algu tokante di esaki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</a:t>
            </a: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68429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Nos prom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tarea ta pa traha riba nos salbashon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 ku temor i temblamentu ”  ( Fil. 2:12). SI Dios ta Esun Kende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ta salba nos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(Tito 2:11), pakiko nos mester ta preokup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ku esaki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433392"/>
            <a:ext cx="8593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Temor i temblamentu ta ekspreshonnan huz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komo sinónimonan pa sirbi Dios.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(Salmo 2:11).  Pesei,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Pablo ta enfatis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ku ta Dios Kende ta produsí den nos e deseo pa hasi bon, i  ta duna nos e forsa pa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pa hasi esaki un realidat.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 Filipensenan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2:13).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B90E4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 LUS DEN E MUNDU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752233"/>
            <a:ext cx="11572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pap-029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 asina ku boso lo por bira sin kulpa i puru, </a:t>
            </a:r>
            <a:r>
              <a:rPr lang="pap-029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 yiunan di Dios sin falta(kulpa) den un generashon trosí i duars. ’ E ora ei boso lo briya entre nan manera streanan den e shelu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 Filipensenan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Pablo ta propon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tres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aspekto ku lo hasi kreyentenan briya den e mundu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140979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ap-029" sz="2000" b="1" dirty="0">
                <a:solidFill>
                  <a:prstClr val="black"/>
                </a:solidFill>
                <a:latin typeface="Aptos" panose="02110004020202020204"/>
              </a:rPr>
              <a:t>Unda skuridat ta mas grandi, lus ta briya mas briante. Den un mundu kaminda Dios w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òrdu rechasá sistemátikamente, nos komo Kristiannan mester briya ku e lus di Kristu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UN SAKRIFISIO BIBU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1001393" y="599553"/>
            <a:ext cx="1018921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Pero asta si mi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 w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òrdu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bashá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manera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un ofrenda di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bibida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riba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e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sakrifisio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i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sirbishi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biniendo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di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boso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fe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, mi ta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kontentu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ta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regosihá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boso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tur.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(Filipensenan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Ounke Pablo a spera di w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 librá</a:t>
            </a:r>
            <a:r>
              <a:rPr lang="pap-029" b="1" dirty="0">
                <a:solidFill>
                  <a:prstClr val="black"/>
                </a:solidFill>
                <a:latin typeface="Aptos" panose="020B0004020202020204" pitchFamily="34" charset="0"/>
              </a:rPr>
              <a:t>, tabatin un posibilidat ku é lo wòrdu kondená. E ta presentá e posibilidat aki komo ta wòrdu 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 bash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manera un ofrenda di bibida 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(Fil.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2:17).</a:t>
            </a: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818041"/>
            <a:ext cx="52863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Pablo no tabata import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pa muri pasombra su testimonio lo duna asta mas forsa na e kreyentenan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kende ya kaba tabata testigunan fiel di e Evangelio, papiando di dje ku kurashi, 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komportando komo yiunan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di Dios digno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334011"/>
            <a:ext cx="35079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 libashon [ ofrenda di bibida ] a konsist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 di basha un líkido riba e sakrifisio ku ta wòrdu ofresé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(Eks. 29:39-40). Den e kaso aki, e sakrifisio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den kuestion tabata e Filipensenan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1" y="4510264"/>
            <a:ext cx="34088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 Filipensenan tabata bai muri? Di ningun manera. Nan sakrifisio a konsist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 di “ e servisio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bo fe.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Esaki tabata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un sakrifisio bibu, un sakrifisio ku nos tur mester ofres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na Dios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(Rom. 12:1).</a:t>
            </a: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4545107" y="-337766"/>
            <a:ext cx="7539318" cy="39597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8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EH</a:t>
            </a:r>
            <a:r>
              <a:rPr kumimoji="0" lang="en-US" sz="8800" b="1" i="0" u="none" strike="noStrike" kern="1200" cap="none" spc="0" normalizeH="0" baseline="0" noProof="0" dirty="0" err="1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0B0004020202020204" pitchFamily="34" charset="0"/>
              </a:rPr>
              <a:t>ÈMPELNAN</a:t>
            </a:r>
            <a:r>
              <a:rPr kumimoji="0" lang="en-US" sz="88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0B0004020202020204" pitchFamily="34" charset="0"/>
              </a:rPr>
              <a:t> DI LUS</a:t>
            </a:r>
            <a:r>
              <a:rPr kumimoji="0" lang="en" sz="88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TIMOTEO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</a:rPr>
              <a:t>“ Pero boso sa ku Timoteo a proba su mes, pasombra manera un yiu ku su tata, el a sirbi huntu ku mi den e trabou </a:t>
            </a:r>
            <a:r>
              <a:rPr lang="pap-029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di e evangelio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(Filipensenan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776587"/>
            <a:ext cx="7896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Timoteo tabata un kolaborador aktivo di Pablo i  ko-outor di seis karta (2 Korintionan, Filipensenan, Kolosensenan, 1 Tesalonisensenan,</a:t>
            </a:r>
            <a:r>
              <a:rPr kumimoji="0" lang="pap-029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2 Tesalonisensenan,</a:t>
            </a:r>
            <a:r>
              <a:rPr kumimoji="0" lang="pap-029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Filemon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 Tabata Pablo mes kende a skoh’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komo un evangelista 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(Echonan 16:1-3). Kiko Pablo a mira ku tabata speshal tokante di e h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ó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ben aki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</a:t>
            </a: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374346"/>
            <a:ext cx="50917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Prom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é, kada un 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 a papia bon di dj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.” Su kombiniensia pa ministerio a w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rdu konfirm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dor di palabranan profétiko 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(1 Tim. 1:18). Komo un h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óben</a:t>
            </a:r>
            <a:r>
              <a:rPr lang="pap-029" b="1" dirty="0">
                <a:solidFill>
                  <a:prstClr val="black"/>
                </a:solidFill>
                <a:latin typeface="Aptos" panose="020B0004020202020204" pitchFamily="34" charset="0"/>
              </a:rPr>
              <a:t>, P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ablo a konsider’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komo un yiu hòmber, 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(1 Tim. 1:2; 4:12). Pa su parti, Timoteo</a:t>
            </a:r>
            <a:r>
              <a:rPr kumimoji="0" lang="pap-02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a trata Pablo ku e r</a:t>
            </a:r>
            <a:r>
              <a:rPr kumimoji="0" lang="pap-02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èspèt i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afekshon un yiu h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mber tin pa su tata ( Fil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2:22).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577424"/>
            <a:ext cx="51070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Pablo a</a:t>
            </a:r>
            <a:r>
              <a:rPr kumimoji="0" lang="pap-02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konsider’</a:t>
            </a:r>
            <a:r>
              <a:rPr kumimoji="0" lang="pap-02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komo obrero efektivo manera su mes 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(1 Kor. 6:10). El a enkarg’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ku e vigilansia di varios iglesianan</a:t>
            </a:r>
            <a:r>
              <a:rPr lang="pap-029" b="1" dirty="0">
                <a:solidFill>
                  <a:prstClr val="black"/>
                </a:solidFill>
                <a:latin typeface="Aptos" panose="020B0004020202020204" pitchFamily="34" charset="0"/>
              </a:rPr>
              <a:t>, manera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tal manera Korinto  (1 Kor. 4:17); Filipos (Fil. 2:19); i Tesal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ónika </a:t>
            </a:r>
            <a:r>
              <a:rPr kumimoji="0" lang="pap-0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(1 Tesalonisensenan 3:2). Tambe el a sufri enkarselashon manera Pablo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(Heb. 13:23).</a:t>
            </a: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1403</Words>
  <Application>Microsoft Office PowerPoint</Application>
  <PresentationFormat>Panorámica</PresentationFormat>
  <Paragraphs>50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60</cp:revision>
  <dcterms:created xsi:type="dcterms:W3CDTF">2026-01-05T23:20:28Z</dcterms:created>
  <dcterms:modified xsi:type="dcterms:W3CDTF">2026-01-28T06:16:45Z</dcterms:modified>
</cp:coreProperties>
</file>