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miserik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òrdia tiernu</a:t>
          </a:r>
          <a:endParaRPr lang="pap-029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kari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ño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humildemente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umildat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hopi pasenshi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Soportando un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otro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Pordonando boso mes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BENEFISIO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RESPONSABILIDAT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ap-029" sz="1800" b="1" noProof="0" dirty="0"/>
            <a:t>Dor di komport</a:t>
          </a:r>
          <a:r>
            <a:rPr lang="pap-029" sz="1800" b="1" noProof="0" dirty="0">
              <a:latin typeface="Aptos" panose="020B0004020202020204" pitchFamily="34" charset="0"/>
            </a:rPr>
            <a:t>á di e manera aki, nos ta un bendishon pa  tantu otronan komo na nos mes</a:t>
          </a:r>
          <a:r>
            <a:rPr lang="en" sz="1800" b="1" dirty="0"/>
            <a:t>.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pap-029" sz="1800" b="1" noProof="0" dirty="0"/>
            <a:t>Ku nos kondukta lo por glorifik</a:t>
          </a:r>
          <a:r>
            <a:rPr lang="pap-029" sz="1800" b="1" noProof="0" dirty="0">
              <a:latin typeface="Aptos" panose="020B0004020202020204" pitchFamily="34" charset="0"/>
            </a:rPr>
            <a:t>á Dios, i</a:t>
          </a:r>
          <a:r>
            <a:rPr lang="pap-029" sz="1800" b="1" noProof="0" dirty="0"/>
            <a:t>  ku esaki lo por enkurash</a:t>
          </a:r>
          <a:r>
            <a:rPr lang="pap-029" sz="1800" b="1" noProof="0" dirty="0">
              <a:latin typeface="Aptos" panose="020B0004020202020204" pitchFamily="34" charset="0"/>
            </a:rPr>
            <a:t>á otronan pa kere den i sigui </a:t>
          </a:r>
          <a:r>
            <a:rPr lang="pap-029" sz="1800" b="1" noProof="0" dirty="0"/>
            <a:t> Hesus</a:t>
          </a:r>
          <a:endParaRPr lang="pap-029" sz="1800" noProof="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 custLinFactNeighborX="10" custLinFactNeighborY="11396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1800" b="1" noProof="0" dirty="0"/>
            <a:t>Laga e pas di Dios gobern</a:t>
          </a:r>
          <a:r>
            <a:rPr lang="pap-029" sz="1800" b="1" noProof="0" dirty="0">
              <a:latin typeface="Aptos" panose="020B0004020202020204" pitchFamily="34" charset="0"/>
            </a:rPr>
            <a:t>á nos</a:t>
          </a:r>
          <a:endParaRPr lang="pap-029" sz="1800" noProof="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1800" b="1" noProof="0" dirty="0"/>
            <a:t>Kedando un</a:t>
          </a:r>
          <a:r>
            <a:rPr lang="pap-029" sz="1800" b="1" noProof="0" dirty="0">
              <a:latin typeface="Aptos" panose="020B0004020202020204" pitchFamily="34" charset="0"/>
            </a:rPr>
            <a:t>ánimo komo un kurpa</a:t>
          </a:r>
          <a:endParaRPr lang="pap-029" sz="1800" noProof="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Siendo gradisido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Studiando e Beibel ekstensamente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1800" b="1" noProof="0" dirty="0"/>
            <a:t>Si</a:t>
          </a:r>
          <a:r>
            <a:rPr lang="pap-029" sz="1800" b="1" noProof="0" dirty="0">
              <a:latin typeface="Aptos" panose="020B0004020202020204" pitchFamily="34" charset="0"/>
            </a:rPr>
            <a:t>ñando un na otro loke nos a si</a:t>
          </a:r>
          <a:r>
            <a:rPr lang="pap-029" sz="1800" b="1" noProof="0" dirty="0">
              <a:latin typeface="Comic Sans MS" panose="030F0702030302020204" pitchFamily="66" charset="0"/>
            </a:rPr>
            <a:t>ña</a:t>
          </a:r>
          <a:endParaRPr lang="pap-029" sz="1800" noProof="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Kantando salmonan, himnonan, i  kantikanan spiritual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1800" b="1" noProof="0" dirty="0"/>
            <a:t>Hasiendo tur kos den e n</a:t>
          </a:r>
          <a:r>
            <a:rPr lang="pap-029" sz="1800" b="1" noProof="0" dirty="0">
              <a:latin typeface="Aptos" panose="020B0004020202020204" pitchFamily="34" charset="0"/>
            </a:rPr>
            <a:t>òmber di Hesus</a:t>
          </a:r>
          <a:endParaRPr lang="pap-029" sz="1800" noProof="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miserik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òrdia tiernu</a:t>
          </a:r>
          <a:endParaRPr lang="pap-029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kari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ño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humildemente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umildat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hopi pasenshi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Soportando un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otro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Pordonando boso mes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ap-029" sz="1800" b="1" kern="1200" noProof="0" dirty="0"/>
            <a:t>Dor di komport</a:t>
          </a:r>
          <a:r>
            <a:rPr lang="pap-029" sz="1800" b="1" kern="1200" noProof="0" dirty="0">
              <a:latin typeface="Aptos" panose="020B0004020202020204" pitchFamily="34" charset="0"/>
            </a:rPr>
            <a:t>á di e manera aki, nos ta un bendishon pa  tantu otronan komo na nos mes</a:t>
          </a:r>
          <a:r>
            <a:rPr lang="en" sz="1800" b="1" kern="1200" dirty="0"/>
            <a:t>.</a:t>
          </a:r>
          <a:endParaRPr lang="es-ES" sz="18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BENEFISIO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857" y="-1852713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ap-029" sz="1800" b="1" kern="1200" noProof="0" dirty="0"/>
            <a:t>Ku nos kondukta lo por glorifik</a:t>
          </a:r>
          <a:r>
            <a:rPr lang="pap-029" sz="1800" b="1" kern="1200" noProof="0" dirty="0">
              <a:latin typeface="Aptos" panose="020B0004020202020204" pitchFamily="34" charset="0"/>
            </a:rPr>
            <a:t>á Dios, i</a:t>
          </a:r>
          <a:r>
            <a:rPr lang="pap-029" sz="1800" b="1" kern="1200" noProof="0" dirty="0"/>
            <a:t>  ku esaki lo por enkurash</a:t>
          </a:r>
          <a:r>
            <a:rPr lang="pap-029" sz="1800" b="1" kern="1200" noProof="0" dirty="0">
              <a:latin typeface="Aptos" panose="020B0004020202020204" pitchFamily="34" charset="0"/>
            </a:rPr>
            <a:t>á otronan pa kere den i sigui </a:t>
          </a:r>
          <a:r>
            <a:rPr lang="pap-029" sz="1800" b="1" kern="1200" noProof="0" dirty="0"/>
            <a:t> Hesus</a:t>
          </a:r>
          <a:endParaRPr lang="pap-029" sz="1800" kern="1200" noProof="0" dirty="0"/>
        </a:p>
      </dsp:txBody>
      <dsp:txXfrm rot="-5400000">
        <a:off x="2230971" y="823686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RESPONSABILIDAT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Laga e pas di Dios gobern</a:t>
          </a:r>
          <a:r>
            <a:rPr lang="pap-029" sz="1800" b="1" kern="1200" noProof="0" dirty="0">
              <a:latin typeface="Aptos" panose="020B0004020202020204" pitchFamily="34" charset="0"/>
            </a:rPr>
            <a:t>á nos</a:t>
          </a:r>
          <a:endParaRPr lang="pap-029" sz="1800" kern="1200" noProof="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Kedando un</a:t>
          </a:r>
          <a:r>
            <a:rPr lang="pap-029" sz="1800" b="1" kern="1200" noProof="0" dirty="0">
              <a:latin typeface="Aptos" panose="020B0004020202020204" pitchFamily="34" charset="0"/>
            </a:rPr>
            <a:t>ánimo komo un kurpa</a:t>
          </a:r>
          <a:endParaRPr lang="pap-029" sz="1800" kern="1200" noProof="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Siendo gradisido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Studiando e Beibel ekstensamente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Si</a:t>
          </a:r>
          <a:r>
            <a:rPr lang="pap-029" sz="1800" b="1" kern="1200" noProof="0" dirty="0">
              <a:latin typeface="Aptos" panose="020B0004020202020204" pitchFamily="34" charset="0"/>
            </a:rPr>
            <a:t>ñando un na otro loke nos a si</a:t>
          </a:r>
          <a:r>
            <a:rPr lang="pap-029" sz="1800" b="1" kern="1200" noProof="0" dirty="0">
              <a:latin typeface="Comic Sans MS" panose="030F0702030302020204" pitchFamily="66" charset="0"/>
            </a:rPr>
            <a:t>ña</a:t>
          </a:r>
          <a:endParaRPr lang="pap-029" sz="1800" kern="1200" noProof="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Kantando salmonan, himnonan, i  kantikanan spiritual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Hasiendo tur kos den e n</a:t>
          </a:r>
          <a:r>
            <a:rPr lang="pap-029" sz="1800" b="1" kern="1200" noProof="0" dirty="0">
              <a:latin typeface="Aptos" panose="020B0004020202020204" pitchFamily="34" charset="0"/>
            </a:rPr>
            <a:t>òmber di Hesus</a:t>
          </a:r>
          <a:endParaRPr lang="pap-029" sz="1800" kern="1200" noProof="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2" y="3571875"/>
            <a:ext cx="344207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6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BIBAN-DO KU KRISTU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9505714" y="6442360"/>
            <a:ext cx="2316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11 pa Mart 14,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E KUMINDA SELESTIAL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“ Laga e mensahe di Kristu biba rikamente entre boso segun ku boso ta siña i  spierta un na otro ku tur sabiduria dor di salmonan, himnonan, i  kantikanan for di e Spiritu, kantando na Dios ku gradisimentu den boso kurason.” </a:t>
            </a:r>
            <a:r>
              <a:rPr lang="pap-029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Kolosensenan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Kolosensenan 3:15-17 ta mustra nos kon pa aliment</a:t>
            </a:r>
            <a:r>
              <a:rPr lang="pap-029" sz="2000" b="1" dirty="0">
                <a:latin typeface="Aptos" panose="020B0004020202020204" pitchFamily="34" charset="0"/>
              </a:rPr>
              <a:t>á nos naturalesa selestial </a:t>
            </a:r>
            <a:r>
              <a:rPr lang="pap-029" sz="2000" b="1" dirty="0"/>
              <a:t>( i  esaki ta result</a:t>
            </a:r>
            <a:r>
              <a:rPr lang="pap-029" sz="2000" b="1" dirty="0">
                <a:latin typeface="Aptos" panose="020B0004020202020204" pitchFamily="34" charset="0"/>
              </a:rPr>
              <a:t>á ku nos no por alimentá esaki den isolashon, pero nos tin mester di e ermandat di e Iglesia pa esaki </a:t>
            </a:r>
            <a:r>
              <a:rPr lang="en" sz="2000" b="1" dirty="0"/>
              <a:t>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011544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531049"/>
            <a:ext cx="4789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“ Kantika ta un arma ku semper nos lo por huza kontra di deskurashamentu. Segun ku nos habri e kurason asina na e lus di solo di e Salbador Su presensia, nos lo tin sal</a:t>
            </a:r>
            <a:r>
              <a:rPr lang="pap-029" sz="2000" b="1" dirty="0">
                <a:latin typeface="Aptos" panose="020B0004020202020204" pitchFamily="34" charset="0"/>
              </a:rPr>
              <a:t>ú i Su bendishon </a:t>
            </a:r>
            <a:r>
              <a:rPr lang="pap-029" sz="2000" b="1" dirty="0"/>
              <a:t>” </a:t>
            </a:r>
            <a:r>
              <a:rPr lang="pap-029" sz="1600" b="1" dirty="0"/>
              <a:t>(Ellen G. White, “The Ministry of Healing,” p. 254) </a:t>
            </a:r>
            <a:r>
              <a:rPr lang="pap-029" sz="2000" b="1" dirty="0"/>
              <a:t>.</a:t>
            </a: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65892" y="882148"/>
            <a:ext cx="9197748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 Kultiv</a:t>
            </a:r>
            <a:r>
              <a:rPr lang="en-US" sz="2600" b="1" dirty="0">
                <a:latin typeface="Constantia" panose="02030602050306030303" pitchFamily="18" charset="0"/>
              </a:rPr>
              <a:t>á un </a:t>
            </a:r>
            <a:r>
              <a:rPr lang="en-US" sz="2600" b="1" dirty="0" err="1">
                <a:latin typeface="Constantia" panose="02030602050306030303" pitchFamily="18" charset="0"/>
              </a:rPr>
              <a:t>kurason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kariñoso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tierno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simpátiko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 </a:t>
            </a:r>
            <a:r>
              <a:rPr lang="en-US" sz="2600" b="1" dirty="0" err="1">
                <a:latin typeface="Constantia" panose="02030602050306030303" pitchFamily="18" charset="0"/>
              </a:rPr>
              <a:t>nunka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yama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atributonan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aki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debilidat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pasombra</a:t>
            </a:r>
            <a:r>
              <a:rPr lang="en-US" sz="2600" b="1" dirty="0">
                <a:latin typeface="Constantia" panose="02030602050306030303" pitchFamily="18" charset="0"/>
              </a:rPr>
              <a:t> nan ta e </a:t>
            </a:r>
            <a:r>
              <a:rPr lang="en-US" sz="2600" b="1" dirty="0" err="1">
                <a:latin typeface="Constantia" panose="02030602050306030303" pitchFamily="18" charset="0"/>
              </a:rPr>
              <a:t>atributonan</a:t>
            </a:r>
            <a:r>
              <a:rPr lang="en-US" sz="2600" b="1" dirty="0">
                <a:latin typeface="Constantia" panose="02030602050306030303" pitchFamily="18" charset="0"/>
              </a:rPr>
              <a:t> di </a:t>
            </a:r>
            <a:r>
              <a:rPr lang="en-US" sz="2600" b="1" dirty="0" err="1">
                <a:latin typeface="Constantia" panose="02030602050306030303" pitchFamily="18" charset="0"/>
              </a:rPr>
              <a:t>Kristu</a:t>
            </a:r>
            <a:r>
              <a:rPr lang="en-US" sz="2600" b="1" dirty="0">
                <a:latin typeface="Constantia" panose="02030602050306030303" pitchFamily="18" charset="0"/>
              </a:rPr>
              <a:t>. Sea </a:t>
            </a:r>
            <a:r>
              <a:rPr lang="en-US" sz="2600" b="1" dirty="0" err="1">
                <a:latin typeface="Constantia" panose="02030602050306030303" pitchFamily="18" charset="0"/>
              </a:rPr>
              <a:t>kuidadoso</a:t>
            </a:r>
            <a:r>
              <a:rPr lang="en-US" sz="2600" b="1" dirty="0">
                <a:latin typeface="Constantia" panose="02030602050306030303" pitchFamily="18" charset="0"/>
              </a:rPr>
              <a:t> di </a:t>
            </a:r>
            <a:r>
              <a:rPr lang="en-US" sz="2600" b="1" dirty="0" err="1">
                <a:latin typeface="Constantia" panose="02030602050306030303" pitchFamily="18" charset="0"/>
              </a:rPr>
              <a:t>bo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influensia</a:t>
            </a:r>
            <a:r>
              <a:rPr lang="en-US" sz="2600" b="1" dirty="0">
                <a:latin typeface="Constantia" panose="02030602050306030303" pitchFamily="18" charset="0"/>
              </a:rPr>
              <a:t>. Laga </a:t>
            </a:r>
            <a:r>
              <a:rPr lang="en-US" sz="2600" b="1" dirty="0" err="1">
                <a:latin typeface="Constantia" panose="02030602050306030303" pitchFamily="18" charset="0"/>
              </a:rPr>
              <a:t>esaki</a:t>
            </a:r>
            <a:r>
              <a:rPr lang="en-US" sz="2600" b="1" dirty="0">
                <a:latin typeface="Constantia" panose="02030602050306030303" pitchFamily="18" charset="0"/>
              </a:rPr>
              <a:t> ta di un </a:t>
            </a:r>
            <a:r>
              <a:rPr lang="en-US" sz="2600" b="1" dirty="0" err="1">
                <a:latin typeface="Constantia" panose="02030602050306030303" pitchFamily="18" charset="0"/>
              </a:rPr>
              <a:t>karakter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asina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puru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 </a:t>
            </a:r>
            <a:r>
              <a:rPr lang="en-US" sz="2600" b="1" dirty="0" err="1">
                <a:latin typeface="Constantia" panose="02030602050306030303" pitchFamily="18" charset="0"/>
              </a:rPr>
              <a:t>fragante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nunka</a:t>
            </a:r>
            <a:r>
              <a:rPr lang="en-US" sz="2600" b="1" dirty="0">
                <a:latin typeface="Constantia" panose="02030602050306030303" pitchFamily="18" charset="0"/>
              </a:rPr>
              <a:t> lo </a:t>
            </a:r>
            <a:r>
              <a:rPr lang="en-US" sz="2600" b="1" dirty="0" err="1">
                <a:latin typeface="Constantia" panose="02030602050306030303" pitchFamily="18" charset="0"/>
              </a:rPr>
              <a:t>bo</a:t>
            </a:r>
            <a:r>
              <a:rPr lang="en-US" sz="2600" b="1" dirty="0">
                <a:latin typeface="Constantia" panose="02030602050306030303" pitchFamily="18" charset="0"/>
              </a:rPr>
              <a:t> ta </a:t>
            </a:r>
            <a:r>
              <a:rPr lang="en-US" sz="2600" b="1" dirty="0" err="1">
                <a:latin typeface="Constantia" panose="02030602050306030303" pitchFamily="18" charset="0"/>
              </a:rPr>
              <a:t>brongosá</a:t>
            </a:r>
            <a:r>
              <a:rPr lang="en-US" sz="2600" b="1" dirty="0">
                <a:latin typeface="Constantia" panose="02030602050306030303" pitchFamily="18" charset="0"/>
              </a:rPr>
              <a:t> pa tin </a:t>
            </a:r>
            <a:r>
              <a:rPr lang="en-US" sz="2600" b="1" dirty="0" err="1">
                <a:latin typeface="Constantia" panose="02030602050306030303" pitchFamily="18" charset="0"/>
              </a:rPr>
              <a:t>esaki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reprodusí</a:t>
            </a:r>
            <a:r>
              <a:rPr lang="en-US" sz="2600" b="1" dirty="0">
                <a:latin typeface="Constantia" panose="02030602050306030303" pitchFamily="18" charset="0"/>
              </a:rPr>
              <a:t> den </a:t>
            </a:r>
            <a:r>
              <a:rPr lang="en-US" sz="2600" b="1" dirty="0" err="1">
                <a:latin typeface="Constantia" panose="02030602050306030303" pitchFamily="18" charset="0"/>
              </a:rPr>
              <a:t>otronan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Manera </a:t>
            </a:r>
            <a:r>
              <a:rPr lang="en-US" sz="2600" b="1" dirty="0" err="1">
                <a:latin typeface="Constantia" panose="02030602050306030303" pitchFamily="18" charset="0"/>
              </a:rPr>
              <a:t>gotanan</a:t>
            </a:r>
            <a:r>
              <a:rPr lang="en-US" sz="2600" b="1" dirty="0">
                <a:latin typeface="Constantia" panose="02030602050306030303" pitchFamily="18" charset="0"/>
              </a:rPr>
              <a:t> di awa ta </a:t>
            </a:r>
            <a:r>
              <a:rPr lang="en-US" sz="2600" b="1" dirty="0" err="1">
                <a:latin typeface="Constantia" panose="02030602050306030303" pitchFamily="18" charset="0"/>
              </a:rPr>
              <a:t>traha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riu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asina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kosnan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chikitu</a:t>
            </a:r>
            <a:r>
              <a:rPr lang="en-US" sz="2600" b="1" dirty="0">
                <a:latin typeface="Constantia" panose="02030602050306030303" pitchFamily="18" charset="0"/>
              </a:rPr>
              <a:t> ta </a:t>
            </a:r>
            <a:r>
              <a:rPr lang="en-US" sz="2600" b="1" dirty="0" err="1">
                <a:latin typeface="Constantia" panose="02030602050306030303" pitchFamily="18" charset="0"/>
              </a:rPr>
              <a:t>kompletá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bida</a:t>
            </a:r>
            <a:r>
              <a:rPr lang="en-US" sz="2600" b="1" dirty="0">
                <a:latin typeface="Constantia" panose="02030602050306030303" pitchFamily="18" charset="0"/>
              </a:rPr>
              <a:t>. Bida ta un </a:t>
            </a:r>
            <a:r>
              <a:rPr lang="en-US" sz="2600" b="1" dirty="0" err="1">
                <a:latin typeface="Constantia" panose="02030602050306030303" pitchFamily="18" charset="0"/>
              </a:rPr>
              <a:t>riu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ketu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trankil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 </a:t>
            </a:r>
            <a:r>
              <a:rPr lang="en-US" sz="2600" b="1" dirty="0" err="1">
                <a:latin typeface="Constantia" panose="02030602050306030303" pitchFamily="18" charset="0"/>
              </a:rPr>
              <a:t>agradabel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òf</a:t>
            </a:r>
            <a:r>
              <a:rPr lang="en-US" sz="2600" b="1" dirty="0">
                <a:latin typeface="Constantia" panose="02030602050306030303" pitchFamily="18" charset="0"/>
              </a:rPr>
              <a:t> e ta un </a:t>
            </a:r>
            <a:r>
              <a:rPr lang="en-US" sz="2600" b="1" dirty="0" err="1">
                <a:latin typeface="Constantia" panose="02030602050306030303" pitchFamily="18" charset="0"/>
              </a:rPr>
              <a:t>riu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trubulá</a:t>
            </a:r>
            <a:r>
              <a:rPr lang="en-US" sz="2600" b="1" dirty="0">
                <a:latin typeface="Constantia" panose="02030602050306030303" pitchFamily="18" charset="0"/>
              </a:rPr>
              <a:t>, semper </a:t>
            </a:r>
            <a:r>
              <a:rPr lang="en-US" sz="2600" b="1" dirty="0" err="1">
                <a:latin typeface="Constantia" panose="02030602050306030303" pitchFamily="18" charset="0"/>
              </a:rPr>
              <a:t>tirando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ariba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lodo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 sushi(tera). Den e </a:t>
            </a:r>
            <a:r>
              <a:rPr lang="en-US" sz="2600" b="1" dirty="0" err="1">
                <a:latin typeface="Constantia" panose="02030602050306030303" pitchFamily="18" charset="0"/>
              </a:rPr>
              <a:t>bida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aki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boso</a:t>
            </a:r>
            <a:r>
              <a:rPr lang="en-US" sz="2600" b="1" dirty="0">
                <a:latin typeface="Constantia" panose="02030602050306030303" pitchFamily="18" charset="0"/>
              </a:rPr>
              <a:t> lo </a:t>
            </a:r>
            <a:r>
              <a:rPr lang="en-US" sz="2600" b="1" dirty="0" err="1">
                <a:latin typeface="Constantia" panose="02030602050306030303" pitchFamily="18" charset="0"/>
              </a:rPr>
              <a:t>por</a:t>
            </a:r>
            <a:r>
              <a:rPr lang="en-US" sz="2600" b="1" dirty="0">
                <a:latin typeface="Constantia" panose="02030602050306030303" pitchFamily="18" charset="0"/>
              </a:rPr>
              <a:t> pone </a:t>
            </a:r>
            <a:r>
              <a:rPr lang="en-US" sz="2600" b="1" dirty="0" err="1">
                <a:latin typeface="Constantia" panose="02030602050306030303" pitchFamily="18" charset="0"/>
              </a:rPr>
              <a:t>boso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mes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bou</a:t>
            </a:r>
            <a:r>
              <a:rPr lang="en-US" sz="2600" b="1" dirty="0">
                <a:latin typeface="Constantia" panose="02030602050306030303" pitchFamily="18" charset="0"/>
              </a:rPr>
              <a:t> di e </a:t>
            </a:r>
            <a:r>
              <a:rPr lang="en-US" sz="2600" b="1" dirty="0" err="1">
                <a:latin typeface="Constantia" panose="02030602050306030303" pitchFamily="18" charset="0"/>
              </a:rPr>
              <a:t>disiplina</a:t>
            </a:r>
            <a:r>
              <a:rPr lang="en-US" sz="2600" b="1" dirty="0">
                <a:latin typeface="Constantia" panose="02030602050306030303" pitchFamily="18" charset="0"/>
              </a:rPr>
              <a:t> di e </a:t>
            </a:r>
            <a:r>
              <a:rPr lang="en-US" sz="2600" b="1" dirty="0" err="1">
                <a:latin typeface="Constantia" panose="02030602050306030303" pitchFamily="18" charset="0"/>
              </a:rPr>
              <a:t>Spiritu</a:t>
            </a:r>
            <a:r>
              <a:rPr lang="en-US" sz="2600" b="1" dirty="0">
                <a:latin typeface="Constantia" panose="02030602050306030303" pitchFamily="18" charset="0"/>
              </a:rPr>
              <a:t> Santu. Dor di e </a:t>
            </a:r>
            <a:r>
              <a:rPr lang="en-US" sz="2600" b="1" dirty="0" err="1">
                <a:latin typeface="Constantia" panose="02030602050306030303" pitchFamily="18" charset="0"/>
              </a:rPr>
              <a:t>santifikashon</a:t>
            </a:r>
            <a:r>
              <a:rPr lang="en-US" sz="2600" b="1" dirty="0">
                <a:latin typeface="Constantia" panose="02030602050306030303" pitchFamily="18" charset="0"/>
              </a:rPr>
              <a:t> di e </a:t>
            </a:r>
            <a:r>
              <a:rPr lang="en-US" sz="2600" b="1" dirty="0" err="1">
                <a:latin typeface="Constantia" panose="02030602050306030303" pitchFamily="18" charset="0"/>
              </a:rPr>
              <a:t>Spiritu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boso</a:t>
            </a:r>
            <a:r>
              <a:rPr lang="en-US" sz="2600" b="1" dirty="0">
                <a:latin typeface="Constantia" panose="02030602050306030303" pitchFamily="18" charset="0"/>
              </a:rPr>
              <a:t> lo </a:t>
            </a:r>
            <a:r>
              <a:rPr lang="en-US" sz="2600" b="1" dirty="0" err="1">
                <a:latin typeface="Constantia" panose="02030602050306030303" pitchFamily="18" charset="0"/>
              </a:rPr>
              <a:t>krese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asina</a:t>
            </a:r>
            <a:r>
              <a:rPr lang="en-US" sz="2600" b="1" dirty="0">
                <a:latin typeface="Constantia" panose="02030602050306030303" pitchFamily="18" charset="0"/>
              </a:rPr>
              <a:t> mas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mas </a:t>
            </a:r>
            <a:r>
              <a:rPr lang="en-US" sz="2600" b="1" dirty="0" err="1">
                <a:latin typeface="Constantia" panose="02030602050306030303" pitchFamily="18" charset="0"/>
              </a:rPr>
              <a:t>manera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Kristu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985901" y="5989826"/>
            <a:ext cx="40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That I May Know Him </a:t>
            </a:r>
            <a:r>
              <a:rPr lang="en" sz="1600" b="1" dirty="0"/>
              <a:t>, July 22)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00050" y="621596"/>
            <a:ext cx="6315075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“Pero además di tur e </a:t>
            </a:r>
            <a:r>
              <a:rPr kumimoji="0" lang="es-E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kosnan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aki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bisti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amor, </a:t>
            </a:r>
            <a:r>
              <a:rPr kumimoji="0" lang="es-E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kual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laso di </a:t>
            </a:r>
            <a:r>
              <a:rPr kumimoji="0" lang="es-E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perfekshon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Kolosensenan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3:14, 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31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rgbClr val="006DAC"/>
                </a:solidFill>
              </a:rPr>
              <a:t>Mente terenal </a:t>
            </a:r>
            <a:r>
              <a:rPr lang="pap-029" sz="2000" b="1" dirty="0">
                <a:solidFill>
                  <a:srgbClr val="006DAC"/>
                </a:solidFill>
                <a:latin typeface="Aptos" panose="020B0004020202020204" pitchFamily="34" charset="0"/>
              </a:rPr>
              <a:t>òf selestial</a:t>
            </a:r>
            <a:r>
              <a:rPr lang="pap-029" sz="2000" b="1" dirty="0">
                <a:solidFill>
                  <a:srgbClr val="006DA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Nos enfoke ( Kolosensenan 3:1-4)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Muriendo pa kosnan terenal ( Kolosensenan  3:5-6)</a:t>
            </a:r>
          </a:p>
          <a:p>
            <a:pPr lvl="1">
              <a:spcBef>
                <a:spcPts val="600"/>
              </a:spcBef>
            </a:pPr>
            <a:r>
              <a:rPr lang="pap-029" b="1" dirty="0"/>
              <a:t>Pa bisti boso mes ku esun selestial (Kolosensenan 3:7-11</a:t>
            </a:r>
            <a:r>
              <a:rPr lang="en" b="1" dirty="0"/>
              <a:t>)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rgbClr val="A90095"/>
                </a:solidFill>
              </a:rPr>
              <a:t>Karakter</a:t>
            </a:r>
            <a:r>
              <a:rPr lang="pap-029" sz="2000" b="1" dirty="0">
                <a:solidFill>
                  <a:srgbClr val="A90095"/>
                </a:solidFill>
                <a:latin typeface="Aptos" panose="020B0004020202020204" pitchFamily="34" charset="0"/>
              </a:rPr>
              <a:t>ístikanan di e bida nobo den Kristu</a:t>
            </a:r>
            <a:r>
              <a:rPr lang="pap-029" sz="2000" b="1" dirty="0">
                <a:solidFill>
                  <a:srgbClr val="A90095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E laso di perfekshon ( Kolosensenan 3:12-14)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E Kuminda selestial ( Kolosensenan 3:15-17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 ku nos w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òrdu derá den e awanan di boutismo, nos ta muri na nos bida bieu di piká. Ora ku nos Sali for di e awa, nos ta lanta komo kriaturanan nobo. </a:t>
            </a:r>
            <a:endParaRPr lang="pap-029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264583"/>
            <a:ext cx="7346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algun motibu, nos maneranan bieu ta sigui purba pa bin ariba atrobe. P’esei e ap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òstel Pablo ta urgi nos pa pone nos bista na shelu i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bira nos lomba pa kosnan terenal.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1184798"/>
            <a:ext cx="735613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a bandon</a:t>
            </a:r>
            <a:r>
              <a:rPr lang="pap-029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nos manera bieu di biba i</a:t>
            </a:r>
            <a:r>
              <a:rPr lang="pap-029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pensa. For di e tempu ei pa dilanti, nos a biba diferente i  a pensa diferente. Nos a st</a:t>
            </a:r>
            <a:r>
              <a:rPr lang="pap-029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òp di tin un mente terenal i</a:t>
            </a:r>
            <a:r>
              <a:rPr lang="pap-029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 atker</a:t>
            </a:r>
            <a:r>
              <a:rPr lang="pap-029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í un mente selestial. </a:t>
            </a:r>
            <a:endParaRPr lang="pap-029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46851" y="878793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MENTE TERENAL 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ptos" panose="020B0004020202020204" pitchFamily="34" charset="0"/>
              </a:rPr>
              <a:t>ÒF SELESTIAL</a:t>
            </a:r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NOS ENFOKE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921543" y="667395"/>
            <a:ext cx="10348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 Pone boso mente riba e kosnan djariba, no riba e kosnan terenal.”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 Kolosensenan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Kuminsando for di e rasonamentu ku nos a w</a:t>
            </a:r>
            <a:r>
              <a:rPr lang="pap-029" sz="2000" b="1" dirty="0">
                <a:latin typeface="Aptos" panose="020B0004020202020204" pitchFamily="34" charset="0"/>
              </a:rPr>
              <a:t>òrdu lantá ku Kristu den boutismo</a:t>
            </a:r>
            <a:r>
              <a:rPr lang="pap-029" sz="2000" b="1" dirty="0"/>
              <a:t> (Kol. 2:12), Pablo ta urgi nos pa sigui Hesus na e lug</a:t>
            </a:r>
            <a:r>
              <a:rPr lang="pap-029" sz="2000" b="1" dirty="0">
                <a:latin typeface="Aptos" panose="020B0004020202020204" pitchFamily="34" charset="0"/>
              </a:rPr>
              <a:t>á kaminda El a bai despues di Su resurekshon</a:t>
            </a:r>
            <a:r>
              <a:rPr lang="pap-029" sz="2000" b="1" dirty="0"/>
              <a:t>: e trono di Dios ( Kol</a:t>
            </a:r>
            <a:r>
              <a:rPr lang="en" sz="2000" b="1" dirty="0"/>
              <a:t>. 3:1).</a:t>
            </a: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27424" y="3483550"/>
            <a:ext cx="44008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 a “ muri, “ i  nos bida “ ta skond</a:t>
            </a:r>
            <a:r>
              <a:rPr lang="pap-029" sz="2000" b="1" dirty="0">
                <a:latin typeface="Aptos" panose="020B0004020202020204" pitchFamily="34" charset="0"/>
              </a:rPr>
              <a:t>í ku Kristu den Dios </a:t>
            </a:r>
            <a:r>
              <a:rPr lang="pap-029" sz="2000" b="1" dirty="0"/>
              <a:t>” ( Kol. 3:3). E bida papi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 di dje akinan ta esun ku nos ta risibi ora ku nos asept</a:t>
            </a:r>
            <a:r>
              <a:rPr lang="pap-029" sz="2000" b="1" dirty="0">
                <a:latin typeface="Aptos" panose="020B0004020202020204" pitchFamily="34" charset="0"/>
              </a:rPr>
              <a:t>á Kristu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370425"/>
            <a:ext cx="899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Naturalmente, nos solamente lo por ta kapas pa hasi esaki f</a:t>
            </a:r>
            <a:r>
              <a:rPr lang="pap-029" sz="2000" b="1" dirty="0">
                <a:latin typeface="Aptos" panose="020B0004020202020204" pitchFamily="34" charset="0"/>
              </a:rPr>
              <a:t>ísikamente ora ku Hesus ta hiba nos einan na Su Segunda Binida </a:t>
            </a:r>
            <a:r>
              <a:rPr lang="pap-029" sz="2000" b="1" dirty="0"/>
              <a:t>( Kol. 3:4). Mientrastantu, nos mester pone nos bista — nos meta — riba kosnan selestial ( Kol</a:t>
            </a:r>
            <a:r>
              <a:rPr lang="en" sz="2000" b="1" dirty="0"/>
              <a:t>. 3:2).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4904452"/>
            <a:ext cx="44008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Pero e bida ei, pa por keda bibu, mester w</a:t>
            </a:r>
            <a:r>
              <a:rPr lang="pap-029" sz="2000" b="1" dirty="0">
                <a:latin typeface="Aptos" panose="020B0004020202020204" pitchFamily="34" charset="0"/>
              </a:rPr>
              <a:t>òrdu alimentá diariamente </a:t>
            </a:r>
            <a:r>
              <a:rPr lang="pap-029" sz="2000" b="1" dirty="0"/>
              <a:t>( 2 Kor. 4:16). Tur dia nos mester buska e “ kosnan dj’ariba, ” “ fihando nos wowo riba Hesus ” (Heb</a:t>
            </a:r>
            <a:r>
              <a:rPr lang="en" sz="2000" b="1" dirty="0"/>
              <a:t>. 12:2 </a:t>
            </a:r>
            <a:r>
              <a:rPr lang="en" sz="1600" b="1" dirty="0"/>
              <a:t>NIV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300" dirty="0">
                <a:ln/>
                <a:solidFill>
                  <a:schemeClr val="accent3"/>
                </a:solidFill>
              </a:rPr>
              <a:t>MURIENDO PA KOSNAN TERENAL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 Pesei, pone na morto, loke sea ta pertenese na boso naturalesa terenal: inmoralidat seksual, impuresa, pashon, deseonan malu i golosidat, kual ta idolatria.”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 Kolosensenan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Pasombra nos a resusit</a:t>
            </a:r>
            <a:r>
              <a:rPr lang="pap-029" sz="2000" b="1" dirty="0">
                <a:latin typeface="Aptos" panose="020B0004020202020204" pitchFamily="34" charset="0"/>
              </a:rPr>
              <a:t>á ku Kristu i</a:t>
            </a:r>
            <a:r>
              <a:rPr lang="pap-029" sz="2000" b="1" dirty="0"/>
              <a:t>  ta biba pensando tokante di esun selestial, nos mester pone na morto loke ta preven</a:t>
            </a:r>
            <a:r>
              <a:rPr lang="pap-029" sz="2000" b="1" dirty="0">
                <a:latin typeface="Aptos" panose="020B0004020202020204" pitchFamily="34" charset="0"/>
              </a:rPr>
              <a:t>í nos di kumpli ku nos meta</a:t>
            </a:r>
            <a:r>
              <a:rPr lang="pap-029" sz="2000" b="1" dirty="0"/>
              <a:t>: esun terenal. </a:t>
            </a: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2981990"/>
            <a:ext cx="51070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Naturalesa humano no a kambia hopi desde Pablo su tempu, komo ku ainda nos ta rondon</a:t>
            </a:r>
            <a:r>
              <a:rPr lang="pap-029" sz="2000" b="1" dirty="0">
                <a:latin typeface="Aptos" panose="020B0004020202020204" pitchFamily="34" charset="0"/>
              </a:rPr>
              <a:t>á dor di e mesun pashonnan ku ta violá tantu e lèter i</a:t>
            </a:r>
            <a:r>
              <a:rPr lang="pap-029" sz="2000" b="1" dirty="0"/>
              <a:t>  e spiritu di e Dies Mandamentunan.</a:t>
            </a:r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1970722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Asina ku ningun hende ta kibok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, Pablo ta atvert</a:t>
            </a:r>
            <a:r>
              <a:rPr lang="pap-029" sz="2000" b="1" dirty="0">
                <a:latin typeface="Aptos" panose="020B0004020202020204" pitchFamily="34" charset="0"/>
              </a:rPr>
              <a:t>í( hasi nota di) e pilarnan fundamental di pensamentu terenal </a:t>
            </a:r>
            <a:r>
              <a:rPr lang="pap-029" sz="2000" b="1" dirty="0"/>
              <a:t> (kual mas despues </a:t>
            </a:r>
            <a:r>
              <a:rPr lang="pap-029" sz="2000" b="1" dirty="0">
                <a:latin typeface="Aptos" panose="020B0004020202020204" pitchFamily="34" charset="0"/>
              </a:rPr>
              <a:t>é lo desaroyá den puntonan mas konkreto</a:t>
            </a:r>
            <a:r>
              <a:rPr lang="pap-029" sz="2000" b="1" dirty="0"/>
              <a:t>): “ nmoralidat seksual, impuresa, pashon, deseonan malu i  golosidat, kual ta idolatria” ( Kol. 3:5 </a:t>
            </a:r>
            <a:r>
              <a:rPr lang="pap-029" sz="1600" b="1" dirty="0"/>
              <a:t>NIV</a:t>
            </a:r>
            <a:r>
              <a:rPr lang="pap-029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608810"/>
            <a:ext cx="51070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Y pakiko nos mester” pone na morto ” —bandon</a:t>
            </a:r>
            <a:r>
              <a:rPr lang="pap-029" sz="2000" b="1" dirty="0">
                <a:latin typeface="Aptos" panose="020B0004020202020204" pitchFamily="34" charset="0"/>
              </a:rPr>
              <a:t>á, eliminá </a:t>
            </a:r>
            <a:r>
              <a:rPr lang="pap-029" sz="2000" b="1" dirty="0"/>
              <a:t>— e kosnan aki for di nos pensamentunan i  akshonnan? Pasombra nan ta trese “ e rabia(furia) di Dios ” i  pesei ta inkompatibel ku nos naturalesa selestial ( Kolosensenan 3:6). Mata esun terenal prom</a:t>
            </a:r>
            <a:r>
              <a:rPr lang="pap-029" sz="2000" b="1" dirty="0">
                <a:latin typeface="Aptos" panose="020B0004020202020204" pitchFamily="34" charset="0"/>
              </a:rPr>
              <a:t>é ku e terenal mata boso</a:t>
            </a:r>
            <a:r>
              <a:rPr lang="pap-029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BISTI BOSO MES KU ESUN SELESTIAL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i  mester bisti e hende nobo, ku ta wòrdu renobá den konosementu segun e imagen di esaki su Kreador ” </a:t>
            </a:r>
            <a:r>
              <a:rPr lang="pap-029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Kolosensenan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302633"/>
            <a:ext cx="806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Den estilo proverbial berdadero, Pablo ta agreg</a:t>
            </a:r>
            <a:r>
              <a:rPr lang="pap-029" b="1" dirty="0">
                <a:latin typeface="Aptos" panose="020B0004020202020204" pitchFamily="34" charset="0"/>
              </a:rPr>
              <a:t>á na e sinku pilarnan di pensamentu terenal sinku aktonan terenal pa evitá</a:t>
            </a:r>
            <a:r>
              <a:rPr lang="pap-029" b="1" dirty="0"/>
              <a:t>: “ rabia, furia, malisia, kalumnia, i  palabra sushi for di boso lepnan ” ( Kol. 3:8 NIV), i  ta kaba ku un di seis akto — esun peor di tur — : “ No ga</a:t>
            </a:r>
            <a:r>
              <a:rPr lang="pap-029" b="1" dirty="0">
                <a:latin typeface="Aptos" panose="020B0004020202020204" pitchFamily="34" charset="0"/>
              </a:rPr>
              <a:t>ña otro </a:t>
            </a:r>
            <a:r>
              <a:rPr lang="pap-029" b="1" dirty="0"/>
              <a:t>” ( Kol. 3:9 NIV).</a:t>
            </a: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5" y="4137789"/>
            <a:ext cx="5887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Desmantel</a:t>
            </a:r>
            <a:r>
              <a:rPr lang="pap-029" sz="2000" b="1" dirty="0">
                <a:latin typeface="Aptos" panose="020B0004020202020204" pitchFamily="34" charset="0"/>
              </a:rPr>
              <a:t>á di</a:t>
            </a:r>
            <a:r>
              <a:rPr lang="pap-029" sz="2000" b="1" dirty="0"/>
              <a:t> e bist</a:t>
            </a:r>
            <a:r>
              <a:rPr lang="pap-029" sz="2000" b="1" dirty="0">
                <a:latin typeface="Aptos" panose="020B0004020202020204" pitchFamily="34" charset="0"/>
              </a:rPr>
              <a:t>ínan ei, nos mester bisti “ pañanan fini. “ Bistí den e pañanan nobo aki, nos ta wòrdu renobá kontinuamente, kresiendo den santidat dia tras dia</a:t>
            </a:r>
            <a:r>
              <a:rPr lang="pap-029" sz="2000" b="1" dirty="0"/>
              <a:t> ( Kol. 3:10).</a:t>
            </a: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720211"/>
            <a:ext cx="806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Pablo ta asum</a:t>
            </a:r>
            <a:r>
              <a:rPr lang="pap-029" sz="2000" b="1" dirty="0">
                <a:latin typeface="Aptos" panose="020B0004020202020204" pitchFamily="34" charset="0"/>
              </a:rPr>
              <a:t>í ku ya kaba nos a hasié </a:t>
            </a:r>
            <a:r>
              <a:rPr lang="pap-029" sz="2000" b="1" dirty="0"/>
              <a:t>“ pasombra boso a kita e hende bieu ku su pr</a:t>
            </a:r>
            <a:r>
              <a:rPr lang="pap-029" sz="2000" b="1" dirty="0">
                <a:latin typeface="Aptos" panose="020B0004020202020204" pitchFamily="34" charset="0"/>
              </a:rPr>
              <a:t>áktikanan </a:t>
            </a:r>
            <a:r>
              <a:rPr lang="pap-029" sz="2000" b="1" dirty="0"/>
              <a:t>” ( Kol. 3:9 </a:t>
            </a:r>
            <a:r>
              <a:rPr lang="pap-029" sz="1600" b="1" dirty="0"/>
              <a:t>NIV</a:t>
            </a:r>
            <a:r>
              <a:rPr lang="pap-029" sz="2000" b="1" dirty="0"/>
              <a:t>). Nos a kita nos “ pa</a:t>
            </a:r>
            <a:r>
              <a:rPr lang="pap-029" sz="2000" b="1" dirty="0">
                <a:latin typeface="Aptos" panose="020B0004020202020204" pitchFamily="34" charset="0"/>
              </a:rPr>
              <a:t>ñanan sushi </a:t>
            </a:r>
            <a:r>
              <a:rPr lang="pap-029" sz="2000" b="1" dirty="0"/>
              <a:t>” ora ku nos a permit</a:t>
            </a:r>
            <a:r>
              <a:rPr lang="pap-029" sz="2000" b="1" dirty="0">
                <a:latin typeface="Aptos" panose="020B0004020202020204" pitchFamily="34" charset="0"/>
              </a:rPr>
              <a:t>í Hesus pa kita nos pikánan </a:t>
            </a:r>
            <a:br>
              <a:rPr lang="pap-029" sz="2000" b="1" dirty="0"/>
            </a:br>
            <a:r>
              <a:rPr lang="pap-029" sz="2000" b="1" dirty="0"/>
              <a:t>(Zak. 3:4 </a:t>
            </a:r>
            <a:r>
              <a:rPr lang="pap-029" sz="1600" b="1" dirty="0"/>
              <a:t>NIV</a:t>
            </a:r>
            <a:r>
              <a:rPr lang="pap-029" sz="2000" b="1" dirty="0"/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555367"/>
            <a:ext cx="5947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Segun ku nos ta w</a:t>
            </a:r>
            <a:r>
              <a:rPr lang="pap-029" sz="2000" b="1" dirty="0">
                <a:latin typeface="Aptos" panose="020B0004020202020204" pitchFamily="34" charset="0"/>
              </a:rPr>
              <a:t>òrdu renobá dor di e trabou di e Spiritu Santu i</a:t>
            </a:r>
            <a:r>
              <a:rPr lang="pap-029" sz="2000" b="1" dirty="0"/>
              <a:t>  e estudio di e Palabra, e bareranan ku ta separ</a:t>
            </a:r>
            <a:r>
              <a:rPr lang="pap-029" sz="2000" b="1" dirty="0">
                <a:latin typeface="Aptos" panose="020B0004020202020204" pitchFamily="34" charset="0"/>
              </a:rPr>
              <a:t>á nos for di un na otro ta disparsé </a:t>
            </a:r>
            <a:r>
              <a:rPr lang="pap-029" sz="2000" b="1" dirty="0"/>
              <a:t>( Kol</a:t>
            </a:r>
            <a:r>
              <a:rPr lang="en" sz="2000" b="1" dirty="0"/>
              <a:t>. 3:11).</a:t>
            </a: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KARAKTER</a:t>
            </a:r>
            <a:r>
              <a:rPr lang="en-US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Aptos" panose="020B0004020202020204" pitchFamily="34" charset="0"/>
              </a:rPr>
              <a:t>ÍSTIKANAN DI E BIDA NOBO DEN KRISTU</a:t>
            </a:r>
            <a:endParaRPr lang="en" sz="60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 LASO DI PERFEKSHON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 Y ariba di tur e kosnan aki riba amor, kual ta e laso di perfekshon ” 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 Kolosensenan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5" y="1199523"/>
            <a:ext cx="964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 ta Dios Su pueblo skoh</a:t>
            </a:r>
            <a:r>
              <a:rPr lang="pap-029" sz="2000" b="1" dirty="0">
                <a:latin typeface="Aptos" panose="020B0004020202020204" pitchFamily="34" charset="0"/>
              </a:rPr>
              <a:t>í</a:t>
            </a:r>
            <a:r>
              <a:rPr lang="pap-029" sz="2000" b="1" dirty="0"/>
              <a:t>, santu i stim</a:t>
            </a:r>
            <a:r>
              <a:rPr lang="pap-029" sz="2000" b="1" dirty="0">
                <a:latin typeface="Aptos" panose="020B0004020202020204" pitchFamily="34" charset="0"/>
              </a:rPr>
              <a:t>á </a:t>
            </a:r>
            <a:r>
              <a:rPr lang="pap-029" sz="2000" b="1" dirty="0"/>
              <a:t>” ( Kol. 3:12 </a:t>
            </a:r>
            <a:r>
              <a:rPr lang="pap-029" sz="1600" b="1" dirty="0"/>
              <a:t>NIV</a:t>
            </a:r>
            <a:r>
              <a:rPr lang="pap-029" sz="2000" b="1" dirty="0"/>
              <a:t>). Pedro ta bisa nos ku esaki ta trese pa nos gran benefisionan i  un gran responsabilidat ( 1 Pedro 2:9). Pero kon un di Dios Su skoh</a:t>
            </a:r>
            <a:r>
              <a:rPr lang="pap-029" sz="2000" b="1" dirty="0">
                <a:latin typeface="Aptos" panose="020B0004020202020204" pitchFamily="34" charset="0"/>
              </a:rPr>
              <a:t>ínan ta komportá</a:t>
            </a:r>
            <a:r>
              <a:rPr lang="pap-029" sz="2000" b="1" dirty="0"/>
              <a:t> ( Kol</a:t>
            </a:r>
            <a:r>
              <a:rPr lang="en" sz="2000" b="1" dirty="0"/>
              <a:t>. 3:12-13)?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773304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 tur esaki dentro di e konteksto di e laso di perfekshon: amor ( Kol. 3:14). Y esakinan ta nos benefisionan i  responsabilidatnan: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608072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1384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Comic Sans MS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138</cp:revision>
  <dcterms:created xsi:type="dcterms:W3CDTF">2026-02-01T14:37:42Z</dcterms:created>
  <dcterms:modified xsi:type="dcterms:W3CDTF">2026-03-10T15:39:33Z</dcterms:modified>
</cp:coreProperties>
</file>