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  <a:effectLst/>
            </a:rPr>
            <a:t>ALGUN ATRIBUTONAN DI DIOS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Hustu ( Salmo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Miserik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òrdioso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(Deuteronomio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pasenshi i  ku konsuelo (Romanonan 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Dunad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 di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grasia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(Romanonan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Esun ku ta pordon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Salmo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 ( Salmo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rno (Genesis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Todopoderoso (Genesis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Omnisiente (1 Juan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Konosed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 di e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futuro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(Isaias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99907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44501" custLinFactNeighborX="9706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pap-029" sz="2000" b="1" noProof="0" dirty="0"/>
            <a:t>For di amor, El a  krea humanidat maskulino i  femenino, i  “ a komand</a:t>
          </a:r>
          <a:r>
            <a:rPr lang="pap-029" sz="2000" b="1" noProof="0" dirty="0">
              <a:latin typeface="Aptos" panose="020B0004020202020204" pitchFamily="34" charset="0"/>
            </a:rPr>
            <a:t>á” nan pa stima un na otro </a:t>
          </a:r>
          <a:r>
            <a:rPr lang="pap-029" sz="2000" b="1" noProof="0" dirty="0"/>
            <a:t>(Gen. 2:24)</a:t>
          </a:r>
          <a:endParaRPr lang="pap-029" sz="2000" noProof="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" sz="2000" b="1" dirty="0"/>
            <a:t>For di amor, ora ku Adam i  Eva a peka, El a buska nan i  a duna nan speransa </a:t>
          </a:r>
          <a:br>
            <a:rPr lang="es-ES" sz="2000" b="1" dirty="0"/>
          </a:br>
          <a:r>
            <a:rPr lang="en" sz="2000" b="1" dirty="0"/>
            <a:t>(Gen.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pap-029" sz="2000" b="1" noProof="0" dirty="0"/>
            <a:t>For di amor, El a hasi un pakto ku Abraham i  a primint</a:t>
          </a:r>
          <a:r>
            <a:rPr lang="pap-029" sz="2000" b="1" noProof="0" dirty="0">
              <a:latin typeface="Aptos" panose="020B0004020202020204" pitchFamily="34" charset="0"/>
            </a:rPr>
            <a:t>í bendishonnan pa tur ser humano</a:t>
          </a:r>
          <a:r>
            <a:rPr lang="pap-029" sz="2000" b="1" noProof="0" dirty="0"/>
            <a:t>             </a:t>
          </a:r>
          <a:r>
            <a:rPr lang="en" sz="2000" b="1" dirty="0"/>
            <a:t>(Gen.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pap-029" sz="2000" b="1" noProof="0" dirty="0"/>
            <a:t>For di amor, El a duna Su Yiu h</a:t>
          </a:r>
          <a:r>
            <a:rPr lang="pap-029" sz="2000" b="1" noProof="0" dirty="0">
              <a:latin typeface="Aptos" panose="020B0004020202020204" pitchFamily="34" charset="0"/>
            </a:rPr>
            <a:t>òmber </a:t>
          </a:r>
          <a:r>
            <a:rPr lang="pap-029" sz="2000" b="1" noProof="0" dirty="0"/>
            <a:t> – Hesus Kristu –  pa muri pa nos pik</a:t>
          </a:r>
          <a:r>
            <a:rPr lang="pap-029" sz="2000" b="1" noProof="0" dirty="0">
              <a:latin typeface="Aptos" panose="020B0004020202020204" pitchFamily="34" charset="0"/>
            </a:rPr>
            <a:t>ánan </a:t>
          </a:r>
          <a:r>
            <a:rPr lang="pap-029" sz="2000" b="1" noProof="0" dirty="0"/>
            <a:t>                      (Juan 3:16)</a:t>
          </a:r>
          <a:endParaRPr lang="pap-029" sz="2000" noProof="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Mateo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" sz="2000" b="1" dirty="0"/>
            <a:t>For di un Hudiu na e Hudiunan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" sz="2000" b="1" dirty="0"/>
            <a:t>For di un Hudiu na e Gentilnan</a:t>
          </a:r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Lukas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" sz="2000" b="1" dirty="0"/>
            <a:t>For di un Gentil na e Gentilnan</a:t>
          </a:r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" sz="1900" b="1" dirty="0"/>
            <a:t>For di un Hudiu na Hudiunan i  Gentilnan</a:t>
          </a:r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" sz="1900" b="1" dirty="0"/>
            <a:t>E ta e Mesias Kende ta kumpli ku loke El a primint</a:t>
          </a:r>
          <a:r>
            <a:rPr lang="en-US" sz="1900" b="1" dirty="0">
              <a:latin typeface="Aptos" panose="020B0004020202020204" pitchFamily="34" charset="0"/>
            </a:rPr>
            <a:t>í</a:t>
          </a:r>
          <a:r>
            <a:rPr lang="en" sz="1900" b="1" dirty="0"/>
            <a:t> 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" sz="2000" b="1" dirty="0"/>
            <a:t>Semper atento na sirbi otronan</a:t>
          </a:r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" sz="2000" b="1" dirty="0"/>
            <a:t>Humanitario i  yen di kompashon 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pap-029" sz="2000" b="1" noProof="0" dirty="0"/>
            <a:t>E dunad</a:t>
          </a:r>
          <a:r>
            <a:rPr lang="pap-029" sz="2000" b="1" noProof="0" dirty="0">
              <a:latin typeface="Aptos" panose="020B0004020202020204" pitchFamily="34" charset="0"/>
            </a:rPr>
            <a:t>ó di bida físiko i</a:t>
          </a:r>
          <a:r>
            <a:rPr lang="pap-029" sz="2000" b="1" noProof="0" dirty="0"/>
            <a:t>  spiritual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0" y="659"/>
          <a:ext cx="6214753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  <a:effectLst/>
            </a:rPr>
            <a:t>ALGUN ATRIBUTONAN DI DIOS</a:t>
          </a:r>
        </a:p>
      </dsp:txBody>
      <dsp:txXfrm>
        <a:off x="11127" y="11786"/>
        <a:ext cx="6192499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462846" y="448937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Todopoderoso (Genesis 17:1)</a:t>
          </a:r>
        </a:p>
      </dsp:txBody>
      <dsp:txXfrm>
        <a:off x="481394" y="467485"/>
        <a:ext cx="5714476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462846" y="874420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Omnisiente (1 Juan 3:20)</a:t>
          </a:r>
        </a:p>
      </dsp:txBody>
      <dsp:txXfrm>
        <a:off x="481394" y="892968"/>
        <a:ext cx="5714476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462846" y="1299904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Konosed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 di e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futuro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(Isaias 46:10)</a:t>
          </a:r>
        </a:p>
      </dsp:txBody>
      <dsp:txXfrm>
        <a:off x="481394" y="1318452"/>
        <a:ext cx="5714476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462846" y="1725388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Hustu ( Salmo 11:7)</a:t>
          </a:r>
        </a:p>
      </dsp:txBody>
      <dsp:txXfrm>
        <a:off x="481394" y="1743936"/>
        <a:ext cx="5714476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462846" y="2150871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Miserik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òrdioso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(Deuteronomio 4:31)</a:t>
          </a:r>
        </a:p>
      </dsp:txBody>
      <dsp:txXfrm>
        <a:off x="481394" y="2169419"/>
        <a:ext cx="5714476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462846" y="2576355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 pasenshi i  ku konsuelo (Romanonan  15:5)</a:t>
          </a:r>
        </a:p>
      </dsp:txBody>
      <dsp:txXfrm>
        <a:off x="481394" y="2594903"/>
        <a:ext cx="5714476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462846" y="3001839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Dunad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ó di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grasia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(Romanonan 3:24)</a:t>
          </a:r>
        </a:p>
      </dsp:txBody>
      <dsp:txXfrm>
        <a:off x="481394" y="3020387"/>
        <a:ext cx="5714476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462846" y="3427322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Esun ku ta pordon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á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Salmo 86:5)</a:t>
          </a:r>
        </a:p>
      </dsp:txBody>
      <dsp:txXfrm>
        <a:off x="481394" y="3445870"/>
        <a:ext cx="5714476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462846" y="3852806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 ( Salmo 47:8)</a:t>
          </a:r>
        </a:p>
      </dsp:txBody>
      <dsp:txXfrm>
        <a:off x="481394" y="3871354"/>
        <a:ext cx="5714476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462846" y="4278290"/>
          <a:ext cx="5751572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rPr>
            <a:t>è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rno (Genesis 21:33)</a:t>
          </a:r>
        </a:p>
      </dsp:txBody>
      <dsp:txXfrm>
        <a:off x="481394" y="4296838"/>
        <a:ext cx="5714476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For di amor, El a  krea humanidat maskulino i  femenino, i  “ a komand</a:t>
          </a:r>
          <a:r>
            <a:rPr lang="pap-029" sz="2000" b="1" kern="1200" noProof="0" dirty="0">
              <a:latin typeface="Aptos" panose="020B0004020202020204" pitchFamily="34" charset="0"/>
            </a:rPr>
            <a:t>á” nan pa stima un na otro </a:t>
          </a:r>
          <a:r>
            <a:rPr lang="pap-029" sz="2000" b="1" kern="1200" noProof="0" dirty="0"/>
            <a:t>(Gen. 2:24)</a:t>
          </a:r>
          <a:endParaRPr lang="pap-029" sz="2000" kern="1200" noProof="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For di amor, ora ku Adam i  Eva a peka, El a buska nan i  a duna nan speransa </a:t>
          </a:r>
          <a:br>
            <a:rPr lang="es-ES" sz="2000" b="1" kern="1200" dirty="0"/>
          </a:br>
          <a:r>
            <a:rPr lang="en" sz="2000" b="1" kern="1200" dirty="0"/>
            <a:t>(Gen.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For di amor, El a hasi un pakto ku Abraham i  a primint</a:t>
          </a:r>
          <a:r>
            <a:rPr lang="pap-029" sz="2000" b="1" kern="1200" noProof="0" dirty="0">
              <a:latin typeface="Aptos" panose="020B0004020202020204" pitchFamily="34" charset="0"/>
            </a:rPr>
            <a:t>í bendishonnan pa tur ser humano</a:t>
          </a:r>
          <a:r>
            <a:rPr lang="pap-029" sz="2000" b="1" kern="1200" noProof="0" dirty="0"/>
            <a:t>             </a:t>
          </a:r>
          <a:r>
            <a:rPr lang="en" sz="2000" b="1" kern="1200" dirty="0"/>
            <a:t>(Gen.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For di amor, El a duna Su Yiu h</a:t>
          </a:r>
          <a:r>
            <a:rPr lang="pap-029" sz="2000" b="1" kern="1200" noProof="0" dirty="0">
              <a:latin typeface="Aptos" panose="020B0004020202020204" pitchFamily="34" charset="0"/>
            </a:rPr>
            <a:t>òmber </a:t>
          </a:r>
          <a:r>
            <a:rPr lang="pap-029" sz="2000" b="1" kern="1200" noProof="0" dirty="0"/>
            <a:t> – Hesus Kristu –  pa muri pa nos pik</a:t>
          </a:r>
          <a:r>
            <a:rPr lang="pap-029" sz="2000" b="1" kern="1200" noProof="0" dirty="0">
              <a:latin typeface="Aptos" panose="020B0004020202020204" pitchFamily="34" charset="0"/>
            </a:rPr>
            <a:t>ánan </a:t>
          </a:r>
          <a:r>
            <a:rPr lang="pap-029" sz="2000" b="1" kern="1200" noProof="0" dirty="0"/>
            <a:t>                      (Juan 3:16)</a:t>
          </a:r>
          <a:endParaRPr lang="pap-029" sz="2000" kern="1200" noProof="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Mateo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For di un Hudiu na e Hudiunan</a:t>
          </a: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E ta e Mesias Kende ta kumpli ku loke El a primint</a:t>
          </a:r>
          <a:r>
            <a:rPr lang="en-US" sz="1900" b="1" kern="1200" dirty="0">
              <a:latin typeface="Aptos" panose="020B0004020202020204" pitchFamily="34" charset="0"/>
            </a:rPr>
            <a:t>í</a:t>
          </a:r>
          <a:r>
            <a:rPr lang="en" sz="1900" b="1" kern="1200" dirty="0"/>
            <a:t> </a:t>
          </a: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Marko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For di un Hudiu na e Gentilnan</a:t>
          </a:r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Semper atento na sirbi otronan</a:t>
          </a:r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Lukas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For di un Gentil na e Gentilnan</a:t>
          </a:r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Humanitario i  yen di kompashon </a:t>
          </a: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Juan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/>
            <a:t>For di un Hudiu na Hudiunan i  Gentilnan</a:t>
          </a:r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E dunad</a:t>
          </a:r>
          <a:r>
            <a:rPr lang="pap-029" sz="2000" b="1" kern="1200" noProof="0" dirty="0">
              <a:latin typeface="Aptos" panose="020B0004020202020204" pitchFamily="34" charset="0"/>
            </a:rPr>
            <a:t>ó di bida físiko i</a:t>
          </a:r>
          <a:r>
            <a:rPr lang="pap-029" sz="2000" b="1" kern="1200" noProof="0" dirty="0"/>
            <a:t>  spiritual</a:t>
          </a: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07/04/2026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 KONOSE DIOS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653072" y="6381449"/>
            <a:ext cx="227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ptos" panose="020B0004020202020204" pitchFamily="34" charset="0"/>
              </a:rPr>
              <a:t>è</a:t>
            </a:r>
            <a:r>
              <a:rPr lang="en" sz="1600" b="1">
                <a:solidFill>
                  <a:schemeClr val="accent2">
                    <a:lumMod val="20000"/>
                    <a:lumOff val="80000"/>
                  </a:schemeClr>
                </a:solidFill>
              </a:rPr>
              <a:t>s 2 pa Aprel 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DIOS REVEL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DEN KREASHON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shelunan ta deklará e gloria di Dios; i e firmamentu ta proklamá(mustra) e obra di Su mannan.”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Salmo 19:1)</a:t>
            </a:r>
            <a:endParaRPr lang="es-E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pap-029" sz="2000" b="1" dirty="0">
                <a:solidFill>
                  <a:prstClr val="black"/>
                </a:solidFill>
              </a:rPr>
              <a:t>E Beibel ta kuminsa dor di refer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í na Dios komo </a:t>
            </a:r>
            <a:r>
              <a:rPr lang="pap-029" sz="2000" b="1" dirty="0">
                <a:solidFill>
                  <a:prstClr val="black"/>
                </a:solidFill>
              </a:rPr>
              <a:t>אֱלֹהִ֑ים (</a:t>
            </a:r>
            <a:r>
              <a:rPr lang="pap-029" sz="2000" b="1" i="1" dirty="0">
                <a:solidFill>
                  <a:prstClr val="black"/>
                </a:solidFill>
              </a:rPr>
              <a:t>elohim</a:t>
            </a:r>
            <a:r>
              <a:rPr lang="pap-029" sz="2000" b="1" dirty="0">
                <a:solidFill>
                  <a:prstClr val="black"/>
                </a:solidFill>
              </a:rPr>
              <a:t>). Ounke ku e tradukshon literal di e t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ítulo aki ta </a:t>
            </a:r>
            <a:r>
              <a:rPr lang="pap-029" sz="2000" b="1" dirty="0">
                <a:solidFill>
                  <a:prstClr val="black"/>
                </a:solidFill>
              </a:rPr>
              <a:t>“ diosnan,” esaki ta w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òrdu huzá komo un palabra singular. Algun bes manera </a:t>
            </a:r>
            <a:r>
              <a:rPr lang="pap-029" sz="2000" b="1" dirty="0">
                <a:solidFill>
                  <a:prstClr val="black"/>
                </a:solidFill>
              </a:rPr>
              <a:t>“ Na prinsipio, Dios a krea e shelunan i  e tera </a:t>
            </a:r>
            <a:r>
              <a:rPr lang="en-US" sz="2000" b="1" dirty="0">
                <a:solidFill>
                  <a:prstClr val="black"/>
                </a:solidFill>
              </a:rPr>
              <a:t>” (Gen.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668788"/>
            <a:ext cx="691515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pap-029" b="1" dirty="0">
                <a:solidFill>
                  <a:prstClr val="black"/>
                </a:solidFill>
              </a:rPr>
              <a:t>Den Genesis kap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ítulo </a:t>
            </a:r>
            <a:r>
              <a:rPr lang="pap-029" b="1" dirty="0">
                <a:solidFill>
                  <a:prstClr val="black"/>
                </a:solidFill>
              </a:rPr>
              <a:t>2, un n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òmber </a:t>
            </a:r>
            <a:r>
              <a:rPr lang="pap-029" b="1" dirty="0">
                <a:solidFill>
                  <a:prstClr val="black"/>
                </a:solidFill>
              </a:rPr>
              <a:t>personal pa Dios ta w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òrdu agregá</a:t>
            </a:r>
            <a:r>
              <a:rPr lang="pap-029" b="1" dirty="0">
                <a:solidFill>
                  <a:prstClr val="black"/>
                </a:solidFill>
              </a:rPr>
              <a:t>: יְהוָ֥ה (</a:t>
            </a:r>
            <a:r>
              <a:rPr lang="pap-029" b="1" i="1" dirty="0">
                <a:solidFill>
                  <a:prstClr val="black"/>
                </a:solidFill>
              </a:rPr>
              <a:t>Yahweh</a:t>
            </a:r>
            <a:r>
              <a:rPr lang="pap-029" b="1" dirty="0">
                <a:solidFill>
                  <a:prstClr val="black"/>
                </a:solidFill>
              </a:rPr>
              <a:t>). Awor E no ta simplemente bisa, “ Laga esaki ta.” E ta tuma hende i  ta form’</a:t>
            </a:r>
            <a:r>
              <a:rPr lang="pap-029" b="1" dirty="0">
                <a:solidFill>
                  <a:prstClr val="black"/>
                </a:solidFill>
                <a:latin typeface="Aptos" panose="020B0004020202020204" pitchFamily="34" charset="0"/>
              </a:rPr>
              <a:t>é ku Su mannan. E Dios poderoso ta revelá Su mes komo un Dios p</a:t>
            </a:r>
            <a:r>
              <a:rPr lang="pap-029" b="1" dirty="0">
                <a:solidFill>
                  <a:prstClr val="black"/>
                </a:solidFill>
              </a:rPr>
              <a:t>ersonal, i aserkabel</a:t>
            </a:r>
            <a:r>
              <a:rPr lang="pap-029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ta present</a:t>
            </a:r>
            <a:r>
              <a:rPr lang="pap-029" sz="2000" b="1" dirty="0">
                <a:latin typeface="Aptos" panose="020B0004020202020204" pitchFamily="34" charset="0"/>
              </a:rPr>
              <a:t>á na nos ku e Kreador Kende, dor di e Palabra</a:t>
            </a:r>
            <a:r>
              <a:rPr lang="pap-029" sz="2000" b="1" dirty="0"/>
              <a:t> [Hesus Kristu], i  ku e intervenshon di e Spiritu, ta poderoso pa produs</a:t>
            </a:r>
            <a:r>
              <a:rPr lang="pap-029" sz="2000" b="1" dirty="0">
                <a:latin typeface="Aptos" panose="020B0004020202020204" pitchFamily="34" charset="0"/>
              </a:rPr>
              <a:t>í tur kos ku ta eksistí</a:t>
            </a:r>
            <a:r>
              <a:rPr lang="pap-029" sz="2000" b="1" dirty="0"/>
              <a:t> (Gen.1:1-3; Juan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1913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 ta mishi ku nos, E ta papia ku nos, E ta si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ña nos, E ta asigná nos trabou na nos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… E ta stima nos.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DIOS REVEL</a:t>
            </a:r>
            <a:r>
              <a:rPr lang="en-US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  <a:latin typeface="Aptos" panose="020B0004020202020204" pitchFamily="34" charset="0"/>
              </a:rPr>
              <a:t>Á DEN HESUS</a:t>
            </a:r>
            <a:r>
              <a:rPr lang="en" sz="44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(EMANUEL)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 Ningun hende no a mira Dios nunka. E Yiu unigénito, Kende ta den e skochi di e Tata, ta E a hasiE konosí.” </a:t>
            </a:r>
            <a:r>
              <a:rPr lang="pap-029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(Juan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nos kier sa kon Dios ta, laga nos konose Hesus. E ta Dios den forma humano (Juan 1:14), Kende a revel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á Su mes dor di tuma naturalesa humano asina ku E por wòrdu mirá i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tend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é dor di nos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(Juan 1:18; 14:9; 1 Juan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5932489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a w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òrdu anunsiá bou di un nòmber  profétiko ku a indiká e propósito di Su bida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Emanuel, Dios ku nos (Isaias 7:14; Mateo 1:23). E kuater evangelistanan ta present’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" panose="020B0004020202020204" pitchFamily="34" charset="0"/>
              </a:rPr>
              <a:t>É na nos den diferente </a:t>
            </a:r>
            <a:r>
              <a:rPr lang="pap-029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aspektonan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“ Miles tin un konsepto falsu di Dios i  Su atributonan… Dios ta un Dios di bèrdat. Hustisia i  miserikòrdia ta e atributonan di Su trono. E ta un Dios di amor, di piedat i  kompashon tierno. Asina E ta wòrdu representá den Su Yiu hòmber, nos Salbador. E ta un Dios di pasenshi i  grandesa di animo. Si asina ta e ser kende nos ta adorá i  na kende Su karakter nos ta buska pa asimilá, nos ta adorando e Dios berdadero.”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289679"/>
            <a:ext cx="3895725" cy="621708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“Y esaki ta bida et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</a:rPr>
              <a:t>èrno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</a:rPr>
              <a:t>ku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</a:rPr>
              <a:t> nan lo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</a:rPr>
              <a:t>por</a:t>
            </a:r>
            <a:r>
              <a:rPr kumimoji="0" lang="en-US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</a:rPr>
              <a:t>konoséBo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e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úniko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Dios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bèrdadero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i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Hesus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Kristu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Kende Bo a </a:t>
            </a:r>
            <a:r>
              <a:rPr lang="en-US" sz="4000" b="1" dirty="0" err="1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manda</a:t>
            </a:r>
            <a:r>
              <a:rPr lang="en-US" sz="4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.</a:t>
            </a:r>
            <a:r>
              <a:rPr kumimoji="0" lang="en" sz="4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(Juan 17:3</a:t>
            </a:r>
            <a:r>
              <a:rPr lang="en" sz="28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, </a:t>
            </a:r>
            <a:r>
              <a:rPr lang="en" sz="2000" b="1" dirty="0">
                <a:ln/>
                <a:solidFill>
                  <a:srgbClr val="60497B"/>
                </a:solidFill>
                <a:latin typeface="Comic Sans MS" panose="030F0702030302020204" pitchFamily="66" charset="0"/>
              </a:rPr>
              <a:t>NKJV</a:t>
            </a:r>
            <a:r>
              <a:rPr kumimoji="0" lang="en" sz="2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rgbClr val="C85059"/>
                </a:solidFill>
              </a:rPr>
              <a:t>E atributonan di Dios. </a:t>
            </a:r>
          </a:p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B14DC1"/>
                </a:solidFill>
              </a:rPr>
              <a:t>E karakter di Dios: 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Dios ta santu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Dios ta amor</a:t>
            </a:r>
          </a:p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515FC3"/>
                </a:solidFill>
              </a:rPr>
              <a:t>Konosiendo Dios:</a:t>
            </a:r>
          </a:p>
          <a:p>
            <a:pPr lvl="1">
              <a:spcBef>
                <a:spcPts val="600"/>
              </a:spcBef>
            </a:pPr>
            <a:r>
              <a:rPr lang="pap-029" sz="2000" b="1" dirty="0"/>
              <a:t>Dios revel</a:t>
            </a:r>
            <a:r>
              <a:rPr lang="pap-029" sz="2000" b="1" dirty="0">
                <a:latin typeface="Aptos" panose="020B0004020202020204" pitchFamily="34" charset="0"/>
              </a:rPr>
              <a:t>á den Kreashon</a:t>
            </a:r>
            <a:endParaRPr lang="pap-029" sz="2000" b="1" dirty="0"/>
          </a:p>
          <a:p>
            <a:pPr lvl="1">
              <a:spcBef>
                <a:spcPts val="600"/>
              </a:spcBef>
            </a:pPr>
            <a:r>
              <a:rPr lang="pap-029" sz="2000" b="1" dirty="0"/>
              <a:t>Dios revel</a:t>
            </a:r>
            <a:r>
              <a:rPr lang="pap-029" sz="2000" b="1" dirty="0">
                <a:latin typeface="Aptos" panose="020B0004020202020204" pitchFamily="34" charset="0"/>
              </a:rPr>
              <a:t>á den Hesus</a:t>
            </a:r>
            <a:r>
              <a:rPr lang="pap-029" sz="2000" b="1" dirty="0"/>
              <a:t> (Emanuel)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6286"/>
            <a:ext cx="82010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komprendementu di Dios a w</a:t>
            </a:r>
            <a:r>
              <a:rPr lang="pap-029" sz="2000" b="1" dirty="0">
                <a:latin typeface="Aptos" panose="020B0004020202020204" pitchFamily="34" charset="0"/>
              </a:rPr>
              <a:t>òrdu korumpí dor di piká. Nos a purba di represent’E den ídolonan formá manera animalnan òf hende. El a wòrdu ilustrá komo impulsivo(inkonstante) òf tirániko. </a:t>
            </a:r>
            <a:r>
              <a:rPr lang="pap-029" sz="2000" b="1" dirty="0"/>
              <a:t> </a:t>
            </a:r>
            <a:r>
              <a:rPr lang="pap-029" sz="2000" b="1" dirty="0">
                <a:latin typeface="Aptos" panose="020B0004020202020204" pitchFamily="34" charset="0"/>
              </a:rPr>
              <a:t>Últimamente, </a:t>
            </a:r>
            <a:r>
              <a:rPr lang="pap-029" sz="2000" b="1" dirty="0"/>
              <a:t>humanidat a krea un imagen di Dios den su propio semehansa. 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808006"/>
            <a:ext cx="82010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Pero yudansa a yega. Bo kier sa kon E ta?  Den e Beibel, nos tin e berdadero revelashon di Dios Su naturalesa.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66034"/>
            <a:ext cx="8201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Pero manera kiko Dios realmente ta? E ta asina grandi ku pa komprend’E ta mas ay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di nos gara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Siguramente,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no importa kon duru nos purba, nos mente no por komprende Dios. Nos tin mester di yudansa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ATRIBUTONAN DI DIOS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 </a:t>
            </a:r>
            <a:r>
              <a:rPr lang="pap-029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 Señor Dios di ehérsitonan, ken ta poderoso manera Bo, O Señor? Bo fieldat tambe ta rondonáBo ” (Salmo 89:8)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Beibel ta ofrese e imagen di mas fiel, kla, i  konsistente di Dios. Un di e maneranan ku esaki ta permit</a:t>
            </a:r>
            <a:r>
              <a:rPr lang="pap-029" sz="2000" b="1" dirty="0">
                <a:latin typeface="Aptos" panose="020B0004020202020204" pitchFamily="34" charset="0"/>
              </a:rPr>
              <a:t>í nos pa konosÉ ta dor di Su atributonan</a:t>
            </a:r>
            <a:r>
              <a:rPr lang="pap-029" sz="2000" b="1" dirty="0"/>
              <a:t>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34908"/>
              </p:ext>
            </p:extLst>
          </p:nvPr>
        </p:nvGraphicFramePr>
        <p:xfrm>
          <a:off x="81729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433368" y="4210385"/>
            <a:ext cx="31112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Pa su parti, Satan</a:t>
            </a:r>
            <a:r>
              <a:rPr lang="pap-029" sz="2000" b="1" dirty="0">
                <a:latin typeface="Aptos" panose="020B0004020202020204" pitchFamily="34" charset="0"/>
              </a:rPr>
              <a:t>ás a purba fpr di prinsipio pa desformá e karakter di Dios, mustrando Esaki komo un Dios egoísta</a:t>
            </a:r>
            <a:r>
              <a:rPr lang="pap-029" sz="2000" b="1" dirty="0"/>
              <a:t>, Kende solamente ta buska Su propio bon                 (Gen.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E ATRIBUTONAN DI DIOS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91300" y="1276037"/>
            <a:ext cx="5433551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 KARAKTER DI DIOS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307776"/>
            <a:ext cx="54836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TA SANTU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 Y nan tabata yama bisa otro: “ Santu, Santu, Santu ta e Señor Todopoderoso; henter e tera ta yen di Su gloria.” </a:t>
            </a:r>
            <a:r>
              <a:rPr lang="pap-029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(Isaias 6:3 </a:t>
            </a:r>
            <a:r>
              <a:rPr lang="pap-029" sz="11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NVI</a:t>
            </a:r>
            <a:r>
              <a:rPr lang="pap-029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angelnan kende ta para banda di Dios ta alab’E komo “ Santu, santu, santu ” (Isa. 6:3; Rev. 4:8). E atributo aki ta asina fundamentalmente konekt</a:t>
            </a:r>
            <a:r>
              <a:rPr lang="pap-029" sz="2000" b="1" dirty="0">
                <a:latin typeface="Aptos" panose="020B0004020202020204" pitchFamily="34" charset="0"/>
              </a:rPr>
              <a:t>á na Su karakter ku Isaias ta huza esaki komo Dios Su nòmber propio</a:t>
            </a:r>
            <a:r>
              <a:rPr lang="pap-029" sz="2000" b="1" dirty="0"/>
              <a:t>: “ Esun santu ta bisa ”.      (Isa.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Esaki ta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nifik</a:t>
            </a:r>
            <a:r>
              <a:rPr kumimoji="0" lang="pap-029" sz="2000" b="1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ku, pasombra E ta santu, Su amor ta santu, puru,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liber di ego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ísmo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Pasombra E ta Santu, Su omnipotensia ta santu, puru, i  liber di ego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ísmo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Tur su atributonan ta yen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ku santidat i puresa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525063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Pero kon esaki ta aplik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na Dios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E ta kompletamente separ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for di maldat i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no tin ningun relashon ku pik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159370"/>
            <a:ext cx="66364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Kiko ta nifik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pa ta santu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? Esaki ta nifik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á pa ta konsagrá</a:t>
            </a:r>
            <a:r>
              <a:rPr lang="pap-029" sz="2000" b="1" dirty="0">
                <a:solidFill>
                  <a:prstClr val="black"/>
                </a:solidFill>
                <a:latin typeface="Aptos" panose="020B0004020202020204" pitchFamily="34" charset="0"/>
              </a:rPr>
              <a:t>, apartá, limpi. Nos ta santu ora ku nos bira for di maldat i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 hasi e</a:t>
            </a:r>
            <a:r>
              <a:rPr kumimoji="0" lang="pap-029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trabou ku Dios a konfia na nos</a:t>
            </a:r>
            <a:r>
              <a:rPr kumimoji="0" lang="pap-029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.  (Num. 15:40; Lev. 11:44; 1 Pedro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DIOS TA AMOR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 Y asina nos ta konose i ta dependé riba e amor ku Dios tin pa nos. Dios ta amor. Esun ku ta biba den amor ta biba den Dios, i Dios den nan.” </a:t>
            </a:r>
            <a:r>
              <a:rPr lang="pap-029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Juan 4:16 </a:t>
            </a:r>
            <a:r>
              <a:rPr lang="pap-029" sz="11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no solamente tin amor </a:t>
            </a:r>
            <a:r>
              <a:rPr lang="pap-029" sz="2000" b="1" dirty="0">
                <a:latin typeface="Aptos" panose="020B0004020202020204" pitchFamily="34" charset="0"/>
              </a:rPr>
              <a:t>òf ta kompartí amor</a:t>
            </a:r>
            <a:r>
              <a:rPr lang="pap-029" sz="2000" b="1" dirty="0"/>
              <a:t> (ounke E ta hasi tur dos), pero “ Dios TA amor ” (1 Juan 4:8, 16). Manera santidat, amor ta un parti intr</a:t>
            </a:r>
            <a:r>
              <a:rPr lang="pap-029" sz="2000" b="1" dirty="0">
                <a:latin typeface="Aptos" panose="020B0004020202020204" pitchFamily="34" charset="0"/>
              </a:rPr>
              <a:t>ínsiko di  e naturalesa divino</a:t>
            </a:r>
            <a:r>
              <a:rPr lang="en-US" sz="2000" b="1" dirty="0">
                <a:latin typeface="Aptos" panose="020B0004020202020204" pitchFamily="34" charset="0"/>
              </a:rPr>
              <a:t>. 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Kon ami lo por reakshon</a:t>
            </a:r>
            <a:r>
              <a:rPr lang="en-US" sz="2000" b="1" dirty="0">
                <a:latin typeface="Aptos" panose="020B0004020202020204" pitchFamily="34" charset="0"/>
              </a:rPr>
              <a:t>á </a:t>
            </a:r>
            <a:r>
              <a:rPr lang="en-US" sz="2000" b="1" dirty="0" err="1">
                <a:latin typeface="Aptos" panose="020B0004020202020204" pitchFamily="34" charset="0"/>
              </a:rPr>
              <a:t>na</a:t>
            </a:r>
            <a:r>
              <a:rPr lang="en-US" sz="2000" b="1" dirty="0">
                <a:latin typeface="Aptos" panose="020B0004020202020204" pitchFamily="34" charset="0"/>
              </a:rPr>
              <a:t> Su amor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308137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“ Nos ta stim’E pasombra El a stima nos prom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é </a:t>
            </a:r>
            <a:r>
              <a:rPr kumimoji="0" lang="pap-029" sz="2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” (1 Juan 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KONOSIENDO DIOS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1352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Comic Sans MS</vt:lpstr>
      <vt:lpstr>Arial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2026-02-28T16:33:58Z</dcterms:created>
  <dcterms:modified xsi:type="dcterms:W3CDTF">2026-04-07T19:40:07Z</dcterms:modified>
</cp:coreProperties>
</file>