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pap-029" sz="2400" b="1" noProof="0" dirty="0">
              <a:solidFill>
                <a:srgbClr val="C00000"/>
              </a:solidFill>
            </a:rPr>
            <a:t>Eh</a:t>
          </a:r>
          <a:r>
            <a:rPr lang="pap-029" sz="2400" b="1" noProof="0" dirty="0">
              <a:solidFill>
                <a:srgbClr val="C00000"/>
              </a:solidFill>
              <a:latin typeface="Aptos" panose="020B0004020202020204" pitchFamily="34" charset="0"/>
            </a:rPr>
            <a:t>èmpelnan di  orguyo</a:t>
          </a:r>
          <a:endParaRPr lang="pap-029" sz="2400" noProof="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en" sz="2000" b="1" dirty="0"/>
            <a:t>Lusif</a:t>
          </a:r>
          <a:r>
            <a:rPr lang="en-US" sz="2000" b="1" dirty="0">
              <a:latin typeface="Aptos" panose="020B0004020202020204" pitchFamily="34" charset="0"/>
            </a:rPr>
            <a:t>è</a:t>
          </a:r>
          <a:r>
            <a:rPr lang="en" sz="2000" b="1" dirty="0"/>
            <a:t>r</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en" sz="2000" b="1" dirty="0"/>
            <a:t>E disipelnan di Hesus</a:t>
          </a:r>
          <a:endParaRPr lang="es-ES" sz="20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pap-029" sz="2400" b="1" noProof="0" dirty="0">
              <a:solidFill>
                <a:schemeClr val="accent4">
                  <a:lumMod val="75000"/>
                </a:schemeClr>
              </a:solidFill>
            </a:rPr>
            <a:t>Eh</a:t>
          </a:r>
          <a:r>
            <a:rPr lang="pap-029" sz="2400" b="1" noProof="0" dirty="0">
              <a:solidFill>
                <a:schemeClr val="accent4">
                  <a:lumMod val="75000"/>
                </a:schemeClr>
              </a:solidFill>
              <a:latin typeface="Aptos" panose="020B0004020202020204" pitchFamily="34" charset="0"/>
            </a:rPr>
            <a:t>èmpelnan di humildat</a:t>
          </a:r>
          <a:endParaRPr lang="pap-029" sz="2400" noProof="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pap-029" sz="2000" b="1" noProof="0" dirty="0"/>
            <a:t>E kobrad</a:t>
          </a:r>
          <a:r>
            <a:rPr lang="pap-029" sz="2000" b="1" noProof="0" dirty="0">
              <a:latin typeface="Aptos" panose="020B0004020202020204" pitchFamily="34" charset="0"/>
            </a:rPr>
            <a:t>ó di belasting</a:t>
          </a:r>
          <a:endParaRPr lang="pap-029" sz="2000" noProof="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en" sz="2000" b="1" dirty="0"/>
            <a:t>Mois</a:t>
          </a:r>
          <a:r>
            <a:rPr lang="en-US" sz="2000" b="1" dirty="0">
              <a:latin typeface="Aptos" panose="020B0004020202020204" pitchFamily="34" charset="0"/>
            </a:rPr>
            <a:t>é</a:t>
          </a:r>
          <a:r>
            <a:rPr lang="en" sz="2000" b="1" dirty="0"/>
            <a:t>s</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pap-029" sz="2000" b="1" noProof="0" dirty="0"/>
            <a:t>Hesus, e eh</a:t>
          </a:r>
          <a:r>
            <a:rPr lang="pap-029" sz="2000" b="1" noProof="0" dirty="0">
              <a:latin typeface="Aptos" panose="020B0004020202020204" pitchFamily="34" charset="0"/>
            </a:rPr>
            <a:t>èmpel perfekto</a:t>
          </a:r>
          <a:endParaRPr lang="pap-029" sz="2000" noProof="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ScaleY="107076"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2">
                  <a:lumMod val="50000"/>
                </a:schemeClr>
              </a:solidFill>
            </a:rPr>
            <a:t>Nos lo no wak riba otronan komo inferior (Fil. 2:3)</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en" sz="2000" b="1" dirty="0">
              <a:solidFill>
                <a:srgbClr val="7D7A00"/>
              </a:solidFill>
            </a:rPr>
            <a:t>Nos lo no buska rekonosementu p</a:t>
          </a:r>
          <a:r>
            <a:rPr lang="en-US" sz="2000" b="1" dirty="0" err="1">
              <a:solidFill>
                <a:srgbClr val="7D7A00"/>
              </a:solidFill>
              <a:latin typeface="Aptos" panose="020B0004020202020204" pitchFamily="34" charset="0"/>
            </a:rPr>
            <a:t>úbliko</a:t>
          </a:r>
          <a:r>
            <a:rPr lang="en" sz="2000" b="1" dirty="0">
              <a:solidFill>
                <a:srgbClr val="7D7A00"/>
              </a:solidFill>
            </a:rPr>
            <a:t> (Lukas 14:7-11)</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en" sz="2000" b="1" dirty="0">
              <a:solidFill>
                <a:schemeClr val="accent4">
                  <a:lumMod val="50000"/>
                </a:schemeClr>
              </a:solidFill>
            </a:rPr>
            <a:t>Nos lo laga otronan duna nos e rekonosementu (Prov. 27:2)</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5">
                  <a:lumMod val="50000"/>
                </a:schemeClr>
              </a:solidFill>
            </a:rPr>
            <a:t>Nos lo risib</a:t>
          </a:r>
          <a:r>
            <a:rPr lang="en-US" sz="2000" b="1" dirty="0">
              <a:solidFill>
                <a:schemeClr val="accent5">
                  <a:lumMod val="50000"/>
                </a:schemeClr>
              </a:solidFill>
              <a:latin typeface="Aptos" panose="020B0004020202020204" pitchFamily="34" charset="0"/>
            </a:rPr>
            <a:t>í Dios Su </a:t>
          </a:r>
          <a:r>
            <a:rPr lang="en-US" sz="2000" b="1" dirty="0" err="1">
              <a:solidFill>
                <a:schemeClr val="accent5">
                  <a:lumMod val="50000"/>
                </a:schemeClr>
              </a:solidFill>
              <a:latin typeface="Aptos" panose="020B0004020202020204" pitchFamily="34" charset="0"/>
            </a:rPr>
            <a:t>grasia</a:t>
          </a:r>
          <a:r>
            <a:rPr lang="en-US" sz="2000" b="1" dirty="0">
              <a:solidFill>
                <a:schemeClr val="accent5">
                  <a:lumMod val="50000"/>
                </a:schemeClr>
              </a:solidFill>
              <a:latin typeface="Aptos" panose="020B0004020202020204" pitchFamily="34" charset="0"/>
            </a:rPr>
            <a:t> </a:t>
          </a:r>
          <a:r>
            <a:rPr lang="en" sz="2000" b="1" dirty="0">
              <a:solidFill>
                <a:schemeClr val="accent5">
                  <a:lumMod val="50000"/>
                </a:schemeClr>
              </a:solidFill>
            </a:rPr>
            <a:t> (Santiago 4:6)</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pap-029" sz="2000" b="1" noProof="0" dirty="0">
              <a:solidFill>
                <a:schemeClr val="accent6">
                  <a:lumMod val="50000"/>
                </a:schemeClr>
              </a:solidFill>
            </a:rPr>
            <a:t>Nos lo kompart</a:t>
          </a:r>
          <a:r>
            <a:rPr lang="pap-029" sz="2000" b="1" noProof="0" dirty="0">
              <a:solidFill>
                <a:schemeClr val="accent6">
                  <a:lumMod val="50000"/>
                </a:schemeClr>
              </a:solidFill>
              <a:latin typeface="Aptos" panose="020B0004020202020204" pitchFamily="34" charset="0"/>
            </a:rPr>
            <a:t>í e grasia ei na otronan</a:t>
          </a:r>
          <a:r>
            <a:rPr lang="pap-029" sz="2000" b="1" noProof="0" dirty="0">
              <a:solidFill>
                <a:schemeClr val="accent6">
                  <a:lumMod val="50000"/>
                </a:schemeClr>
              </a:solidFill>
            </a:rPr>
            <a:t> </a:t>
          </a:r>
          <a:r>
            <a:rPr lang="en" sz="2000" b="1" dirty="0">
              <a:solidFill>
                <a:schemeClr val="accent6">
                  <a:lumMod val="50000"/>
                </a:schemeClr>
              </a:solidFill>
            </a:rPr>
            <a:t>(1 Pedro 4:10)</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5620" y="102873"/>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pap-029" sz="2400" b="1" kern="1200" noProof="0" dirty="0">
              <a:solidFill>
                <a:srgbClr val="C00000"/>
              </a:solidFill>
            </a:rPr>
            <a:t>Eh</a:t>
          </a:r>
          <a:r>
            <a:rPr lang="pap-029" sz="2400" b="1" kern="1200" noProof="0" dirty="0">
              <a:solidFill>
                <a:srgbClr val="C00000"/>
              </a:solidFill>
              <a:latin typeface="Aptos" panose="020B0004020202020204" pitchFamily="34" charset="0"/>
            </a:rPr>
            <a:t>èmpelnan di  orguyo</a:t>
          </a:r>
          <a:endParaRPr lang="pap-029" sz="2400" kern="1200" noProof="0" dirty="0">
            <a:solidFill>
              <a:srgbClr val="C00000"/>
            </a:solidFill>
          </a:endParaRPr>
        </a:p>
      </dsp:txBody>
      <dsp:txXfrm>
        <a:off x="2145620" y="102873"/>
        <a:ext cx="3083608"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Lusif</a:t>
          </a:r>
          <a:r>
            <a:rPr lang="en-US" sz="2000" b="1" kern="1200" dirty="0">
              <a:latin typeface="Aptos" panose="020B0004020202020204" pitchFamily="34" charset="0"/>
            </a:rPr>
            <a:t>è</a:t>
          </a:r>
          <a:r>
            <a:rPr lang="en" sz="2000" b="1" kern="1200" dirty="0"/>
            <a:t>r</a:t>
          </a:r>
          <a:endParaRPr lang="es-ES" sz="2000" kern="1200" dirty="0"/>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45392"/>
          <a:ext cx="1411651" cy="58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E disipelnan di Hesus</a:t>
          </a:r>
          <a:endParaRPr lang="es-ES" sz="2000" kern="1200" dirty="0"/>
        </a:p>
      </dsp:txBody>
      <dsp:txXfrm>
        <a:off x="2644871" y="3145392"/>
        <a:ext cx="1411651" cy="588416"/>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pap-029" sz="2400" b="1" kern="1200" noProof="0" dirty="0">
              <a:solidFill>
                <a:schemeClr val="accent4">
                  <a:lumMod val="75000"/>
                </a:schemeClr>
              </a:solidFill>
            </a:rPr>
            <a:t>Eh</a:t>
          </a:r>
          <a:r>
            <a:rPr lang="pap-029" sz="2400" b="1" kern="1200" noProof="0" dirty="0">
              <a:solidFill>
                <a:schemeClr val="accent4">
                  <a:lumMod val="75000"/>
                </a:schemeClr>
              </a:solidFill>
              <a:latin typeface="Aptos" panose="020B0004020202020204" pitchFamily="34" charset="0"/>
            </a:rPr>
            <a:t>èmpelnan di humildat</a:t>
          </a:r>
          <a:endParaRPr lang="pap-029" sz="2400" kern="1200" noProof="0" dirty="0">
            <a:solidFill>
              <a:schemeClr val="accent4">
                <a:lumMod val="75000"/>
              </a:schemeClr>
            </a:solidFill>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t>E kobrad</a:t>
          </a:r>
          <a:r>
            <a:rPr lang="pap-029" sz="2000" b="1" kern="1200" noProof="0" dirty="0">
              <a:latin typeface="Aptos" panose="020B0004020202020204" pitchFamily="34" charset="0"/>
            </a:rPr>
            <a:t>ó di belasting</a:t>
          </a:r>
          <a:endParaRPr lang="pap-029" sz="2000" kern="1200" noProof="0" dirty="0"/>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Mois</a:t>
          </a:r>
          <a:r>
            <a:rPr lang="en-US" sz="2000" b="1" kern="1200" dirty="0">
              <a:latin typeface="Aptos" panose="020B0004020202020204" pitchFamily="34" charset="0"/>
            </a:rPr>
            <a:t>é</a:t>
          </a:r>
          <a:r>
            <a:rPr lang="en" sz="2000" b="1" kern="1200" dirty="0"/>
            <a:t>s</a:t>
          </a:r>
          <a:endParaRPr lang="es-ES" sz="2000" kern="1200" dirty="0"/>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t>Hesus, e eh</a:t>
          </a:r>
          <a:r>
            <a:rPr lang="pap-029" sz="2000" b="1" kern="1200" noProof="0" dirty="0">
              <a:latin typeface="Aptos" panose="020B0004020202020204" pitchFamily="34" charset="0"/>
            </a:rPr>
            <a:t>èmpel perfekto</a:t>
          </a:r>
          <a:endParaRPr lang="pap-029" sz="2000" kern="1200" noProof="0" dirty="0"/>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Nos lo no wak riba otronan komo inferior (Fil. 2:3)</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7D7A00"/>
              </a:solidFill>
            </a:rPr>
            <a:t>Nos lo no buska rekonosementu p</a:t>
          </a:r>
          <a:r>
            <a:rPr lang="en-US" sz="2000" b="1" kern="1200" dirty="0" err="1">
              <a:solidFill>
                <a:srgbClr val="7D7A00"/>
              </a:solidFill>
              <a:latin typeface="Aptos" panose="020B0004020202020204" pitchFamily="34" charset="0"/>
            </a:rPr>
            <a:t>úbliko</a:t>
          </a:r>
          <a:r>
            <a:rPr lang="en" sz="2000" b="1" kern="1200" dirty="0">
              <a:solidFill>
                <a:srgbClr val="7D7A00"/>
              </a:solidFill>
            </a:rPr>
            <a:t> (Lukas 14:7-11)</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4">
                  <a:lumMod val="50000"/>
                </a:schemeClr>
              </a:solidFill>
            </a:rPr>
            <a:t>Nos lo laga otronan duna nos e rekonosementu (Prov. 27:2)</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lumMod val="50000"/>
                </a:schemeClr>
              </a:solidFill>
            </a:rPr>
            <a:t>Nos lo risib</a:t>
          </a:r>
          <a:r>
            <a:rPr lang="en-US" sz="2000" b="1" kern="1200" dirty="0">
              <a:solidFill>
                <a:schemeClr val="accent5">
                  <a:lumMod val="50000"/>
                </a:schemeClr>
              </a:solidFill>
              <a:latin typeface="Aptos" panose="020B0004020202020204" pitchFamily="34" charset="0"/>
            </a:rPr>
            <a:t>í Dios Su </a:t>
          </a:r>
          <a:r>
            <a:rPr lang="en-US" sz="2000" b="1" kern="1200" dirty="0" err="1">
              <a:solidFill>
                <a:schemeClr val="accent5">
                  <a:lumMod val="50000"/>
                </a:schemeClr>
              </a:solidFill>
              <a:latin typeface="Aptos" panose="020B0004020202020204" pitchFamily="34" charset="0"/>
            </a:rPr>
            <a:t>grasia</a:t>
          </a:r>
          <a:r>
            <a:rPr lang="en-US" sz="2000" b="1" kern="1200" dirty="0">
              <a:solidFill>
                <a:schemeClr val="accent5">
                  <a:lumMod val="50000"/>
                </a:schemeClr>
              </a:solidFill>
              <a:latin typeface="Aptos" panose="020B0004020202020204" pitchFamily="34" charset="0"/>
            </a:rPr>
            <a:t> </a:t>
          </a:r>
          <a:r>
            <a:rPr lang="en" sz="2000" b="1" kern="1200" dirty="0">
              <a:solidFill>
                <a:schemeClr val="accent5">
                  <a:lumMod val="50000"/>
                </a:schemeClr>
              </a:solidFill>
            </a:rPr>
            <a:t> (Santiago 4:6)</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accent6">
                  <a:lumMod val="50000"/>
                </a:schemeClr>
              </a:solidFill>
            </a:rPr>
            <a:t>Nos lo kompart</a:t>
          </a:r>
          <a:r>
            <a:rPr lang="pap-029" sz="2000" b="1" kern="1200" noProof="0" dirty="0">
              <a:solidFill>
                <a:schemeClr val="accent6">
                  <a:lumMod val="50000"/>
                </a:schemeClr>
              </a:solidFill>
              <a:latin typeface="Aptos" panose="020B0004020202020204" pitchFamily="34" charset="0"/>
            </a:rPr>
            <a:t>í e grasia ei na otronan</a:t>
          </a:r>
          <a:r>
            <a:rPr lang="pap-029" sz="2000" b="1" kern="1200" noProof="0" dirty="0">
              <a:solidFill>
                <a:schemeClr val="accent6">
                  <a:lumMod val="50000"/>
                </a:schemeClr>
              </a:solidFill>
            </a:rPr>
            <a:t> </a:t>
          </a:r>
          <a:r>
            <a:rPr lang="en" sz="2000" b="1" kern="1200" dirty="0">
              <a:solidFill>
                <a:schemeClr val="accent6">
                  <a:lumMod val="50000"/>
                </a:schemeClr>
              </a:solidFill>
            </a:rPr>
            <a:t>(1 Pedro 4:10)</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506814"/>
            <a:ext cx="4629150" cy="4516365"/>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ORGUYO KONTRA DI HUMILDAT</a:t>
            </a: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r>
              <a:rPr lang="en" sz="1600" b="1" dirty="0">
                <a:solidFill>
                  <a:srgbClr val="D2C8BF"/>
                </a:solidFill>
              </a:rPr>
              <a:t>L</a:t>
            </a:r>
            <a:r>
              <a:rPr lang="en-US" sz="1600" b="1" dirty="0">
                <a:solidFill>
                  <a:srgbClr val="D2C8BF"/>
                </a:solidFill>
                <a:latin typeface="Aptos" panose="020B0004020202020204" pitchFamily="34" charset="0"/>
              </a:rPr>
              <a:t>è</a:t>
            </a:r>
            <a:r>
              <a:rPr lang="en" sz="1600" b="1" dirty="0">
                <a:solidFill>
                  <a:srgbClr val="D2C8BF"/>
                </a:solidFill>
              </a:rPr>
              <a:t>s 3 pa Aprel 18, 2026</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HESUS, E EH</a:t>
            </a:r>
            <a:r>
              <a:rPr lang="en-US"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latin typeface="Aptos" panose="020B0004020202020204" pitchFamily="34" charset="0"/>
              </a:rPr>
              <a:t>ÈMPEL PERFEKTO</a:t>
            </a:r>
            <a:endPar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615553"/>
          </a:xfrm>
          <a:prstGeom prst="rect">
            <a:avLst/>
          </a:prstGeom>
          <a:noFill/>
        </p:spPr>
        <p:txBody>
          <a:bodyPr wrap="square">
            <a:spAutoFit/>
          </a:bodyPr>
          <a:lstStyle/>
          <a:p>
            <a:pPr algn="ctr"/>
            <a:r>
              <a:rPr lang="pap-029" sz="1600" b="1" dirty="0">
                <a:solidFill>
                  <a:srgbClr val="C5F9C7"/>
                </a:solidFill>
                <a:effectLst>
                  <a:outerShdw blurRad="38100" dist="38100" dir="2700000" algn="tl">
                    <a:srgbClr val="000000"/>
                  </a:outerShdw>
                </a:effectLst>
                <a:latin typeface="Comic Sans MS" panose="030F0702030302020204" pitchFamily="66" charset="0"/>
              </a:rPr>
              <a:t>“ Y hañandao Su mes den kondishon di un hende, El a umiyá Su mes i  a bira obedesido te na e punto di morto, asta e morto di e krus!”</a:t>
            </a:r>
            <a:r>
              <a:rPr lang="pap-029" b="1" dirty="0">
                <a:solidFill>
                  <a:srgbClr val="C5F9C7"/>
                </a:solidFill>
                <a:effectLst>
                  <a:outerShdw blurRad="38100" dist="38100" dir="2700000" algn="tl">
                    <a:srgbClr val="000000"/>
                  </a:outerShdw>
                </a:effectLst>
                <a:latin typeface="Comic Sans MS" panose="030F0702030302020204" pitchFamily="66" charset="0"/>
              </a:rPr>
              <a:t> </a:t>
            </a:r>
            <a:r>
              <a:rPr lang="pap-029" sz="1400" b="1" dirty="0">
                <a:solidFill>
                  <a:srgbClr val="C5F9C7"/>
                </a:solidFill>
                <a:effectLst>
                  <a:outerShdw blurRad="38100" dist="38100" dir="2700000" algn="tl">
                    <a:srgbClr val="000000"/>
                  </a:outerShdw>
                </a:effectLst>
                <a:latin typeface="Comic Sans MS" panose="030F0702030302020204" pitchFamily="66" charset="0"/>
              </a:rPr>
              <a:t>( Filipensenan 2:8</a:t>
            </a:r>
            <a:r>
              <a:rPr lang="en" sz="1400" b="1" dirty="0">
                <a:solidFill>
                  <a:srgbClr val="C5F9C7"/>
                </a:solidFill>
                <a:effectLst>
                  <a:outerShdw blurRad="38100" dist="38100" dir="2700000" algn="tl">
                    <a:srgbClr val="000000"/>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276894"/>
            <a:ext cx="8047205" cy="1631216"/>
          </a:xfrm>
          <a:prstGeom prst="rect">
            <a:avLst/>
          </a:prstGeom>
          <a:noFill/>
        </p:spPr>
        <p:txBody>
          <a:bodyPr wrap="square" rtlCol="0">
            <a:spAutoFit/>
          </a:bodyPr>
          <a:lstStyle/>
          <a:p>
            <a:pPr>
              <a:spcBef>
                <a:spcPts val="600"/>
              </a:spcBef>
            </a:pPr>
            <a:r>
              <a:rPr lang="pap-029" sz="2000" b="1" dirty="0"/>
              <a:t>Ningun hende den e mundu aki a yega di tin — ni lo yega di tin — e grandesa ku Hesus a posee prom</a:t>
            </a:r>
            <a:r>
              <a:rPr lang="pap-029" sz="2000" b="1" dirty="0">
                <a:latin typeface="Aptos" panose="020B0004020202020204" pitchFamily="34" charset="0"/>
              </a:rPr>
              <a:t>é ku Su enkarnashon. Tòg El a renunsiá tur kos for di amor pa nos. Konfrontá ku un tal humiyashon, tur kos ku nos tin, tur kos ku nos ta, òf tur kos ku nos lo por yega di bira ta blikia den komparashon. </a:t>
            </a:r>
            <a:endParaRPr lang="pap-029" sz="2000" b="1" dirty="0"/>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203459"/>
            <a:ext cx="5651769" cy="707886"/>
          </a:xfrm>
          <a:prstGeom prst="rect">
            <a:avLst/>
          </a:prstGeom>
          <a:noFill/>
        </p:spPr>
        <p:txBody>
          <a:bodyPr wrap="square">
            <a:spAutoFit/>
          </a:bodyPr>
          <a:lstStyle/>
          <a:p>
            <a:pPr>
              <a:spcBef>
                <a:spcPts val="600"/>
              </a:spcBef>
            </a:pPr>
            <a:r>
              <a:rPr lang="en" sz="2000" b="1" dirty="0"/>
              <a:t>“ Laga tin e aktitut aki den boso ku tabatin tambe den Krist Hesus ” ( Fil. 2:5).</a:t>
            </a: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2894065"/>
            <a:ext cx="804720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noProof="0" dirty="0">
                <a:ln>
                  <a:noFill/>
                </a:ln>
                <a:solidFill>
                  <a:prstClr val="black"/>
                </a:solidFill>
                <a:effectLst/>
                <a:uLnTx/>
                <a:uFillTx/>
                <a:latin typeface="Aptos" panose="02110004020202020204"/>
              </a:rPr>
              <a:t>Hesus a</a:t>
            </a:r>
            <a:r>
              <a:rPr lang="pap-029" sz="2000" b="1" dirty="0">
                <a:solidFill>
                  <a:prstClr val="black"/>
                </a:solidFill>
                <a:latin typeface="Aptos" panose="02110004020202020204"/>
              </a:rPr>
              <a:t> renunsi</a:t>
            </a:r>
            <a:r>
              <a:rPr lang="pap-029" sz="2000" b="1" dirty="0">
                <a:solidFill>
                  <a:prstClr val="black"/>
                </a:solidFill>
                <a:latin typeface="Aptos" panose="020B0004020202020204" pitchFamily="34" charset="0"/>
              </a:rPr>
              <a:t>á Shelu pa muri pa humanidat den e speransa ku nos lo komprendé Su akto di grasia i</a:t>
            </a:r>
            <a:r>
              <a:rPr kumimoji="0" lang="pap-029" sz="2000" b="1" i="0" u="none" strike="noStrike" kern="1200" cap="none" spc="0" normalizeH="0" baseline="0" noProof="0" dirty="0">
                <a:ln>
                  <a:noFill/>
                </a:ln>
                <a:solidFill>
                  <a:prstClr val="black"/>
                </a:solidFill>
                <a:effectLst/>
                <a:uLnTx/>
                <a:uFillTx/>
                <a:latin typeface="Aptos" panose="02110004020202020204"/>
              </a:rPr>
              <a:t>  respond</a:t>
            </a:r>
            <a:r>
              <a:rPr lang="pap-029" sz="2000" b="1" dirty="0">
                <a:solidFill>
                  <a:prstClr val="black"/>
                </a:solidFill>
                <a:latin typeface="Aptos" panose="020B0004020202020204" pitchFamily="34" charset="0"/>
              </a:rPr>
              <a:t>é na Su invitashon na un relashon kunE </a:t>
            </a:r>
            <a:r>
              <a:rPr kumimoji="0" lang="pap-029" sz="2000" b="1" i="0" u="none" strike="noStrike" kern="1200" cap="none" spc="0" normalizeH="0" baseline="0" noProof="0" dirty="0">
                <a:ln>
                  <a:noFill/>
                </a:ln>
                <a:solidFill>
                  <a:prstClr val="black"/>
                </a:solidFill>
                <a:effectLst/>
                <a:uLnTx/>
                <a:uFillTx/>
                <a:latin typeface="Aptos" panose="02110004020202020204"/>
              </a:rPr>
              <a:t>( Fil. 2:5-8). E ta, sin duda, e eh</a:t>
            </a:r>
            <a:r>
              <a:rPr kumimoji="0" lang="pap-029" sz="2000" b="1" i="0" u="none" strike="noStrike" kern="1200" cap="none" spc="0" normalizeH="0" baseline="0" noProof="0" dirty="0">
                <a:ln>
                  <a:noFill/>
                </a:ln>
                <a:solidFill>
                  <a:prstClr val="black"/>
                </a:solidFill>
                <a:effectLst/>
                <a:uLnTx/>
                <a:uFillTx/>
                <a:latin typeface="Aptos" panose="020B0004020202020204" pitchFamily="34" charset="0"/>
              </a:rPr>
              <a:t>èmpel perfekto di humildat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4897301"/>
            <a:ext cx="5651768" cy="1938992"/>
          </a:xfrm>
          <a:prstGeom prst="rect">
            <a:avLst/>
          </a:prstGeom>
          <a:noFill/>
        </p:spPr>
        <p:txBody>
          <a:bodyPr wrap="square">
            <a:spAutoFit/>
          </a:bodyPr>
          <a:lstStyle/>
          <a:p>
            <a:pPr lvl="0">
              <a:spcBef>
                <a:spcPts val="600"/>
              </a:spcBef>
              <a:defRPr/>
            </a:pPr>
            <a:r>
              <a:rPr kumimoji="0" lang="pap-029" sz="2000" b="1" i="0" u="none" strike="noStrike" kern="1200" cap="none" spc="0" normalizeH="0" baseline="0" noProof="0" dirty="0">
                <a:ln>
                  <a:noFill/>
                </a:ln>
                <a:solidFill>
                  <a:prstClr val="black"/>
                </a:solidFill>
                <a:effectLst/>
                <a:uLnTx/>
                <a:uFillTx/>
                <a:latin typeface="Aptos" panose="02110004020202020204"/>
              </a:rPr>
              <a:t>Siguiendo Su eh</a:t>
            </a:r>
            <a:r>
              <a:rPr kumimoji="0" lang="pap-029" sz="2000" b="1" i="0" u="none" strike="noStrike" kern="1200" cap="none" spc="0" normalizeH="0" baseline="0" noProof="0" dirty="0">
                <a:ln>
                  <a:noFill/>
                </a:ln>
                <a:solidFill>
                  <a:prstClr val="black"/>
                </a:solidFill>
                <a:effectLst/>
                <a:uLnTx/>
                <a:uFillTx/>
                <a:latin typeface="Aptos" panose="020B0004020202020204" pitchFamily="34" charset="0"/>
              </a:rPr>
              <a:t>èmpel</a:t>
            </a:r>
            <a:r>
              <a:rPr lang="pap-029" sz="2000" b="1" dirty="0">
                <a:solidFill>
                  <a:prstClr val="black"/>
                </a:solidFill>
                <a:latin typeface="Aptos" panose="020B0004020202020204" pitchFamily="34" charset="0"/>
              </a:rPr>
              <a:t>, </a:t>
            </a:r>
            <a:r>
              <a:rPr kumimoji="0" lang="pap-029" sz="2000" b="1" i="0" u="none" strike="noStrike" kern="1200" cap="none" spc="0" normalizeH="0" baseline="0" noProof="0" dirty="0">
                <a:ln>
                  <a:noFill/>
                </a:ln>
                <a:solidFill>
                  <a:prstClr val="black"/>
                </a:solidFill>
                <a:effectLst/>
                <a:uLnTx/>
                <a:uFillTx/>
                <a:latin typeface="Aptos" panose="02110004020202020204"/>
              </a:rPr>
              <a:t>“ No hasi nada w</a:t>
            </a:r>
            <a:r>
              <a:rPr kumimoji="0" lang="pap-029" sz="2000" b="1" i="0" u="none" strike="noStrike" kern="1200" cap="none" spc="0" normalizeH="0" baseline="0" noProof="0" dirty="0">
                <a:ln>
                  <a:noFill/>
                </a:ln>
                <a:solidFill>
                  <a:prstClr val="black"/>
                </a:solidFill>
                <a:effectLst/>
                <a:uLnTx/>
                <a:uFillTx/>
                <a:latin typeface="Aptos" panose="020B0004020202020204" pitchFamily="34" charset="0"/>
              </a:rPr>
              <a:t>òrdu hasí  dor di ambishon egoísta òf arogansia</a:t>
            </a:r>
            <a:r>
              <a:rPr lang="pap-029" sz="2000" b="1" dirty="0">
                <a:solidFill>
                  <a:prstClr val="black"/>
                </a:solidFill>
              </a:rPr>
              <a:t>,  pero ku umildat laga kada un di boso konsider</a:t>
            </a:r>
            <a:r>
              <a:rPr lang="pap-029" sz="2000" b="1" dirty="0">
                <a:solidFill>
                  <a:prstClr val="black"/>
                </a:solidFill>
                <a:latin typeface="Aptos" panose="020B0004020202020204" pitchFamily="34" charset="0"/>
              </a:rPr>
              <a:t>á e otro mihó ku su mes. Laga kada un di boso no buska solamente pa su propio interesnan, pero tambe pa e interesnan di otronan </a:t>
            </a:r>
            <a:r>
              <a:rPr kumimoji="0" lang="pap-029" sz="2000" b="1" i="0" u="none" strike="noStrike" kern="1200" cap="none" spc="0" normalizeH="0" baseline="0" noProof="0" dirty="0">
                <a:ln>
                  <a:noFill/>
                </a:ln>
                <a:solidFill>
                  <a:prstClr val="black"/>
                </a:solidFill>
                <a:effectLst/>
                <a:uLnTx/>
                <a:uFillTx/>
                <a:latin typeface="Aptos" panose="02110004020202020204"/>
              </a:rPr>
              <a:t>” ( Fil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2:3-4).</a:t>
            </a: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6924973"/>
          </a:xfrm>
          <a:prstGeom prst="rect">
            <a:avLst/>
          </a:prstGeom>
          <a:noFill/>
        </p:spPr>
        <p:txBody>
          <a:bodyPr wrap="square">
            <a:spAutoFit/>
          </a:bodyPr>
          <a:lstStyle/>
          <a:p>
            <a:pPr marL="542925" indent="-542925">
              <a:spcBef>
                <a:spcPts val="600"/>
              </a:spcBef>
            </a:pPr>
            <a:r>
              <a:rPr lang="en-US" sz="1700" b="1" dirty="0">
                <a:latin typeface="Comic Sans MS" panose="030F0702030302020204" pitchFamily="66" charset="0"/>
              </a:rPr>
              <a:t>“ </a:t>
            </a:r>
            <a:r>
              <a:rPr lang="en-US" sz="1700" b="1" dirty="0" err="1">
                <a:latin typeface="Comic Sans MS" panose="030F0702030302020204" pitchFamily="66" charset="0"/>
              </a:rPr>
              <a:t>Señor</a:t>
            </a:r>
            <a:r>
              <a:rPr lang="en-US" sz="1700" b="1" dirty="0">
                <a:latin typeface="Comic Sans MS" panose="030F0702030302020204" pitchFamily="66" charset="0"/>
              </a:rPr>
              <a:t>, lo mi </a:t>
            </a:r>
            <a:r>
              <a:rPr lang="en-US" sz="1700" b="1" dirty="0" err="1">
                <a:latin typeface="Comic Sans MS" panose="030F0702030302020204" pitchFamily="66" charset="0"/>
              </a:rPr>
              <a:t>alabáBo</a:t>
            </a:r>
            <a:r>
              <a:rPr lang="en-US" sz="1700" b="1" dirty="0">
                <a:latin typeface="Comic Sans MS" panose="030F0702030302020204" pitchFamily="66" charset="0"/>
              </a:rPr>
              <a:t>, </a:t>
            </a:r>
            <a:r>
              <a:rPr lang="en-US" sz="1700" b="1" dirty="0" err="1">
                <a:latin typeface="Comic Sans MS" panose="030F0702030302020204" pitchFamily="66" charset="0"/>
              </a:rPr>
              <a:t>Señor</a:t>
            </a:r>
            <a:r>
              <a:rPr lang="en-US" sz="1700" b="1" dirty="0">
                <a:latin typeface="Comic Sans MS" panose="030F0702030302020204" pitchFamily="66" charset="0"/>
              </a:rPr>
              <a:t>, </a:t>
            </a:r>
            <a:r>
              <a:rPr lang="en-US" sz="1700" b="1" dirty="0" err="1">
                <a:latin typeface="Comic Sans MS" panose="030F0702030302020204" pitchFamily="66" charset="0"/>
              </a:rPr>
              <a:t>ku</a:t>
            </a:r>
            <a:r>
              <a:rPr lang="en-US" sz="1700" b="1" dirty="0">
                <a:latin typeface="Comic Sans MS" panose="030F0702030302020204" pitchFamily="66" charset="0"/>
              </a:rPr>
              <a:t> </a:t>
            </a:r>
            <a:r>
              <a:rPr lang="en-US" sz="1700" b="1" dirty="0" err="1">
                <a:latin typeface="Comic Sans MS" panose="030F0702030302020204" pitchFamily="66" charset="0"/>
              </a:rPr>
              <a:t>henter</a:t>
            </a:r>
            <a:r>
              <a:rPr lang="en-US" sz="1700" b="1" dirty="0">
                <a:latin typeface="Comic Sans MS" panose="030F0702030302020204" pitchFamily="66" charset="0"/>
              </a:rPr>
              <a:t> mi </a:t>
            </a:r>
            <a:r>
              <a:rPr lang="en-US" sz="1700" b="1" dirty="0" err="1">
                <a:latin typeface="Comic Sans MS" panose="030F0702030302020204" pitchFamily="66" charset="0"/>
              </a:rPr>
              <a:t>kurason</a:t>
            </a:r>
            <a:r>
              <a:rPr lang="en-US" sz="1700" b="1" dirty="0">
                <a:latin typeface="Comic Sans MS" panose="030F0702030302020204" pitchFamily="66" charset="0"/>
              </a:rPr>
              <a:t>; </a:t>
            </a:r>
          </a:p>
          <a:p>
            <a:pPr marL="542925" indent="-542925">
              <a:spcBef>
                <a:spcPts val="600"/>
              </a:spcBef>
            </a:pPr>
            <a:r>
              <a:rPr lang="en-US" sz="1700" b="1" dirty="0" err="1">
                <a:latin typeface="Comic Sans MS" panose="030F0702030302020204" pitchFamily="66" charset="0"/>
              </a:rPr>
              <a:t>dilanti</a:t>
            </a:r>
            <a:r>
              <a:rPr lang="en-US" sz="1700" b="1" dirty="0">
                <a:latin typeface="Comic Sans MS" panose="030F0702030302020204" pitchFamily="66" charset="0"/>
              </a:rPr>
              <a:t> di e “ </a:t>
            </a:r>
            <a:r>
              <a:rPr lang="en-US" sz="1700" b="1" dirty="0" err="1">
                <a:latin typeface="Comic Sans MS" panose="030F0702030302020204" pitchFamily="66" charset="0"/>
              </a:rPr>
              <a:t>diosnan</a:t>
            </a:r>
            <a:r>
              <a:rPr lang="en-US" sz="1700" b="1" dirty="0">
                <a:latin typeface="Comic Sans MS" panose="030F0702030302020204" pitchFamily="66" charset="0"/>
              </a:rPr>
              <a:t> “ lo mi </a:t>
            </a:r>
            <a:r>
              <a:rPr lang="en-US" sz="1700" b="1" dirty="0" err="1">
                <a:latin typeface="Comic Sans MS" panose="030F0702030302020204" pitchFamily="66" charset="0"/>
              </a:rPr>
              <a:t>kanta</a:t>
            </a:r>
            <a:r>
              <a:rPr lang="en-US" sz="1700" b="1" dirty="0">
                <a:latin typeface="Comic Sans MS" panose="030F0702030302020204" pitchFamily="66" charset="0"/>
              </a:rPr>
              <a:t> Bo </a:t>
            </a:r>
            <a:r>
              <a:rPr lang="en-US" sz="1700" b="1" dirty="0" err="1">
                <a:latin typeface="Comic Sans MS" panose="030F0702030302020204" pitchFamily="66" charset="0"/>
              </a:rPr>
              <a:t>alabansa</a:t>
            </a:r>
            <a:r>
              <a:rPr lang="en-US" sz="1700" b="1" dirty="0">
                <a:latin typeface="Comic Sans MS" panose="030F0702030302020204" pitchFamily="66" charset="0"/>
              </a:rPr>
              <a:t>.</a:t>
            </a:r>
          </a:p>
          <a:p>
            <a:pPr marL="542925" indent="-542925">
              <a:spcBef>
                <a:spcPts val="600"/>
              </a:spcBef>
            </a:pPr>
            <a:r>
              <a:rPr lang="en-US" sz="1700" b="1" dirty="0">
                <a:latin typeface="Comic Sans MS" panose="030F0702030302020204" pitchFamily="66" charset="0"/>
              </a:rPr>
              <a:t>Lo mi </a:t>
            </a:r>
            <a:r>
              <a:rPr lang="en-US" sz="1700" b="1" dirty="0" err="1">
                <a:latin typeface="Comic Sans MS" panose="030F0702030302020204" pitchFamily="66" charset="0"/>
              </a:rPr>
              <a:t>bùig</a:t>
            </a:r>
            <a:r>
              <a:rPr lang="en-US" sz="1700" b="1" dirty="0">
                <a:latin typeface="Comic Sans MS" panose="030F0702030302020204" pitchFamily="66" charset="0"/>
              </a:rPr>
              <a:t> den </a:t>
            </a:r>
            <a:r>
              <a:rPr lang="en-US" sz="1700" b="1" dirty="0" err="1">
                <a:latin typeface="Comic Sans MS" panose="030F0702030302020204" pitchFamily="66" charset="0"/>
              </a:rPr>
              <a:t>diekshon</a:t>
            </a:r>
            <a:r>
              <a:rPr lang="en-US" sz="1700" b="1" dirty="0">
                <a:latin typeface="Comic Sans MS" panose="030F0702030302020204" pitchFamily="66" charset="0"/>
              </a:rPr>
              <a:t> di Bo </a:t>
            </a:r>
            <a:r>
              <a:rPr lang="en-US" sz="1700" b="1" dirty="0" err="1">
                <a:latin typeface="Comic Sans MS" panose="030F0702030302020204" pitchFamily="66" charset="0"/>
              </a:rPr>
              <a:t>tèmpel</a:t>
            </a:r>
            <a:endParaRPr lang="en-US" sz="1700" b="1" dirty="0">
              <a:latin typeface="Comic Sans MS" panose="030F0702030302020204" pitchFamily="66" charset="0"/>
            </a:endParaRPr>
          </a:p>
          <a:p>
            <a:pPr marL="542925" indent="-542925">
              <a:spcBef>
                <a:spcPts val="600"/>
              </a:spcBef>
            </a:pPr>
            <a:r>
              <a:rPr lang="en-US" sz="1700" b="1" dirty="0" err="1">
                <a:latin typeface="Comic Sans MS" panose="030F0702030302020204" pitchFamily="66" charset="0"/>
              </a:rPr>
              <a:t>i</a:t>
            </a:r>
            <a:r>
              <a:rPr lang="en-US" sz="1700" b="1" dirty="0">
                <a:latin typeface="Comic Sans MS" panose="030F0702030302020204" pitchFamily="66" charset="0"/>
              </a:rPr>
              <a:t> lo </a:t>
            </a:r>
            <a:r>
              <a:rPr lang="en-US" sz="1700" b="1" dirty="0" err="1">
                <a:latin typeface="Comic Sans MS" panose="030F0702030302020204" pitchFamily="66" charset="0"/>
              </a:rPr>
              <a:t>alabá</a:t>
            </a:r>
            <a:r>
              <a:rPr lang="en-US" sz="1700" b="1" dirty="0">
                <a:latin typeface="Comic Sans MS" panose="030F0702030302020204" pitchFamily="66" charset="0"/>
              </a:rPr>
              <a:t> Bo </a:t>
            </a:r>
            <a:r>
              <a:rPr lang="en-US" sz="1700" b="1" dirty="0" err="1">
                <a:latin typeface="Comic Sans MS" panose="030F0702030302020204" pitchFamily="66" charset="0"/>
              </a:rPr>
              <a:t>nòmber</a:t>
            </a:r>
            <a:r>
              <a:rPr lang="en-US" sz="1700" b="1" dirty="0">
                <a:latin typeface="Comic Sans MS" panose="030F0702030302020204" pitchFamily="66" charset="0"/>
              </a:rPr>
              <a:t> pa Bo amor </a:t>
            </a:r>
            <a:r>
              <a:rPr lang="en-US" sz="1700" b="1" dirty="0" err="1">
                <a:latin typeface="Comic Sans MS" panose="030F0702030302020204" pitchFamily="66" charset="0"/>
              </a:rPr>
              <a:t>infalibel</a:t>
            </a:r>
            <a:r>
              <a:rPr lang="en-US" sz="1700" b="1" dirty="0">
                <a:latin typeface="Comic Sans MS" panose="030F0702030302020204" pitchFamily="66" charset="0"/>
              </a:rPr>
              <a:t> </a:t>
            </a:r>
            <a:r>
              <a:rPr lang="en-US" sz="1700" b="1" dirty="0" err="1">
                <a:latin typeface="Comic Sans MS" panose="030F0702030302020204" pitchFamily="66" charset="0"/>
              </a:rPr>
              <a:t>i</a:t>
            </a:r>
            <a:r>
              <a:rPr lang="en-US" sz="1700" b="1" dirty="0">
                <a:latin typeface="Comic Sans MS" panose="030F0702030302020204" pitchFamily="66" charset="0"/>
              </a:rPr>
              <a:t> Bo </a:t>
            </a:r>
            <a:r>
              <a:rPr lang="en-US" sz="1700" b="1" dirty="0" err="1">
                <a:latin typeface="Comic Sans MS" panose="030F0702030302020204" pitchFamily="66" charset="0"/>
              </a:rPr>
              <a:t>fieldat</a:t>
            </a:r>
            <a:r>
              <a:rPr lang="en-US" sz="1700" b="1" dirty="0">
                <a:latin typeface="Comic Sans MS" panose="030F0702030302020204" pitchFamily="66" charset="0"/>
              </a:rPr>
              <a:t>, </a:t>
            </a:r>
            <a:r>
              <a:rPr lang="en-US" sz="1700" b="1" dirty="0" err="1">
                <a:latin typeface="Comic Sans MS" panose="030F0702030302020204" pitchFamily="66" charset="0"/>
              </a:rPr>
              <a:t>pasombra</a:t>
            </a:r>
            <a:r>
              <a:rPr lang="en-US" sz="1700" b="1" dirty="0">
                <a:latin typeface="Comic Sans MS" panose="030F0702030302020204" pitchFamily="66" charset="0"/>
              </a:rPr>
              <a:t> Bo a </a:t>
            </a:r>
            <a:r>
              <a:rPr lang="en-US" sz="1700" b="1" dirty="0" err="1">
                <a:latin typeface="Comic Sans MS" panose="030F0702030302020204" pitchFamily="66" charset="0"/>
              </a:rPr>
              <a:t>engrandesé</a:t>
            </a:r>
            <a:r>
              <a:rPr lang="en-US" sz="1700" b="1" dirty="0">
                <a:latin typeface="Comic Sans MS" panose="030F0702030302020204" pitchFamily="66" charset="0"/>
              </a:rPr>
              <a:t> Bo </a:t>
            </a:r>
            <a:r>
              <a:rPr lang="en-US" sz="1700" b="1" dirty="0" err="1">
                <a:latin typeface="Comic Sans MS" panose="030F0702030302020204" pitchFamily="66" charset="0"/>
              </a:rPr>
              <a:t>dekreto</a:t>
            </a:r>
            <a:r>
              <a:rPr lang="en-US" sz="1700" b="1" dirty="0">
                <a:latin typeface="Comic Sans MS" panose="030F0702030302020204" pitchFamily="66" charset="0"/>
              </a:rPr>
              <a:t> </a:t>
            </a:r>
            <a:r>
              <a:rPr lang="en-US" sz="1700" b="1" dirty="0" err="1">
                <a:latin typeface="Comic Sans MS" panose="030F0702030302020204" pitchFamily="66" charset="0"/>
              </a:rPr>
              <a:t>solemne</a:t>
            </a:r>
            <a:r>
              <a:rPr lang="en-US" sz="1700" b="1" dirty="0">
                <a:latin typeface="Comic Sans MS" panose="030F0702030302020204" pitchFamily="66" charset="0"/>
              </a:rPr>
              <a:t> </a:t>
            </a:r>
          </a:p>
          <a:p>
            <a:pPr marL="542925" indent="-542925">
              <a:spcBef>
                <a:spcPts val="600"/>
              </a:spcBef>
            </a:pPr>
            <a:r>
              <a:rPr lang="en-US" sz="1700" b="1" dirty="0">
                <a:latin typeface="Comic Sans MS" panose="030F0702030302020204" pitchFamily="66" charset="0"/>
              </a:rPr>
              <a:t>Ku </a:t>
            </a:r>
            <a:r>
              <a:rPr lang="en-US" sz="1700" b="1" dirty="0" err="1">
                <a:latin typeface="Comic Sans MS" panose="030F0702030302020204" pitchFamily="66" charset="0"/>
              </a:rPr>
              <a:t>esaki</a:t>
            </a:r>
            <a:r>
              <a:rPr lang="en-US" sz="1700" b="1" dirty="0">
                <a:latin typeface="Comic Sans MS" panose="030F0702030302020204" pitchFamily="66" charset="0"/>
              </a:rPr>
              <a:t> ta </a:t>
            </a:r>
            <a:r>
              <a:rPr lang="en-US" sz="1700" b="1" dirty="0" err="1">
                <a:latin typeface="Comic Sans MS" panose="030F0702030302020204" pitchFamily="66" charset="0"/>
              </a:rPr>
              <a:t>surpasá</a:t>
            </a:r>
            <a:r>
              <a:rPr lang="en-US" sz="1700" b="1" dirty="0">
                <a:latin typeface="Comic Sans MS" panose="030F0702030302020204" pitchFamily="66" charset="0"/>
              </a:rPr>
              <a:t> Bo </a:t>
            </a:r>
            <a:r>
              <a:rPr lang="en-US" sz="1700" b="1" dirty="0" err="1">
                <a:latin typeface="Comic Sans MS" panose="030F0702030302020204" pitchFamily="66" charset="0"/>
              </a:rPr>
              <a:t>fama</a:t>
            </a:r>
            <a:r>
              <a:rPr lang="en-US" sz="1700" b="1" dirty="0">
                <a:latin typeface="Comic Sans MS" panose="030F0702030302020204" pitchFamily="66" charset="0"/>
              </a:rPr>
              <a:t>. Ora mi a </a:t>
            </a:r>
            <a:r>
              <a:rPr lang="en-US" sz="1700" b="1" dirty="0" err="1">
                <a:latin typeface="Comic Sans MS" panose="030F0702030302020204" pitchFamily="66" charset="0"/>
              </a:rPr>
              <a:t>yama</a:t>
            </a:r>
            <a:r>
              <a:rPr lang="en-US" sz="1700" b="1" dirty="0">
                <a:latin typeface="Comic Sans MS" panose="030F0702030302020204" pitchFamily="66" charset="0"/>
              </a:rPr>
              <a:t>, Bo a </a:t>
            </a:r>
            <a:r>
              <a:rPr lang="en-US" sz="1700" b="1" dirty="0" err="1">
                <a:latin typeface="Comic Sans MS" panose="030F0702030302020204" pitchFamily="66" charset="0"/>
              </a:rPr>
              <a:t>kontestámi</a:t>
            </a:r>
            <a:r>
              <a:rPr lang="en-US" sz="1700" b="1" dirty="0">
                <a:latin typeface="Comic Sans MS" panose="030F0702030302020204" pitchFamily="66" charset="0"/>
              </a:rPr>
              <a:t>;</a:t>
            </a:r>
          </a:p>
          <a:p>
            <a:pPr marL="542925" indent="-542925">
              <a:spcBef>
                <a:spcPts val="600"/>
              </a:spcBef>
            </a:pPr>
            <a:r>
              <a:rPr lang="en-US" sz="1700" b="1" dirty="0">
                <a:latin typeface="Comic Sans MS" panose="030F0702030302020204" pitchFamily="66" charset="0"/>
              </a:rPr>
              <a:t>Bo a </a:t>
            </a:r>
            <a:r>
              <a:rPr lang="en-US" sz="1700" b="1" dirty="0" err="1">
                <a:latin typeface="Comic Sans MS" panose="030F0702030302020204" pitchFamily="66" charset="0"/>
              </a:rPr>
              <a:t>animámi</a:t>
            </a:r>
            <a:r>
              <a:rPr lang="en-US" sz="1700" b="1" dirty="0">
                <a:latin typeface="Comic Sans MS" panose="030F0702030302020204" pitchFamily="66" charset="0"/>
              </a:rPr>
              <a:t> </a:t>
            </a:r>
            <a:r>
              <a:rPr lang="en-US" sz="1700" b="1" dirty="0" err="1">
                <a:latin typeface="Comic Sans MS" panose="030F0702030302020204" pitchFamily="66" charset="0"/>
              </a:rPr>
              <a:t>grandemente</a:t>
            </a:r>
            <a:r>
              <a:rPr lang="en-US" sz="1700" b="1" dirty="0">
                <a:latin typeface="Comic Sans MS" panose="030F0702030302020204" pitchFamily="66" charset="0"/>
              </a:rPr>
              <a:t>.                                                                                      Ku tur e </a:t>
            </a:r>
            <a:r>
              <a:rPr lang="en-US" sz="1700" b="1" dirty="0" err="1">
                <a:latin typeface="Comic Sans MS" panose="030F0702030302020204" pitchFamily="66" charset="0"/>
              </a:rPr>
              <a:t>reinan</a:t>
            </a:r>
            <a:r>
              <a:rPr lang="en-US" sz="1700" b="1" dirty="0">
                <a:latin typeface="Comic Sans MS" panose="030F0702030302020204" pitchFamily="66" charset="0"/>
              </a:rPr>
              <a:t> di e tera lo </a:t>
            </a:r>
            <a:r>
              <a:rPr lang="en-US" sz="1700" b="1" dirty="0" err="1">
                <a:latin typeface="Comic Sans MS" panose="030F0702030302020204" pitchFamily="66" charset="0"/>
              </a:rPr>
              <a:t>por</a:t>
            </a:r>
            <a:r>
              <a:rPr lang="en-US" sz="1700" b="1" dirty="0">
                <a:latin typeface="Comic Sans MS" panose="030F0702030302020204" pitchFamily="66" charset="0"/>
              </a:rPr>
              <a:t> </a:t>
            </a:r>
            <a:r>
              <a:rPr lang="en-US" sz="1700" b="1" dirty="0" err="1">
                <a:latin typeface="Comic Sans MS" panose="030F0702030302020204" pitchFamily="66" charset="0"/>
              </a:rPr>
              <a:t>alabáBo</a:t>
            </a:r>
            <a:r>
              <a:rPr lang="en-US" sz="1700" b="1" dirty="0">
                <a:latin typeface="Comic Sans MS" panose="030F0702030302020204" pitchFamily="66" charset="0"/>
              </a:rPr>
              <a:t>, </a:t>
            </a:r>
            <a:r>
              <a:rPr lang="en-US" sz="1700" b="1" dirty="0" err="1">
                <a:latin typeface="Comic Sans MS" panose="030F0702030302020204" pitchFamily="66" charset="0"/>
              </a:rPr>
              <a:t>Señor</a:t>
            </a:r>
            <a:r>
              <a:rPr lang="en-US" sz="1700" b="1" dirty="0">
                <a:latin typeface="Comic Sans MS" panose="030F0702030302020204" pitchFamily="66" charset="0"/>
              </a:rPr>
              <a:t>,</a:t>
            </a:r>
          </a:p>
          <a:p>
            <a:pPr marL="542925" indent="-542925">
              <a:spcBef>
                <a:spcPts val="600"/>
              </a:spcBef>
            </a:pPr>
            <a:r>
              <a:rPr lang="en-US" sz="1700" b="1" dirty="0">
                <a:latin typeface="Comic Sans MS" panose="030F0702030302020204" pitchFamily="66" charset="0"/>
              </a:rPr>
              <a:t>Ora </a:t>
            </a:r>
            <a:r>
              <a:rPr lang="en-US" sz="1700" b="1" dirty="0" err="1">
                <a:latin typeface="Comic Sans MS" panose="030F0702030302020204" pitchFamily="66" charset="0"/>
              </a:rPr>
              <a:t>ku</a:t>
            </a:r>
            <a:r>
              <a:rPr lang="en-US" sz="1700" b="1" dirty="0">
                <a:latin typeface="Comic Sans MS" panose="030F0702030302020204" pitchFamily="66" charset="0"/>
              </a:rPr>
              <a:t> nan </a:t>
            </a:r>
            <a:r>
              <a:rPr lang="en-US" sz="1700" b="1" dirty="0" err="1">
                <a:latin typeface="Comic Sans MS" panose="030F0702030302020204" pitchFamily="66" charset="0"/>
              </a:rPr>
              <a:t>tende</a:t>
            </a:r>
            <a:r>
              <a:rPr lang="en-US" sz="1700" b="1" dirty="0">
                <a:latin typeface="Comic Sans MS" panose="030F0702030302020204" pitchFamily="66" charset="0"/>
              </a:rPr>
              <a:t> loke Bo a </a:t>
            </a:r>
            <a:r>
              <a:rPr lang="en-US" sz="1700" b="1" dirty="0" err="1">
                <a:latin typeface="Comic Sans MS" panose="030F0702030302020204" pitchFamily="66" charset="0"/>
              </a:rPr>
              <a:t>dekretá</a:t>
            </a:r>
            <a:r>
              <a:rPr lang="en-US" sz="1700" b="1" dirty="0">
                <a:latin typeface="Comic Sans MS" panose="030F0702030302020204" pitchFamily="66" charset="0"/>
              </a:rPr>
              <a:t>.                                                                    Ku nan lo </a:t>
            </a:r>
            <a:r>
              <a:rPr lang="en-US" sz="1700" b="1" dirty="0" err="1">
                <a:latin typeface="Comic Sans MS" panose="030F0702030302020204" pitchFamily="66" charset="0"/>
              </a:rPr>
              <a:t>por</a:t>
            </a:r>
            <a:r>
              <a:rPr lang="en-US" sz="1700" b="1" dirty="0">
                <a:latin typeface="Comic Sans MS" panose="030F0702030302020204" pitchFamily="66" charset="0"/>
              </a:rPr>
              <a:t> </a:t>
            </a:r>
            <a:r>
              <a:rPr lang="en-US" sz="1700" b="1" dirty="0" err="1">
                <a:latin typeface="Comic Sans MS" panose="030F0702030302020204" pitchFamily="66" charset="0"/>
              </a:rPr>
              <a:t>kanta</a:t>
            </a:r>
            <a:r>
              <a:rPr lang="en-US" sz="1700" b="1" dirty="0">
                <a:latin typeface="Comic Sans MS" panose="030F0702030302020204" pitchFamily="66" charset="0"/>
              </a:rPr>
              <a:t> di e </a:t>
            </a:r>
            <a:r>
              <a:rPr lang="en-US" sz="1700" b="1" dirty="0" err="1">
                <a:latin typeface="Comic Sans MS" panose="030F0702030302020204" pitchFamily="66" charset="0"/>
              </a:rPr>
              <a:t>kamindanan</a:t>
            </a:r>
            <a:r>
              <a:rPr lang="en-US" sz="1700" b="1" dirty="0">
                <a:latin typeface="Comic Sans MS" panose="030F0702030302020204" pitchFamily="66" charset="0"/>
              </a:rPr>
              <a:t> di </a:t>
            </a:r>
            <a:r>
              <a:rPr lang="en-US" sz="1700" b="1" dirty="0" err="1">
                <a:latin typeface="Comic Sans MS" panose="030F0702030302020204" pitchFamily="66" charset="0"/>
              </a:rPr>
              <a:t>Señor</a:t>
            </a:r>
            <a:r>
              <a:rPr lang="en-US" sz="1700" b="1" dirty="0">
                <a:latin typeface="Comic Sans MS" panose="030F0702030302020204" pitchFamily="66" charset="0"/>
              </a:rPr>
              <a:t>, </a:t>
            </a:r>
          </a:p>
          <a:p>
            <a:pPr marL="542925" indent="-542925">
              <a:spcBef>
                <a:spcPts val="600"/>
              </a:spcBef>
            </a:pPr>
            <a:r>
              <a:rPr lang="en-US" sz="1700" b="1" dirty="0" err="1">
                <a:latin typeface="Comic Sans MS" panose="030F0702030302020204" pitchFamily="66" charset="0"/>
              </a:rPr>
              <a:t>Pasombra</a:t>
            </a:r>
            <a:r>
              <a:rPr lang="en-US" sz="1700" b="1" dirty="0">
                <a:latin typeface="Comic Sans MS" panose="030F0702030302020204" pitchFamily="66" charset="0"/>
              </a:rPr>
              <a:t> e gloria di </a:t>
            </a:r>
            <a:r>
              <a:rPr lang="en-US" sz="1700" b="1" dirty="0" err="1">
                <a:latin typeface="Comic Sans MS" panose="030F0702030302020204" pitchFamily="66" charset="0"/>
              </a:rPr>
              <a:t>Señor</a:t>
            </a:r>
            <a:r>
              <a:rPr lang="en-US" sz="1700" b="1" dirty="0">
                <a:latin typeface="Comic Sans MS" panose="030F0702030302020204" pitchFamily="66" charset="0"/>
              </a:rPr>
              <a:t> ta </a:t>
            </a:r>
            <a:r>
              <a:rPr lang="en-US" sz="1700" b="1" dirty="0" err="1">
                <a:latin typeface="Comic Sans MS" panose="030F0702030302020204" pitchFamily="66" charset="0"/>
              </a:rPr>
              <a:t>grandi</a:t>
            </a:r>
            <a:r>
              <a:rPr lang="en-US" sz="1700" b="1" dirty="0">
                <a:latin typeface="Comic Sans MS" panose="030F0702030302020204" pitchFamily="66" charset="0"/>
              </a:rPr>
              <a:t>.                                                                  </a:t>
            </a:r>
            <a:r>
              <a:rPr lang="en-US" sz="1700" b="1" dirty="0" err="1">
                <a:latin typeface="Comic Sans MS" panose="030F0702030302020204" pitchFamily="66" charset="0"/>
              </a:rPr>
              <a:t>Ounke</a:t>
            </a:r>
            <a:r>
              <a:rPr lang="en-US" sz="1700" b="1" dirty="0">
                <a:latin typeface="Comic Sans MS" panose="030F0702030302020204" pitchFamily="66" charset="0"/>
              </a:rPr>
              <a:t> </a:t>
            </a:r>
            <a:r>
              <a:rPr lang="en-US" sz="1700" b="1" dirty="0" err="1">
                <a:latin typeface="Comic Sans MS" panose="030F0702030302020204" pitchFamily="66" charset="0"/>
              </a:rPr>
              <a:t>Señor</a:t>
            </a:r>
            <a:r>
              <a:rPr lang="en-US" sz="1700" b="1" dirty="0">
                <a:latin typeface="Comic Sans MS" panose="030F0702030302020204" pitchFamily="66" charset="0"/>
              </a:rPr>
              <a:t> ta </a:t>
            </a:r>
            <a:r>
              <a:rPr lang="en-US" sz="1700" b="1" dirty="0" err="1">
                <a:latin typeface="Comic Sans MS" panose="030F0702030302020204" pitchFamily="66" charset="0"/>
              </a:rPr>
              <a:t>wòrdu</a:t>
            </a:r>
            <a:r>
              <a:rPr lang="en-US" sz="1700" b="1" dirty="0">
                <a:latin typeface="Comic Sans MS" panose="030F0702030302020204" pitchFamily="66" charset="0"/>
              </a:rPr>
              <a:t> </a:t>
            </a:r>
            <a:r>
              <a:rPr lang="en-US" sz="1700" b="1" dirty="0" err="1">
                <a:latin typeface="Comic Sans MS" panose="030F0702030302020204" pitchFamily="66" charset="0"/>
              </a:rPr>
              <a:t>eksaltá</a:t>
            </a:r>
            <a:r>
              <a:rPr lang="en-US" sz="1700" b="1" dirty="0">
                <a:latin typeface="Comic Sans MS" panose="030F0702030302020204" pitchFamily="66" charset="0"/>
              </a:rPr>
              <a:t>, E ta </a:t>
            </a:r>
            <a:r>
              <a:rPr lang="en-US" sz="1700" b="1" dirty="0" err="1">
                <a:latin typeface="Comic Sans MS" panose="030F0702030302020204" pitchFamily="66" charset="0"/>
              </a:rPr>
              <a:t>wak</a:t>
            </a:r>
            <a:r>
              <a:rPr lang="en-US" sz="1700" b="1" dirty="0">
                <a:latin typeface="Comic Sans MS" panose="030F0702030302020204" pitchFamily="66" charset="0"/>
              </a:rPr>
              <a:t> </a:t>
            </a:r>
            <a:r>
              <a:rPr lang="en-US" sz="1700" b="1" dirty="0" err="1">
                <a:latin typeface="Comic Sans MS" panose="030F0702030302020204" pitchFamily="66" charset="0"/>
              </a:rPr>
              <a:t>kariñosamente</a:t>
            </a:r>
            <a:r>
              <a:rPr lang="en-US" sz="1700" b="1" dirty="0">
                <a:latin typeface="Comic Sans MS" panose="030F0702030302020204" pitchFamily="66" charset="0"/>
              </a:rPr>
              <a:t> </a:t>
            </a:r>
            <a:r>
              <a:rPr lang="en-US" sz="1700" b="1" dirty="0" err="1">
                <a:latin typeface="Comic Sans MS" panose="030F0702030302020204" pitchFamily="66" charset="0"/>
              </a:rPr>
              <a:t>riba</a:t>
            </a:r>
            <a:r>
              <a:rPr lang="en-US" sz="1700" b="1" dirty="0">
                <a:latin typeface="Comic Sans MS" panose="030F0702030302020204" pitchFamily="66" charset="0"/>
              </a:rPr>
              <a:t> e </a:t>
            </a:r>
            <a:r>
              <a:rPr lang="en-US" sz="1700" b="1" dirty="0" err="1">
                <a:latin typeface="Comic Sans MS" panose="030F0702030302020204" pitchFamily="66" charset="0"/>
              </a:rPr>
              <a:t>hende</a:t>
            </a:r>
            <a:r>
              <a:rPr lang="en-US" sz="1700" b="1" dirty="0">
                <a:latin typeface="Comic Sans MS" panose="030F0702030302020204" pitchFamily="66" charset="0"/>
              </a:rPr>
              <a:t> </a:t>
            </a:r>
            <a:r>
              <a:rPr lang="en-US" sz="1700" b="1" dirty="0" err="1">
                <a:latin typeface="Comic Sans MS" panose="030F0702030302020204" pitchFamily="66" charset="0"/>
              </a:rPr>
              <a:t>umilde</a:t>
            </a:r>
            <a:r>
              <a:rPr lang="en-US" sz="1700" b="1" dirty="0">
                <a:latin typeface="Comic Sans MS" panose="030F0702030302020204" pitchFamily="66" charset="0"/>
              </a:rPr>
              <a:t>;</a:t>
            </a:r>
          </a:p>
          <a:p>
            <a:pPr marL="542925" indent="-542925">
              <a:spcBef>
                <a:spcPts val="600"/>
              </a:spcBef>
            </a:pPr>
            <a:r>
              <a:rPr lang="en-US" sz="1700" b="1" dirty="0" err="1">
                <a:latin typeface="Comic Sans MS" panose="030F0702030302020204" pitchFamily="66" charset="0"/>
              </a:rPr>
              <a:t>Ounke</a:t>
            </a:r>
            <a:r>
              <a:rPr lang="en-US" sz="1700" b="1" dirty="0">
                <a:latin typeface="Comic Sans MS" panose="030F0702030302020204" pitchFamily="66" charset="0"/>
              </a:rPr>
              <a:t> </a:t>
            </a:r>
            <a:r>
              <a:rPr lang="en-US" sz="1700" b="1" dirty="0" err="1">
                <a:latin typeface="Comic Sans MS" panose="030F0702030302020204" pitchFamily="66" charset="0"/>
              </a:rPr>
              <a:t>orguyoso</a:t>
            </a:r>
            <a:r>
              <a:rPr lang="en-US" sz="1700" b="1" dirty="0">
                <a:latin typeface="Comic Sans MS" panose="030F0702030302020204" pitchFamily="66" charset="0"/>
              </a:rPr>
              <a:t>, E ta </a:t>
            </a:r>
            <a:r>
              <a:rPr lang="en-US" sz="1700" b="1" dirty="0" err="1">
                <a:latin typeface="Comic Sans MS" panose="030F0702030302020204" pitchFamily="66" charset="0"/>
              </a:rPr>
              <a:t>mira</a:t>
            </a:r>
            <a:r>
              <a:rPr lang="en-US" sz="1700" b="1" dirty="0">
                <a:latin typeface="Comic Sans MS" panose="030F0702030302020204" pitchFamily="66" charset="0"/>
              </a:rPr>
              <a:t> nan </a:t>
            </a:r>
            <a:r>
              <a:rPr lang="en-US" sz="1700" b="1" dirty="0" err="1">
                <a:latin typeface="Comic Sans MS" panose="030F0702030302020204" pitchFamily="66" charset="0"/>
              </a:rPr>
              <a:t>djaleu</a:t>
            </a:r>
            <a:r>
              <a:rPr lang="en-US" sz="1700" b="1" dirty="0">
                <a:latin typeface="Comic Sans MS" panose="030F0702030302020204" pitchFamily="66" charset="0"/>
              </a:rPr>
              <a:t>. </a:t>
            </a:r>
          </a:p>
          <a:p>
            <a:pPr marL="542925" indent="-542925">
              <a:spcBef>
                <a:spcPts val="600"/>
              </a:spcBef>
            </a:pPr>
            <a:r>
              <a:rPr lang="en-US" sz="1700" b="1" dirty="0">
                <a:latin typeface="Comic Sans MS" panose="030F0702030302020204" pitchFamily="66" charset="0"/>
              </a:rPr>
              <a:t>Maske mi kana </a:t>
            </a:r>
            <a:r>
              <a:rPr lang="en-US" sz="1700" b="1" dirty="0" err="1">
                <a:latin typeface="Comic Sans MS" panose="030F0702030302020204" pitchFamily="66" charset="0"/>
              </a:rPr>
              <a:t>meimei</a:t>
            </a:r>
            <a:r>
              <a:rPr lang="en-US" sz="1700" b="1" dirty="0">
                <a:latin typeface="Comic Sans MS" panose="030F0702030302020204" pitchFamily="66" charset="0"/>
              </a:rPr>
              <a:t> di </a:t>
            </a:r>
            <a:r>
              <a:rPr lang="en-US" sz="1700" b="1" dirty="0" err="1">
                <a:latin typeface="Comic Sans MS" panose="030F0702030302020204" pitchFamily="66" charset="0"/>
              </a:rPr>
              <a:t>tròbel</a:t>
            </a:r>
            <a:r>
              <a:rPr lang="en-US" sz="1700" b="1" dirty="0">
                <a:latin typeface="Comic Sans MS" panose="030F0702030302020204" pitchFamily="66" charset="0"/>
              </a:rPr>
              <a:t>, Bo ta </a:t>
            </a:r>
            <a:r>
              <a:rPr lang="en-US" sz="1700" b="1" dirty="0" err="1">
                <a:latin typeface="Comic Sans MS" panose="030F0702030302020204" pitchFamily="66" charset="0"/>
              </a:rPr>
              <a:t>preservá</a:t>
            </a:r>
            <a:r>
              <a:rPr lang="en-US" sz="1700" b="1" dirty="0">
                <a:latin typeface="Comic Sans MS" panose="030F0702030302020204" pitchFamily="66" charset="0"/>
              </a:rPr>
              <a:t> mi </a:t>
            </a:r>
            <a:r>
              <a:rPr lang="en-US" sz="1700" b="1" dirty="0" err="1">
                <a:latin typeface="Comic Sans MS" panose="030F0702030302020204" pitchFamily="66" charset="0"/>
              </a:rPr>
              <a:t>bida</a:t>
            </a:r>
            <a:r>
              <a:rPr lang="en-US" sz="1700" b="1" dirty="0">
                <a:latin typeface="Comic Sans MS" panose="030F0702030302020204" pitchFamily="66" charset="0"/>
              </a:rPr>
              <a:t>. </a:t>
            </a:r>
          </a:p>
          <a:p>
            <a:pPr marL="542925" indent="-542925">
              <a:spcBef>
                <a:spcPts val="600"/>
              </a:spcBef>
            </a:pPr>
            <a:r>
              <a:rPr lang="en-US" sz="1700" b="1" dirty="0">
                <a:latin typeface="Comic Sans MS" panose="030F0702030302020204" pitchFamily="66" charset="0"/>
              </a:rPr>
              <a:t>                                                                                    Bo a </a:t>
            </a:r>
            <a:r>
              <a:rPr lang="en-US" sz="1700" b="1" dirty="0" err="1">
                <a:latin typeface="Comic Sans MS" panose="030F0702030302020204" pitchFamily="66" charset="0"/>
              </a:rPr>
              <a:t>saka</a:t>
            </a:r>
            <a:r>
              <a:rPr lang="en-US" sz="1700" b="1" dirty="0">
                <a:latin typeface="Comic Sans MS" panose="030F0702030302020204" pitchFamily="66" charset="0"/>
              </a:rPr>
              <a:t> Bo man </a:t>
            </a:r>
            <a:r>
              <a:rPr lang="en-US" sz="1700" b="1" dirty="0" err="1">
                <a:latin typeface="Comic Sans MS" panose="030F0702030302020204" pitchFamily="66" charset="0"/>
              </a:rPr>
              <a:t>kontra</a:t>
            </a:r>
            <a:r>
              <a:rPr lang="en-US" sz="1700" b="1" dirty="0">
                <a:latin typeface="Comic Sans MS" panose="030F0702030302020204" pitchFamily="66" charset="0"/>
              </a:rPr>
              <a:t> di e </a:t>
            </a:r>
            <a:r>
              <a:rPr lang="en-US" sz="1700" b="1" dirty="0" err="1">
                <a:latin typeface="Comic Sans MS" panose="030F0702030302020204" pitchFamily="66" charset="0"/>
              </a:rPr>
              <a:t>rabia</a:t>
            </a:r>
            <a:r>
              <a:rPr lang="en-US" sz="1700" b="1" dirty="0">
                <a:latin typeface="Comic Sans MS" panose="030F0702030302020204" pitchFamily="66" charset="0"/>
              </a:rPr>
              <a:t> di mi </a:t>
            </a:r>
            <a:r>
              <a:rPr lang="en-US" sz="1700" b="1" dirty="0" err="1">
                <a:latin typeface="Comic Sans MS" panose="030F0702030302020204" pitchFamily="66" charset="0"/>
              </a:rPr>
              <a:t>enemigunan</a:t>
            </a:r>
            <a:r>
              <a:rPr lang="en-US" sz="1700" b="1" dirty="0">
                <a:latin typeface="Comic Sans MS" panose="030F0702030302020204" pitchFamily="66" charset="0"/>
              </a:rPr>
              <a:t>;</a:t>
            </a:r>
          </a:p>
          <a:p>
            <a:pPr marL="542925" indent="-542925">
              <a:spcBef>
                <a:spcPts val="600"/>
              </a:spcBef>
            </a:pPr>
            <a:r>
              <a:rPr lang="en-US" sz="1700" b="1" dirty="0">
                <a:latin typeface="Comic Sans MS" panose="030F0702030302020204" pitchFamily="66" charset="0"/>
              </a:rPr>
              <a:t>Ku Bi man </a:t>
            </a:r>
            <a:r>
              <a:rPr lang="en-US" sz="1700" b="1" dirty="0" err="1">
                <a:latin typeface="Comic Sans MS" panose="030F0702030302020204" pitchFamily="66" charset="0"/>
              </a:rPr>
              <a:t>drechi</a:t>
            </a:r>
            <a:r>
              <a:rPr lang="en-US" sz="1700" b="1" dirty="0">
                <a:latin typeface="Comic Sans MS" panose="030F0702030302020204" pitchFamily="66" charset="0"/>
              </a:rPr>
              <a:t> Bo ta </a:t>
            </a:r>
            <a:r>
              <a:rPr lang="en-US" sz="1700" b="1" dirty="0" err="1">
                <a:latin typeface="Comic Sans MS" panose="030F0702030302020204" pitchFamily="66" charset="0"/>
              </a:rPr>
              <a:t>salbámi</a:t>
            </a:r>
            <a:r>
              <a:rPr lang="en-US" sz="1700" b="1" dirty="0">
                <a:latin typeface="Comic Sans MS" panose="030F0702030302020204" pitchFamily="66" charset="0"/>
              </a:rPr>
              <a:t>. </a:t>
            </a:r>
          </a:p>
          <a:p>
            <a:pPr marL="542925" indent="-542925">
              <a:spcBef>
                <a:spcPts val="600"/>
              </a:spcBef>
            </a:pPr>
            <a:r>
              <a:rPr lang="en-US" sz="1700" b="1" dirty="0" err="1">
                <a:latin typeface="Comic Sans MS" panose="030F0702030302020204" pitchFamily="66" charset="0"/>
              </a:rPr>
              <a:t>Señor</a:t>
            </a:r>
            <a:r>
              <a:rPr lang="en-US" sz="1700" b="1" dirty="0">
                <a:latin typeface="Comic Sans MS" panose="030F0702030302020204" pitchFamily="66" charset="0"/>
              </a:rPr>
              <a:t> lo </a:t>
            </a:r>
            <a:r>
              <a:rPr lang="en-US" sz="1700" b="1" dirty="0" err="1">
                <a:latin typeface="Comic Sans MS" panose="030F0702030302020204" pitchFamily="66" charset="0"/>
              </a:rPr>
              <a:t>vindikámi</a:t>
            </a:r>
            <a:r>
              <a:rPr lang="en-US" sz="1700" b="1" dirty="0">
                <a:latin typeface="Comic Sans MS" panose="030F0702030302020204" pitchFamily="66" charset="0"/>
              </a:rPr>
              <a:t>;</a:t>
            </a:r>
          </a:p>
          <a:p>
            <a:pPr marL="542925" indent="-542925">
              <a:spcBef>
                <a:spcPts val="600"/>
              </a:spcBef>
            </a:pPr>
            <a:r>
              <a:rPr lang="en-US" sz="1700" b="1" dirty="0">
                <a:latin typeface="Comic Sans MS" panose="030F0702030302020204" pitchFamily="66" charset="0"/>
              </a:rPr>
              <a:t>Bo amor, </a:t>
            </a:r>
            <a:r>
              <a:rPr lang="en-US" sz="1700" b="1" dirty="0" err="1">
                <a:latin typeface="Comic Sans MS" panose="030F0702030302020204" pitchFamily="66" charset="0"/>
              </a:rPr>
              <a:t>Señor</a:t>
            </a:r>
            <a:r>
              <a:rPr lang="en-US" sz="1700" b="1" dirty="0">
                <a:latin typeface="Comic Sans MS" panose="030F0702030302020204" pitchFamily="66" charset="0"/>
              </a:rPr>
              <a:t>, ta </a:t>
            </a:r>
            <a:r>
              <a:rPr lang="en-US" sz="1700" b="1" dirty="0" err="1">
                <a:latin typeface="Comic Sans MS" panose="030F0702030302020204" pitchFamily="66" charset="0"/>
              </a:rPr>
              <a:t>soportá</a:t>
            </a:r>
            <a:r>
              <a:rPr lang="en-US" sz="1700" b="1" dirty="0">
                <a:latin typeface="Comic Sans MS" panose="030F0702030302020204" pitchFamily="66" charset="0"/>
              </a:rPr>
              <a:t> pa semper — </a:t>
            </a:r>
          </a:p>
          <a:p>
            <a:pPr marL="542925" indent="-542925">
              <a:spcBef>
                <a:spcPts val="600"/>
              </a:spcBef>
            </a:pPr>
            <a:r>
              <a:rPr lang="en-US" sz="1700" b="1" dirty="0">
                <a:latin typeface="Comic Sans MS" panose="030F0702030302020204" pitchFamily="66" charset="0"/>
              </a:rPr>
              <a:t>No </a:t>
            </a:r>
            <a:r>
              <a:rPr lang="en-US" sz="1700" b="1" dirty="0" err="1">
                <a:latin typeface="Comic Sans MS" panose="030F0702030302020204" pitchFamily="66" charset="0"/>
              </a:rPr>
              <a:t>bandoná</a:t>
            </a:r>
            <a:r>
              <a:rPr lang="en-US" sz="1700" b="1" dirty="0">
                <a:latin typeface="Comic Sans MS" panose="030F0702030302020204" pitchFamily="66" charset="0"/>
              </a:rPr>
              <a:t> e </a:t>
            </a:r>
            <a:r>
              <a:rPr lang="en-US" sz="1700" b="1" dirty="0" err="1">
                <a:latin typeface="Comic Sans MS" panose="030F0702030302020204" pitchFamily="66" charset="0"/>
              </a:rPr>
              <a:t>obranan</a:t>
            </a:r>
            <a:r>
              <a:rPr lang="en-US" sz="1700" b="1" dirty="0">
                <a:latin typeface="Comic Sans MS" panose="030F0702030302020204" pitchFamily="66" charset="0"/>
              </a:rPr>
              <a:t> di Bo mannan</a:t>
            </a:r>
            <a:r>
              <a:rPr lang="en" sz="1700" b="1" dirty="0">
                <a:latin typeface="Comic Sans MS" panose="030F0702030302020204" pitchFamily="66" charset="0"/>
              </a:rPr>
              <a:t>!”</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en" sz="2400" b="1" dirty="0">
                <a:solidFill>
                  <a:srgbClr val="789ABF"/>
                </a:solidFill>
              </a:rPr>
              <a:t>Salmo 138 </a:t>
            </a:r>
            <a:r>
              <a:rPr lang="en" b="1" dirty="0">
                <a:solidFill>
                  <a:srgbClr val="789ABF"/>
                </a:solidFill>
              </a:rPr>
              <a:t>NIV</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823232"/>
            <a:ext cx="8854958" cy="4493538"/>
          </a:xfrm>
          <a:prstGeom prst="rect">
            <a:avLst/>
          </a:prstGeom>
          <a:noFill/>
        </p:spPr>
        <p:txBody>
          <a:bodyPr wrap="square">
            <a:spAutoFit/>
          </a:bodyPr>
          <a:lstStyle/>
          <a:p>
            <a:pPr>
              <a:spcBef>
                <a:spcPts val="600"/>
              </a:spcBef>
            </a:pPr>
            <a:r>
              <a:rPr lang="en" sz="2600" b="1" dirty="0">
                <a:latin typeface="Constantia" panose="02030602050306030303" pitchFamily="18" charset="0"/>
              </a:rPr>
              <a:t>“ </a:t>
            </a:r>
            <a:r>
              <a:rPr lang="pap-029" sz="2600" b="1" dirty="0">
                <a:latin typeface="Constantia" panose="02030602050306030303" pitchFamily="18" charset="0"/>
              </a:rPr>
              <a:t>Den amor propio, pechu haltu, i orguyo tin gran debilidat; pero den humildat tin gran forsa. Nos dignidat berdadero no ta wòrdu mantené ora ku nos pensa di mas di nos mes, pero ora ku Dios ta den tur nos pensamentunan i nos kurason ta tur lombrá(briyá) ku amor pa nos Redentor i amor pa nos próhimonan. Simplisidat di karakter i umildat di kurason lo duna felisidat, mientras ku arogansia propio lo trese disatisfakshon, kehamentu, i desapuntashon kontinuo. Esaki ta siñando pa pensa menos di nos mes i mas di hasi otronan felis ku lo trese na nos forsa divino</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6192386" y="5960741"/>
            <a:ext cx="4542847" cy="338554"/>
          </a:xfrm>
          <a:prstGeom prst="rect">
            <a:avLst/>
          </a:prstGeom>
          <a:noFill/>
        </p:spPr>
        <p:txBody>
          <a:bodyPr wrap="none" rtlCol="0">
            <a:spAutoFit/>
          </a:bodyPr>
          <a:lstStyle/>
          <a:p>
            <a:pPr algn="r"/>
            <a:r>
              <a:rPr lang="en" sz="1600" b="1" dirty="0"/>
              <a:t>EGW (Testimonies for the Church, vol. 3, p.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658035"/>
            <a:ext cx="2791289" cy="49859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 </a:t>
            </a:r>
            <a:r>
              <a:rPr kumimoji="0" lang="pap-029"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rPr>
              <a:t>Pasombra ken ku halsa su mes lo wòrdu humiyá, i</a:t>
            </a:r>
            <a:r>
              <a:rPr kumimoji="0" lang="pap-029"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rPr>
              <a:t> </a:t>
            </a:r>
            <a:r>
              <a:rPr lang="pap-029" sz="3200" b="1"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latin typeface="Comic Sans MS" panose="030F0702030302020204" pitchFamily="66" charset="0"/>
              </a:rPr>
              <a:t>esun ku humiyá su mes lo wòrdu halsá.</a:t>
            </a:r>
            <a:r>
              <a:rPr kumimoji="0" lang="pap-029"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pap-029"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rPr>
              <a:t>(Lukas 14:11</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2813818916"/>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0" y="29896"/>
            <a:ext cx="8039099" cy="400110"/>
          </a:xfrm>
          <a:prstGeom prst="rect">
            <a:avLst/>
          </a:prstGeom>
          <a:noFill/>
        </p:spPr>
        <p:txBody>
          <a:bodyPr wrap="square" rtlCol="0">
            <a:spAutoFit/>
          </a:bodyPr>
          <a:lstStyle/>
          <a:p>
            <a:pPr>
              <a:spcBef>
                <a:spcPts val="600"/>
              </a:spcBef>
            </a:pPr>
            <a:r>
              <a:rPr lang="en" sz="2000" b="1" dirty="0"/>
              <a:t>Kiko ta di balor tokante di mi? Esei ta un pregunta difisil pa kontest</a:t>
            </a:r>
            <a:r>
              <a:rPr lang="en-US" sz="2000" b="1" dirty="0">
                <a:latin typeface="Aptos" panose="020B0004020202020204" pitchFamily="34" charset="0"/>
              </a:rPr>
              <a:t>á</a:t>
            </a:r>
            <a:r>
              <a:rPr lang="en" sz="2000" b="1" dirty="0"/>
              <a:t>.</a:t>
            </a: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7484" r="7484"/>
          <a:stretch>
            <a:fillRect/>
          </a:stretch>
        </p:blipFill>
        <p:spPr>
          <a:xfrm>
            <a:off x="8039099" y="107126"/>
            <a:ext cx="391477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9526" y="2105562"/>
            <a:ext cx="8029573" cy="707886"/>
          </a:xfrm>
          <a:prstGeom prst="rect">
            <a:avLst/>
          </a:prstGeom>
          <a:noFill/>
        </p:spPr>
        <p:txBody>
          <a:bodyPr wrap="square">
            <a:spAutoFit/>
          </a:bodyPr>
          <a:lstStyle/>
          <a:p>
            <a:pPr>
              <a:spcBef>
                <a:spcPts val="600"/>
              </a:spcBef>
            </a:pPr>
            <a:r>
              <a:rPr lang="en" sz="2000" b="1" dirty="0"/>
              <a:t>Kiko si mi no bisa nada pasombra mi ta falta stimashon (apresio) propio?</a:t>
            </a:r>
          </a:p>
        </p:txBody>
      </p:sp>
      <p:sp>
        <p:nvSpPr>
          <p:cNvPr id="7" name="CuadroTexto 6">
            <a:extLst>
              <a:ext uri="{FF2B5EF4-FFF2-40B4-BE49-F238E27FC236}">
                <a16:creationId xmlns:a16="http://schemas.microsoft.com/office/drawing/2014/main" id="{A7EE68D5-67A0-9991-0C20-9CE8F3A82E9B}"/>
              </a:ext>
            </a:extLst>
          </p:cNvPr>
          <p:cNvSpPr txBox="1"/>
          <p:nvPr/>
        </p:nvSpPr>
        <p:spPr>
          <a:xfrm>
            <a:off x="0" y="1432756"/>
            <a:ext cx="8029573" cy="707886"/>
          </a:xfrm>
          <a:prstGeom prst="rect">
            <a:avLst/>
          </a:prstGeom>
          <a:noFill/>
        </p:spPr>
        <p:txBody>
          <a:bodyPr wrap="square">
            <a:spAutoFit/>
          </a:bodyPr>
          <a:lstStyle/>
          <a:p>
            <a:pPr>
              <a:spcBef>
                <a:spcPts val="600"/>
              </a:spcBef>
            </a:pPr>
            <a:r>
              <a:rPr lang="en" sz="2000" b="1" dirty="0"/>
              <a:t>Si mi no bisa nada ( posishon humilde), mi ta rekonos</a:t>
            </a:r>
            <a:r>
              <a:rPr lang="en-US" sz="2000" b="1" dirty="0">
                <a:latin typeface="Aptos" panose="020B0004020202020204" pitchFamily="34" charset="0"/>
              </a:rPr>
              <a:t>é </a:t>
            </a:r>
            <a:r>
              <a:rPr lang="en-US" sz="2000" b="1" dirty="0" err="1">
                <a:latin typeface="Aptos" panose="020B0004020202020204" pitchFamily="34" charset="0"/>
              </a:rPr>
              <a:t>ku</a:t>
            </a:r>
            <a:r>
              <a:rPr lang="en-US" sz="2000" b="1" dirty="0">
                <a:latin typeface="Aptos" panose="020B0004020202020204" pitchFamily="34" charset="0"/>
              </a:rPr>
              <a:t> tur loke mi ta </a:t>
            </a:r>
            <a:r>
              <a:rPr lang="en-US" sz="2000" b="1" dirty="0" err="1">
                <a:latin typeface="Aptos" panose="020B0004020202020204" pitchFamily="34" charset="0"/>
              </a:rPr>
              <a:t>i</a:t>
            </a:r>
            <a:r>
              <a:rPr lang="en" sz="2000" b="1" dirty="0"/>
              <a:t>  tin ta bini for di Dios.</a:t>
            </a:r>
          </a:p>
        </p:txBody>
      </p:sp>
      <p:sp>
        <p:nvSpPr>
          <p:cNvPr id="9" name="CuadroTexto 8">
            <a:extLst>
              <a:ext uri="{FF2B5EF4-FFF2-40B4-BE49-F238E27FC236}">
                <a16:creationId xmlns:a16="http://schemas.microsoft.com/office/drawing/2014/main" id="{BA789C93-394B-E70F-72ED-0D3679FC3233}"/>
              </a:ext>
            </a:extLst>
          </p:cNvPr>
          <p:cNvSpPr txBox="1"/>
          <p:nvPr/>
        </p:nvSpPr>
        <p:spPr>
          <a:xfrm>
            <a:off x="-9526" y="1067728"/>
            <a:ext cx="8039099" cy="400110"/>
          </a:xfrm>
          <a:prstGeom prst="rect">
            <a:avLst/>
          </a:prstGeom>
          <a:noFill/>
        </p:spPr>
        <p:txBody>
          <a:bodyPr wrap="square">
            <a:spAutoFit/>
          </a:bodyPr>
          <a:lstStyle/>
          <a:p>
            <a:pPr>
              <a:spcBef>
                <a:spcPts val="600"/>
              </a:spcBef>
            </a:pPr>
            <a:r>
              <a:rPr lang="en" sz="2000" b="1" dirty="0"/>
              <a:t>Kiko si mi bisa un kantidat pasombra Dios ta konsider</a:t>
            </a:r>
            <a:r>
              <a:rPr lang="en-US" sz="2000" b="1" dirty="0" err="1">
                <a:latin typeface="Aptos" panose="020B0004020202020204" pitchFamily="34" charset="0"/>
              </a:rPr>
              <a:t>ámi</a:t>
            </a:r>
            <a:r>
              <a:rPr lang="en-US" sz="2000" b="1" dirty="0">
                <a:latin typeface="Aptos" panose="020B0004020202020204" pitchFamily="34" charset="0"/>
              </a:rPr>
              <a:t> Su Yiu</a:t>
            </a:r>
            <a:r>
              <a:rPr lang="en" sz="2000" b="1" dirty="0"/>
              <a:t>?</a:t>
            </a:r>
          </a:p>
        </p:txBody>
      </p:sp>
      <p:sp>
        <p:nvSpPr>
          <p:cNvPr id="12" name="CuadroTexto 11">
            <a:extLst>
              <a:ext uri="{FF2B5EF4-FFF2-40B4-BE49-F238E27FC236}">
                <a16:creationId xmlns:a16="http://schemas.microsoft.com/office/drawing/2014/main" id="{21A9A84C-041F-2D78-87C0-1BE6CE203CBC}"/>
              </a:ext>
            </a:extLst>
          </p:cNvPr>
          <p:cNvSpPr txBox="1"/>
          <p:nvPr/>
        </p:nvSpPr>
        <p:spPr>
          <a:xfrm>
            <a:off x="0" y="394924"/>
            <a:ext cx="8039099" cy="707886"/>
          </a:xfrm>
          <a:prstGeom prst="rect">
            <a:avLst/>
          </a:prstGeom>
          <a:noFill/>
        </p:spPr>
        <p:txBody>
          <a:bodyPr wrap="square">
            <a:spAutoFit/>
          </a:bodyPr>
          <a:lstStyle/>
          <a:p>
            <a:pPr>
              <a:spcBef>
                <a:spcPts val="600"/>
              </a:spcBef>
            </a:pPr>
            <a:r>
              <a:rPr lang="en" sz="2000" b="1" dirty="0"/>
              <a:t>Si mi bisa un kantidat ( posishon orguyoso), mi ta rekonos</a:t>
            </a:r>
            <a:r>
              <a:rPr lang="en-US" sz="2000" b="1" dirty="0">
                <a:latin typeface="Aptos" panose="020B0004020202020204" pitchFamily="34" charset="0"/>
              </a:rPr>
              <a:t>é</a:t>
            </a:r>
            <a:r>
              <a:rPr lang="en" sz="2000" b="1" dirty="0"/>
              <a:t> ku tur loke mi ta i  tin mi a logra dor di mi mes.</a:t>
            </a: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EH</a:t>
            </a:r>
            <a:r>
              <a:rPr lang="en-US"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latin typeface="Aptos" panose="020B0004020202020204" pitchFamily="34" charset="0"/>
              </a:rPr>
              <a:t>ÈMPELNAN DI ORGUYO</a:t>
            </a:r>
            <a:endPar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923330"/>
          </a:xfrm>
          <a:prstGeom prst="rect">
            <a:avLst/>
          </a:prstGeom>
          <a:noFill/>
        </p:spPr>
        <p:txBody>
          <a:bodyPr wrap="square">
            <a:spAutoFit/>
          </a:bodyPr>
          <a:lstStyle/>
          <a:p>
            <a:pPr algn="ctr"/>
            <a:r>
              <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LUSIF</a:t>
            </a:r>
            <a:r>
              <a:rPr lang="en-US"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latin typeface="Aptos" panose="020B0004020202020204" pitchFamily="34" charset="0"/>
              </a:rPr>
              <a:t>ÈR</a:t>
            </a:r>
            <a:endPar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endParaRP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 Pasombra tur loke ku tin den e mundu </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e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deseo</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di e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karni</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e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deseo</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di e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wowonan</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i</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e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orguyo</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di e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bida</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 no ta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bini</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di e Tata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pero</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 ta di e </a:t>
            </a:r>
            <a:r>
              <a:rPr lang="en-US" b="1" dirty="0" err="1">
                <a:solidFill>
                  <a:schemeClr val="accent3"/>
                </a:solidFill>
                <a:effectLst>
                  <a:outerShdw blurRad="38100" dist="38100" dir="2700000" algn="tl">
                    <a:srgbClr val="000000">
                      <a:alpha val="43137"/>
                    </a:srgbClr>
                  </a:outerShdw>
                </a:effectLst>
                <a:latin typeface="Comic Sans MS" panose="030F0702030302020204" pitchFamily="66" charset="0"/>
              </a:rPr>
              <a:t>mundu</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(1 Juan 2:16)</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323439"/>
          </a:xfrm>
          <a:prstGeom prst="rect">
            <a:avLst/>
          </a:prstGeom>
          <a:noFill/>
        </p:spPr>
        <p:txBody>
          <a:bodyPr wrap="square" rtlCol="0">
            <a:spAutoFit/>
          </a:bodyPr>
          <a:lstStyle/>
          <a:p>
            <a:pPr>
              <a:spcBef>
                <a:spcPts val="600"/>
              </a:spcBef>
            </a:pPr>
            <a:r>
              <a:rPr lang="pap-029" sz="2000" b="1" dirty="0"/>
              <a:t>Si nos papia di orguyo, nos mester papia di esun den kende e sintimentu aki a lanta prom</a:t>
            </a:r>
            <a:r>
              <a:rPr lang="pap-029" sz="2000" b="1" dirty="0">
                <a:latin typeface="Aptos" panose="020B0004020202020204" pitchFamily="34" charset="0"/>
              </a:rPr>
              <a:t>é</a:t>
            </a:r>
            <a:r>
              <a:rPr lang="pap-029" sz="2000" b="1" dirty="0"/>
              <a:t>: Lusif</a:t>
            </a:r>
            <a:r>
              <a:rPr lang="pap-029" sz="2000" b="1" dirty="0">
                <a:latin typeface="Aptos" panose="020B0004020202020204" pitchFamily="34" charset="0"/>
              </a:rPr>
              <a:t>è</a:t>
            </a:r>
            <a:r>
              <a:rPr lang="pap-029" sz="2000" b="1" dirty="0"/>
              <a:t>r. El a disid</a:t>
            </a:r>
            <a:r>
              <a:rPr lang="pap-029" sz="2000" b="1" dirty="0">
                <a:latin typeface="Aptos" panose="020B0004020202020204" pitchFamily="34" charset="0"/>
              </a:rPr>
              <a:t>í pa no ta kontentu ku su posishon</a:t>
            </a:r>
            <a:r>
              <a:rPr lang="pap-029" sz="2000" b="1" dirty="0"/>
              <a:t>, pero tabata kier pa subi na unu mas haltu. Den tempu, el a desea pa w</a:t>
            </a:r>
            <a:r>
              <a:rPr lang="pap-029" sz="2000" b="1" dirty="0">
                <a:latin typeface="Aptos" panose="020B0004020202020204" pitchFamily="34" charset="0"/>
              </a:rPr>
              <a:t>òrdu asina eksaltá ku el a desea pa okupa e trono real di Dios </a:t>
            </a:r>
            <a:r>
              <a:rPr lang="pap-029" sz="2000" b="1" dirty="0"/>
              <a:t>(Isaias </a:t>
            </a:r>
            <a:r>
              <a:rPr lang="en" sz="2000" b="1" dirty="0"/>
              <a:t>14:12-14).</a:t>
            </a: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1015663"/>
          </a:xfrm>
          <a:prstGeom prst="rect">
            <a:avLst/>
          </a:prstGeom>
          <a:noFill/>
        </p:spPr>
        <p:txBody>
          <a:bodyPr wrap="square">
            <a:spAutoFit/>
          </a:bodyPr>
          <a:lstStyle/>
          <a:p>
            <a:pPr>
              <a:spcBef>
                <a:spcPts val="600"/>
              </a:spcBef>
            </a:pPr>
            <a:r>
              <a:rPr lang="pap-029" sz="2000" b="1" dirty="0"/>
              <a:t>Pero no ta tur aspirashon ta orguyo. E satisfakshon a deriv</a:t>
            </a:r>
            <a:r>
              <a:rPr lang="pap-029" sz="2000" b="1" dirty="0">
                <a:latin typeface="Aptos" panose="020B0004020202020204" pitchFamily="34" charset="0"/>
              </a:rPr>
              <a:t>á for di un mucha su éksito, òf ambishon </a:t>
            </a:r>
            <a:r>
              <a:rPr lang="pap-029" sz="2000" b="1" dirty="0"/>
              <a:t>personal, no ta nesesariamente orguyo insaludabel</a:t>
            </a:r>
            <a:r>
              <a:rPr lang="en" sz="2000" b="1" dirty="0"/>
              <a:t>. </a:t>
            </a: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080812"/>
            <a:ext cx="842962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noProof="0" dirty="0">
                <a:ln>
                  <a:noFill/>
                </a:ln>
                <a:solidFill>
                  <a:prstClr val="black"/>
                </a:solidFill>
                <a:effectLst/>
                <a:uLnTx/>
                <a:uFillTx/>
                <a:latin typeface="Aptos" panose="02110004020202020204"/>
              </a:rPr>
              <a:t>Nos a “ hered</a:t>
            </a:r>
            <a:r>
              <a:rPr kumimoji="0" lang="pap-029" sz="2000" b="1" i="0" u="none" strike="noStrike" kern="1200" cap="none" spc="0" normalizeH="0" baseline="0" noProof="0" dirty="0">
                <a:ln>
                  <a:noFill/>
                </a:ln>
                <a:solidFill>
                  <a:prstClr val="black"/>
                </a:solidFill>
                <a:effectLst/>
                <a:uLnTx/>
                <a:uFillTx/>
                <a:latin typeface="Aptos" panose="020B0004020202020204" pitchFamily="34" charset="0"/>
              </a:rPr>
              <a:t>á </a:t>
            </a:r>
            <a:r>
              <a:rPr kumimoji="0" lang="pap-029" sz="2000" b="1" i="0" u="none" strike="noStrike" kern="1200" cap="none" spc="0" normalizeH="0" baseline="0" noProof="0" dirty="0">
                <a:ln>
                  <a:noFill/>
                </a:ln>
                <a:solidFill>
                  <a:prstClr val="black"/>
                </a:solidFill>
                <a:effectLst/>
                <a:uLnTx/>
                <a:uFillTx/>
                <a:latin typeface="Aptos" panose="02110004020202020204"/>
              </a:rPr>
              <a:t>” e deseo pa hasi kiko</a:t>
            </a:r>
            <a:r>
              <a:rPr kumimoji="0" lang="pap-029" sz="2000" b="1" i="0" u="none" strike="noStrike" kern="1200" cap="none" spc="0" normalizeH="0" noProof="0" dirty="0">
                <a:ln>
                  <a:noFill/>
                </a:ln>
                <a:solidFill>
                  <a:prstClr val="black"/>
                </a:solidFill>
                <a:effectLst/>
                <a:uLnTx/>
                <a:uFillTx/>
                <a:latin typeface="Aptos" panose="02110004020202020204"/>
              </a:rPr>
              <a:t> ku ta agrad</a:t>
            </a:r>
            <a:r>
              <a:rPr kumimoji="0" lang="pap-029" sz="2000" b="1" i="0" u="none" strike="noStrike" kern="1200" cap="none" spc="0" normalizeH="0" noProof="0" dirty="0">
                <a:ln>
                  <a:noFill/>
                </a:ln>
                <a:solidFill>
                  <a:prstClr val="black"/>
                </a:solidFill>
                <a:effectLst/>
                <a:uLnTx/>
                <a:uFillTx/>
                <a:latin typeface="Aptos" panose="020B0004020202020204" pitchFamily="34" charset="0"/>
              </a:rPr>
              <a:t>á nos, pa posee kiko ku nos kier, i</a:t>
            </a:r>
            <a:r>
              <a:rPr kumimoji="0" lang="pap-029" sz="2000" b="1" i="0" u="none" strike="noStrike" kern="1200" cap="none" spc="0" normalizeH="0" baseline="0" noProof="0" dirty="0">
                <a:ln>
                  <a:noFill/>
                </a:ln>
                <a:solidFill>
                  <a:prstClr val="black"/>
                </a:solidFill>
                <a:effectLst/>
                <a:uLnTx/>
                <a:uFillTx/>
                <a:latin typeface="Aptos" panose="02110004020202020204"/>
              </a:rPr>
              <a:t>  pa gana posishonnan</a:t>
            </a:r>
            <a:r>
              <a:rPr kumimoji="0" lang="pap-029" sz="2000" b="1" i="0" u="none" strike="noStrike" kern="1200" cap="none" spc="0" normalizeH="0" noProof="0" dirty="0">
                <a:ln>
                  <a:noFill/>
                </a:ln>
                <a:solidFill>
                  <a:prstClr val="black"/>
                </a:solidFill>
                <a:effectLst/>
                <a:uLnTx/>
                <a:uFillTx/>
                <a:latin typeface="Aptos" panose="02110004020202020204"/>
              </a:rPr>
              <a:t> ku ta permit</a:t>
            </a:r>
            <a:r>
              <a:rPr kumimoji="0" lang="pap-029" sz="2000" b="1" i="0" u="none" strike="noStrike" kern="1200" cap="none" spc="0" normalizeH="0" noProof="0" dirty="0">
                <a:ln>
                  <a:noFill/>
                </a:ln>
                <a:solidFill>
                  <a:prstClr val="black"/>
                </a:solidFill>
                <a:effectLst/>
                <a:uLnTx/>
                <a:uFillTx/>
                <a:latin typeface="Aptos" panose="020B0004020202020204" pitchFamily="34" charset="0"/>
              </a:rPr>
              <a:t>í</a:t>
            </a:r>
            <a:r>
              <a:rPr lang="pap-029" sz="2000" b="1" dirty="0">
                <a:solidFill>
                  <a:prstClr val="black"/>
                </a:solidFill>
                <a:latin typeface="Aptos" panose="020B0004020202020204" pitchFamily="34" charset="0"/>
              </a:rPr>
              <a:t>  nos atkerí fama òf rikesa. Esei ta loke e mundu ta ofresé nos</a:t>
            </a:r>
            <a:r>
              <a:rPr kumimoji="0" lang="pap-029" sz="2000" b="1" i="0" u="none" strike="noStrike" kern="1200" cap="none" spc="0" normalizeH="0" baseline="0" noProof="0" dirty="0">
                <a:ln>
                  <a:noFill/>
                </a:ln>
                <a:solidFill>
                  <a:prstClr val="black"/>
                </a:solidFill>
                <a:effectLst/>
                <a:uLnTx/>
                <a:uFillTx/>
                <a:latin typeface="Aptos" panose="02110004020202020204"/>
              </a:rPr>
              <a:t>! (1 Juan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2:16).</a:t>
            </a: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noProof="0" dirty="0">
                <a:ln>
                  <a:noFill/>
                </a:ln>
                <a:solidFill>
                  <a:prstClr val="black"/>
                </a:solidFill>
                <a:effectLst/>
                <a:uLnTx/>
                <a:uFillTx/>
                <a:latin typeface="Aptos" panose="02110004020202020204"/>
              </a:rPr>
              <a:t>E kos importante pa k</a:t>
            </a:r>
            <a:r>
              <a:rPr kumimoji="0" lang="pap-029" sz="2000" b="1" i="0" u="none" strike="noStrike" kern="1200" cap="none" spc="0" normalizeH="0" baseline="0" noProof="0" dirty="0">
                <a:ln>
                  <a:noFill/>
                </a:ln>
                <a:solidFill>
                  <a:prstClr val="black"/>
                </a:solidFill>
                <a:effectLst/>
                <a:uLnTx/>
                <a:uFillTx/>
                <a:latin typeface="Aptos" panose="020B0004020202020204" pitchFamily="34" charset="0"/>
              </a:rPr>
              <a:t>órd</a:t>
            </a:r>
            <a:r>
              <a:rPr lang="pap-029" sz="2000" b="1" dirty="0">
                <a:solidFill>
                  <a:prstClr val="black"/>
                </a:solidFill>
                <a:latin typeface="Aptos" panose="020B0004020202020204" pitchFamily="34" charset="0"/>
              </a:rPr>
              <a:t>a ta ku nos poseshonnan</a:t>
            </a:r>
            <a:r>
              <a:rPr kumimoji="0" lang="pap-029" sz="2000" b="1" i="0" u="none" strike="noStrike" kern="1200" cap="none" spc="0" normalizeH="0" baseline="0" noProof="0" dirty="0">
                <a:ln>
                  <a:noFill/>
                </a:ln>
                <a:solidFill>
                  <a:prstClr val="black"/>
                </a:solidFill>
                <a:effectLst/>
                <a:uLnTx/>
                <a:uFillTx/>
                <a:latin typeface="Aptos" panose="02110004020202020204"/>
              </a:rPr>
              <a:t>, abilidatnan speshal,</a:t>
            </a:r>
            <a:r>
              <a:rPr kumimoji="0" lang="pap-029" sz="2000" b="1" i="0" u="none" strike="noStrike" kern="1200" cap="none" spc="0" normalizeH="0" noProof="0" dirty="0">
                <a:ln>
                  <a:noFill/>
                </a:ln>
                <a:solidFill>
                  <a:prstClr val="black"/>
                </a:solidFill>
                <a:effectLst/>
                <a:uLnTx/>
                <a:uFillTx/>
                <a:latin typeface="Aptos" panose="02110004020202020204"/>
              </a:rPr>
              <a:t> i</a:t>
            </a:r>
            <a:r>
              <a:rPr kumimoji="0" lang="pap-029" sz="2000" b="1" i="0" u="none" strike="noStrike" kern="1200" cap="none" spc="0" normalizeH="0" baseline="0" noProof="0" dirty="0">
                <a:ln>
                  <a:noFill/>
                </a:ln>
                <a:solidFill>
                  <a:prstClr val="black"/>
                </a:solidFill>
                <a:effectLst/>
                <a:uLnTx/>
                <a:uFillTx/>
                <a:latin typeface="Aptos" panose="02110004020202020204"/>
              </a:rPr>
              <a:t>  logronan no ta determin</a:t>
            </a:r>
            <a:r>
              <a:rPr kumimoji="0" lang="pap-029" sz="2000" b="1" i="0" u="none" strike="noStrike" kern="1200" cap="none" spc="0" normalizeH="0" baseline="0" noProof="0" dirty="0">
                <a:ln>
                  <a:noFill/>
                </a:ln>
                <a:solidFill>
                  <a:prstClr val="black"/>
                </a:solidFill>
                <a:effectLst/>
                <a:uLnTx/>
                <a:uFillTx/>
                <a:latin typeface="Aptos" panose="020B0004020202020204" pitchFamily="34" charset="0"/>
              </a:rPr>
              <a:t>á nos balor. Orguyo ta konsistí di no duna Dios e gloria pa loke E ta hasi den nos bida</a:t>
            </a:r>
            <a:r>
              <a:rPr kumimoji="0" lang="en-US" sz="2000" b="1" i="0" u="none" strike="noStrike" kern="1200" cap="none" spc="0" normalizeH="0" baseline="0" noProof="0" dirty="0">
                <a:ln>
                  <a:noFill/>
                </a:ln>
                <a:solidFill>
                  <a:prstClr val="black"/>
                </a:solidFill>
                <a:effectLst/>
                <a:uLnTx/>
                <a:uFillTx/>
                <a:latin typeface="Aptos" panose="020B0004020202020204" pitchFamily="34" charset="0"/>
              </a:rPr>
              <a:t>.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E DISIPELNAN DI HESUS</a:t>
            </a: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576662"/>
            <a:ext cx="12307410" cy="553998"/>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50000"/>
                  </a:schemeClr>
                </a:solidFill>
                <a:latin typeface="Comic Sans MS" panose="030F0702030302020204" pitchFamily="66" charset="0"/>
              </a:rPr>
              <a:t>“ Awor tabatin tambe un diskushon entre nan, tokante kual di nan mester w</a:t>
            </a:r>
            <a:r>
              <a:rPr lang="en-US" sz="1600" b="1" dirty="0" err="1">
                <a:solidFill>
                  <a:schemeClr val="accent5">
                    <a:lumMod val="50000"/>
                  </a:schemeClr>
                </a:solidFill>
                <a:latin typeface="Comic Sans MS" panose="030F0702030302020204" pitchFamily="66" charset="0"/>
              </a:rPr>
              <a:t>òrdu</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konsiderá</a:t>
            </a:r>
            <a:r>
              <a:rPr lang="en-US" sz="1600" b="1" dirty="0">
                <a:solidFill>
                  <a:schemeClr val="accent5">
                    <a:lumMod val="50000"/>
                  </a:schemeClr>
                </a:solidFill>
                <a:latin typeface="Comic Sans MS" panose="030F0702030302020204" pitchFamily="66" charset="0"/>
              </a:rPr>
              <a:t> </a:t>
            </a:r>
            <a:r>
              <a:rPr lang="en-US" sz="1600" b="1" dirty="0" err="1">
                <a:solidFill>
                  <a:schemeClr val="accent5">
                    <a:lumMod val="50000"/>
                  </a:schemeClr>
                </a:solidFill>
                <a:latin typeface="Comic Sans MS" panose="030F0702030302020204" pitchFamily="66" charset="0"/>
              </a:rPr>
              <a:t>esun</a:t>
            </a:r>
            <a:r>
              <a:rPr lang="en-US" sz="1600" b="1" dirty="0">
                <a:solidFill>
                  <a:schemeClr val="accent5">
                    <a:lumMod val="50000"/>
                  </a:schemeClr>
                </a:solidFill>
                <a:latin typeface="Comic Sans MS" panose="030F0702030302020204" pitchFamily="66" charset="0"/>
              </a:rPr>
              <a:t> di mas </a:t>
            </a:r>
            <a:r>
              <a:rPr lang="en-US" sz="1600" b="1" dirty="0" err="1">
                <a:solidFill>
                  <a:schemeClr val="accent5">
                    <a:lumMod val="50000"/>
                  </a:schemeClr>
                </a:solidFill>
                <a:latin typeface="Comic Sans MS" panose="030F0702030302020204" pitchFamily="66" charset="0"/>
              </a:rPr>
              <a:t>grandi</a:t>
            </a:r>
            <a:r>
              <a:rPr lang="en-US" sz="1600" b="1" dirty="0">
                <a:solidFill>
                  <a:schemeClr val="accent5">
                    <a:lumMod val="50000"/>
                  </a:schemeClr>
                </a:solidFill>
                <a:latin typeface="Comic Sans MS" panose="030F0702030302020204" pitchFamily="66" charset="0"/>
              </a:rPr>
              <a:t> </a:t>
            </a:r>
            <a:r>
              <a:rPr lang="en" sz="1600" b="1" dirty="0">
                <a:solidFill>
                  <a:schemeClr val="accent5">
                    <a:lumMod val="50000"/>
                  </a:schemeClr>
                </a:solidFill>
                <a:latin typeface="Comic Sans MS" panose="030F0702030302020204" pitchFamily="66" charset="0"/>
              </a:rPr>
              <a:t>”</a:t>
            </a:r>
          </a:p>
          <a:p>
            <a:pPr algn="ctr"/>
            <a:r>
              <a:rPr lang="en" sz="1400" b="1" dirty="0">
                <a:solidFill>
                  <a:schemeClr val="accent5">
                    <a:lumMod val="50000"/>
                  </a:schemeClr>
                </a:solidFill>
                <a:latin typeface="Comic Sans MS" panose="030F0702030302020204" pitchFamily="66" charset="0"/>
              </a:rPr>
              <a:t>(Lukas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046734"/>
            <a:ext cx="7445105" cy="1554272"/>
          </a:xfrm>
          <a:prstGeom prst="rect">
            <a:avLst/>
          </a:prstGeom>
          <a:noFill/>
        </p:spPr>
        <p:txBody>
          <a:bodyPr wrap="square" rtlCol="0">
            <a:spAutoFit/>
          </a:bodyPr>
          <a:lstStyle/>
          <a:p>
            <a:pPr>
              <a:spcBef>
                <a:spcPts val="600"/>
              </a:spcBef>
            </a:pPr>
            <a:r>
              <a:rPr lang="pap-029" sz="1900" b="1" dirty="0"/>
              <a:t>Nan a pasa mas ku tres a</a:t>
            </a:r>
            <a:r>
              <a:rPr lang="pap-029" sz="1900" b="1" dirty="0">
                <a:latin typeface="Aptos" panose="020B0004020202020204" pitchFamily="34" charset="0"/>
              </a:rPr>
              <a:t>ña ku Hesus. El a djies kaba laba nan pianan i</a:t>
            </a:r>
            <a:r>
              <a:rPr lang="pap-029" sz="1900" b="1" dirty="0"/>
              <a:t>  a bisa nan tokante di Su sanger dramamentu di sanger pa tur. T</a:t>
            </a:r>
            <a:r>
              <a:rPr lang="pap-029" sz="1900" b="1" dirty="0">
                <a:latin typeface="Aptos" panose="020B0004020202020204" pitchFamily="34" charset="0"/>
              </a:rPr>
              <a:t>òg, segun ku nan tabata kome almuerso</a:t>
            </a:r>
            <a:r>
              <a:rPr lang="pap-029" sz="1900" b="1" dirty="0"/>
              <a:t>, nan kombersashon tabatin nada di haber ku tur esaki: kual di nan tabata esun di mas grandi? (Lukas </a:t>
            </a:r>
            <a:r>
              <a:rPr lang="en" sz="1900" b="1" dirty="0"/>
              <a:t>22:24).</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494495"/>
            <a:ext cx="3822244" cy="2246769"/>
          </a:xfrm>
          <a:prstGeom prst="rect">
            <a:avLst/>
          </a:prstGeom>
          <a:noFill/>
        </p:spPr>
        <p:txBody>
          <a:bodyPr wrap="square">
            <a:spAutoFit/>
          </a:bodyPr>
          <a:lstStyle/>
          <a:p>
            <a:pPr>
              <a:spcBef>
                <a:spcPts val="600"/>
              </a:spcBef>
            </a:pPr>
            <a:r>
              <a:rPr lang="pap-029" sz="2000" b="1" dirty="0"/>
              <a:t>Nan orguyo a guia nan pa kere ku nan a meres</a:t>
            </a:r>
            <a:r>
              <a:rPr lang="pap-029" sz="2000" b="1" dirty="0">
                <a:latin typeface="Aptos" panose="020B0004020202020204" pitchFamily="34" charset="0"/>
              </a:rPr>
              <a:t>é e sitio(lugá) di mas ariba</a:t>
            </a:r>
            <a:r>
              <a:rPr lang="pap-029" sz="2000" b="1" dirty="0"/>
              <a:t>. Nan a faya pa gara e gravedat di nan sintimentunan. Nan tabata rechasando Dios for di nan kurason pa motibu di nan orguyo.</a:t>
            </a: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4753"/>
            <a:ext cx="7445104" cy="1323439"/>
          </a:xfrm>
          <a:prstGeom prst="rect">
            <a:avLst/>
          </a:prstGeom>
          <a:noFill/>
        </p:spPr>
        <p:txBody>
          <a:bodyPr wrap="square">
            <a:spAutoFit/>
          </a:bodyPr>
          <a:lstStyle/>
          <a:p>
            <a:pPr>
              <a:spcBef>
                <a:spcPts val="600"/>
              </a:spcBef>
            </a:pPr>
            <a:r>
              <a:rPr lang="en" sz="2000" b="1" dirty="0"/>
              <a:t>Hesus a bai(yega) direktamente na e punto: “ Ami ta meimei di boso manera esun ku ta sirbi ” (Lukas 22:27). Den otro palabranan: si bo kier ta grandi manera bo Maestro, sirbi otronan. </a:t>
            </a: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851681"/>
            <a:ext cx="744510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ap-029" sz="2000" b="1" i="0" u="none" strike="noStrike" kern="1200" cap="none" spc="0" normalizeH="0" baseline="0" dirty="0">
                <a:ln>
                  <a:noFill/>
                </a:ln>
                <a:solidFill>
                  <a:prstClr val="black"/>
                </a:solidFill>
                <a:effectLst/>
                <a:uLnTx/>
                <a:uFillTx/>
                <a:latin typeface="Aptos" panose="02110004020202020204"/>
              </a:rPr>
              <a:t>Nos orguyo ta bisa</a:t>
            </a:r>
            <a:r>
              <a:rPr kumimoji="0" lang="pap-029" sz="2000" b="1" i="0" u="none" strike="noStrike" kern="1200" cap="none" spc="0" normalizeH="0" dirty="0">
                <a:ln>
                  <a:noFill/>
                </a:ln>
                <a:solidFill>
                  <a:prstClr val="black"/>
                </a:solidFill>
                <a:effectLst/>
                <a:uLnTx/>
                <a:uFillTx/>
                <a:latin typeface="Aptos" panose="02110004020202020204"/>
              </a:rPr>
              <a:t> nos ku nos meres</a:t>
            </a:r>
            <a:r>
              <a:rPr kumimoji="0" lang="pap-029" sz="2000" b="1" i="0" u="none" strike="noStrike" kern="1200" cap="none" spc="0" normalizeH="0" dirty="0">
                <a:ln>
                  <a:noFill/>
                </a:ln>
                <a:solidFill>
                  <a:prstClr val="black"/>
                </a:solidFill>
                <a:effectLst/>
                <a:uLnTx/>
                <a:uFillTx/>
                <a:latin typeface="Aptos" panose="020B0004020202020204" pitchFamily="34" charset="0"/>
              </a:rPr>
              <a:t>é pa wòrdu sirbí dor di otronan </a:t>
            </a:r>
            <a:r>
              <a:rPr kumimoji="0" lang="pap-029" sz="2000" b="1" i="0" u="none" strike="noStrike" kern="1200" cap="none" spc="0" normalizeH="0" baseline="0" dirty="0">
                <a:ln>
                  <a:noFill/>
                </a:ln>
                <a:solidFill>
                  <a:prstClr val="black"/>
                </a:solidFill>
                <a:effectLst/>
                <a:uLnTx/>
                <a:uFillTx/>
                <a:latin typeface="Aptos" panose="02110004020202020204"/>
              </a:rPr>
              <a:t>( nos ta mih</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ó ku nan</a:t>
            </a:r>
            <a:r>
              <a:rPr kumimoji="0" lang="pap-029" sz="2000" b="1" i="0" u="none" strike="noStrike" kern="1200" cap="none" spc="0" normalizeH="0" baseline="0" dirty="0">
                <a:ln>
                  <a:noFill/>
                </a:ln>
                <a:solidFill>
                  <a:prstClr val="black"/>
                </a:solidFill>
                <a:effectLst/>
                <a:uLnTx/>
                <a:uFillTx/>
                <a:latin typeface="Aptos" panose="02110004020202020204"/>
              </a:rPr>
              <a:t>). Nos tin mester di Dios Su grasia pa bira sirbid</a:t>
            </a:r>
            <a:r>
              <a:rPr kumimoji="0" lang="pap-029" sz="2000" b="1" i="0" u="none" strike="noStrike" kern="1200" cap="none" spc="0" normalizeH="0" baseline="0" dirty="0">
                <a:ln>
                  <a:noFill/>
                </a:ln>
                <a:solidFill>
                  <a:prstClr val="black"/>
                </a:solidFill>
                <a:effectLst/>
                <a:uLnTx/>
                <a:uFillTx/>
                <a:latin typeface="Aptos" panose="020B0004020202020204" pitchFamily="34" charset="0"/>
              </a:rPr>
              <a:t>ónan humilde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015663"/>
          </a:xfrm>
          <a:prstGeom prst="rect">
            <a:avLst/>
          </a:prstGeom>
          <a:noFill/>
        </p:spPr>
        <p:txBody>
          <a:bodyPr wrap="square">
            <a:spAutoFit/>
            <a:scene3d>
              <a:camera prst="orthographicFront"/>
              <a:lightRig rig="chilly" dir="t"/>
            </a:scene3d>
            <a:sp3d extrusionH="57150">
              <a:bevelT h="25400" prst="softRound"/>
            </a:sp3d>
          </a:bodyPr>
          <a:lstStyle/>
          <a:p>
            <a:pPr algn="ctr"/>
            <a:r>
              <a:rPr lang="en" sz="60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EH</a:t>
            </a:r>
            <a:r>
              <a:rPr lang="en-US" sz="60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latin typeface="Aptos" panose="020B0004020202020204" pitchFamily="34" charset="0"/>
              </a:rPr>
              <a:t>ÈMPELNAN DI HUMILDAT</a:t>
            </a:r>
            <a:endParaRPr lang="en" sz="60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707886"/>
          </a:xfrm>
          <a:prstGeom prst="rect">
            <a:avLst/>
          </a:prstGeom>
          <a:noFill/>
        </p:spPr>
        <p:txBody>
          <a:bodyPr wrap="square">
            <a:spAutoFit/>
          </a:bodyPr>
          <a:lstStyle/>
          <a:p>
            <a:pPr algn="ctr"/>
            <a:r>
              <a:rPr lang="en"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E KOBRAD</a:t>
            </a:r>
            <a:r>
              <a:rPr lang="en-US"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latin typeface="Aptos" panose="020B0004020202020204" pitchFamily="34" charset="0"/>
              </a:rPr>
              <a:t>Ó DI BELASTING(PUBLIKANO) </a:t>
            </a:r>
            <a:endParaRPr lang="en"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endParaRP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pap-029" b="1" dirty="0">
                <a:solidFill>
                  <a:srgbClr val="00665A"/>
                </a:solidFill>
                <a:latin typeface="Comic Sans MS" panose="030F0702030302020204" pitchFamily="66" charset="0"/>
              </a:rPr>
              <a:t>“ Y e kobradó di belasting, pará na un distansia, no kier a hisa ni su wowonan na shelu, pero a bati riba su pechu, bisando, ‘ Dios, tene miserikòrdia di mi, un pekadó!’ ” </a:t>
            </a:r>
            <a:r>
              <a:rPr lang="pap-029" sz="1400" b="1" dirty="0">
                <a:solidFill>
                  <a:srgbClr val="00665A"/>
                </a:solidFill>
                <a:latin typeface="Comic Sans MS" panose="030F0702030302020204" pitchFamily="66" charset="0"/>
              </a:rPr>
              <a:t>(Lukas </a:t>
            </a:r>
            <a:r>
              <a:rPr lang="en" sz="1400" b="1" dirty="0">
                <a:solidFill>
                  <a:srgbClr val="00665A"/>
                </a:solidFill>
                <a:latin typeface="Comic Sans MS" panose="030F0702030302020204" pitchFamily="66" charset="0"/>
              </a:rPr>
              <a:t>18:13)</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495633"/>
            <a:ext cx="3690662" cy="2554545"/>
          </a:xfrm>
          <a:prstGeom prst="rect">
            <a:avLst/>
          </a:prstGeom>
          <a:noFill/>
        </p:spPr>
        <p:txBody>
          <a:bodyPr wrap="square" rtlCol="0">
            <a:spAutoFit/>
          </a:bodyPr>
          <a:lstStyle/>
          <a:p>
            <a:pPr>
              <a:spcBef>
                <a:spcPts val="600"/>
              </a:spcBef>
            </a:pPr>
            <a:r>
              <a:rPr lang="pap-029" sz="2000" b="1" dirty="0"/>
              <a:t>Un Fariseo tabata bisa Dios tokante di e bon trabounan ku el a hasi i e m</a:t>
            </a:r>
            <a:r>
              <a:rPr lang="pap-029" sz="2000" b="1" dirty="0">
                <a:latin typeface="Aptos" panose="020B0004020202020204" pitchFamily="34" charset="0"/>
              </a:rPr>
              <a:t>éritonan ku é tabatin dilanti di Shelu. Pero Hesus a bisa ku el a “ hasi orashon den su mes</a:t>
            </a:r>
            <a:r>
              <a:rPr lang="pap-029" sz="2000" b="1" dirty="0"/>
              <a:t> ,”  no na Dios (Lukas 18:11-12). Un eh</a:t>
            </a:r>
            <a:r>
              <a:rPr lang="pap-029" sz="2000" b="1" dirty="0">
                <a:latin typeface="Aptos" panose="020B0004020202020204" pitchFamily="34" charset="0"/>
              </a:rPr>
              <a:t>èmpel perfekto di orguyo</a:t>
            </a:r>
            <a:r>
              <a:rPr lang="en" sz="2000" b="1" dirty="0"/>
              <a:t>.</a:t>
            </a:r>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286569697"/>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379150"/>
            <a:ext cx="4564154" cy="2477601"/>
          </a:xfrm>
          <a:prstGeom prst="rect">
            <a:avLst/>
          </a:prstGeom>
          <a:noFill/>
        </p:spPr>
        <p:txBody>
          <a:bodyPr wrap="square">
            <a:spAutoFit/>
          </a:bodyPr>
          <a:lstStyle/>
          <a:p>
            <a:pPr lvl="0">
              <a:spcBef>
                <a:spcPts val="600"/>
              </a:spcBef>
              <a:defRPr/>
            </a:pPr>
            <a:r>
              <a:rPr kumimoji="0" lang="pap-029" sz="2000" b="1" i="0" u="none" strike="noStrike" kern="1200" cap="none" spc="0" normalizeH="0" baseline="0" noProof="0" dirty="0">
                <a:ln>
                  <a:noFill/>
                </a:ln>
                <a:solidFill>
                  <a:prstClr val="black"/>
                </a:solidFill>
                <a:effectLst/>
                <a:uLnTx/>
                <a:uFillTx/>
                <a:latin typeface="Aptos" panose="02110004020202020204"/>
              </a:rPr>
              <a:t>Un kobrad</a:t>
            </a:r>
            <a:r>
              <a:rPr kumimoji="0" lang="pap-029" sz="2000" b="1" i="0" u="none" strike="noStrike" kern="1200" cap="none" spc="0" normalizeH="0" baseline="0" noProof="0" dirty="0">
                <a:ln>
                  <a:noFill/>
                </a:ln>
                <a:solidFill>
                  <a:prstClr val="black"/>
                </a:solidFill>
                <a:effectLst/>
                <a:uLnTx/>
                <a:uFillTx/>
                <a:latin typeface="Aptos" panose="020B0004020202020204" pitchFamily="34" charset="0"/>
              </a:rPr>
              <a:t>ó di belasting tabata pidi Dios pa yudansa, pasombra é tabat</a:t>
            </a:r>
            <a:r>
              <a:rPr lang="pap-029" sz="2000" b="1" dirty="0">
                <a:solidFill>
                  <a:prstClr val="black"/>
                </a:solidFill>
                <a:latin typeface="Aptos" panose="020B0004020202020204" pitchFamily="34" charset="0"/>
              </a:rPr>
              <a:t>a un pekador </a:t>
            </a:r>
            <a:r>
              <a:rPr kumimoji="0" lang="pap-029" sz="2000" b="1" i="0" u="none" strike="noStrike" kern="1200" cap="none" spc="0" normalizeH="0" baseline="0" noProof="0" dirty="0">
                <a:ln>
                  <a:noFill/>
                </a:ln>
                <a:solidFill>
                  <a:prstClr val="black"/>
                </a:solidFill>
                <a:effectLst/>
                <a:uLnTx/>
                <a:uFillTx/>
                <a:latin typeface="Aptos" panose="02110004020202020204"/>
              </a:rPr>
              <a:t>(Lukas 18:13).                          </a:t>
            </a:r>
            <a:r>
              <a:rPr kumimoji="0" lang="pap-029" sz="1900" b="1" i="0" u="none" strike="noStrike" kern="1200" cap="none" spc="0" normalizeH="0" baseline="0" noProof="0" dirty="0">
                <a:ln>
                  <a:noFill/>
                </a:ln>
                <a:solidFill>
                  <a:prstClr val="black"/>
                </a:solidFill>
                <a:effectLst/>
                <a:uLnTx/>
                <a:uFillTx/>
                <a:latin typeface="Aptos" panose="02110004020202020204"/>
              </a:rPr>
              <a:t>Dor di present</a:t>
            </a:r>
            <a:r>
              <a:rPr kumimoji="0" lang="pap-029" sz="1900" b="1" i="0" u="none" strike="noStrike" kern="1200" cap="none" spc="0" normalizeH="0" baseline="0" noProof="0" dirty="0">
                <a:ln>
                  <a:noFill/>
                </a:ln>
                <a:solidFill>
                  <a:prstClr val="black"/>
                </a:solidFill>
                <a:effectLst/>
                <a:uLnTx/>
                <a:uFillTx/>
                <a:latin typeface="Aptos" panose="020B0004020202020204" pitchFamily="34" charset="0"/>
              </a:rPr>
              <a:t>á su mes </a:t>
            </a:r>
            <a:r>
              <a:rPr kumimoji="0" lang="pap-029" sz="1900" b="1" i="0" u="none" strike="noStrike" kern="1200" cap="none" spc="0" normalizeH="0" baseline="0" noProof="0" dirty="0">
                <a:ln>
                  <a:noFill/>
                </a:ln>
                <a:solidFill>
                  <a:prstClr val="black"/>
                </a:solidFill>
                <a:effectLst/>
                <a:uLnTx/>
                <a:uFillTx/>
                <a:latin typeface="Aptos" panose="02110004020202020204"/>
              </a:rPr>
              <a:t>humildemente dilanti di Dios, “ el a bai su kas hustifik</a:t>
            </a:r>
            <a:r>
              <a:rPr kumimoji="0" lang="pap-029" sz="1900" b="1" i="0" u="none" strike="noStrike" kern="1200" cap="none" spc="0" normalizeH="0" baseline="0" noProof="0" dirty="0">
                <a:ln>
                  <a:noFill/>
                </a:ln>
                <a:solidFill>
                  <a:prstClr val="black"/>
                </a:solidFill>
                <a:effectLst/>
                <a:uLnTx/>
                <a:uFillTx/>
                <a:latin typeface="Aptos" panose="020B0004020202020204" pitchFamily="34" charset="0"/>
              </a:rPr>
              <a:t>á</a:t>
            </a:r>
            <a:r>
              <a:rPr kumimoji="0" lang="pap-029" sz="1900" b="1" i="0" u="none" strike="noStrike" kern="1200" cap="none" spc="0" normalizeH="0" baseline="0" noProof="0" dirty="0">
                <a:ln>
                  <a:noFill/>
                </a:ln>
                <a:solidFill>
                  <a:prstClr val="black"/>
                </a:solidFill>
                <a:effectLst/>
                <a:uLnTx/>
                <a:uFillTx/>
                <a:latin typeface="Aptos" panose="02110004020202020204"/>
              </a:rPr>
              <a:t>, “ pasombra ken ku halsa su mes lo w</a:t>
            </a:r>
            <a:r>
              <a:rPr kumimoji="0" lang="pap-029" sz="1900" b="1" i="0" u="none" strike="noStrike" kern="1200" cap="none" spc="0" normalizeH="0" baseline="0" noProof="0" dirty="0">
                <a:ln>
                  <a:noFill/>
                </a:ln>
                <a:solidFill>
                  <a:prstClr val="black"/>
                </a:solidFill>
                <a:effectLst/>
                <a:uLnTx/>
                <a:uFillTx/>
                <a:latin typeface="Aptos" panose="020B0004020202020204" pitchFamily="34" charset="0"/>
              </a:rPr>
              <a:t>òrdu umiyá</a:t>
            </a:r>
            <a:r>
              <a:rPr lang="pap-029" sz="1900" b="1" dirty="0">
                <a:solidFill>
                  <a:prstClr val="black"/>
                </a:solidFill>
              </a:rPr>
              <a:t>, i  esun ku umiy</a:t>
            </a:r>
            <a:r>
              <a:rPr lang="pap-029" sz="1900" b="1" dirty="0">
                <a:solidFill>
                  <a:prstClr val="black"/>
                </a:solidFill>
                <a:latin typeface="Aptos" panose="020B0004020202020204" pitchFamily="34" charset="0"/>
              </a:rPr>
              <a:t>á su mes lo wòrdu halsá </a:t>
            </a:r>
            <a:r>
              <a:rPr kumimoji="0" lang="pap-029" sz="1900" b="1" i="0" u="none" strike="noStrike" kern="1200" cap="none" spc="0" normalizeH="0" baseline="0" noProof="0" dirty="0">
                <a:ln>
                  <a:noFill/>
                </a:ln>
                <a:solidFill>
                  <a:prstClr val="black"/>
                </a:solidFill>
                <a:effectLst/>
                <a:uLnTx/>
                <a:uFillTx/>
                <a:latin typeface="Aptos" panose="02110004020202020204"/>
              </a:rPr>
              <a:t>” (Lukas </a:t>
            </a:r>
            <a:r>
              <a:rPr kumimoji="0" lang="en" sz="1900" b="1" i="0" u="none" strike="noStrike" kern="1200" cap="none" spc="0" normalizeH="0" baseline="0" noProof="0" dirty="0">
                <a:ln>
                  <a:noFill/>
                </a:ln>
                <a:solidFill>
                  <a:prstClr val="black"/>
                </a:solidFill>
                <a:effectLst/>
                <a:uLnTx/>
                <a:uFillTx/>
                <a:latin typeface="Aptos" panose="02110004020202020204"/>
              </a:rPr>
              <a:t>18:14).</a:t>
            </a: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369332"/>
          </a:xfrm>
          <a:prstGeom prst="rect">
            <a:avLst/>
          </a:prstGeom>
          <a:noFill/>
        </p:spPr>
        <p:txBody>
          <a:bodyPr wrap="square">
            <a:spAutoFit/>
          </a:bodyPr>
          <a:lstStyle/>
          <a:p>
            <a:pPr>
              <a:spcBef>
                <a:spcPts val="600"/>
              </a:spcBef>
            </a:pPr>
            <a:r>
              <a:rPr lang="pap-029" b="1" dirty="0"/>
              <a:t>Berdadero humildat ta kumins</a:t>
            </a:r>
            <a:r>
              <a:rPr lang="pap-029" b="1" dirty="0">
                <a:latin typeface="Aptos" panose="020B0004020202020204" pitchFamily="34" charset="0"/>
              </a:rPr>
              <a:t>á ora ku nos rekonosé nos piká i</a:t>
            </a:r>
            <a:r>
              <a:rPr lang="pap-029" b="1" dirty="0"/>
              <a:t>  pidi pa Kristu Su yudansa. E ora ei…</a:t>
            </a: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MOIS</a:t>
            </a:r>
            <a:r>
              <a:rPr lang="en-US"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latin typeface="Aptos" panose="020B0004020202020204" pitchFamily="34" charset="0"/>
              </a:rPr>
              <a:t>É</a:t>
            </a:r>
            <a:r>
              <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S</a:t>
            </a: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830997"/>
          </a:xfrm>
          <a:prstGeom prst="rect">
            <a:avLst/>
          </a:prstGeom>
          <a:noFill/>
        </p:spPr>
        <p:txBody>
          <a:bodyPr wrap="square">
            <a:spAutoFit/>
          </a:bodyPr>
          <a:lstStyle/>
          <a:p>
            <a:pPr algn="ctr"/>
            <a:r>
              <a:rPr lang="pap-029" sz="16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Pa medio di fe Moisés, ora ku el a yega mayor di edat, a nenga di wòrdu yamá e yiu di Farao su yiu muhé, skohiendo mas bien pa sufri aflikshon huntu ku e pueblo di Dios ku pa gosa di e plasernan pasahero di piká.” (Hebreonan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4544189" cy="1754326"/>
          </a:xfrm>
          <a:prstGeom prst="rect">
            <a:avLst/>
          </a:prstGeom>
          <a:noFill/>
        </p:spPr>
        <p:txBody>
          <a:bodyPr wrap="square" rtlCol="0">
            <a:spAutoFit/>
          </a:bodyPr>
          <a:lstStyle/>
          <a:p>
            <a:pPr>
              <a:spcBef>
                <a:spcPts val="600"/>
              </a:spcBef>
            </a:pPr>
            <a:r>
              <a:rPr lang="pap-029" b="1" dirty="0"/>
              <a:t>Mois</a:t>
            </a:r>
            <a:r>
              <a:rPr lang="pap-029" b="1" dirty="0">
                <a:latin typeface="Aptos" panose="020B0004020202020204" pitchFamily="34" charset="0"/>
              </a:rPr>
              <a:t>é</a:t>
            </a:r>
            <a:r>
              <a:rPr lang="pap-029" b="1" dirty="0"/>
              <a:t>s a w</a:t>
            </a:r>
            <a:r>
              <a:rPr lang="pap-029" b="1" dirty="0">
                <a:latin typeface="Aptos" panose="020B0004020202020204" pitchFamily="34" charset="0"/>
              </a:rPr>
              <a:t>òrdu siñá(di trein) pa ta e siguiente Farao di Egipto. E tabata un gran strategista i</a:t>
            </a:r>
            <a:r>
              <a:rPr lang="pap-029" b="1" dirty="0"/>
              <a:t>  tabatin gran kapasidat intelektual (Echonan 7:22). Na edat di 40 a</a:t>
            </a:r>
            <a:r>
              <a:rPr lang="pap-029" b="1" dirty="0">
                <a:latin typeface="Aptos" panose="020B0004020202020204" pitchFamily="34" charset="0"/>
              </a:rPr>
              <a:t>ña</a:t>
            </a:r>
            <a:r>
              <a:rPr lang="pap-029" b="1" dirty="0"/>
              <a:t>, el a disid</a:t>
            </a:r>
            <a:r>
              <a:rPr lang="pap-029" b="1" dirty="0">
                <a:latin typeface="Aptos" panose="020B0004020202020204" pitchFamily="34" charset="0"/>
              </a:rPr>
              <a:t>í pa pone tur esaki un banda i</a:t>
            </a:r>
            <a:r>
              <a:rPr lang="pap-029" b="1" dirty="0"/>
              <a:t> dj</a:t>
            </a:r>
            <a:r>
              <a:rPr lang="pap-029" b="1" dirty="0">
                <a:latin typeface="Aptos" panose="020B0004020202020204" pitchFamily="34" charset="0"/>
              </a:rPr>
              <a:t>ò</a:t>
            </a:r>
            <a:r>
              <a:rPr lang="pap-029" b="1" dirty="0"/>
              <a:t>in su pueblo (Hebreonan </a:t>
            </a:r>
            <a:r>
              <a:rPr lang="en" b="1" dirty="0"/>
              <a:t>11:24-25).</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220936"/>
            <a:ext cx="8615389" cy="1477328"/>
          </a:xfrm>
          <a:prstGeom prst="rect">
            <a:avLst/>
          </a:prstGeom>
          <a:noFill/>
        </p:spPr>
        <p:txBody>
          <a:bodyPr wrap="square">
            <a:spAutoFit/>
          </a:bodyPr>
          <a:lstStyle/>
          <a:p>
            <a:pPr>
              <a:spcBef>
                <a:spcPts val="600"/>
              </a:spcBef>
            </a:pPr>
            <a:r>
              <a:rPr lang="pap-029" b="1" dirty="0"/>
              <a:t>Un otro 40 a</a:t>
            </a:r>
            <a:r>
              <a:rPr lang="pap-029" b="1" dirty="0">
                <a:latin typeface="Aptos" panose="020B0004020202020204" pitchFamily="34" charset="0"/>
              </a:rPr>
              <a:t>ña den komunion ku Dios den e desierto a hasié un hòmber masha humilde</a:t>
            </a:r>
            <a:r>
              <a:rPr lang="pap-029" b="1" dirty="0"/>
              <a:t> (Num. 12:3). Awor </a:t>
            </a:r>
            <a:r>
              <a:rPr lang="pap-029" b="1" dirty="0">
                <a:latin typeface="Aptos" panose="020B0004020202020204" pitchFamily="34" charset="0"/>
              </a:rPr>
              <a:t>é lo por wòrdu huzá pa Dios pa manda plaganan</a:t>
            </a:r>
            <a:r>
              <a:rPr lang="pap-029" b="1" dirty="0"/>
              <a:t>; krusa e laman; risibi e dies mandamentunan; papia direktamente ku Dios; dal e baranka… E tabata asta kapas pa asept</a:t>
            </a:r>
            <a:r>
              <a:rPr lang="pap-029" b="1" dirty="0">
                <a:latin typeface="Aptos" panose="020B0004020202020204" pitchFamily="34" charset="0"/>
              </a:rPr>
              <a:t>á humildemente e kastigu pa su akto di orguyo, tumando krédito pa loke el a hasi</a:t>
            </a:r>
            <a:r>
              <a:rPr lang="pap-029" b="1" dirty="0"/>
              <a:t> (Num.</a:t>
            </a:r>
            <a:r>
              <a:rPr lang="en" b="1" dirty="0"/>
              <a:t> 20:10-12).</a:t>
            </a: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880195"/>
            <a:ext cx="4544189" cy="1200329"/>
          </a:xfrm>
          <a:prstGeom prst="rect">
            <a:avLst/>
          </a:prstGeom>
          <a:noFill/>
        </p:spPr>
        <p:txBody>
          <a:bodyPr wrap="square">
            <a:spAutoFit/>
          </a:bodyPr>
          <a:lstStyle/>
          <a:p>
            <a:pPr>
              <a:spcBef>
                <a:spcPts val="600"/>
              </a:spcBef>
            </a:pPr>
            <a:r>
              <a:rPr lang="pap-029" b="1" dirty="0"/>
              <a:t>E tabata e libertad</a:t>
            </a:r>
            <a:r>
              <a:rPr lang="pap-029" b="1" dirty="0">
                <a:latin typeface="Aptos" panose="020B0004020202020204" pitchFamily="34" charset="0"/>
              </a:rPr>
              <a:t>ó</a:t>
            </a:r>
            <a:r>
              <a:rPr lang="pap-029" b="1" dirty="0"/>
              <a:t>! Su brasa poderoso lo libra su rumannan h</a:t>
            </a:r>
            <a:r>
              <a:rPr lang="pap-029" b="1" dirty="0">
                <a:latin typeface="Aptos" panose="020B0004020202020204" pitchFamily="34" charset="0"/>
              </a:rPr>
              <a:t>òmber</a:t>
            </a:r>
            <a:r>
              <a:rPr lang="pap-029" b="1" dirty="0"/>
              <a:t>! Un fayo serio. Dios no por huz’</a:t>
            </a:r>
            <a:r>
              <a:rPr lang="pap-029" b="1" dirty="0">
                <a:latin typeface="Aptos" panose="020B0004020202020204" pitchFamily="34" charset="0"/>
              </a:rPr>
              <a:t>é mientras é tabata skonde(tene) un orguyo asina</a:t>
            </a:r>
            <a:r>
              <a:rPr lang="en" b="1" dirty="0"/>
              <a:t>.</a:t>
            </a: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5838676"/>
            <a:ext cx="8615389" cy="1015663"/>
          </a:xfrm>
          <a:prstGeom prst="rect">
            <a:avLst/>
          </a:prstGeom>
          <a:noFill/>
        </p:spPr>
        <p:txBody>
          <a:bodyPr wrap="square">
            <a:spAutoFit/>
          </a:bodyPr>
          <a:lstStyle/>
          <a:p>
            <a:pPr>
              <a:spcBef>
                <a:spcPts val="600"/>
              </a:spcBef>
            </a:pPr>
            <a:r>
              <a:rPr lang="pap-029" sz="2000" b="1" dirty="0"/>
              <a:t>E eh</a:t>
            </a:r>
            <a:r>
              <a:rPr lang="pap-029" sz="2000" b="1" dirty="0">
                <a:latin typeface="Aptos" panose="020B0004020202020204" pitchFamily="34" charset="0"/>
              </a:rPr>
              <a:t>èmpel di Moisés ta mustra nos ku humildat no ta lanta spontániamente den nos, pero nos mester pidi Dios pa empapá(yena) nos ku esaki tur dia</a:t>
            </a:r>
            <a:r>
              <a:rPr lang="en-US" sz="2000" b="1" dirty="0">
                <a:latin typeface="Aptos" panose="020B0004020202020204" pitchFamily="34" charset="0"/>
              </a:rPr>
              <a:t>. </a:t>
            </a:r>
            <a:endParaRPr lang="en" sz="2000" b="1" dirty="0"/>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1163</TotalTime>
  <Words>1696</Words>
  <Application>Microsoft Office PowerPoint</Application>
  <PresentationFormat>Panorámica</PresentationFormat>
  <Paragraphs>71</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Comic Sans MS</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125</cp:revision>
  <dcterms:created xsi:type="dcterms:W3CDTF">2026-03-07T07:45:25Z</dcterms:created>
  <dcterms:modified xsi:type="dcterms:W3CDTF">2026-04-16T18:41:33Z</dcterms:modified>
</cp:coreProperties>
</file>