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 tabata                                                                          konsistente, resando tres bia pa dia</a:t>
          </a: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Esaki tabata pronostika-bel, habriendo su bentana pa Jerusal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</a:t>
          </a:r>
          <a:r>
            <a:rPr lang="en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tabatin kustumber-nan spes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ífiko 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 tabata resa na rudia</a:t>
          </a:r>
          <a:endParaRPr lang="pap-029" sz="20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Esaki tabata enfok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riba gradisimen-tu i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ú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plika</a:t>
          </a: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Josafat a resa par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rPr>
            <a:t>á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rPr>
            <a:t>dilanti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rPr>
            <a:t> di e pueblo </a:t>
          </a:r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                      (2 Kron. 20:5)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David a sinta dilanti di Dios pa duna danki</a:t>
          </a:r>
          <a:br>
            <a:rPr lang="en" sz="2000" b="1" dirty="0">
              <a:solidFill>
                <a:schemeClr val="accent5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(2 Sam.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Salomon a resa na rudia, ku su mannan his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rPr>
            <a:t>á 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rPr>
            <a:t>na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rPr>
            <a:t>laira</a:t>
          </a:r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s-ES" sz="2000" b="1" dirty="0">
              <a:solidFill>
                <a:schemeClr val="accent2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(1Reinan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E pueblo a b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ùig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ku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nan kara 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te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na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suela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pa 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resa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br>
            <a:rPr lang="es-E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David a resa prostr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á </a:t>
          </a:r>
          <a:r>
            <a:rPr lang="en-US" sz="2000" b="1" dirty="0" err="1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riba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su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kama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 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 </a:t>
          </a:r>
          <a:br>
            <a:rPr lang="es-ES" sz="2000" b="1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(1Reinan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Nehemias a para i a resa silensiosamen-te dilanti di e rei</a:t>
          </a:r>
          <a:br>
            <a:rPr lang="en" sz="2000" b="1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/>
              </a:solidFill>
            </a:rPr>
            <a:t>PA NAN MIEMBRONAN DI FAMIA</a:t>
          </a: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400" b="1" dirty="0">
              <a:solidFill>
                <a:schemeClr val="tx1"/>
              </a:solidFill>
            </a:rPr>
            <a:t>Pa motibu di </a:t>
          </a:r>
          <a:r>
            <a:rPr lang="en" sz="2000" b="1" dirty="0"/>
            <a:t>Aaron su pik</a:t>
          </a:r>
          <a:r>
            <a:rPr lang="en-US" sz="2000" b="1" dirty="0">
              <a:latin typeface="Aptos" panose="020B0004020202020204" pitchFamily="34" charset="0"/>
            </a:rPr>
            <a:t>á</a:t>
          </a:r>
          <a:r>
            <a:rPr lang="en" sz="2000" b="1" dirty="0"/>
            <a:t>  </a:t>
          </a:r>
          <a:br>
            <a:rPr lang="es-ES" sz="2000" b="1" dirty="0"/>
          </a:br>
          <a:r>
            <a:rPr lang="en" sz="2000" b="1" dirty="0"/>
            <a:t>(Deut.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1800" b="1" dirty="0">
              <a:solidFill>
                <a:schemeClr val="tx1"/>
              </a:solidFill>
            </a:rPr>
            <a:t>Pa motibu di e murmura-mentu di Miriam </a:t>
          </a:r>
          <a:br>
            <a:rPr lang="es-ES" sz="1800" b="1" dirty="0"/>
          </a:br>
          <a:r>
            <a:rPr lang="en" sz="1800" b="1" dirty="0"/>
            <a:t>(Num.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7030A0"/>
              </a:solidFill>
            </a:rPr>
            <a:t>PA E PUEBLO</a:t>
          </a: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400" b="1" dirty="0">
              <a:solidFill>
                <a:schemeClr val="tx1"/>
              </a:solidFill>
            </a:rPr>
            <a:t>Ora ku nan tabatin set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/>
            <a:t>(Eks.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1900" b="1" dirty="0">
              <a:solidFill>
                <a:schemeClr val="tx1"/>
              </a:solidFill>
            </a:rPr>
            <a:t>Ora nan tabatin hamber </a:t>
          </a:r>
          <a:r>
            <a:rPr lang="en" sz="2000" b="1" dirty="0"/>
            <a:t>(Num.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" sz="2400" b="1" dirty="0">
              <a:solidFill>
                <a:schemeClr val="tx1"/>
              </a:solidFill>
            </a:rPr>
            <a:t>Ora nan a peka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/>
            <a:t>(Eks.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tabata                                                                          konsistente, resando tres bia pa dia</a:t>
          </a: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35128" rIns="72000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Esaki tabata pronostika-bel, habriendo su bentana pa Jerusal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</a:t>
          </a:r>
          <a:r>
            <a:rPr lang="en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tabatin kustumber-nan spes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ífiko 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 tabata resa na rudia</a:t>
          </a:r>
          <a:endParaRPr lang="pap-029" sz="20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Esaki tabata enfok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riba gradisimen-tu i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ú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plika</a:t>
          </a: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Josafat a resa par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rPr>
            <a:t>á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rPr>
            <a:t>dilanti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rPr>
            <a:t> di e pueblo </a:t>
          </a: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                      (2 Kron. 20:5)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David a sinta dilanti di Dios pa duna danki</a:t>
          </a:r>
          <a:br>
            <a:rPr lang="en" sz="20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(2 Sam. 7:18)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Salomon a resa na rudia, ku su mannan his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rPr>
            <a:t>á 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rPr>
            <a:t>na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rPr>
            <a:t>laira</a:t>
          </a: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s-ES" sz="20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(1Reinan 8:54)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E pueblo a b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ùig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ku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nan kara 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te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na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suela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pa 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resa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Aptos" panose="020B0004020202020204" pitchFamily="34" charset="0"/>
            </a:rPr>
            <a:t> 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br>
            <a:rPr lang="es-E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David a resa prostr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á </a:t>
          </a:r>
          <a:r>
            <a:rPr lang="en-US" sz="2000" b="1" kern="1200" dirty="0" err="1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riba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su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kama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 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br>
            <a:rPr lang="es-ES" sz="20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(1Reinan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Nehemias a para i a resa silensiosamen-te dilanti di e rei</a:t>
          </a:r>
          <a:br>
            <a:rPr lang="en" sz="20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/>
              </a:solidFill>
            </a:rPr>
            <a:t>PA NAN MIEMBRONAN DI FAMIA</a:t>
          </a: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400" b="1" kern="1200" dirty="0">
              <a:solidFill>
                <a:schemeClr val="tx1"/>
              </a:solidFill>
            </a:rPr>
            <a:t>Pa motibu di </a:t>
          </a:r>
          <a:r>
            <a:rPr lang="en" sz="2000" b="1" kern="1200" dirty="0"/>
            <a:t>Aaron su pik</a:t>
          </a:r>
          <a:r>
            <a:rPr lang="en-US" sz="2000" b="1" kern="1200" dirty="0">
              <a:latin typeface="Aptos" panose="020B0004020202020204" pitchFamily="34" charset="0"/>
            </a:rPr>
            <a:t>á</a:t>
          </a:r>
          <a:r>
            <a:rPr lang="en" sz="2000" b="1" kern="1200" dirty="0"/>
            <a:t>  </a:t>
          </a:r>
          <a:br>
            <a:rPr lang="es-ES" sz="2000" b="1" kern="1200" dirty="0"/>
          </a:br>
          <a:r>
            <a:rPr lang="en" sz="2000" b="1" kern="1200" dirty="0"/>
            <a:t>(Deut.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1800" b="1" kern="1200" dirty="0">
              <a:solidFill>
                <a:schemeClr val="tx1"/>
              </a:solidFill>
            </a:rPr>
            <a:t>Pa motibu di e murmura-mentu di Miriam </a:t>
          </a:r>
          <a:br>
            <a:rPr lang="es-ES" sz="1800" b="1" kern="1200" dirty="0"/>
          </a:br>
          <a:r>
            <a:rPr lang="en" sz="1800" b="1" kern="1200" dirty="0"/>
            <a:t>(Num.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030A0"/>
              </a:solidFill>
            </a:rPr>
            <a:t>PA E PUEBLO</a:t>
          </a: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400" b="1" kern="1200" dirty="0">
              <a:solidFill>
                <a:schemeClr val="tx1"/>
              </a:solidFill>
            </a:rPr>
            <a:t>Ora ku nan tabatin set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/>
            <a:t>(Eks.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1900" b="1" kern="1200" dirty="0">
              <a:solidFill>
                <a:schemeClr val="tx1"/>
              </a:solidFill>
            </a:rPr>
            <a:t>Ora nan tabatin hamber </a:t>
          </a:r>
          <a:r>
            <a:rPr lang="en" sz="2000" b="1" kern="1200" dirty="0"/>
            <a:t>(Num.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" sz="2400" b="1" kern="1200" dirty="0">
              <a:solidFill>
                <a:schemeClr val="tx1"/>
              </a:solidFill>
            </a:rPr>
            <a:t>Ora nan a peka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/>
            <a:t>(Eks.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GUERERO-NAN DI ORASHON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6 pa Mei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BIDA DI ORASHON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“Enok a kana fielmente ku Dios; e ora ei é no tabat’ei mas, pasombra Dios a tum’é.” </a:t>
            </a:r>
            <a:r>
              <a:rPr lang="pap-029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(Genesis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Enok a biba den tempunan difisil, ora ku e maldat di e antedeluvianonan tabata oumentando. Ku e nasementu di su yiu h</a:t>
            </a:r>
            <a:r>
              <a:rPr lang="pap-029" b="1" dirty="0">
                <a:latin typeface="Aptos" panose="020B0004020202020204" pitchFamily="34" charset="0"/>
              </a:rPr>
              <a:t>òmber, su komprendementu di Dios a ekspandé</a:t>
            </a:r>
            <a:r>
              <a:rPr lang="pap-029" b="1" dirty="0"/>
              <a:t>, i su komunion kunE a intensifik</a:t>
            </a:r>
            <a:r>
              <a:rPr lang="pap-029" b="1" dirty="0">
                <a:latin typeface="Aptos" panose="020B0004020202020204" pitchFamily="34" charset="0"/>
              </a:rPr>
              <a:t>á</a:t>
            </a:r>
            <a:r>
              <a:rPr lang="pap-029" b="1" dirty="0"/>
              <a:t> (Gen. 5:21-24</a:t>
            </a:r>
            <a:r>
              <a:rPr lang="pap-029" sz="2000" b="1" dirty="0"/>
              <a:t>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9716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Orashon tabata un faktor importante den e relashon ei. Mas intenso i urgente su trabou a bira, mas konstante i ferviente su orashonnan tabata. Tin bia, </a:t>
            </a:r>
            <a:r>
              <a:rPr lang="pap-029" sz="2000" b="1" dirty="0">
                <a:latin typeface="Aptos" panose="020B0004020202020204" pitchFamily="34" charset="0"/>
              </a:rPr>
              <a:t>é lo alehá na lugánan apartá pa ta mas den komunion ku Dios. Sinembargo, semper el a bolbe bèk na e pueblo pa kompartí su konosementu di Dios ku nan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048407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Dios ta tende nos tantu den e dr</a:t>
            </a:r>
            <a:r>
              <a:rPr lang="pap-029" sz="1900" b="1" dirty="0">
                <a:latin typeface="Aptos" panose="020B0004020202020204" pitchFamily="34" charset="0"/>
              </a:rPr>
              <a:t>ùk ku aktividat di bida diario komo den e kietut di retiro. No tin ningun lugá na Mundu kaminda ku E lo no por mira i</a:t>
            </a:r>
            <a:r>
              <a:rPr lang="pap-029" sz="1900" b="1" dirty="0"/>
              <a:t>  tende nos. Nos por ekspres</a:t>
            </a:r>
            <a:r>
              <a:rPr lang="pap-029" sz="1900" b="1" dirty="0">
                <a:latin typeface="Aptos" panose="020B0004020202020204" pitchFamily="34" charset="0"/>
              </a:rPr>
              <a:t>á orashon ku palabranan </a:t>
            </a:r>
            <a:r>
              <a:rPr lang="pap-029" sz="1900" b="1" dirty="0"/>
              <a:t>( kual ta yuda nos konsentr</a:t>
            </a:r>
            <a:r>
              <a:rPr lang="pap-029" sz="1900" b="1" dirty="0">
                <a:latin typeface="Aptos" panose="020B0004020202020204" pitchFamily="34" charset="0"/>
              </a:rPr>
              <a:t>á </a:t>
            </a:r>
            <a:r>
              <a:rPr lang="pap-029" sz="1900" b="1" dirty="0"/>
              <a:t>), </a:t>
            </a:r>
            <a:r>
              <a:rPr lang="pap-029" sz="1900" b="1" dirty="0">
                <a:latin typeface="Aptos" panose="020B0004020202020204" pitchFamily="34" charset="0"/>
              </a:rPr>
              <a:t>òf nos por hasi asina den silensio </a:t>
            </a:r>
            <a:r>
              <a:rPr lang="pap-029" sz="1900" b="1" dirty="0"/>
              <a:t>( kual ta yuda nos ekspres</a:t>
            </a:r>
            <a:r>
              <a:rPr lang="pap-029" sz="1900" b="1" dirty="0">
                <a:latin typeface="Aptos" panose="020B0004020202020204" pitchFamily="34" charset="0"/>
              </a:rPr>
              <a:t>á nos pensamentunan</a:t>
            </a:r>
            <a:r>
              <a:rPr lang="pap-029" sz="1900" b="1" dirty="0"/>
              <a:t>). E kos importante ta pa nunka st</a:t>
            </a:r>
            <a:r>
              <a:rPr lang="pap-029" sz="1900" b="1" dirty="0">
                <a:latin typeface="Aptos" panose="020B0004020202020204" pitchFamily="34" charset="0"/>
              </a:rPr>
              <a:t>òp di komuniká ku Dios den orashon</a:t>
            </a:r>
            <a:r>
              <a:rPr lang="en-US" sz="1900" b="1" dirty="0">
                <a:latin typeface="Aptos" panose="020B0004020202020204" pitchFamily="34" charset="0"/>
              </a:rPr>
              <a:t>. 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MOIS</a:t>
            </a:r>
            <a:r>
              <a:rPr lang="en-US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Aptos" panose="020B0004020202020204" pitchFamily="34" charset="0"/>
              </a:rPr>
              <a:t>É</a:t>
            </a:r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S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PAPIANDO KU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Desde e tempu ei, ningun profeta a lanta na 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manera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Moisés,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kende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Señor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konosé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kara-kara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(Deuteronomio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Skuchando Dios Su bos papiando for di Sinai, e pueblo di Israel a pidi pa E no papia ku nan direktamente atrobe, pasombra nan tabatin miedu pa muri pa motibu di Su bos (Eks. 20:18-19).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Esaki no tabata e kaso ku Mois</a:t>
            </a:r>
            <a:r>
              <a:rPr lang="en-US" sz="2000" b="1" dirty="0" err="1">
                <a:latin typeface="Aptos" panose="020B0004020202020204" pitchFamily="34" charset="0"/>
              </a:rPr>
              <a:t>és</a:t>
            </a:r>
            <a:r>
              <a:rPr lang="en" sz="2000" b="1" dirty="0"/>
              <a:t>, kende a papia ku Dios kara-kara (Deut. 34:10). Pa 40 a</a:t>
            </a:r>
            <a:r>
              <a:rPr lang="en-US" sz="2000" b="1" dirty="0" err="1">
                <a:latin typeface="Aptos" panose="020B0004020202020204" pitchFamily="34" charset="0"/>
              </a:rPr>
              <a:t>ña</a:t>
            </a:r>
            <a:r>
              <a:rPr lang="en" sz="2000" b="1" dirty="0"/>
              <a:t> ( for di e mata ku ta kima te ku su morto), Mois</a:t>
            </a:r>
            <a:r>
              <a:rPr lang="en-US" sz="2000" b="1" dirty="0">
                <a:latin typeface="Aptos" panose="020B0004020202020204" pitchFamily="34" charset="0"/>
              </a:rPr>
              <a:t>é</a:t>
            </a:r>
            <a:r>
              <a:rPr lang="en" sz="2000" b="1" dirty="0"/>
              <a:t>s i Dios tabatin di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logonan personal regular (Eks. 33:9-11).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no tin e privilegio di papia ku Dios kara-kara, pero orashon ta yena e buraku ei dor di permit</a:t>
            </a:r>
            <a:r>
              <a:rPr lang="pap-029" sz="2000" b="1" dirty="0">
                <a:latin typeface="Aptos" panose="020B0004020202020204" pitchFamily="34" charset="0"/>
              </a:rPr>
              <a:t>í nos pa komuniká direktamente kunE</a:t>
            </a:r>
            <a:r>
              <a:rPr lang="pap-029" sz="2000" b="1" dirty="0"/>
              <a:t>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Beibel ta registr</a:t>
            </a:r>
            <a:r>
              <a:rPr lang="pap-029" sz="2000" b="1" dirty="0">
                <a:latin typeface="Aptos" panose="020B0004020202020204" pitchFamily="34" charset="0"/>
              </a:rPr>
              <a:t>á varios periodonan di kuarenta dia durante di kual Dios a duna Moisés instrukshonnan spesífiko riba konstruyendo e tabernákulo i</a:t>
            </a:r>
            <a:r>
              <a:rPr lang="pap-029" sz="2000" b="1" dirty="0"/>
              <a:t> a komunik</a:t>
            </a:r>
            <a:r>
              <a:rPr lang="pap-029" sz="2000" b="1" dirty="0">
                <a:latin typeface="Aptos" panose="020B0004020202020204" pitchFamily="34" charset="0"/>
              </a:rPr>
              <a:t>á varios leinan na djé</a:t>
            </a:r>
            <a:r>
              <a:rPr lang="pap-029" sz="2000" b="1" dirty="0"/>
              <a:t>. Durante di e di</a:t>
            </a:r>
            <a:r>
              <a:rPr lang="pap-029" sz="2000" b="1" dirty="0">
                <a:latin typeface="Aptos" panose="020B0004020202020204" pitchFamily="34" charset="0"/>
              </a:rPr>
              <a:t>álogonan aki</a:t>
            </a:r>
            <a:r>
              <a:rPr lang="pap-029" sz="2000" b="1" dirty="0"/>
              <a:t>, 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tambe a intersed</a:t>
            </a:r>
            <a:r>
              <a:rPr lang="pap-029" sz="2000" b="1" dirty="0">
                <a:latin typeface="Aptos" panose="020B0004020202020204" pitchFamily="34" charset="0"/>
              </a:rPr>
              <a:t>é pa e pueblo. </a:t>
            </a:r>
            <a:endParaRPr lang="pap-029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ORASHON DI INTERSESHON(MEDIASHON)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 Y Señor tabata bastante rabia ku Aaron pa destruié, pero na e tempu ei mi a hasi orashon pa Aaron tambe.” </a:t>
            </a:r>
            <a:r>
              <a:rPr lang="pap-029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(Deuteronomio 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Orashon di interseshon ta e lokual nos ta resa na benefisio di otro hende ( Santiago 5:16; Mateo 5:44; 1 Timoteo 2:1-4).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962699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ap-029" sz="2000" b="1" dirty="0"/>
              <a:t>Kiko a motiv</a:t>
            </a:r>
            <a:r>
              <a:rPr lang="pap-029" sz="2000" b="1" dirty="0">
                <a:latin typeface="Aptos" panose="020B0004020202020204" pitchFamily="34" charset="0"/>
              </a:rPr>
              <a:t>á Moisés pa resa pa otronan</a:t>
            </a:r>
            <a:r>
              <a:rPr lang="en" sz="20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Mois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s a intersed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ku Dios pa otronan na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varios okashon i pa diferente rasonnan: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mesun kos mester motiv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nos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Amor pa esnan ku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nos ta resa 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711540"/>
            <a:ext cx="1146957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dirty="0">
                <a:latin typeface="Constantia" panose="02030602050306030303" pitchFamily="18" charset="0"/>
              </a:rPr>
              <a:t>“ Nos mester hasi orashon den e sirkuló di famia, i riba tur kos nos no mester neglishá orashon sekreto, pasombra esaki ta e bida di e alma. Ta imposibel pa e alma floresé mientras ku orashon ta wòrdu neglishá.  Solamente orashon di famia òf orashon públiko no ta sufisiente. Den soledat laga e alma wòrdu poné habrí na e wowo di inspekshon di Dios. Orashon sekreto mester wòrdu tendé solamente dor di e Dios ku ta tende orashon. Ningun orea kurioso mester risibi e karga di tal petishonnan. Den orashon sekreto e alma ta liber di influensianan ku ta rondoná, liber di eksitashon.  Trankilmente, tòg fervientemente, esaki lo trata na alkansá Dios. Dushi i duradero lo ta e influensia ku ta sali for di Esun ku ta mira den sekreto, Kende Su orea ta habrí pa tende e orashon ku ta lanta for di e kurason.”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5" y="61122"/>
            <a:ext cx="7105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pap-029" sz="2400" b="0" i="0" u="none" strike="noStrike" kern="1200" cap="none" spc="0" normalizeH="0" baseline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Mi ta stima Señor, pasombra El a tende mi bos i mi súplikanan. Pasombra El a inkliná Su orea na mi, pesei lo mi sklama na djE tanten ku mi ta biba 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Salmo 116:1, 2)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Resando den tempunan peligroso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Resa den e postura apriopiado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Enok: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Un bida di orashon 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Mois</a:t>
            </a:r>
            <a:r>
              <a:rPr lang="en-US" sz="2000" b="1" dirty="0">
                <a:solidFill>
                  <a:srgbClr val="BB4B00"/>
                </a:solidFill>
                <a:latin typeface="Aptos" panose="020B0004020202020204" pitchFamily="34" charset="0"/>
              </a:rPr>
              <a:t>é</a:t>
            </a:r>
            <a:r>
              <a:rPr lang="en" sz="2000" b="1" dirty="0">
                <a:solidFill>
                  <a:srgbClr val="BB4B00"/>
                </a:solidFill>
              </a:rPr>
              <a:t>s: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Papiando ku Dios 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Orashon di interseshon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Tur sernan, inkluyendo humanidat, a w</a:t>
            </a:r>
            <a:r>
              <a:rPr lang="pap-029" sz="2000" b="1" dirty="0">
                <a:latin typeface="Aptos" panose="020B0004020202020204" pitchFamily="34" charset="0"/>
              </a:rPr>
              <a:t>òrdu kreá dor di Dios ku e abilidat pa komuniká ku un na otro, i</a:t>
            </a:r>
            <a:r>
              <a:rPr lang="pap-029" sz="2000" b="1" dirty="0"/>
              <a:t> kun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Daniel, Enok, i Mois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s ta eh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èmpelnan di kon nos por huza e don poderoso aki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739093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Pero Dios a laga un don(regalo) pa nos. Un “ telefon ” ku ta permit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 nos pa sigui komuniká kunE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orashon.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937457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Desafortunadamente, sernan humano a p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è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è e abilidat pa komuniká direktamente ku Dios ora ku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Adam i Eva a peka. </a:t>
            </a: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RESANDO DEN TEMPUNAN PELIGROSO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Asina mi a bira na Señor Dios i a roga kunE den orashon i petishon, den yunamentu, i den paña-di-saku i shinishi ”                 </a:t>
            </a:r>
            <a:r>
              <a:rPr lang="pap-029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</a:t>
            </a:r>
            <a:r>
              <a:rPr lang="pap-029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pap-029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587775"/>
            <a:chOff x="113363" y="3143252"/>
            <a:chExt cx="842025" cy="3587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285937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 </a:t>
              </a:r>
              <a:br>
                <a:rPr lang="es-E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s-ES" b="1" spc="-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ATMINISTRAD</a:t>
              </a:r>
              <a:r>
                <a:rPr lang="es-ES" b="1" spc="-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</a:rPr>
                <a:t>ó</a:t>
              </a:r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</a:rPr>
                <a:t>Ó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925" cy="261417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300" dirty="0"/>
                <a:t>INTEGRIDAT</a:t>
              </a:r>
              <a:endParaRPr lang="en" spc="-30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235795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DILIGENTE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513346" cy="229716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dirty="0"/>
                <a:t>N</a:t>
              </a:r>
              <a:r>
                <a:rPr lang="en" dirty="0"/>
                <a:t>O POR KIMA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34827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KONFIABEL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13410" cy="140711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0" dirty="0"/>
                <a:t>ONR</a:t>
              </a:r>
              <a:r>
                <a:rPr lang="en-US" spc="0" dirty="0">
                  <a:latin typeface="Constantia" panose="02030602050306030303" pitchFamily="18" charset="0"/>
                </a:rPr>
                <a:t>Á</a:t>
              </a:r>
              <a:endParaRPr lang="en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889404" y="3871654"/>
              <a:ext cx="47692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800" dirty="0"/>
                <a:t>FIEL I LEAL          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615156"/>
            <a:chOff x="5437057" y="3143250"/>
            <a:chExt cx="826525" cy="3615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69185" cy="288675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600" dirty="0"/>
                <a:t>SIN NINGUN </a:t>
              </a:r>
              <a:br>
                <a:rPr lang="es-ES" sz="1600" spc="-600" dirty="0"/>
              </a:br>
              <a:r>
                <a:rPr lang="es-ES" sz="1600" spc="-600" dirty="0"/>
                <a:t>MAL HABITONAN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motibu di su konfiansa den Dios, Daniel a risibi intelegensia, e abilidat pa interpreta so</a:t>
            </a:r>
            <a:r>
              <a:rPr lang="pap-029" sz="2000" b="1" dirty="0">
                <a:latin typeface="Aptos" panose="020B0004020202020204" pitchFamily="34" charset="0"/>
              </a:rPr>
              <a:t>ñonan, i</a:t>
            </a:r>
            <a:r>
              <a:rPr lang="pap-029" sz="2000" b="1" dirty="0"/>
              <a:t> sabiduria (Dan. 1:8, 17, 20). Ora ku su bida i e bida di su amigunan tabata den peliger, el a bira na Dios den orashon  (Dan. 2:17-23).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046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un bida di orashon, ki karakter</a:t>
            </a:r>
            <a:r>
              <a:rPr lang="pap-029" sz="2000" b="1" dirty="0">
                <a:latin typeface="Aptos" panose="020B0004020202020204" pitchFamily="34" charset="0"/>
              </a:rPr>
              <a:t>ístikanan Daniel a atkerí </a:t>
            </a:r>
            <a:r>
              <a:rPr lang="pap-029" sz="2000" b="1" dirty="0"/>
              <a:t>(Dan. 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08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Shelu tabata atento na Daniel su orashon </a:t>
            </a:r>
            <a:br>
              <a:rPr lang="es-ES" b="1" dirty="0"/>
            </a:br>
            <a:r>
              <a:rPr lang="en" b="1" dirty="0"/>
              <a:t>(Dan. 9:20-23; 10:12). Solamente dor di kibra e laso(union) aki su enemigunan lo por perhudik’</a:t>
            </a:r>
            <a:r>
              <a:rPr lang="en-US" b="1" dirty="0">
                <a:latin typeface="Aptos" panose="020B0004020202020204" pitchFamily="34" charset="0"/>
              </a:rPr>
              <a:t>é </a:t>
            </a:r>
            <a:r>
              <a:rPr lang="en" b="1" dirty="0"/>
              <a:t> (Dan. 6:5-7).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714855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RESANDO DEN TEMPUNAN PELIGROSO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Asina mi a bira na Señor Dios i a roga kunE den orashon i petishon, den yunamentu, i den paña-di-saku i shinishi ”     </a:t>
            </a:r>
            <a:r>
              <a:rPr lang="pap-029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9:3)</a:t>
            </a:r>
            <a:endParaRPr lang="pap-029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Enfrent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 e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menasa nobo di morto aki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Daniel a mantene su h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ábitonan di orashon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(Dan.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 DEN E POSTURA APRIOPIADO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Awor ora Daniel a haña sa ku e dokumento a wòrdu publiká, el a bai kas den su kamber ariba kaminda e bentananan tabata habri den direkshon di Jerusalèm. Tres biaha pa dia é ta hinka rudia i hasi orashon, dunando gradisimentu na su Dios, manera é tabata hasi anteriormente.”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714500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Ora ku nos ta resa, nos ta papia na Dios komo sifuera nos tabata papia ku un amigu. Sinembargo, Dios no ta manera nos. E ta e Rei di e Universo.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Serando nos wowonan ta pemit</a:t>
            </a:r>
            <a:r>
              <a:rPr lang="pap-029" sz="1900" b="1" dirty="0">
                <a:latin typeface="Aptos" panose="020B0004020202020204" pitchFamily="34" charset="0"/>
              </a:rPr>
              <a:t>í nos pa konsentrá mas riba orashon, pero den algun sirkumstansianan esaki no ta posibel </a:t>
            </a:r>
            <a:r>
              <a:rPr lang="pap-029" sz="1900" b="1" dirty="0"/>
              <a:t>(kanando, manehando, etc.)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Desde ku nos resa na Dios den kualkier sirkumstansia i na kualke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tempu, esaki no ta semper posibel 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 nesesario pa hasi asina na e manera aki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722468"/>
            <a:ext cx="609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 e motibu aki, Daniel su kustumber tabata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pa rudi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dilanti di djE pa resa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rekonosiendo E komo su Soberano.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kos importante ta ku nos orashonnan ta w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hasí ku e rèspèt ku Dios ta meresé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3" y="1714499"/>
            <a:ext cx="1182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Beibel nos ta ha</a:t>
            </a:r>
            <a:r>
              <a:rPr lang="pap-029" sz="2000" b="1" dirty="0">
                <a:latin typeface="Aptos" panose="020B0004020202020204" pitchFamily="34" charset="0"/>
              </a:rPr>
              <a:t>ña ehèmpelnan di hende kende a resa na diferente manera, di akuerdo ku nan sirkumstansianan speshal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437052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Apesar di nos posishon, e Beibel ta urgi nos pa hasi orashon sin st</a:t>
            </a:r>
            <a:r>
              <a:rPr lang="en-US" sz="2000" b="1" dirty="0" err="1">
                <a:latin typeface="Aptos" panose="020B0004020202020204" pitchFamily="34" charset="0"/>
              </a:rPr>
              <a:t>òp</a:t>
            </a:r>
            <a:r>
              <a:rPr lang="en" sz="2000" b="1" dirty="0"/>
              <a:t>, (1 Tes. 5:17), ku p</a:t>
            </a:r>
            <a:r>
              <a:rPr lang="en-US" sz="2000" b="1" dirty="0">
                <a:latin typeface="Aptos" panose="020B0004020202020204" pitchFamily="34" charset="0"/>
              </a:rPr>
              <a:t>è</a:t>
            </a:r>
            <a:r>
              <a:rPr lang="en" sz="2000" b="1" dirty="0"/>
              <a:t>rseveransia ( Kol. 4:2) i konstantemente (Rom. 12:12).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 DEN E POSTURA APRIOPIADO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22756"/>
            <a:ext cx="11439525" cy="11387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Awor ora Daniel a haña sa ku e dokumento a wòrdu publiká, el a bai kas na su kamber ariba kaminda e bentananan tabata habr den direkshon di Jerusalèm. Tres biaha pa dia é tabata hinka rudia i hasi orashon, dunando gradisimentu na su Dios, manera é tabata hasi anteriormente.” </a:t>
            </a:r>
            <a:r>
              <a:rPr lang="pap-029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ENOK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1605</Words>
  <Application>Microsoft Office PowerPoint</Application>
  <PresentationFormat>Panorámica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130</cp:revision>
  <dcterms:created xsi:type="dcterms:W3CDTF">2026-03-23T08:04:11Z</dcterms:created>
  <dcterms:modified xsi:type="dcterms:W3CDTF">2026-04-30T19:38:12Z</dcterms:modified>
</cp:coreProperties>
</file>