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PIK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pap-029" sz="2400" b="1" noProof="0" dirty="0">
              <a:solidFill>
                <a:schemeClr val="accent5">
                  <a:lumMod val="50000"/>
                </a:schemeClr>
              </a:solidFill>
            </a:rPr>
            <a:t>Evit</a:t>
          </a:r>
          <a:r>
            <a:rPr lang="pap-029" sz="2400" b="1" noProof="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á </a:t>
          </a:r>
          <a:r>
            <a:rPr lang="pap-029" sz="2400" b="1" noProof="0" dirty="0">
              <a:solidFill>
                <a:schemeClr val="accent5">
                  <a:lumMod val="50000"/>
                </a:schemeClr>
              </a:solidFill>
            </a:rPr>
            <a:t>tentashon</a:t>
          </a:r>
          <a:endParaRPr lang="pap-029" sz="2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pap-029" sz="2400" b="1" noProof="0" dirty="0">
              <a:solidFill>
                <a:schemeClr val="accent5">
                  <a:lumMod val="50000"/>
                </a:schemeClr>
              </a:solidFill>
            </a:rPr>
            <a:t>Tepnan pa evit</a:t>
          </a:r>
          <a:r>
            <a:rPr lang="pap-029" sz="2400" b="1" noProof="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á piká</a:t>
          </a:r>
          <a:endParaRPr lang="pap-029" sz="2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E LEI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E Lei i Pik</a:t>
          </a:r>
          <a:r>
            <a:rPr lang="en-US" sz="2400" b="1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rPr>
            <a:t>á 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E EVANGELIO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pap-029" sz="2400" b="1" noProof="0" dirty="0">
              <a:solidFill>
                <a:schemeClr val="accent6">
                  <a:lumMod val="50000"/>
                </a:schemeClr>
              </a:solidFill>
            </a:rPr>
            <a:t>E Evangelio i  e Lei</a:t>
          </a:r>
          <a:endParaRPr lang="pap-029" sz="24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pap-029" sz="2400" b="1" noProof="0" dirty="0">
              <a:solidFill>
                <a:schemeClr val="accent6">
                  <a:lumMod val="50000"/>
                </a:schemeClr>
              </a:solidFill>
            </a:rPr>
            <a:t>Trah</a:t>
          </a:r>
          <a:r>
            <a:rPr lang="pap-029" sz="2400" b="1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á riba e Baranka</a:t>
          </a:r>
          <a:endParaRPr lang="pap-029" sz="24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pap-029" sz="2000" b="1" noProof="0" dirty="0"/>
            <a:t>Evit</a:t>
          </a:r>
          <a:r>
            <a:rPr lang="pap-029" sz="2000" b="1" noProof="0" dirty="0">
              <a:latin typeface="Aptos" panose="020B0004020202020204" pitchFamily="34" charset="0"/>
            </a:rPr>
            <a:t>á di bai na luganan kaminda bo lo por peka</a:t>
          </a:r>
          <a:r>
            <a:rPr lang="pap-029" sz="2000" b="1" noProof="0" dirty="0"/>
            <a:t> (Marko 9:45; J</a:t>
          </a:r>
          <a:r>
            <a:rPr lang="pap-029" sz="2000" b="1" noProof="0" dirty="0">
              <a:latin typeface="Aptos" panose="020B0004020202020204" pitchFamily="34" charset="0"/>
            </a:rPr>
            <a:t>ò</a:t>
          </a:r>
          <a:r>
            <a:rPr lang="pap-029" sz="2000" b="1" noProof="0" dirty="0"/>
            <a:t>b 23:11). Por eh</a:t>
          </a:r>
          <a:r>
            <a:rPr lang="pap-029" sz="2000" b="1" noProof="0" dirty="0">
              <a:latin typeface="Aptos" panose="020B0004020202020204" pitchFamily="34" charset="0"/>
            </a:rPr>
            <a:t>èmpel, baiendo na un cabaret</a:t>
          </a:r>
          <a:r>
            <a:rPr lang="pap-029" sz="2000" b="1" noProof="0" dirty="0"/>
            <a:t>.</a:t>
          </a:r>
          <a:endParaRPr lang="pap-029" sz="2000" noProof="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pap-029" sz="2000" b="1" noProof="0" dirty="0"/>
            <a:t>Evit</a:t>
          </a:r>
          <a:r>
            <a:rPr lang="pap-029" sz="2000" b="1" noProof="0" dirty="0">
              <a:latin typeface="Aptos" panose="020B0004020202020204" pitchFamily="34" charset="0"/>
            </a:rPr>
            <a:t>á di wak kosnan ku lo por guiabo pa peka</a:t>
          </a:r>
          <a:r>
            <a:rPr lang="pap-029" sz="2000" b="1" noProof="0" dirty="0"/>
            <a:t> (Marko 9:47; J</a:t>
          </a:r>
          <a:r>
            <a:rPr lang="pap-029" sz="2000" b="1" noProof="0" dirty="0">
              <a:latin typeface="Aptos" panose="020B0004020202020204" pitchFamily="34" charset="0"/>
            </a:rPr>
            <a:t>ò</a:t>
          </a:r>
          <a:r>
            <a:rPr lang="pap-029" sz="2000" b="1" noProof="0" dirty="0"/>
            <a:t>b 31:1). Por eh</a:t>
          </a:r>
          <a:r>
            <a:rPr lang="pap-029" sz="2000" b="1" noProof="0" dirty="0">
              <a:latin typeface="Aptos" panose="020B0004020202020204" pitchFamily="34" charset="0"/>
            </a:rPr>
            <a:t>èmpel, wak pelíkulanan ku esenanan indesente </a:t>
          </a:r>
          <a:r>
            <a:rPr lang="en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pap-029" sz="2000" b="1" noProof="0" dirty="0"/>
            <a:t>Evit</a:t>
          </a:r>
          <a:r>
            <a:rPr lang="pap-029" sz="2000" b="1" noProof="0" dirty="0">
              <a:latin typeface="Aptos" panose="020B0004020202020204" pitchFamily="34" charset="0"/>
            </a:rPr>
            <a:t>á di hasi kosnan ku lo por guiabo pa peka</a:t>
          </a:r>
          <a:r>
            <a:rPr lang="pap-029" sz="2000" b="1" noProof="0" dirty="0"/>
            <a:t> </a:t>
          </a:r>
          <a:br>
            <a:rPr lang="pap-029" sz="2000" b="1" noProof="0" dirty="0"/>
          </a:br>
          <a:r>
            <a:rPr lang="pap-029" sz="2000" b="1" noProof="0" dirty="0"/>
            <a:t>(Marko  9:43; J</a:t>
          </a:r>
          <a:r>
            <a:rPr lang="pap-029" sz="2000" b="1" noProof="0" dirty="0">
              <a:latin typeface="Aptos" panose="020B0004020202020204" pitchFamily="34" charset="0"/>
            </a:rPr>
            <a:t>ò</a:t>
          </a:r>
          <a:r>
            <a:rPr lang="pap-029" sz="2000" b="1" noProof="0" dirty="0"/>
            <a:t>b 23:12). Por eh</a:t>
          </a:r>
          <a:r>
            <a:rPr lang="pap-029" sz="2000" b="1" noProof="0" dirty="0">
              <a:latin typeface="Aptos" panose="020B0004020202020204" pitchFamily="34" charset="0"/>
            </a:rPr>
            <a:t>èmpel, kumpra alkohol</a:t>
          </a:r>
          <a:r>
            <a:rPr lang="pap-029" sz="2000" b="1" noProof="0" dirty="0"/>
            <a:t>.</a:t>
          </a:r>
          <a:endParaRPr lang="pap-029" sz="2000" noProof="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/>
            <a:t>No pensa ku bo ta di sufisiensia propio (1 Kor.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/>
            <a:t>St</a:t>
          </a:r>
          <a:r>
            <a:rPr lang="en-US" sz="2000" b="1" dirty="0">
              <a:latin typeface="Aptos" panose="020B0004020202020204" pitchFamily="34" charset="0"/>
            </a:rPr>
            <a:t>ò</a:t>
          </a:r>
          <a:r>
            <a:rPr lang="en" sz="2000" b="1" dirty="0"/>
            <a:t>p di bisa kada un kon bon bo ta, sea humilde manera Hesus (Mat.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 dirty="0"/>
            <a:t>Hasi loke sea ta nesesario pa kita pashon for di bo kurason (Mat.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 dirty="0"/>
            <a:t>St</a:t>
          </a:r>
          <a:r>
            <a:rPr lang="en-US" sz="2000" b="1" dirty="0">
              <a:latin typeface="Aptos" panose="020B0004020202020204" pitchFamily="34" charset="0"/>
            </a:rPr>
            <a:t>ò</a:t>
          </a:r>
          <a:r>
            <a:rPr lang="en" sz="2000" b="1" dirty="0"/>
            <a:t>p di kritik</a:t>
          </a:r>
          <a:r>
            <a:rPr lang="en-US" sz="2000" b="1" dirty="0">
              <a:latin typeface="Aptos" panose="020B0004020202020204" pitchFamily="34" charset="0"/>
            </a:rPr>
            <a:t>á </a:t>
          </a:r>
          <a:r>
            <a:rPr lang="en-US" sz="2000" b="1" dirty="0" err="1">
              <a:latin typeface="Aptos" panose="020B0004020202020204" pitchFamily="34" charset="0"/>
            </a:rPr>
            <a:t>i</a:t>
          </a:r>
          <a:r>
            <a:rPr lang="en" sz="2000" b="1" dirty="0"/>
            <a:t> husga otronan (1 Kor.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 dirty="0"/>
            <a:t>No odia bo enemigunan, pero resa pa nan (Mat.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 dirty="0"/>
            <a:t>St</a:t>
          </a:r>
          <a:r>
            <a:rPr lang="en-US" sz="2000" b="1" dirty="0">
              <a:latin typeface="Aptos" panose="020B0004020202020204" pitchFamily="34" charset="0"/>
            </a:rPr>
            <a:t>ò</a:t>
          </a:r>
          <a:r>
            <a:rPr lang="en" sz="2000" b="1" dirty="0"/>
            <a:t>p di ta rabia ku esnan r</a:t>
          </a:r>
          <a:r>
            <a:rPr lang="en-US" sz="2000" b="1" dirty="0" err="1">
              <a:latin typeface="Aptos" panose="020B0004020202020204" pitchFamily="34" charset="0"/>
            </a:rPr>
            <a:t>ònt</a:t>
          </a:r>
          <a:r>
            <a:rPr lang="en-US" sz="2000" b="1" dirty="0">
              <a:latin typeface="Aptos" panose="020B0004020202020204" pitchFamily="34" charset="0"/>
            </a:rPr>
            <a:t> di </a:t>
          </a:r>
          <a:r>
            <a:rPr lang="en-US" sz="2000" b="1" dirty="0" err="1">
              <a:latin typeface="Aptos" panose="020B0004020202020204" pitchFamily="34" charset="0"/>
            </a:rPr>
            <a:t>bo</a:t>
          </a:r>
          <a:r>
            <a:rPr lang="en" sz="2000" b="1" dirty="0"/>
            <a:t> (Mat.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</a:rPr>
            <a:t>E Lei ta defin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í kiko piká ta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</a:rPr>
            <a:t>Ora ku nos peka nos ta w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òrdu kondená na morto etèrno 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</a:rPr>
            <a:t>E Lei ta inkapas pa pordon</a:t>
          </a:r>
          <a:r>
            <a:rPr lang="pap-029" sz="2000" b="1" noProof="0" dirty="0">
              <a:solidFill>
                <a:schemeClr val="tx1"/>
              </a:solidFill>
              <a:latin typeface="Aptos" panose="020B0004020202020204" pitchFamily="34" charset="0"/>
            </a:rPr>
            <a:t>á piká</a:t>
          </a:r>
          <a:endParaRPr lang="pap-029" sz="2000" noProof="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Hesus a sufri morto et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 pa paga pa nos pikánan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Ora ku nos asept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Hesus Su sakrifisio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nos pik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ánan ta wòrdu pordoná</a:t>
          </a:r>
          <a:endParaRPr lang="pap-029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Un bes pordon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nos ta warda e Lei asina pa no peka atrobe  </a:t>
          </a:r>
          <a:b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pap-029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(1 Juan 2:1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pap-029" sz="2400" b="1" kern="1200" noProof="0" dirty="0">
              <a:solidFill>
                <a:schemeClr val="accent5">
                  <a:lumMod val="50000"/>
                </a:schemeClr>
              </a:solidFill>
            </a:rPr>
            <a:t>Evit</a:t>
          </a:r>
          <a:r>
            <a:rPr lang="pap-029" sz="2400" b="1" kern="1200" noProof="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á </a:t>
          </a:r>
          <a:r>
            <a:rPr lang="pap-029" sz="2400" b="1" kern="1200" noProof="0" dirty="0">
              <a:solidFill>
                <a:schemeClr val="accent5">
                  <a:lumMod val="50000"/>
                </a:schemeClr>
              </a:solidFill>
            </a:rPr>
            <a:t>tentashon</a:t>
          </a:r>
          <a:endParaRPr lang="pap-029" sz="2400" kern="1200" noProof="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pap-029" sz="2400" b="1" kern="1200" noProof="0" dirty="0">
              <a:solidFill>
                <a:schemeClr val="accent5">
                  <a:lumMod val="50000"/>
                </a:schemeClr>
              </a:solidFill>
            </a:rPr>
            <a:t>Tepnan pa evit</a:t>
          </a:r>
          <a:r>
            <a:rPr lang="pap-029" sz="2400" b="1" kern="1200" noProof="0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</a:rPr>
            <a:t>á piká</a:t>
          </a:r>
          <a:endParaRPr lang="pap-029" sz="24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PIK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E Lei i Pik</a:t>
          </a:r>
          <a:r>
            <a:rPr lang="en-US" sz="2400" b="1" kern="1200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rPr>
            <a:t>á 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LEI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pap-029" sz="2400" b="1" kern="1200" noProof="0" dirty="0">
              <a:solidFill>
                <a:schemeClr val="accent6">
                  <a:lumMod val="50000"/>
                </a:schemeClr>
              </a:solidFill>
            </a:rPr>
            <a:t>E Evangelio i  e Lei</a:t>
          </a:r>
          <a:endParaRPr lang="pap-029" sz="2400" kern="1200" noProof="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pap-029" sz="2400" b="1" kern="1200" noProof="0" dirty="0">
              <a:solidFill>
                <a:schemeClr val="accent6">
                  <a:lumMod val="50000"/>
                </a:schemeClr>
              </a:solidFill>
            </a:rPr>
            <a:t>Trah</a:t>
          </a:r>
          <a:r>
            <a:rPr lang="pap-029" sz="2400" b="1" kern="1200" noProof="0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rPr>
            <a:t>á riba e Baranka</a:t>
          </a:r>
          <a:endParaRPr lang="pap-029" sz="24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EVANGELIO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Evit</a:t>
          </a:r>
          <a:r>
            <a:rPr lang="pap-029" sz="2000" b="1" kern="1200" noProof="0" dirty="0">
              <a:latin typeface="Aptos" panose="020B0004020202020204" pitchFamily="34" charset="0"/>
            </a:rPr>
            <a:t>á di hasi kosnan ku lo por guiabo pa peka</a:t>
          </a:r>
          <a:r>
            <a:rPr lang="pap-029" sz="2000" b="1" kern="1200" noProof="0" dirty="0"/>
            <a:t> </a:t>
          </a:r>
          <a:br>
            <a:rPr lang="pap-029" sz="2000" b="1" kern="1200" noProof="0" dirty="0"/>
          </a:br>
          <a:r>
            <a:rPr lang="pap-029" sz="2000" b="1" kern="1200" noProof="0" dirty="0"/>
            <a:t>(Marko  9:43; J</a:t>
          </a:r>
          <a:r>
            <a:rPr lang="pap-029" sz="2000" b="1" kern="1200" noProof="0" dirty="0">
              <a:latin typeface="Aptos" panose="020B0004020202020204" pitchFamily="34" charset="0"/>
            </a:rPr>
            <a:t>ò</a:t>
          </a:r>
          <a:r>
            <a:rPr lang="pap-029" sz="2000" b="1" kern="1200" noProof="0" dirty="0"/>
            <a:t>b 23:12). Por eh</a:t>
          </a:r>
          <a:r>
            <a:rPr lang="pap-029" sz="2000" b="1" kern="1200" noProof="0" dirty="0">
              <a:latin typeface="Aptos" panose="020B0004020202020204" pitchFamily="34" charset="0"/>
            </a:rPr>
            <a:t>èmpel, kumpra alkohol</a:t>
          </a:r>
          <a:r>
            <a:rPr lang="pap-029" sz="2000" b="1" kern="1200" noProof="0" dirty="0"/>
            <a:t>.</a:t>
          </a:r>
          <a:endParaRPr lang="pap-029" sz="2000" kern="1200" noProof="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Evit</a:t>
          </a:r>
          <a:r>
            <a:rPr lang="pap-029" sz="2000" b="1" kern="1200" noProof="0" dirty="0">
              <a:latin typeface="Aptos" panose="020B0004020202020204" pitchFamily="34" charset="0"/>
            </a:rPr>
            <a:t>á di bai na luganan kaminda bo lo por peka</a:t>
          </a:r>
          <a:r>
            <a:rPr lang="pap-029" sz="2000" b="1" kern="1200" noProof="0" dirty="0"/>
            <a:t> (Marko 9:45; J</a:t>
          </a:r>
          <a:r>
            <a:rPr lang="pap-029" sz="2000" b="1" kern="1200" noProof="0" dirty="0">
              <a:latin typeface="Aptos" panose="020B0004020202020204" pitchFamily="34" charset="0"/>
            </a:rPr>
            <a:t>ò</a:t>
          </a:r>
          <a:r>
            <a:rPr lang="pap-029" sz="2000" b="1" kern="1200" noProof="0" dirty="0"/>
            <a:t>b 23:11). Por eh</a:t>
          </a:r>
          <a:r>
            <a:rPr lang="pap-029" sz="2000" b="1" kern="1200" noProof="0" dirty="0">
              <a:latin typeface="Aptos" panose="020B0004020202020204" pitchFamily="34" charset="0"/>
            </a:rPr>
            <a:t>èmpel, baiendo na un cabaret</a:t>
          </a:r>
          <a:r>
            <a:rPr lang="pap-029" sz="2000" b="1" kern="1200" noProof="0" dirty="0"/>
            <a:t>.</a:t>
          </a:r>
          <a:endParaRPr lang="pap-029" sz="2000" kern="1200" noProof="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Evit</a:t>
          </a:r>
          <a:r>
            <a:rPr lang="pap-029" sz="2000" b="1" kern="1200" noProof="0" dirty="0">
              <a:latin typeface="Aptos" panose="020B0004020202020204" pitchFamily="34" charset="0"/>
            </a:rPr>
            <a:t>á di wak kosnan ku lo por guiabo pa peka</a:t>
          </a:r>
          <a:r>
            <a:rPr lang="pap-029" sz="2000" b="1" kern="1200" noProof="0" dirty="0"/>
            <a:t> (Marko 9:47; J</a:t>
          </a:r>
          <a:r>
            <a:rPr lang="pap-029" sz="2000" b="1" kern="1200" noProof="0" dirty="0">
              <a:latin typeface="Aptos" panose="020B0004020202020204" pitchFamily="34" charset="0"/>
            </a:rPr>
            <a:t>ò</a:t>
          </a:r>
          <a:r>
            <a:rPr lang="pap-029" sz="2000" b="1" kern="1200" noProof="0" dirty="0"/>
            <a:t>b 31:1). Por eh</a:t>
          </a:r>
          <a:r>
            <a:rPr lang="pap-029" sz="2000" b="1" kern="1200" noProof="0" dirty="0">
              <a:latin typeface="Aptos" panose="020B0004020202020204" pitchFamily="34" charset="0"/>
            </a:rPr>
            <a:t>èmpel, wak pelíkulanan ku esenanan indesente 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No pensa ku bo ta di sufisiensia propio (1 Kor.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St</a:t>
          </a:r>
          <a:r>
            <a:rPr lang="en-US" sz="2000" b="1" kern="1200" dirty="0">
              <a:latin typeface="Aptos" panose="020B0004020202020204" pitchFamily="34" charset="0"/>
            </a:rPr>
            <a:t>ò</a:t>
          </a:r>
          <a:r>
            <a:rPr lang="en" sz="2000" b="1" kern="1200" dirty="0"/>
            <a:t>p di bisa kada un kon bon bo ta, sea humilde manera Hesus (Mat.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Hasi loke sea ta nesesario pa kita pashon for di bo kurason (Mat.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St</a:t>
          </a:r>
          <a:r>
            <a:rPr lang="en-US" sz="2000" b="1" kern="1200" dirty="0">
              <a:latin typeface="Aptos" panose="020B0004020202020204" pitchFamily="34" charset="0"/>
            </a:rPr>
            <a:t>ò</a:t>
          </a:r>
          <a:r>
            <a:rPr lang="en" sz="2000" b="1" kern="1200" dirty="0"/>
            <a:t>p di kritik</a:t>
          </a:r>
          <a:r>
            <a:rPr lang="en-US" sz="2000" b="1" kern="1200" dirty="0">
              <a:latin typeface="Aptos" panose="020B0004020202020204" pitchFamily="34" charset="0"/>
            </a:rPr>
            <a:t>á </a:t>
          </a:r>
          <a:r>
            <a:rPr lang="en-US" sz="2000" b="1" kern="1200" dirty="0" err="1">
              <a:latin typeface="Aptos" panose="020B0004020202020204" pitchFamily="34" charset="0"/>
            </a:rPr>
            <a:t>i</a:t>
          </a:r>
          <a:r>
            <a:rPr lang="en" sz="2000" b="1" kern="1200" dirty="0"/>
            <a:t> husga otronan (1 Kor.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No odia bo enemigunan, pero resa pa nan (Mat.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St</a:t>
          </a:r>
          <a:r>
            <a:rPr lang="en-US" sz="2000" b="1" kern="1200" dirty="0">
              <a:latin typeface="Aptos" panose="020B0004020202020204" pitchFamily="34" charset="0"/>
            </a:rPr>
            <a:t>ò</a:t>
          </a:r>
          <a:r>
            <a:rPr lang="en" sz="2000" b="1" kern="1200" dirty="0"/>
            <a:t>p di ta rabia ku esnan r</a:t>
          </a:r>
          <a:r>
            <a:rPr lang="en-US" sz="2000" b="1" kern="1200" dirty="0" err="1">
              <a:latin typeface="Aptos" panose="020B0004020202020204" pitchFamily="34" charset="0"/>
            </a:rPr>
            <a:t>ònt</a:t>
          </a:r>
          <a:r>
            <a:rPr lang="en-US" sz="2000" b="1" kern="1200" dirty="0">
              <a:latin typeface="Aptos" panose="020B0004020202020204" pitchFamily="34" charset="0"/>
            </a:rPr>
            <a:t> di </a:t>
          </a:r>
          <a:r>
            <a:rPr lang="en-US" sz="2000" b="1" kern="1200" dirty="0" err="1">
              <a:latin typeface="Aptos" panose="020B0004020202020204" pitchFamily="34" charset="0"/>
            </a:rPr>
            <a:t>bo</a:t>
          </a:r>
          <a:r>
            <a:rPr lang="en" sz="2000" b="1" kern="1200" dirty="0"/>
            <a:t> (Mat.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E Lei ta defin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í kiko piká ta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Ora ku nos peka nos ta w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òrdu kondená na morto etèrno 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</a:rPr>
            <a:t>E Lei ta inkapas pa pordon</a:t>
          </a:r>
          <a:r>
            <a:rPr lang="pap-029" sz="20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á piká</a:t>
          </a:r>
          <a:endParaRPr lang="pap-029" sz="2000" kern="1200" noProof="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Hesus a sufri morto et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èrno pa paga pa nos pikánan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Ora ku nos asept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 Hesus Su sakrifisio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nos pik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ánan ta wòrdu pordoná</a:t>
          </a:r>
          <a:endParaRPr lang="pap-029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Un bes pordon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nos ta warda e Lei asina pa no peka atrobe  </a:t>
          </a:r>
          <a:b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pap-029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(1 Juan 2:1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97256" y="797101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PIK</a:t>
            </a:r>
            <a:r>
              <a:rPr lang="en-US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</a:t>
            </a:r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E EVANGELIO,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 I E LEI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739241" y="4884957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</a:t>
            </a:r>
            <a:r>
              <a:rPr lang="en-US" sz="1600" b="1" dirty="0">
                <a:solidFill>
                  <a:srgbClr val="884502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884502"/>
                </a:solidFill>
              </a:rPr>
              <a:t>s  9 pa Mei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EVANGELIO I E LEI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Pasombra nos ta manten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é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 persona ta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hustifiká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 medio di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aparti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obranan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e lei.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(Romanonan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salbashon ( e pordon di pik</a:t>
            </a:r>
            <a:r>
              <a:rPr lang="pap-029" sz="2000" b="1" dirty="0">
                <a:latin typeface="Aptos" panose="020B0004020202020204" pitchFamily="34" charset="0"/>
              </a:rPr>
              <a:t>ánan i</a:t>
            </a:r>
            <a:r>
              <a:rPr lang="pap-029" sz="2000" b="1" dirty="0"/>
              <a:t> bida et</a:t>
            </a:r>
            <a:r>
              <a:rPr lang="pap-029" sz="2000" b="1" dirty="0">
                <a:latin typeface="Aptos" panose="020B0004020202020204" pitchFamily="34" charset="0"/>
              </a:rPr>
              <a:t>èrno</a:t>
            </a:r>
            <a:r>
              <a:rPr lang="pap-029" sz="2000" b="1" dirty="0"/>
              <a:t>) ta w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rdu opten</a:t>
            </a:r>
            <a:r>
              <a:rPr lang="pap-029" sz="2000" b="1" dirty="0">
                <a:latin typeface="Aptos" panose="020B0004020202020204" pitchFamily="34" charset="0"/>
              </a:rPr>
              <a:t>é dor di e trabou ku Hesus a hasi pa nos riba e krus </a:t>
            </a:r>
            <a:r>
              <a:rPr lang="pap-029" sz="2000" b="1" dirty="0"/>
              <a:t>(Gal. 3:13). Esaki ta oblig</a:t>
            </a:r>
            <a:r>
              <a:rPr lang="pap-029" sz="2000" b="1" dirty="0">
                <a:latin typeface="Aptos" panose="020B0004020202020204" pitchFamily="34" charset="0"/>
              </a:rPr>
              <a:t>á nos pa stima Hesus pa esaki </a:t>
            </a:r>
            <a:r>
              <a:rPr lang="pap-029" sz="2000" b="1" dirty="0"/>
              <a:t>(1 Juan 4:9, 19). Y nos ta demonstr</a:t>
            </a:r>
            <a:r>
              <a:rPr lang="pap-029" sz="2000" b="1" dirty="0">
                <a:latin typeface="Aptos" panose="020B0004020202020204" pitchFamily="34" charset="0"/>
              </a:rPr>
              <a:t>á e amor aki presisamente dor di warda Su mandamentunan </a:t>
            </a:r>
            <a:r>
              <a:rPr lang="pap-029" sz="2000" b="1" dirty="0"/>
              <a:t>(Juan </a:t>
            </a:r>
            <a:r>
              <a:rPr lang="en" sz="2000" b="1" dirty="0"/>
              <a:t>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295479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nunka tabatin intenshon pa abol</a:t>
            </a:r>
            <a:r>
              <a:rPr lang="pap-029" sz="2000" b="1" dirty="0">
                <a:latin typeface="Aptos" panose="020B0004020202020204" pitchFamily="34" charset="0"/>
              </a:rPr>
              <a:t>í e Lei, pero pa konfirmá esaki</a:t>
            </a:r>
            <a:r>
              <a:rPr lang="pap-029" sz="2000" b="1" dirty="0"/>
              <a:t> (Mat. 5:17). Tantu e Lei komo e Evangelio ta un reflekshon presis di Dios Su karakter: amor</a:t>
            </a:r>
            <a:r>
              <a:rPr lang="en" sz="2000" b="1" dirty="0"/>
              <a:t>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Laga nos repas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 relashon entre e Lei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e Evangelio ( esei ta, salbashon dor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 e sanger di Hesus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TRAH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Á RIBA E BARANKA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Pesei kkada un ku tende e palabranan aki di Mi i pone nan na práktika ta manera un hòmber sabí kende a traha su kas riba e baranka.” </a:t>
            </a:r>
            <a:r>
              <a:rPr lang="pap-029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(Mateo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Aseptando e Evangelio ta envolv</a:t>
            </a:r>
            <a:r>
              <a:rPr lang="pap-029" sz="2000" b="1" dirty="0">
                <a:latin typeface="Aptos" panose="020B0004020202020204" pitchFamily="34" charset="0"/>
              </a:rPr>
              <a:t>í siguiendo un proseso. E promé paso ta konosementu. Nos mester sa ku Un Hende lo por redemí nos </a:t>
            </a:r>
            <a:r>
              <a:rPr lang="pap-029" sz="2000" b="1" dirty="0"/>
              <a:t>(Rom</a:t>
            </a:r>
            <a:r>
              <a:rPr lang="en" sz="2000" b="1" dirty="0"/>
              <a:t>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Konosementu mester w</a:t>
            </a:r>
            <a:r>
              <a:rPr lang="pap-029" sz="2000" b="1" dirty="0">
                <a:latin typeface="Aptos" panose="020B0004020202020204" pitchFamily="34" charset="0"/>
              </a:rPr>
              <a:t>òrdu kompañá dor di akshonnan konkreto </a:t>
            </a:r>
            <a:r>
              <a:rPr lang="pap-029" sz="2000" b="1" dirty="0"/>
              <a:t> </a:t>
            </a:r>
            <a:br>
              <a:rPr lang="pap-029" sz="2000" b="1" dirty="0"/>
            </a:br>
            <a:r>
              <a:rPr lang="pap-029" sz="2000" b="1" dirty="0"/>
              <a:t>(Mat. 7:24-25). Nos ta w</a:t>
            </a:r>
            <a:r>
              <a:rPr lang="pap-029" sz="2000" b="1" dirty="0">
                <a:latin typeface="Aptos" panose="020B0004020202020204" pitchFamily="34" charset="0"/>
              </a:rPr>
              <a:t>òrdu hustifiká apart di e obranan di e Lei</a:t>
            </a:r>
            <a:r>
              <a:rPr lang="pap-029" sz="2000" b="1" dirty="0"/>
              <a:t> (Rom. 3:28), pero ta nesesario ku e obranan aki w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rdu mir</a:t>
            </a:r>
            <a:r>
              <a:rPr lang="pap-029" sz="2000" b="1" dirty="0">
                <a:latin typeface="Aptos" panose="020B0004020202020204" pitchFamily="34" charset="0"/>
              </a:rPr>
              <a:t>á den nos bida komo un resultado di nos salbashon</a:t>
            </a:r>
            <a:r>
              <a:rPr lang="pap-029" sz="2000" b="1" dirty="0"/>
              <a:t> (Mat</a:t>
            </a:r>
            <a:r>
              <a:rPr lang="en" sz="2000" b="1" dirty="0"/>
              <a:t>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konosementu so lo no salba nos. Hesus a kompar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esnan kende a risibí e konosementu di salbashon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pero no a pone e prinsipionan di e evangelio na práktika ku un persona kende a traha riba santu “ i</a:t>
            </a:r>
            <a:r>
              <a:rPr lang="pap-029" sz="2000" b="1" dirty="0">
                <a:solidFill>
                  <a:prstClr val="black"/>
                </a:solidFill>
              </a:rPr>
              <a:t>  grandi tabata e ka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ída di esaki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(Mat.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nos asept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Hesus i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biba den relashon 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íntimo kunE, wardando Su mandamentunan, nos ta trahando(konstruyendo) riba e Baranka</a:t>
            </a:r>
            <a:r>
              <a:rPr kumimoji="0" lang="pap-029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3000" b="1" dirty="0">
                <a:latin typeface="Constantia" panose="02030602050306030303" pitchFamily="18" charset="0"/>
              </a:rPr>
              <a:t>“ E lei ta revelá na hende su pikánan, pero e ta provee ningun remedi. Mientras e ta primintí bida na e obedesidu, e ta deklará ku morto ta e porshon di e transgresor. Solamente e evangelio di Kristu por libr’é for di e kondenashon òf e manchamentu di piká. E mester praktiká repentimentu pa ku Dios, kende Su lei a wòrdu violá (transgresá); i fe den Kristu, Su sakrifisio rekonsiliá. Asina e ta optené “ pordon di pikánan ku a pasa ” i ta bira un partisipante di e naturalesa divino.”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600" b="1" i="0" u="none" strike="noStrike" kern="1200" cap="none" spc="0" normalizeH="0" baseline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Nunka lo mi lubidá Bo preseptonan, pasombra pa medio di nan Bo a rebibámi. Mi ta di Bo, salbami; pasombra mi a buska Bo preseptonan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400" b="1" i="0" u="none" strike="noStrike" kern="1200" cap="none" spc="0" normalizeH="0" baseline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 Salmo 119:93, 94)</a:t>
            </a:r>
            <a:endParaRPr kumimoji="0" lang="pap-029" sz="3200" b="1" i="0" u="none" strike="noStrike" kern="1200" cap="none" spc="0" normalizeH="0" baseline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40003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Sea nos ta asept</a:t>
            </a:r>
            <a:r>
              <a:rPr lang="pap-029" sz="2000" b="1" dirty="0">
                <a:latin typeface="Aptos" panose="020B0004020202020204" pitchFamily="34" charset="0"/>
              </a:rPr>
              <a:t>á esaki òf no, piká ta un problema ku ta afektá nos tur, destruyendo nos relashon ku Dios</a:t>
            </a:r>
            <a:r>
              <a:rPr lang="pap-029" sz="2000" b="1" dirty="0"/>
              <a:t>: “ pasombra tur a peka i ta falta e gloria di Dios ” (Rom.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780295" y="2019299"/>
              <a:ext cx="1039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OBRANAN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Komprend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apropiadamente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Lei i Evangelio no ta inkompatibel; mas bien, nan tur dos ta kolabor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den nos lucha kontra di piká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Kada un tin su funshon.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Kon nos por drecha e habr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ku piká a krea entre Dios i</a:t>
            </a: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 nos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Algun a propon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dos posibel  solushon na e problema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solamente e Lei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(salbashon pa medio di obranan, un malkomprendementu di e funshon di e Lei);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òf solamente e Evangelio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(salbashon pa medio di fe, aboliendo e Lei).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PIK</a:t>
            </a:r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0B0004020202020204" pitchFamily="34" charset="0"/>
              </a:rPr>
              <a:t>Á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EVIT</a:t>
            </a:r>
            <a:r>
              <a:rPr lang="en-U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  <a:latin typeface="Aptos" panose="020B0004020202020204" pitchFamily="34" charset="0"/>
              </a:rPr>
              <a:t>Á TENTASHON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14078"/>
            <a:ext cx="12191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pero kada persona ta w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òrdu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tentá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nan ta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lastrá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bai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dor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nan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propio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deseo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wòrdu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sedusí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Santiago 1:14 </a:t>
            </a:r>
            <a:r>
              <a:rPr lang="en" sz="105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Santiago ta yama esun kende ta resist</a:t>
            </a:r>
            <a:r>
              <a:rPr lang="pap-029" b="1" dirty="0">
                <a:latin typeface="Aptos" panose="020B0004020202020204" pitchFamily="34" charset="0"/>
              </a:rPr>
              <a:t>í  tentashon </a:t>
            </a:r>
            <a:r>
              <a:rPr lang="pap-029" b="1" dirty="0"/>
              <a:t>“ bendishon</a:t>
            </a:r>
            <a:r>
              <a:rPr lang="pap-029" b="1" dirty="0">
                <a:latin typeface="Aptos" panose="020B0004020202020204" pitchFamily="34" charset="0"/>
              </a:rPr>
              <a:t>á </a:t>
            </a:r>
            <a:r>
              <a:rPr lang="pap-029" b="1" dirty="0"/>
              <a:t>” ( Santiago 1:12 NIV). Pero </a:t>
            </a:r>
            <a:r>
              <a:rPr lang="pap-029" b="1" dirty="0">
                <a:latin typeface="Aptos" panose="020B0004020202020204" pitchFamily="34" charset="0"/>
              </a:rPr>
              <a:t>é ta klarifiká ku tentashon no ta bini for di Dios </a:t>
            </a:r>
            <a:r>
              <a:rPr lang="pap-029" b="1" dirty="0"/>
              <a:t>( Santiago1:13 NIV), pero mas bien ta lanta for di nos propio deseonan malu ( Santiago </a:t>
            </a:r>
            <a:r>
              <a:rPr lang="en" b="1" dirty="0"/>
              <a:t>1:14 NIV)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49503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Pablo ta papia di un “ tentad</a:t>
            </a:r>
            <a:r>
              <a:rPr lang="pap-029" sz="1900" b="1" dirty="0">
                <a:latin typeface="Aptos" panose="020B0004020202020204" pitchFamily="34" charset="0"/>
              </a:rPr>
              <a:t>ó </a:t>
            </a:r>
            <a:r>
              <a:rPr lang="pap-029" sz="1900" b="1" dirty="0"/>
              <a:t>”                               (1 Tesalonisensenan 3:5), kende Hesus a identifik</a:t>
            </a:r>
            <a:r>
              <a:rPr lang="pap-029" sz="1900" b="1" dirty="0">
                <a:latin typeface="Aptos" panose="020B0004020202020204" pitchFamily="34" charset="0"/>
              </a:rPr>
              <a:t>á</a:t>
            </a:r>
            <a:r>
              <a:rPr lang="pap-029" sz="1900" b="1" dirty="0"/>
              <a:t> komo Satan</a:t>
            </a:r>
            <a:r>
              <a:rPr lang="pap-029" sz="1900" b="1" dirty="0">
                <a:latin typeface="Aptos" panose="020B0004020202020204" pitchFamily="34" charset="0"/>
              </a:rPr>
              <a:t>ás </a:t>
            </a:r>
            <a:r>
              <a:rPr lang="pap-029" sz="1900" b="1" dirty="0"/>
              <a:t> (Mateo 4:3, 10). E ta esun kende sa mih</a:t>
            </a:r>
            <a:r>
              <a:rPr lang="pap-029" sz="1900" b="1" dirty="0">
                <a:latin typeface="Aptos" panose="020B0004020202020204" pitchFamily="34" charset="0"/>
              </a:rPr>
              <a:t>ó kon pa huza nos debilidatnan pa guia nos den piká</a:t>
            </a:r>
            <a:r>
              <a:rPr lang="pap-029" sz="1900" b="1" dirty="0"/>
              <a:t>. No laga nos lubid</a:t>
            </a:r>
            <a:r>
              <a:rPr lang="pap-029" sz="1900" b="1" dirty="0">
                <a:latin typeface="Aptos" panose="020B0004020202020204" pitchFamily="34" charset="0"/>
              </a:rPr>
              <a:t>á ku nos ta wòrdu sumergí den un guera kósmiko entre Kristu i</a:t>
            </a:r>
            <a:r>
              <a:rPr lang="pap-029" sz="1900" b="1" dirty="0"/>
              <a:t> Satan</a:t>
            </a:r>
            <a:r>
              <a:rPr lang="pap-029" sz="1900" b="1" dirty="0">
                <a:latin typeface="Aptos" panose="020B0004020202020204" pitchFamily="34" charset="0"/>
              </a:rPr>
              <a:t>ás</a:t>
            </a:r>
            <a:r>
              <a:rPr lang="pap-029" sz="1900" b="1" dirty="0"/>
              <a:t>, i ku e tentad</a:t>
            </a:r>
            <a:r>
              <a:rPr lang="pap-029" sz="1900" b="1" dirty="0">
                <a:latin typeface="Aptos" panose="020B0004020202020204" pitchFamily="34" charset="0"/>
              </a:rPr>
              <a:t>ó lo hasi tur kos posibel pa bira nos for di Kristu</a:t>
            </a:r>
            <a:r>
              <a:rPr lang="pap-029" sz="19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21746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Samson ta un eh</a:t>
            </a:r>
            <a:r>
              <a:rPr lang="pap-029" sz="2000" b="1" dirty="0">
                <a:latin typeface="Aptos" panose="020B0004020202020204" pitchFamily="34" charset="0"/>
              </a:rPr>
              <a:t>èmpel kla di un persona kende ta entregá na tentashon dor di laga su mes wòrdu hibá dor di su emoshonnan</a:t>
            </a:r>
            <a:r>
              <a:rPr lang="pap-029" sz="2000" b="1" dirty="0"/>
              <a:t>, asta sabiendo ku esakinan a bai kontra di Dios Su boluntat ( Huesnan </a:t>
            </a:r>
            <a:r>
              <a:rPr lang="en" sz="2000" b="1" dirty="0"/>
              <a:t>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 pa evit</a:t>
            </a:r>
            <a:r>
              <a:rPr lang="pap-029" sz="2000" b="1" dirty="0">
                <a:latin typeface="Aptos" panose="020B0004020202020204" pitchFamily="34" charset="0"/>
              </a:rPr>
              <a:t>á tentashon</a:t>
            </a:r>
            <a:r>
              <a:rPr lang="pap-029" sz="2000" b="1" dirty="0"/>
              <a:t>? Dor di buska Dios (Mat. 6:33); gastando tempu solitario kunE (Marko 14:38); tumando e eskudo di fe (Efe</a:t>
            </a:r>
            <a:r>
              <a:rPr lang="en" sz="2000" b="1" dirty="0"/>
              <a:t>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TEPNAN PA EVIT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PIKÁ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Y si bo wowo ta hasibo trompeká, sak’é tir’afo. Ta mihó pa bo drenta e reino di Dios ku un wowo ku pa tin dos wowo i wòrdu tirá den kandela di fiernu.”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(Marko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a laga pa nos instrukshonnan kla pa evit</a:t>
            </a:r>
            <a:r>
              <a:rPr lang="pap-029" sz="2000" b="1" dirty="0">
                <a:latin typeface="Aptos" panose="020B0004020202020204" pitchFamily="34" charset="0"/>
              </a:rPr>
              <a:t>á piká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322433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k</a:t>
            </a:r>
            <a:r>
              <a:rPr lang="pap-029" sz="2000" b="1" dirty="0">
                <a:latin typeface="Aptos" panose="020B0004020202020204" pitchFamily="34" charset="0"/>
              </a:rPr>
              <a:t>ò</a:t>
            </a:r>
            <a:r>
              <a:rPr lang="pap-029" sz="2000" b="1" dirty="0"/>
              <a:t>rto, hasi tur kos ku bo por pa evit</a:t>
            </a:r>
            <a:r>
              <a:rPr lang="pap-029" sz="2000" b="1" dirty="0">
                <a:latin typeface="Aptos" panose="020B0004020202020204" pitchFamily="34" charset="0"/>
              </a:rPr>
              <a:t>á piká i</a:t>
            </a:r>
            <a:r>
              <a:rPr lang="pap-029" sz="2000" b="1" dirty="0"/>
              <a:t> w</a:t>
            </a:r>
            <a:r>
              <a:rPr lang="pap-029" sz="2000" b="1" dirty="0">
                <a:latin typeface="Aptos" panose="020B0004020202020204" pitchFamily="34" charset="0"/>
              </a:rPr>
              <a:t>òrdu tentá pa peka</a:t>
            </a:r>
            <a:r>
              <a:rPr lang="pap-029" sz="2000" b="1" dirty="0"/>
              <a:t>. Hasi orashon tokante di esaki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491503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LEI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 LEI I PIK</a:t>
            </a:r>
            <a:r>
              <a:rPr lang="en-US" sz="4400" b="1" dirty="0">
                <a:ln/>
                <a:solidFill>
                  <a:schemeClr val="accent3"/>
                </a:solidFill>
                <a:latin typeface="Aptos" panose="020B0004020202020204" pitchFamily="34" charset="0"/>
              </a:rPr>
              <a:t>Á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Kada un ku peka ta kibra e lei; de echo, piká ta ilegalidat.”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Juan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relashon di e Lei na pik</a:t>
            </a:r>
            <a:r>
              <a:rPr lang="pap-029" sz="2000" b="1" dirty="0">
                <a:latin typeface="Aptos" panose="020B0004020202020204" pitchFamily="34" charset="0"/>
              </a:rPr>
              <a:t>á a wòrdu mal interpretá dor di ku algun kende ta pensa ku dor di warda e Lei nan lo por redemí nan pikánan</a:t>
            </a:r>
            <a:r>
              <a:rPr lang="pap-029" sz="2000" b="1" dirty="0"/>
              <a:t> (Gal . 5:4). E idea aki a guia otronan na e ekstremo kontrario, es desir, ku e Lei a w</a:t>
            </a:r>
            <a:r>
              <a:rPr lang="pap-029" sz="2000" b="1" dirty="0">
                <a:latin typeface="Aptos" panose="020B0004020202020204" pitchFamily="34" charset="0"/>
              </a:rPr>
              <a:t>òrdu abolí</a:t>
            </a:r>
            <a:r>
              <a:rPr lang="pap-029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Lei ta revel</a:t>
            </a:r>
            <a:r>
              <a:rPr lang="pap-029" sz="2000" b="1" dirty="0">
                <a:latin typeface="Aptos" panose="020B0004020202020204" pitchFamily="34" charset="0"/>
              </a:rPr>
              <a:t>á piká na nos </a:t>
            </a:r>
            <a:r>
              <a:rPr lang="pap-029" sz="2000" b="1" dirty="0"/>
              <a:t>(1 Juan 3:4). Sin e Lei nos lo no sa kiko pik</a:t>
            </a:r>
            <a:r>
              <a:rPr lang="pap-029" sz="2000" b="1" dirty="0">
                <a:latin typeface="Aptos" panose="020B0004020202020204" pitchFamily="34" charset="0"/>
              </a:rPr>
              <a:t>á ta </a:t>
            </a:r>
            <a:r>
              <a:rPr lang="pap-029" sz="2000" b="1" dirty="0"/>
              <a:t>(Romanonan 7:7) i, pesei, nos lo no buska un solushon (Galationan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Leu for di ta un karga, e Lei ta un trank</a:t>
            </a:r>
            <a:r>
              <a:rPr lang="pap-029" sz="2000" b="1" dirty="0">
                <a:latin typeface="Aptos" panose="020B0004020202020204" pitchFamily="34" charset="0"/>
              </a:rPr>
              <a:t>é protektivo ku ta prevení nos for di sufri e konsekuensianan teribel di piká </a:t>
            </a:r>
            <a:r>
              <a:rPr lang="pap-029" sz="2000" b="1" dirty="0"/>
              <a:t> (1 Juan 5:3; Salmo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problema tabata pensando ku e Lei ta relashon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salbashon, sea komo un medio òf komo un opstákulo pa logra esaki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Pero e funshon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 e Lei nunka tabata pa salbashon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Kiko, anto, ta su funshon?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9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66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EVANGELIO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1458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Aptos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2026-04-14T06:19:54Z</dcterms:created>
  <dcterms:modified xsi:type="dcterms:W3CDTF">2026-05-19T19:59:00Z</dcterms:modified>
</cp:coreProperties>
</file>