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sabiduria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Dios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690EB3-3C6D-46BC-80D4-CE1520A26E76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lokura di e krus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Dios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399854-EE6F-4F96-BF2A-73A2FA0D1967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mensahe di e krus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D1BA5-7B91-4C43-A5A9-1361F0524EF7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bobedat i debilidat di Dios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sv-SE" sz="1800" b="1" noProof="0" dirty="0"/>
            <a:t>E mensahe di e krus ta bobedat pa esnan ku ta bai pèrdí” (1 Korintionan</a:t>
          </a:r>
          <a:r>
            <a:rPr lang="en-US" sz="1800" b="1" noProof="0" dirty="0"/>
            <a:t>”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it-IT" sz="1800" b="1" noProof="0" dirty="0"/>
            <a:t>Dios a agradá pa salba esnan ku ta kere pa medio di e bobedad di e predikashon</a:t>
          </a:r>
          <a:r>
            <a:rPr lang="en-US" sz="1800" b="1" noProof="0" dirty="0"/>
            <a:t>” (1 Kor. 1:21)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“Kristu krusifiká, […] bobedat pa e paganonan , (1 Kor. 1:23)</a:t>
          </a:r>
          <a:endParaRPr lang="pap-029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it-IT" sz="1800" b="1" noProof="0" dirty="0"/>
            <a:t>Pa e hende natural […] e kosnan di e Spiritu di Dios […] ta bobedad</a:t>
          </a:r>
          <a:r>
            <a:rPr lang="en-US" sz="1800" b="1" noProof="0" dirty="0"/>
            <a:t>” (1 Kor.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“Pasobra e sabiduria di e mundu aki ta bobedad den bista di Dios” (1 Korintionan </a:t>
          </a:r>
          <a:r>
            <a:rPr lang="en-US" sz="1800" b="1" noProof="0" dirty="0"/>
            <a:t>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pió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di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hende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/>
            <a:t>Lokura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Destrukshon</a:t>
          </a:r>
          <a:r>
            <a:rPr lang="en-US" sz="2000" b="1" noProof="0" dirty="0"/>
            <a:t> </a:t>
          </a:r>
          <a:r>
            <a:rPr lang="en-US" sz="2000" b="1" noProof="0" dirty="0" err="1"/>
            <a:t>propio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Dios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su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mihó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 err="1"/>
            <a:t>Poder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Pordon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Perdishon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Salbashon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Rechaso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Aseptashon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 custScaleX="115075" custLinFactNeighborX="4836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sabiduria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Dios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lokura di e krus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Dios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mensahe di e krus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bobedat i debilidat di Dios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sv-SE" sz="1800" b="1" kern="1200" noProof="0" dirty="0"/>
            <a:t>E mensahe di e krus ta bobedat pa esnan ku ta bai pèrdí” (1 Korintionan</a:t>
          </a:r>
          <a:r>
            <a:rPr lang="en-US" sz="1800" b="1" kern="1200" noProof="0" dirty="0"/>
            <a:t>”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it-IT" sz="1800" b="1" kern="1200" noProof="0" dirty="0"/>
            <a:t>Dios a agradá pa salba esnan ku ta kere pa medio di e bobedad di e predikashon</a:t>
          </a:r>
          <a:r>
            <a:rPr lang="en-US" sz="1800" b="1" kern="1200" noProof="0" dirty="0"/>
            <a:t>” (1 Kor.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“Kristu krusifiká, […] bobedat pa e paganonan , (1 Kor. 1:23)</a:t>
          </a:r>
          <a:endParaRPr lang="pap-029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it-IT" sz="1800" b="1" kern="1200" noProof="0" dirty="0"/>
            <a:t>Pa e hende natural […] e kosnan di e Spiritu di Dios […] ta bobedad</a:t>
          </a:r>
          <a:r>
            <a:rPr lang="en-US" sz="1800" b="1" kern="1200" noProof="0" dirty="0"/>
            <a:t>” (1 Kor.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“Pasobra e sabiduria di e mundu aki ta bobedad den bista di Dios” (1 Korintionan </a:t>
          </a:r>
          <a:r>
            <a:rPr lang="en-US" sz="1800" b="1" kern="1200" noProof="0" dirty="0"/>
            <a:t>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228348" y="536861"/>
          <a:ext cx="2540229" cy="298850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228348" y="649097"/>
          <a:ext cx="186614" cy="186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228348" y="0"/>
          <a:ext cx="2540229" cy="53686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pió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di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hende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28348" y="0"/>
        <a:ext cx="2540229" cy="536861"/>
      </dsp:txXfrm>
    </dsp:sp>
    <dsp:sp modelId="{E7F4D5B1-82DC-4F0B-ACA5-D713CF6E241B}">
      <dsp:nvSpPr>
        <dsp:cNvPr id="0" name=""/>
        <dsp:cNvSpPr/>
      </dsp:nvSpPr>
      <dsp:spPr>
        <a:xfrm>
          <a:off x="228599" y="1084089"/>
          <a:ext cx="186609" cy="18660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342594" y="959900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Lokura</a:t>
          </a:r>
          <a:endParaRPr lang="en-US" sz="2000" b="1" kern="1200" noProof="0" dirty="0"/>
        </a:p>
      </dsp:txBody>
      <dsp:txXfrm>
        <a:off x="342594" y="959900"/>
        <a:ext cx="2718547" cy="434987"/>
      </dsp:txXfrm>
    </dsp:sp>
    <dsp:sp modelId="{624BCA84-C5C0-415E-B6C0-97F62AE55C75}">
      <dsp:nvSpPr>
        <dsp:cNvPr id="0" name=""/>
        <dsp:cNvSpPr/>
      </dsp:nvSpPr>
      <dsp:spPr>
        <a:xfrm>
          <a:off x="228599" y="1519077"/>
          <a:ext cx="186609" cy="186609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342594" y="1394888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Rechaso</a:t>
          </a:r>
          <a:endParaRPr lang="en-US" sz="2000" b="1" kern="1200" noProof="0" dirty="0"/>
        </a:p>
      </dsp:txBody>
      <dsp:txXfrm>
        <a:off x="342594" y="1394888"/>
        <a:ext cx="2718547" cy="434987"/>
      </dsp:txXfrm>
    </dsp:sp>
    <dsp:sp modelId="{64D44CB1-1FF9-4750-A98F-13AC660D37EC}">
      <dsp:nvSpPr>
        <dsp:cNvPr id="0" name=""/>
        <dsp:cNvSpPr/>
      </dsp:nvSpPr>
      <dsp:spPr>
        <a:xfrm>
          <a:off x="228599" y="1954065"/>
          <a:ext cx="186609" cy="18660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342594" y="1829876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Destrukshon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propio</a:t>
          </a:r>
          <a:endParaRPr lang="en-US" sz="2000" b="1" kern="1200" noProof="0" dirty="0"/>
        </a:p>
      </dsp:txBody>
      <dsp:txXfrm>
        <a:off x="342594" y="1829876"/>
        <a:ext cx="2718547" cy="434987"/>
      </dsp:txXfrm>
    </dsp:sp>
    <dsp:sp modelId="{6CEFD66E-15EA-4CD8-AE74-B025AB01603D}">
      <dsp:nvSpPr>
        <dsp:cNvPr id="0" name=""/>
        <dsp:cNvSpPr/>
      </dsp:nvSpPr>
      <dsp:spPr>
        <a:xfrm>
          <a:off x="228599" y="2389053"/>
          <a:ext cx="186609" cy="18660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342594" y="2264864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Perdishon</a:t>
          </a:r>
          <a:endParaRPr lang="en-US" sz="2000" b="1" kern="1200" noProof="0" dirty="0"/>
        </a:p>
      </dsp:txBody>
      <dsp:txXfrm>
        <a:off x="342594" y="2264864"/>
        <a:ext cx="2718547" cy="434987"/>
      </dsp:txXfrm>
    </dsp:sp>
    <dsp:sp modelId="{CB2A4995-A82B-416F-B79D-8E1A18C51C4A}">
      <dsp:nvSpPr>
        <dsp:cNvPr id="0" name=""/>
        <dsp:cNvSpPr/>
      </dsp:nvSpPr>
      <dsp:spPr>
        <a:xfrm>
          <a:off x="3073907" y="536861"/>
          <a:ext cx="2540229" cy="298850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3073907" y="649097"/>
          <a:ext cx="186614" cy="186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3073907" y="0"/>
          <a:ext cx="2540229" cy="5368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Dios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su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mihó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3073907" y="0"/>
        <a:ext cx="2540229" cy="536861"/>
      </dsp:txXfrm>
    </dsp:sp>
    <dsp:sp modelId="{7583F063-1618-47DD-A04B-F94D883543E6}">
      <dsp:nvSpPr>
        <dsp:cNvPr id="0" name=""/>
        <dsp:cNvSpPr/>
      </dsp:nvSpPr>
      <dsp:spPr>
        <a:xfrm>
          <a:off x="3074158" y="1084089"/>
          <a:ext cx="186609" cy="1866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3188153" y="959900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Poder</a:t>
          </a:r>
          <a:endParaRPr lang="en-US" sz="2000" b="1" kern="1200" noProof="0" dirty="0"/>
        </a:p>
      </dsp:txBody>
      <dsp:txXfrm>
        <a:off x="3188153" y="959900"/>
        <a:ext cx="2718547" cy="434987"/>
      </dsp:txXfrm>
    </dsp:sp>
    <dsp:sp modelId="{5221AC91-1EF6-4389-88EE-440942929C89}">
      <dsp:nvSpPr>
        <dsp:cNvPr id="0" name=""/>
        <dsp:cNvSpPr/>
      </dsp:nvSpPr>
      <dsp:spPr>
        <a:xfrm>
          <a:off x="3074158" y="1519077"/>
          <a:ext cx="186609" cy="186609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3188153" y="1394888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Aseptashon</a:t>
          </a:r>
          <a:endParaRPr lang="en-US" sz="2000" b="1" kern="1200" noProof="0" dirty="0"/>
        </a:p>
      </dsp:txBody>
      <dsp:txXfrm>
        <a:off x="3188153" y="1394888"/>
        <a:ext cx="2718547" cy="434987"/>
      </dsp:txXfrm>
    </dsp:sp>
    <dsp:sp modelId="{BC6AC961-8476-45B7-BC8A-0ABB721B8675}">
      <dsp:nvSpPr>
        <dsp:cNvPr id="0" name=""/>
        <dsp:cNvSpPr/>
      </dsp:nvSpPr>
      <dsp:spPr>
        <a:xfrm>
          <a:off x="3074158" y="1954065"/>
          <a:ext cx="186609" cy="186609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3188153" y="1829876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Pordon</a:t>
          </a:r>
          <a:endParaRPr lang="en-US" sz="2000" b="1" kern="1200" noProof="0" dirty="0"/>
        </a:p>
      </dsp:txBody>
      <dsp:txXfrm>
        <a:off x="3188153" y="1829876"/>
        <a:ext cx="2718547" cy="434987"/>
      </dsp:txXfrm>
    </dsp:sp>
    <dsp:sp modelId="{0D8C232F-F28D-400E-BD44-3E5B1752609C}">
      <dsp:nvSpPr>
        <dsp:cNvPr id="0" name=""/>
        <dsp:cNvSpPr/>
      </dsp:nvSpPr>
      <dsp:spPr>
        <a:xfrm>
          <a:off x="3074158" y="2389053"/>
          <a:ext cx="186609" cy="18660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3188153" y="2264864"/>
          <a:ext cx="2718547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Salbashon</a:t>
          </a:r>
          <a:endParaRPr lang="en-US" sz="2000" b="1" kern="1200" noProof="0" dirty="0"/>
        </a:p>
      </dsp:txBody>
      <dsp:txXfrm>
        <a:off x="3188153" y="2264864"/>
        <a:ext cx="2718547" cy="43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E MENSAHE DI KRUS</a:t>
            </a:r>
            <a:endParaRPr lang="en-US" sz="44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 for July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Pasobra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mensahe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di e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krus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ta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bobedat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pa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esnan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ta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bai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pèrdí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, ma pa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nos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ta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wòrdu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salbá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e ta e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poder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di Dios”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Korintionan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554080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1 </a:t>
            </a:r>
            <a:r>
              <a:rPr lang="pap-029" sz="2000" b="1" dirty="0"/>
              <a:t>Korintionan 1:17-31 ta papia di e manera ku e krus ta impaktá bida di hende</a:t>
            </a:r>
            <a:r>
              <a:rPr lang="en-US" sz="2000" b="1" noProof="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Salbá pa un hende ku a muri na un krus i despues a lanta atrobe? Pa hende e ta bobedat, sin sentido i debilidat. Pero pa esnan di nos ku a habri nos kurason pa e yamada di Spiritu Santu, e krus ta “e poder di Dios, […] sabiduria, hustisia, santifikashon, i redenshon” ( 1 Kor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Pa kreyentenan, e krus ta un símbolo di salbashon. Pero pa hende ku a biba den promé siglo, e krus a representá solamente e morto bergonsoso di un kriminal.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E SABIDURIA DI DIOS</a:t>
            </a:r>
            <a:endParaRPr lang="en-US" sz="4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pap-029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ap-029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 pa esnan ku Dios a yaman, tantu hudiu komo griego, Kristu ta e poder di Dios I e sabiduria di Dios</a:t>
            </a:r>
            <a:r>
              <a:rPr lang="pap-029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pap-029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Korintionan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142695" y="1689175"/>
            <a:ext cx="5894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 Atenas, Pablo a usa sabiduria humano pa purba konvensé e hòmbernan sabí. For di e tempu ei padilanti, el a disidí di usa solamente sabiduria divino.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6206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sabiduria di Dios ta destruí “e sabiduria di e sabínan”; e ta tira un banda “e komprondementu di e sabínan” (1 Kor. 1:19); i “a hasi bobo … e sabiduria di mundu” (1 Kor</a:t>
            </a:r>
            <a:r>
              <a:rPr lang="en-US" sz="2000" b="1" noProof="0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Kiko ta e sabiduria divino ku Pablo a prediká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Kontrali na tur lógika humano, e sabiduria di Dios ta konsistí den “salba kreyentenan pa medio di e bobedad di predikashon” (1 Korintionan1:21</a:t>
            </a:r>
            <a:r>
              <a:rPr lang="en-US" sz="2000" b="1" noProof="0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888621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Dios mes a mand’é pa prediká Su mensahe “sin palabranan di sabiduria humano, pa e krus di Kristu no wòrdu bashí di su poder” (1 Kor.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1:17 </a:t>
            </a:r>
            <a:r>
              <a:rPr kumimoji="0" lang="pap-029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NIV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/>
                <a:solidFill>
                  <a:schemeClr val="accent3"/>
                </a:solidFill>
              </a:rPr>
              <a:t>E LOKURA DI E KRUS</a:t>
            </a:r>
            <a:endParaRPr lang="en-US" sz="36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49" y="386189"/>
            <a:ext cx="657225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“ma nos ta prediká Kristu krusifiká: un piedra di trompeká pa hudiunan i bobedad pa paganonan”</a:t>
            </a:r>
          </a:p>
          <a:p>
            <a:pPr algn="ctr"/>
            <a:r>
              <a:rPr lang="pap-029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Korintionan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46622" y="2391438"/>
            <a:ext cx="590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palabra griego mōria (lokura, bobedat, bobedat) ta wòrdu usá sinku biaha den 1 Korintionan: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610829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810250" y="4273214"/>
            <a:ext cx="6381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krus ta bobedat pa esnan ku ta pèrdí; na esnan ku no konosé Dios (paganonan); na esnan ku ta pensa solamente riba e mundu aki (hende natural); na esnan ku ta wòrdu goberná solamente pa nan propio sabiduria.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307256"/>
            <a:ext cx="5706478" cy="290666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810249" y="5841992"/>
            <a:ext cx="6381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Pero e krus ta un bendishon pa esnan ku ta salbá, esta, pa esnan ku ta dispuesto pa mira e krus for di e punto di bista di Dios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 PODER DI DIOS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“Pasobra e mensahe di e krus ta bobedat pa esnan ku ta bai pèrdí, ma pa nos ku ta wòrdu salbá e ta e poder di Dios.” </a:t>
            </a:r>
            <a:r>
              <a:rPr lang="pap-029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Korintoinan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E krus tin e poder pa mustra e pió di hende i e mihó di Dios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Kor.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102074"/>
              </p:ext>
            </p:extLst>
          </p:nvPr>
        </p:nvGraphicFramePr>
        <p:xfrm>
          <a:off x="665745" y="2038966"/>
          <a:ext cx="6020803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prstClr val="black"/>
                </a:solidFill>
              </a:rPr>
              <a:t>Esnan ku rechasá e krus ta kosechá e konsekuensianan di nan akshonnan robes, i finalmente lo wòrdu destruí dor di Esun ku nan a rechasá.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85708"/>
            <a:ext cx="6791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poder</a:t>
            </a:r>
            <a:r>
              <a:rPr lang="en-US" sz="2000" b="1" dirty="0">
                <a:solidFill>
                  <a:prstClr val="black"/>
                </a:solidFill>
              </a:rPr>
              <a:t> di Dios, </a:t>
            </a:r>
            <a:r>
              <a:rPr lang="en-US" sz="2000" b="1" dirty="0" err="1">
                <a:solidFill>
                  <a:prstClr val="black"/>
                </a:solidFill>
              </a:rPr>
              <a:t>mustra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riba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krus</a:t>
            </a:r>
            <a:r>
              <a:rPr lang="en-US" sz="2000" b="1" dirty="0">
                <a:solidFill>
                  <a:prstClr val="black"/>
                </a:solidFill>
              </a:rPr>
              <a:t>, ta </a:t>
            </a:r>
            <a:r>
              <a:rPr lang="en-US" sz="2000" b="1" dirty="0" err="1">
                <a:solidFill>
                  <a:prstClr val="black"/>
                </a:solidFill>
              </a:rPr>
              <a:t>kapas</a:t>
            </a:r>
            <a:r>
              <a:rPr lang="en-US" sz="2000" b="1" dirty="0">
                <a:solidFill>
                  <a:prstClr val="black"/>
                </a:solidFill>
              </a:rPr>
              <a:t> pa </a:t>
            </a:r>
            <a:r>
              <a:rPr lang="en-US" sz="2000" b="1" dirty="0" err="1">
                <a:solidFill>
                  <a:prstClr val="black"/>
                </a:solidFill>
              </a:rPr>
              <a:t>rekonsiliá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Dios </a:t>
            </a:r>
            <a:r>
              <a:rPr lang="en-US" sz="2000" b="1" dirty="0" err="1">
                <a:solidFill>
                  <a:prstClr val="black"/>
                </a:solidFill>
              </a:rPr>
              <a:t>dor</a:t>
            </a:r>
            <a:r>
              <a:rPr lang="en-US" sz="2000" b="1" dirty="0">
                <a:solidFill>
                  <a:prstClr val="black"/>
                </a:solidFill>
              </a:rPr>
              <a:t> di </a:t>
            </a:r>
            <a:r>
              <a:rPr lang="en-US" sz="2000" b="1" dirty="0" err="1">
                <a:solidFill>
                  <a:prstClr val="black"/>
                </a:solidFill>
              </a:rPr>
              <a:t>pordoná</a:t>
            </a:r>
            <a:r>
              <a:rPr lang="en-US" sz="2000" b="1" dirty="0">
                <a:solidFill>
                  <a:prstClr val="black"/>
                </a:solidFill>
              </a:rPr>
              <a:t> tur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pikánan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pa </a:t>
            </a:r>
            <a:r>
              <a:rPr lang="en-US" sz="2000" b="1" dirty="0" err="1">
                <a:solidFill>
                  <a:prstClr val="black"/>
                </a:solidFill>
              </a:rPr>
              <a:t>dun’é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eterno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Kol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1:20; 1P. 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E MENSAHE DI KRUS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ap-029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Pasobra komo ku den e sabiduria di Dios mundu no a konos'E pa medio di su sabiduria, Dios a dispuesto pa salba esnan ku ta kere pa medio di e bobedad di loke a wòrdu prediká.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b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pap-029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pap-029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orintionan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753856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Dikon prediká e mensahe di krus ta bobedat</a:t>
            </a:r>
            <a:br>
              <a:rPr lang="sv-SE" sz="2000" b="1" dirty="0"/>
            </a:br>
            <a:r>
              <a:rPr lang="sv-SE" sz="2000" b="1" dirty="0"/>
              <a:t>(1 Korintionan</a:t>
            </a:r>
            <a:r>
              <a:rPr lang="en-US" sz="2000" b="1" noProof="0" dirty="0"/>
              <a:t>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55250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E mensahe di e krus ta mustra kon leu Dios tabata dispuesto pa bai pa duna nos salbashon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Sinembargo, pa e angelnan, e mensahe di e krus tabata algu kompletamente diferente. Hesus, kende nan a konosé den Shelu, a permití su mes wòrdu matá pa motibu di amor pa un rasa ku a rechas’é. Esaki ta e perspektiva ku Pablo kier a transmití pa medio di su predikashon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483111"/>
            <a:ext cx="7353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E hudiunan tabata spera un Mesías ku lo a libra nan for di opreshon romano. Ora Hesus a anunsiá ku nan lo a krusifik’é, su mes disipelnan a keda spantá. Ademas, pa un hudiu, un hòmber kologá na un palu tabata un persona maldishoná pa Dios (Deuteronomio 21:23). Pa un gentil, ku no tabata ni spera un Redentor, e konklushon tabata meskos: e krus ta lokura.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E BOBEDAD I DEBILIDAD DI DIOS</a:t>
            </a:r>
            <a:endParaRPr lang="en-US" sz="32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“</a:t>
            </a:r>
            <a:r>
              <a:rPr lang="pap-029" b="1" dirty="0">
                <a:latin typeface="Comic Sans MS" panose="030F0702030302020204" pitchFamily="66" charset="0"/>
              </a:rPr>
              <a:t>Pasobra bobedat di Dios ta mas sabí ku sabiduria di hende, i e debilidat di Dios ta mas fuerte ku forsa di hende</a:t>
            </a:r>
            <a:r>
              <a:rPr lang="pap-029" b="1" noProof="0" dirty="0">
                <a:latin typeface="Comic Sans MS" panose="030F0702030302020204" pitchFamily="66" charset="0"/>
              </a:rPr>
              <a:t>.” </a:t>
            </a:r>
            <a:r>
              <a:rPr lang="pap-029" sz="1400" b="1" noProof="0" dirty="0">
                <a:latin typeface="Comic Sans MS" panose="030F0702030302020204" pitchFamily="66" charset="0"/>
              </a:rPr>
              <a:t>(1 Korintionan 1:25</a:t>
            </a:r>
            <a:r>
              <a:rPr lang="en-US" sz="1400" b="1" noProof="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Dios di kualke manera ta bobo òf debil</a:t>
            </a:r>
            <a:r>
              <a:rPr lang="en-US" sz="2000" b="1" noProof="0" dirty="0"/>
              <a:t>(1 Cor. 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332847"/>
            <a:ext cx="5554077" cy="3409258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5867401" y="2979038"/>
            <a:ext cx="6172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Tur e sabiduria rekohé for di e hendenan di mas sabí ta inkapas pa konsebí un plan di salbashon pa humanidat.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5867401" y="5747644"/>
            <a:ext cx="48101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Tuma nota ku solamente esnan ku kere den Hesus komo kontesta riba e </a:t>
            </a:r>
            <a:r>
              <a:rPr lang="pap-029" sz="2000" b="1" i="1" u="sng" dirty="0"/>
              <a:t>yamada</a:t>
            </a:r>
            <a:r>
              <a:rPr lang="pap-029" sz="2000" b="1" dirty="0"/>
              <a:t> di Spiritu Santu lo wòrdu </a:t>
            </a:r>
            <a:r>
              <a:rPr lang="pap-029" sz="2000" b="1" i="1" u="sng" dirty="0"/>
              <a:t>salbá</a:t>
            </a:r>
            <a:r>
              <a:rPr lang="pap-029" sz="2000" b="1" i="1" u="sng" noProof="0"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Klaro ku no, ya ku Dios no tin imperfekshon. Pablo ta djis hasi un komparashon figurativo: Si Dios tabatin kualke pensamentu bobo, lo e tabata mas sabí ku e pensamentu di mas sabí di un persona; òf si tabatin kualke argumento debil den Dios, nan lo tabata muchu mas fuerte ku e argumentunan humano di mas fuerte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5867401" y="4055565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Ta Dios so por a duna redenshon, pa medio di e poder di e sakrifisio di Hesus ofresé na krus, “na esnan ku ta wòrdu salbá” (1 Kor. 1:18); “na kreyentenan” (1 Kor. 1:21); i “na esnan ku ta wòrdu yamá” (1 Kor.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“Pa e mente di multitutnan ku ta biba den e tempu presente, e krus di Kalvario ta rondoná pa rekuerdonan sagrado. Asosiashonnan santifiká ta konektá ku e esenanan di e krusifikashon. Pero den tempu di Pablo e krus tabata wòrdu konsiderá ku sintimentunan di repulshon i horor. Pa sostené komo e Salbador di humanidat esun ku a topa morto na krus, naturalmente lo yama rikesa i […] oposishon.</a:t>
            </a:r>
          </a:p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E lo wòrdu konsiderá komo debil pa purba mustra kon e krus por tin kualke konekshon ku e elevashon di e rasa òf e salbashon di humanidat.</a:t>
            </a:r>
          </a:p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Pero pa Pablo e krus tabata e úniko opheto di interes supremo. […] E tabata sa pa medio di eksperensia personal ku ora un pekadó un biaha mira e amor di e Tata, manera por a mira den e sakrifisio di Su Yu, i entregá na e influensia divino, un kambio di kurason ta tuma lugá, i for di awor padilanti Kristu ta tur i den tur.”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1375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2026-05-30T13:56:14Z</dcterms:created>
  <dcterms:modified xsi:type="dcterms:W3CDTF">2026-06-29T13:43:05Z</dcterms:modified>
</cp:coreProperties>
</file>