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98" r:id="rId4"/>
    <p:sldId id="299" r:id="rId5"/>
    <p:sldId id="302" r:id="rId6"/>
    <p:sldId id="305" r:id="rId7"/>
    <p:sldId id="286" r:id="rId8"/>
    <p:sldId id="307" r:id="rId9"/>
    <p:sldId id="332" r:id="rId10"/>
    <p:sldId id="308" r:id="rId11"/>
    <p:sldId id="333" r:id="rId12"/>
    <p:sldId id="313" r:id="rId13"/>
    <p:sldId id="334" r:id="rId14"/>
    <p:sldId id="33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FFF"/>
    <a:srgbClr val="7C3806"/>
    <a:srgbClr val="A38151"/>
    <a:srgbClr val="8F643D"/>
    <a:srgbClr val="66321C"/>
    <a:srgbClr val="593F26"/>
    <a:srgbClr val="2F251C"/>
    <a:srgbClr val="944E2A"/>
    <a:srgbClr val="CA7246"/>
    <a:srgbClr val="E6B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9D371-2C06-45B3-9510-FE3D53FC5CBC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B687D-7BFE-4FCE-B1BB-6CDABDDD6B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2592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51EEF-235E-4F40-A84C-BF984D48BE8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74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3B687D-7BFE-4FCE-B1BB-6CDABDDD6BE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15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63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2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33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85B55-C5D0-3F94-7244-E90A5606A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5407EA-A1A1-F668-EC8C-BB0C3F02E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B9A099-0145-9604-C683-CF8CD1F9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D24B5C-8858-F630-AC56-6000224A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12824D-529F-4B7E-E585-1514355D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34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07C1BC-E899-B3F6-D1B8-C1752FB88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C1F896-720B-5B33-F11B-88CBED358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83DF23-013C-56C1-DD1A-62A8F3C5C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563D93-96FF-42D9-99F7-23F32076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7E1145-585F-6948-00CF-599080B4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28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17B30-6B7A-5E97-36D1-98E9B105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BA3D04-1AA8-0D13-F37B-905495FCD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75FD37-87BC-5F0C-6742-88F064C7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5080CE-258A-523C-8ACD-5BACB823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C87929-0ECB-EA2C-2C8E-5AAA53B8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85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F9622F-988D-E968-19CF-5C310F5E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29793B-018F-6B5B-F378-4691B1E5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EC3323-20DA-3E1D-4504-D17D8B07D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4465B8-57F6-D04F-A43D-C10D1E1C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F35A73-0B37-8E23-A3CC-3BB5B6F3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C0C470-B9A9-8894-9C48-2894017B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373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4CC5F8-59ED-E246-07BB-BAF4F3E6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37240F-17F8-0D7C-3C98-D459683C0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968277F-1C19-0D5E-5D2C-095A4F456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F2DFC77-B3E5-AB40-AD19-7FFEFDEAC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E448D9-B67A-C34F-96C3-5702709CD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7F0E03D-2CA0-1E30-DC6D-3643034A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7BE3AA-A1D8-8E09-CC12-5447CD8BC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5900DB9-4747-B781-248A-E0A330F7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7468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C936F-51B7-5731-550F-0CDFF618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65CC7C-7EA6-E986-35E7-9F486B8B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91EBC8-3CD5-C6EA-602D-9DDBE76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D70E05-346B-A0B3-4878-147B355D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061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5B39D3-B35E-F84A-B98D-F77122D8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5B49C4-870E-64E3-6958-FA79AA12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5C4E43-348F-8CB6-C6A7-F5DE949E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754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5D501-CD10-0093-BDD2-66FD0F9D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858D9-EF3E-E258-D5F8-90349F52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74B46B-F4C9-FA6D-5BFB-A73E39483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8223D3-A07F-DDA5-2B82-E6DB7C48A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BEF22B-BD3A-1949-92A7-8CA87B3A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840AF0-EACE-B7F1-BEBF-B078A0EA2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973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309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F7989-9752-DD79-BCA7-4750549C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7CDAC02-D1F6-5101-3C32-1879FA3205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4B102B-6D41-2676-1521-560A219D6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2F1151-0496-5C35-7FDF-B6A7303A5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DB892-8C6B-26CA-E5A3-A406EC95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A40D05-65F4-CC09-B762-02D12DE1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24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9406F3-8B17-D53A-C617-F3856935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3EA82C-5045-808D-AACB-B21013752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48F699-A8B8-CE55-3BEA-689B6CAF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EDE8F0-51B1-DCE7-0FC5-CB7AF3089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22956-88E2-2582-A689-7A11A716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813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5146B1-66E5-19C3-B718-0A89EADB6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34033C-99D8-E64E-2358-EA398AC1C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671A75-6AE0-65A9-D39D-3B980EAB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17A9C0-FF87-2C18-3396-E394ACAF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DD87F0-8085-F6F6-6F91-9978EC40C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030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281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2628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62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531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55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27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20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14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3860261-5DEE-FB5B-3328-6DD454CD7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2ED18B-8FAC-E478-9F93-82995691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2BF174-0E0E-257A-3ADE-293AF0BCC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B10B1E-15F2-4B97-8CE1-9F1D231B0AC9}" type="datetimeFigureOut">
              <a:rPr lang="es-ES" smtClean="0"/>
              <a:t>04/07/2024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6C491-F987-42D5-09E5-0CAB9CBBA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FD0223-8FE9-C548-4948-6191C67C4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A6926-FCA6-48A0-80EC-0E8B07DA0E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397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FA1D11-EC16-678F-2F78-38C5D8002FBB}"/>
              </a:ext>
            </a:extLst>
          </p:cNvPr>
          <p:cNvSpPr txBox="1"/>
          <p:nvPr/>
        </p:nvSpPr>
        <p:spPr>
          <a:xfrm>
            <a:off x="4410075" y="251936"/>
            <a:ext cx="748665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 despues ku Juan a wòrdu kohí prezo, Jesus a bin Galilea, proklamando e evangelio di Dios,</a:t>
            </a:r>
          </a:p>
          <a:p>
            <a:pPr algn="ctr"/>
            <a:r>
              <a:rPr lang="pap-029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 i bisando: "E tempu ta kumplí, i e reino di Dios ta serka. Repentí i kere e evangelio.”</a:t>
            </a:r>
            <a:r>
              <a:rPr lang="pap-029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pap-029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(Marko 1:14, 15, BS)</a:t>
            </a:r>
            <a:endParaRPr lang="pap-029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94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persona, niño, papalote&#10;&#10;Descripción generada automáticamente">
            <a:extLst>
              <a:ext uri="{FF2B5EF4-FFF2-40B4-BE49-F238E27FC236}">
                <a16:creationId xmlns:a16="http://schemas.microsoft.com/office/drawing/2014/main" id="{9F21205C-6AAB-3647-0863-9C197864B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48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B410D74-D6E1-9C2D-B030-3DD4A5179B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842336"/>
            <a:ext cx="12192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943BF19-9933-DDBB-FFA2-C818EB9994A4}"/>
              </a:ext>
            </a:extLst>
          </p:cNvPr>
          <p:cNvSpPr txBox="1"/>
          <p:nvPr/>
        </p:nvSpPr>
        <p:spPr>
          <a:xfrm>
            <a:off x="133350" y="5826462"/>
            <a:ext cx="11925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000" b="1" dirty="0">
                <a:solidFill>
                  <a:srgbClr val="7C3806"/>
                </a:solidFill>
                <a:latin typeface="Comic Sans MS" panose="030F0702030302020204" pitchFamily="66" charset="0"/>
              </a:rPr>
              <a:t>“"I e ora ei nan lo mira e Yu di Hende ta bin den nubianan ku gran poder i gloria.</a:t>
            </a:r>
          </a:p>
          <a:p>
            <a:pPr algn="ctr"/>
            <a:r>
              <a:rPr lang="pap-029" sz="2000" b="1" dirty="0">
                <a:solidFill>
                  <a:srgbClr val="7C3806"/>
                </a:solidFill>
                <a:latin typeface="Comic Sans MS" panose="030F0702030302020204" pitchFamily="66" charset="0"/>
              </a:rPr>
              <a:t> I e ora ei E lo manda e angelnan, i lo reuní Su skohínan for di e kuater bientunan, for di ekstremo di tera te na ekstremo di shelu.” </a:t>
            </a:r>
            <a:r>
              <a:rPr lang="pap-029" sz="1600" b="1" dirty="0">
                <a:solidFill>
                  <a:srgbClr val="7C3806"/>
                </a:solidFill>
                <a:latin typeface="Comic Sans MS" panose="030F0702030302020204" pitchFamily="66" charset="0"/>
              </a:rPr>
              <a:t>(Marko 13:26, 27, </a:t>
            </a:r>
            <a:r>
              <a:rPr lang="pap-029" sz="1200" b="1" dirty="0">
                <a:solidFill>
                  <a:srgbClr val="7C3806"/>
                </a:solidFill>
                <a:latin typeface="Comic Sans MS" panose="030F0702030302020204" pitchFamily="66" charset="0"/>
              </a:rPr>
              <a:t>BS</a:t>
            </a:r>
            <a:r>
              <a:rPr lang="pap-029" sz="1600" b="1" dirty="0">
                <a:solidFill>
                  <a:srgbClr val="7C3806"/>
                </a:solidFill>
                <a:latin typeface="Comic Sans MS" panose="030F0702030302020204" pitchFamily="66" charset="0"/>
              </a:rPr>
              <a:t>)</a:t>
            </a:r>
            <a:endParaRPr lang="pap-029" sz="2000" b="1" dirty="0">
              <a:solidFill>
                <a:srgbClr val="7C380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6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225" y="190500"/>
            <a:ext cx="4279383" cy="6467475"/>
          </a:xfrm>
          <a:prstGeom prst="rect">
            <a:avLst/>
          </a:prstGeom>
          <a:solidFill>
            <a:srgbClr val="FBEFFF"/>
          </a:solidFill>
          <a:ln w="9525">
            <a:solidFill>
              <a:srgbClr val="E1E1E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21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Imagen 2" descr="Imagen que contiene polar, agua, oso, alberca&#10;&#10;Descripción generada automáticamente">
            <a:extLst>
              <a:ext uri="{FF2B5EF4-FFF2-40B4-BE49-F238E27FC236}">
                <a16:creationId xmlns:a16="http://schemas.microsoft.com/office/drawing/2014/main" id="{D6DE8AA9-AA72-64F7-BC6B-83471AAD08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-74" r="24061" b="74"/>
          <a:stretch/>
        </p:blipFill>
        <p:spPr>
          <a:xfrm>
            <a:off x="4773300" y="190500"/>
            <a:ext cx="7258177" cy="64674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EDFD75-4F33-5F42-D76B-83BA55BAEC9A}"/>
              </a:ext>
            </a:extLst>
          </p:cNvPr>
          <p:cNvSpPr txBox="1"/>
          <p:nvPr/>
        </p:nvSpPr>
        <p:spPr>
          <a:xfrm>
            <a:off x="420428" y="669637"/>
            <a:ext cx="3990975" cy="55092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sz="3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“I El a bisa: "Abba! Tata! Tur kos ta posibel pa Bo; kita e kopa aki for di Mi; sinembargo, no loke Ami kier, ma loke Abo kier."’ ”</a:t>
            </a:r>
          </a:p>
          <a:p>
            <a:pPr algn="ctr"/>
            <a:r>
              <a:rPr lang="pap-029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(Marko 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14:36, </a:t>
            </a:r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7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513661B-AB50-84DC-28D8-0BC4E4393E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D177363-9BC9-9B83-3291-B976092D3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 b="2435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FAECD1EB-FC65-63C3-E219-EB5347EFD22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4647530"/>
            <a:ext cx="6715125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4554951"/>
            <a:ext cx="4848225" cy="170921"/>
          </a:xfrm>
          <a:prstGeom prst="roundRect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92FC76-1767-C892-1FB5-DE4CE5EFA108}"/>
              </a:ext>
            </a:extLst>
          </p:cNvPr>
          <p:cNvSpPr txBox="1"/>
          <p:nvPr/>
        </p:nvSpPr>
        <p:spPr>
          <a:xfrm>
            <a:off x="5219699" y="4685101"/>
            <a:ext cx="671512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ap-029" sz="2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 pa tres or di atardi Jesus a sklama na bos haltu: "|iEloi, Eloi, lama sabaktani?" ku tradusí ta nifiká: "Mi Dios, Mi Dios, pakiko Bo a bandonáMi?’ ” </a:t>
            </a:r>
            <a:r>
              <a:rPr lang="pap-029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(Marko 15:34, </a:t>
            </a:r>
            <a:r>
              <a:rPr lang="pap-029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pap-029" sz="2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ap-029" sz="28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963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3D50C12-88A6-3E4F-1C65-315BD0A0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78" r="35033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persona, hombre, comida, turbante&#10;&#10;Descripción generada automáticamente">
            <a:extLst>
              <a:ext uri="{FF2B5EF4-FFF2-40B4-BE49-F238E27FC236}">
                <a16:creationId xmlns:a16="http://schemas.microsoft.com/office/drawing/2014/main" id="{56D69711-D8C0-E3AE-B6EB-B34BB94FB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10624"/>
          <a:stretch/>
        </p:blipFill>
        <p:spPr>
          <a:xfrm>
            <a:off x="7334251" y="10"/>
            <a:ext cx="48577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63793D-BA76-0D25-A956-5E58FF6D5145}"/>
              </a:ext>
            </a:extLst>
          </p:cNvPr>
          <p:cNvSpPr txBox="1"/>
          <p:nvPr/>
        </p:nvSpPr>
        <p:spPr>
          <a:xfrm>
            <a:off x="3524250" y="174263"/>
            <a:ext cx="3810001" cy="65094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ap-029" sz="3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 el a bisa nan: "No tene miedu. Boso ta buska Jesus di Nazarèt, Kende a wòrdu krusifiká. El a resusitá; E no t'aki; mira e lugá kaminda nan a pon'E.’ ”</a:t>
            </a:r>
          </a:p>
          <a:p>
            <a:pPr algn="ctr">
              <a:spcBef>
                <a:spcPts val="1800"/>
              </a:spcBef>
            </a:pPr>
            <a:r>
              <a:rPr lang="pap-029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(Marko 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16:6, </a:t>
            </a: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11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Grupo de personas en 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C7F58988-BFC1-3BDA-CCD7-5E5D62D48B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3FCB9E-661E-1E90-0D6A-00A4B001D3BF}"/>
              </a:ext>
            </a:extLst>
          </p:cNvPr>
          <p:cNvSpPr txBox="1"/>
          <p:nvPr/>
        </p:nvSpPr>
        <p:spPr>
          <a:xfrm>
            <a:off x="85725" y="603388"/>
            <a:ext cx="4438649" cy="54784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7000"/>
              </a:lnSpc>
            </a:pPr>
            <a:r>
              <a:rPr lang="es-ES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“</a:t>
            </a:r>
            <a:r>
              <a:rPr lang="it-IT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I Jesus a bisa nan: "SiguiMi, i lo Mi hasi boso bira piskadó di hende.</a:t>
            </a:r>
            <a:r>
              <a:rPr lang="en-US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’ </a:t>
            </a:r>
            <a:r>
              <a:rPr lang="es-ES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lnSpc>
                <a:spcPts val="7000"/>
              </a:lnSpc>
            </a:pPr>
            <a:r>
              <a:rPr lang="pap-029" sz="28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(Marko </a:t>
            </a:r>
            <a:r>
              <a:rPr lang="es-ES" sz="28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1:17, </a:t>
            </a:r>
            <a:r>
              <a:rPr lang="es-ES" sz="20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)</a:t>
            </a:r>
            <a:endParaRPr lang="es-ES" sz="3600" b="1" dirty="0">
              <a:ln w="12700">
                <a:solidFill>
                  <a:srgbClr val="1453A0"/>
                </a:solidFill>
                <a:prstDash val="solid"/>
              </a:ln>
              <a:pattFill prst="narHorz">
                <a:fgClr>
                  <a:srgbClr val="1453A0"/>
                </a:fgClr>
                <a:bgClr>
                  <a:srgbClr val="D3E4F9"/>
                </a:bgClr>
              </a:pattFill>
              <a:effectLst>
                <a:innerShdw blurRad="177800">
                  <a:srgbClr val="0A294E"/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838202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7F563312-A46E-E839-8271-430B1767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034710" y="5618323"/>
            <a:ext cx="1995491" cy="45719"/>
          </a:xfrm>
          <a:custGeom>
            <a:avLst/>
            <a:gdLst>
              <a:gd name="connsiteX0" fmla="*/ 0 w 1995491"/>
              <a:gd name="connsiteY0" fmla="*/ 0 h 45719"/>
              <a:gd name="connsiteX1" fmla="*/ 665164 w 1995491"/>
              <a:gd name="connsiteY1" fmla="*/ 0 h 45719"/>
              <a:gd name="connsiteX2" fmla="*/ 1270463 w 1995491"/>
              <a:gd name="connsiteY2" fmla="*/ 0 h 45719"/>
              <a:gd name="connsiteX3" fmla="*/ 1995491 w 1995491"/>
              <a:gd name="connsiteY3" fmla="*/ 0 h 45719"/>
              <a:gd name="connsiteX4" fmla="*/ 1995491 w 1995491"/>
              <a:gd name="connsiteY4" fmla="*/ 45719 h 45719"/>
              <a:gd name="connsiteX5" fmla="*/ 1290418 w 1995491"/>
              <a:gd name="connsiteY5" fmla="*/ 45719 h 45719"/>
              <a:gd name="connsiteX6" fmla="*/ 665164 w 1995491"/>
              <a:gd name="connsiteY6" fmla="*/ 45719 h 45719"/>
              <a:gd name="connsiteX7" fmla="*/ 0 w 1995491"/>
              <a:gd name="connsiteY7" fmla="*/ 45719 h 45719"/>
              <a:gd name="connsiteX8" fmla="*/ 0 w 1995491"/>
              <a:gd name="connsiteY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491" h="45719" fill="none" extrusionOk="0">
                <a:moveTo>
                  <a:pt x="0" y="0"/>
                </a:moveTo>
                <a:cubicBezTo>
                  <a:pt x="276771" y="21542"/>
                  <a:pt x="377164" y="4643"/>
                  <a:pt x="665164" y="0"/>
                </a:cubicBezTo>
                <a:cubicBezTo>
                  <a:pt x="953164" y="-4643"/>
                  <a:pt x="994291" y="-24523"/>
                  <a:pt x="1270463" y="0"/>
                </a:cubicBezTo>
                <a:cubicBezTo>
                  <a:pt x="1546635" y="24523"/>
                  <a:pt x="1682791" y="-7440"/>
                  <a:pt x="1995491" y="0"/>
                </a:cubicBezTo>
                <a:cubicBezTo>
                  <a:pt x="1997662" y="18875"/>
                  <a:pt x="1997016" y="23675"/>
                  <a:pt x="1995491" y="45719"/>
                </a:cubicBezTo>
                <a:cubicBezTo>
                  <a:pt x="1851042" y="54869"/>
                  <a:pt x="1484660" y="77334"/>
                  <a:pt x="1290418" y="45719"/>
                </a:cubicBezTo>
                <a:cubicBezTo>
                  <a:pt x="1096176" y="14104"/>
                  <a:pt x="835028" y="57349"/>
                  <a:pt x="665164" y="45719"/>
                </a:cubicBezTo>
                <a:cubicBezTo>
                  <a:pt x="495300" y="34089"/>
                  <a:pt x="260584" y="63792"/>
                  <a:pt x="0" y="45719"/>
                </a:cubicBezTo>
                <a:cubicBezTo>
                  <a:pt x="1770" y="31002"/>
                  <a:pt x="-1020" y="15459"/>
                  <a:pt x="0" y="0"/>
                </a:cubicBezTo>
                <a:close/>
              </a:path>
              <a:path w="1995491" h="45719" stroke="0" extrusionOk="0">
                <a:moveTo>
                  <a:pt x="0" y="0"/>
                </a:moveTo>
                <a:cubicBezTo>
                  <a:pt x="205654" y="20123"/>
                  <a:pt x="332413" y="-20169"/>
                  <a:pt x="605299" y="0"/>
                </a:cubicBezTo>
                <a:cubicBezTo>
                  <a:pt x="878185" y="20169"/>
                  <a:pt x="1116714" y="28024"/>
                  <a:pt x="1250508" y="0"/>
                </a:cubicBezTo>
                <a:cubicBezTo>
                  <a:pt x="1384302" y="-28024"/>
                  <a:pt x="1795557" y="-31858"/>
                  <a:pt x="1995491" y="0"/>
                </a:cubicBezTo>
                <a:cubicBezTo>
                  <a:pt x="1994226" y="14599"/>
                  <a:pt x="1994091" y="26641"/>
                  <a:pt x="1995491" y="45719"/>
                </a:cubicBezTo>
                <a:cubicBezTo>
                  <a:pt x="1735566" y="35291"/>
                  <a:pt x="1625315" y="59781"/>
                  <a:pt x="1370237" y="45719"/>
                </a:cubicBezTo>
                <a:cubicBezTo>
                  <a:pt x="1115159" y="31657"/>
                  <a:pt x="937076" y="80163"/>
                  <a:pt x="665164" y="45719"/>
                </a:cubicBezTo>
                <a:cubicBezTo>
                  <a:pt x="393252" y="11275"/>
                  <a:pt x="326484" y="39495"/>
                  <a:pt x="0" y="45719"/>
                </a:cubicBezTo>
                <a:cubicBezTo>
                  <a:pt x="772" y="31775"/>
                  <a:pt x="94" y="14627"/>
                  <a:pt x="0" y="0"/>
                </a:cubicBezTo>
                <a:close/>
              </a:path>
            </a:pathLst>
          </a:custGeom>
          <a:solidFill>
            <a:srgbClr val="DB3817"/>
          </a:solidFill>
          <a:ln w="44450" cap="rnd">
            <a:solidFill>
              <a:srgbClr val="DB3817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Un par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B9FFC2FD-3455-E616-F7B6-8D6203E1CE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12292"/>
          <a:stretch/>
        </p:blipFill>
        <p:spPr>
          <a:xfrm>
            <a:off x="20" y="9"/>
            <a:ext cx="12191980" cy="5172065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C6B26A6-F066-0435-CAFA-9CF25CF676DF}"/>
              </a:ext>
            </a:extLst>
          </p:cNvPr>
          <p:cNvSpPr txBox="1"/>
          <p:nvPr/>
        </p:nvSpPr>
        <p:spPr>
          <a:xfrm>
            <a:off x="319067" y="5219611"/>
            <a:ext cx="1155689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ap-029" sz="32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“I El a bisa nan: "Sabat ta poní pa hende, i no hende pa Sabat. Asina ku e Yu di Hende ta Señor, asta di Sabat tambe."’ ” </a:t>
            </a:r>
            <a:r>
              <a:rPr lang="pap-029" sz="24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(Marko 2:27, 28, </a:t>
            </a:r>
            <a:r>
              <a:rPr lang="pap-029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BS</a:t>
            </a:r>
            <a:r>
              <a:rPr lang="pap-029" sz="2400" b="1" dirty="0">
                <a:ln/>
                <a:solidFill>
                  <a:srgbClr val="DB3817"/>
                </a:solidFill>
                <a:latin typeface="Comic Sans MS" panose="030F0702030302020204" pitchFamily="66" charset="0"/>
              </a:rPr>
              <a:t>)</a:t>
            </a:r>
            <a:endParaRPr lang="pap-029" sz="3200" b="1" dirty="0">
              <a:ln/>
              <a:solidFill>
                <a:srgbClr val="DB38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58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8833" r="18833"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" b="1287"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21D3D9F9-59C8-7816-EE36-EFAE5104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" t="38142" r="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C2E976-D658-63CD-BFF1-C173FAF02370}"/>
              </a:ext>
            </a:extLst>
          </p:cNvPr>
          <p:cNvSpPr txBox="1"/>
          <p:nvPr/>
        </p:nvSpPr>
        <p:spPr>
          <a:xfrm>
            <a:off x="6806483" y="489734"/>
            <a:ext cx="5223591" cy="58785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algn="ctr"/>
            <a:r>
              <a:rPr lang="pap-029" sz="32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“I El a bisa nan: "Mira bon kiko boso ta skucha. Ku e mesun midí ku boso midi kuné, lo wòrdu midí pa boso, i mas ainda lo wòrdu duná na boso.</a:t>
            </a:r>
          </a:p>
          <a:p>
            <a:pPr algn="ctr"/>
            <a:r>
              <a:rPr lang="pap-029" sz="32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25 Pasobra esun ku tin, mas lo wòrdu duná na djé; i esun ku no tin, asta loke e tin lo wòrdu kitá for di djé."”</a:t>
            </a:r>
          </a:p>
          <a:p>
            <a:pPr algn="ctr"/>
            <a:r>
              <a:rPr lang="pap-029" sz="24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(Marko 4:24, 25, </a:t>
            </a:r>
            <a:r>
              <a:rPr lang="pap-029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BS</a:t>
            </a:r>
            <a:r>
              <a:rPr lang="pap-029" sz="24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)</a:t>
            </a:r>
            <a:endParaRPr lang="pap-029" sz="3200" b="1" dirty="0">
              <a:ln/>
              <a:solidFill>
                <a:srgbClr val="FFCE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r="-3" b="930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" b="868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5" t="472" r="3227" b="-47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1" y="4146142"/>
            <a:ext cx="5001185" cy="26314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ap-029" sz="2400" b="1" dirty="0">
                <a:solidFill>
                  <a:srgbClr val="684E31"/>
                </a:solidFill>
                <a:latin typeface="Comic Sans MS" panose="030F0702030302020204" pitchFamily="66" charset="0"/>
              </a:rPr>
              <a:t>“Sinembargo, Jesus no a pèrmitié, ma El a bis'é: "Bai bo kas serka bo hendenan i konta nan ki kosnan grandi Señor a hasi pa bo, i kon El a tene miserikòrdia di bo.”</a:t>
            </a:r>
          </a:p>
          <a:p>
            <a:pPr algn="ctr">
              <a:spcBef>
                <a:spcPts val="600"/>
              </a:spcBef>
            </a:pPr>
            <a:r>
              <a:rPr lang="pap-029" sz="1600" b="1" dirty="0">
                <a:solidFill>
                  <a:srgbClr val="684E31"/>
                </a:solidFill>
                <a:latin typeface="Comic Sans MS" panose="030F0702030302020204" pitchFamily="66" charset="0"/>
              </a:rPr>
              <a:t>(Marko 5:19, </a:t>
            </a:r>
            <a:r>
              <a:rPr lang="pap-029" sz="1200" b="1" dirty="0">
                <a:solidFill>
                  <a:srgbClr val="684E31"/>
                </a:solidFill>
                <a:latin typeface="Comic Sans MS" panose="030F0702030302020204" pitchFamily="66" charset="0"/>
              </a:rPr>
              <a:t>BS</a:t>
            </a:r>
            <a:r>
              <a:rPr lang="pap-029" sz="1600" b="1" dirty="0">
                <a:solidFill>
                  <a:srgbClr val="684E31"/>
                </a:solidFill>
                <a:latin typeface="Comic Sans MS" panose="030F0702030302020204" pitchFamily="66" charset="0"/>
              </a:rPr>
              <a:t>)</a:t>
            </a:r>
            <a:endParaRPr lang="pap-029" sz="2000" b="1" dirty="0">
              <a:solidFill>
                <a:srgbClr val="684E3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7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persona, edificio, hombre, tabla&#10;&#10;Descripción generada automáticamente">
            <a:extLst>
              <a:ext uri="{FF2B5EF4-FFF2-40B4-BE49-F238E27FC236}">
                <a16:creationId xmlns:a16="http://schemas.microsoft.com/office/drawing/2014/main" id="{4B21F042-59B9-1B3D-C2F6-5224176DA2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 r="-1" b="7326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611406-0821-6F6E-8A52-33577DE5F030}"/>
              </a:ext>
            </a:extLst>
          </p:cNvPr>
          <p:cNvSpPr txBox="1"/>
          <p:nvPr/>
        </p:nvSpPr>
        <p:spPr>
          <a:xfrm>
            <a:off x="8115316" y="234326"/>
            <a:ext cx="4076684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25400">
              <a:bevelT w="50800" h="38100" prst="riblet"/>
              <a:contourClr>
                <a:srgbClr val="854F0D"/>
              </a:contourClr>
            </a:sp3d>
          </a:bodyPr>
          <a:lstStyle/>
          <a:p>
            <a:pPr algn="ctr"/>
            <a:r>
              <a:rPr lang="es-E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“</a:t>
            </a:r>
            <a:r>
              <a:rPr lang="pap-029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no tin nada pafó di hende, ku ta bai den hende, ku por hasié impuru; ma e kosnan ku ta sali for di hende ta loke ta kontaminá hende.</a:t>
            </a:r>
            <a:r>
              <a:rPr lang="es-ES" sz="3800" b="1" dirty="0">
                <a:ln w="22225">
                  <a:noFill/>
                  <a:prstDash val="solid"/>
                </a:ln>
                <a:solidFill>
                  <a:srgbClr val="EDA148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22FC7D-A481-5B6D-BCAE-64D2B0968EBE}"/>
              </a:ext>
            </a:extLst>
          </p:cNvPr>
          <p:cNvSpPr txBox="1"/>
          <p:nvPr/>
        </p:nvSpPr>
        <p:spPr>
          <a:xfrm>
            <a:off x="8115297" y="6408740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Marko</a:t>
            </a:r>
            <a:r>
              <a:rPr lang="es-E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7:15, 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949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435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18D49F-369D-EB35-57BB-A476E3457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625" r="1625"/>
          <a:stretch/>
        </p:blipFill>
        <p:spPr>
          <a:xfrm>
            <a:off x="279143" y="299509"/>
            <a:ext cx="7569457" cy="625898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90987" y="0"/>
            <a:ext cx="0" cy="685800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FF4B7FC9-E2E7-C36B-A0EB-F5C30F381ECE}"/>
              </a:ext>
            </a:extLst>
          </p:cNvPr>
          <p:cNvSpPr txBox="1"/>
          <p:nvPr/>
        </p:nvSpPr>
        <p:spPr>
          <a:xfrm>
            <a:off x="8296285" y="943704"/>
            <a:ext cx="3693690" cy="497059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s-ES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32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El a yama e multitut i Su disipelnan serka djE i a bisa nan: "Si un hende kier siguiMi, lagu'é nenga su mes, i hisa su krus, i siguiMi.’ ”</a:t>
            </a:r>
          </a:p>
          <a:p>
            <a:pPr algn="ctr">
              <a:spcBef>
                <a:spcPts val="600"/>
              </a:spcBef>
            </a:pPr>
            <a:r>
              <a:rPr lang="pap-029" sz="24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(Marko 8:34, </a:t>
            </a:r>
            <a:r>
              <a:rPr lang="pap-029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pap-029" sz="2400" b="1" dirty="0">
                <a:ln w="0"/>
                <a:solidFill>
                  <a:srgbClr val="3BAB7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ap-029" sz="3200" b="1" dirty="0">
              <a:ln w="0"/>
              <a:solidFill>
                <a:srgbClr val="3BAB7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medio de campo&#10;&#10;Descripción generada automáticamente con confianza media">
            <a:extLst>
              <a:ext uri="{FF2B5EF4-FFF2-40B4-BE49-F238E27FC236}">
                <a16:creationId xmlns:a16="http://schemas.microsoft.com/office/drawing/2014/main" id="{2E10C754-2586-D116-7419-FFAAA7C2C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r="6329"/>
          <a:stretch/>
        </p:blipFill>
        <p:spPr>
          <a:xfrm>
            <a:off x="120006" y="176211"/>
            <a:ext cx="4204344" cy="2690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Grupo de personas sentadas&#10;&#10;Descripción generada automáticamente">
            <a:extLst>
              <a:ext uri="{FF2B5EF4-FFF2-40B4-BE49-F238E27FC236}">
                <a16:creationId xmlns:a16="http://schemas.microsoft.com/office/drawing/2014/main" id="{20BDC1B3-1271-6989-914F-85B1392EA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51" y="176211"/>
            <a:ext cx="3710886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0370E9A4-2B16-07EA-E6EE-4BEE4F3DE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8"/>
          <a:stretch/>
        </p:blipFill>
        <p:spPr>
          <a:xfrm>
            <a:off x="8243439" y="148239"/>
            <a:ext cx="3828555" cy="2350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40903BC-9931-B354-355B-85DC7FF6BB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6" y="3052160"/>
            <a:ext cx="2785872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873D47C-C0CC-E8CE-12A9-88D335A5AB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4296"/>
          <a:stretch/>
        </p:blipFill>
        <p:spPr>
          <a:xfrm>
            <a:off x="3158800" y="3052160"/>
            <a:ext cx="2742344" cy="3629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 descr="Imagen que contiene persona, gente, grupo, hombre&#10;&#10;Descripción generada automáticamente">
            <a:extLst>
              <a:ext uri="{FF2B5EF4-FFF2-40B4-BE49-F238E27FC236}">
                <a16:creationId xmlns:a16="http://schemas.microsoft.com/office/drawing/2014/main" id="{19CA7A4C-6E76-4A7C-F29B-9C9A68A639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r="8275"/>
          <a:stretch/>
        </p:blipFill>
        <p:spPr>
          <a:xfrm>
            <a:off x="9329650" y="2705100"/>
            <a:ext cx="2742344" cy="4004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47111268-C08D-454E-69CB-205AAA84A935}"/>
              </a:ext>
            </a:extLst>
          </p:cNvPr>
          <p:cNvSpPr txBox="1"/>
          <p:nvPr/>
        </p:nvSpPr>
        <p:spPr>
          <a:xfrm>
            <a:off x="5901144" y="2608836"/>
            <a:ext cx="3428506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ap-029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Pasobra ni e Yu di Hende no a bin pa wòrdu sirbí, ma pa sirbi, i pa duna Su bida komo preis di reskate pa hopi.</a:t>
            </a:r>
            <a:r>
              <a:rPr kumimoji="0" lang="pap-029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ap-029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(Marko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10:45, 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5" name="Imagen 24" descr="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AFC533AC-13B6-749C-1D82-172F8213EC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7"/>
          <a:stretch/>
        </p:blipFill>
        <p:spPr>
          <a:xfrm>
            <a:off x="6154066" y="4545735"/>
            <a:ext cx="2922660" cy="2164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66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2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670F43D-7866-B00E-1811-1622E08A44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3261"/>
          <a:stretch/>
        </p:blipFill>
        <p:spPr>
          <a:xfrm>
            <a:off x="20" y="10"/>
            <a:ext cx="12191980" cy="58810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D73036-A30D-3A96-9F2B-BC8C611BC27D}"/>
              </a:ext>
            </a:extLst>
          </p:cNvPr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2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“I ki ora ku boso ta para hasi orashon, pordoná si boso tin algu kontra un hende, pa boso Tata ku ta den shelu tambe pordoná boso boso transgreshonnan.” </a:t>
            </a:r>
            <a:r>
              <a:rPr lang="pap-029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(Marko 11:25, </a:t>
            </a:r>
            <a:r>
              <a:rPr lang="pap-029" sz="1400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pap-029" b="1" dirty="0">
                <a:ln w="10160">
                  <a:noFill/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ap-029" sz="2400" b="1" dirty="0">
              <a:ln w="10160">
                <a:noFill/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186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611</Words>
  <Application>Microsoft Office PowerPoint</Application>
  <PresentationFormat>Panorámica</PresentationFormat>
  <Paragraphs>27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102</cp:revision>
  <dcterms:created xsi:type="dcterms:W3CDTF">2024-04-27T05:58:56Z</dcterms:created>
  <dcterms:modified xsi:type="dcterms:W3CDTF">2024-07-04T11:32:48Z</dcterms:modified>
</cp:coreProperties>
</file>