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4" r:id="rId2"/>
    <p:sldId id="292" r:id="rId3"/>
    <p:sldId id="293" r:id="rId4"/>
    <p:sldId id="295" r:id="rId5"/>
    <p:sldId id="298" r:id="rId6"/>
    <p:sldId id="300" r:id="rId7"/>
    <p:sldId id="301" r:id="rId8"/>
    <p:sldId id="302" r:id="rId9"/>
    <p:sldId id="303" r:id="rId10"/>
    <p:sldId id="305" r:id="rId11"/>
    <p:sldId id="307" r:id="rId12"/>
    <p:sldId id="308" r:id="rId13"/>
    <p:sldId id="309" r:id="rId1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A4"/>
    <a:srgbClr val="F2601E"/>
    <a:srgbClr val="184372"/>
    <a:srgbClr val="0D253F"/>
    <a:srgbClr val="613E51"/>
    <a:srgbClr val="D5E1EB"/>
    <a:srgbClr val="C3D4E2"/>
    <a:srgbClr val="A3293D"/>
    <a:srgbClr val="8A2334"/>
    <a:srgbClr val="D44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85A58-AB5A-888B-9610-DEFCC781C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52E4C23-9735-93A4-5B3F-3540EC08EB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B210B86-2DD0-1526-7C7C-21C18A48D5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E1A08E-17D8-4C5B-97F0-2C80571C2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529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FD0392-7F06-7FFB-C447-E3E26A641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B67421C-192F-4A19-4CDF-DA5A436344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9" r="26123"/>
          <a:stretch>
            <a:fillRect/>
          </a:stretch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4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67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C17E2717-27B8-44A6-0770-9173FB2C6416}"/>
              </a:ext>
            </a:extLst>
          </p:cNvPr>
          <p:cNvSpPr txBox="1"/>
          <p:nvPr/>
        </p:nvSpPr>
        <p:spPr>
          <a:xfrm>
            <a:off x="6480273" y="316701"/>
            <a:ext cx="5254222" cy="621708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ap-029" sz="36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“Solamente, sea fuerte i tene hopi kurashi; pèrkurá di hasi konforme henter e lei ku Mi sirbidó Moisés a ordenábo; no bira for di djé ni na man drechi ni na man robes, pa bo por tin éksito unda ku bo bai” 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Josué 1:7, 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693F17"/>
                </a:solidFill>
                <a:latin typeface="Comic Sans MS" panose="030F0702030302020204" pitchFamily="66" charset="0"/>
              </a:rPr>
              <a:t>BS</a:t>
            </a:r>
            <a:endParaRPr lang="es-ES" sz="2800" b="1" dirty="0">
              <a:ln w="12700" cmpd="sng">
                <a:noFill/>
                <a:prstDash val="solid"/>
              </a:ln>
              <a:solidFill>
                <a:srgbClr val="693F17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8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3472F6-D8DC-8D73-E743-D79F845A6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CFA70F8-E951-5ADD-88D7-BC4F6D467D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r="16887"/>
          <a:stretch/>
        </p:blipFill>
        <p:spPr>
          <a:xfrm>
            <a:off x="95270" y="123824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 descr="Imagen que contiene grupo, hombre, cama, gente&#10;&#10;El contenido generado por IA puede ser incorrecto.">
            <a:extLst>
              <a:ext uri="{FF2B5EF4-FFF2-40B4-BE49-F238E27FC236}">
                <a16:creationId xmlns:a16="http://schemas.microsoft.com/office/drawing/2014/main" id="{71BF3BB6-3B39-2C10-BCAE-9196FE3A6A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3" b="8113"/>
          <a:stretch>
            <a:fillRect/>
          </a:stretch>
        </p:blipFill>
        <p:spPr>
          <a:xfrm>
            <a:off x="4148881" y="123824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28F61C-2E13-2BE9-1E4D-93A64DA049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" t="5373" r="-76" b="13939"/>
          <a:stretch>
            <a:fillRect/>
          </a:stretch>
        </p:blipFill>
        <p:spPr>
          <a:xfrm>
            <a:off x="8099703" y="123824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56807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ketch line">
            <a:extLst>
              <a:ext uri="{FF2B5EF4-FFF2-40B4-BE49-F238E27FC236}">
                <a16:creationId xmlns:a16="http://schemas.microsoft.com/office/drawing/2014/main" id="{A45E519B-EA1F-33DF-1F18-7C4749A04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5591" y="5575692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rgbClr val="C0000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322E626-40EB-C6C8-CD9F-D629B6453044}"/>
              </a:ext>
            </a:extLst>
          </p:cNvPr>
          <p:cNvSpPr txBox="1"/>
          <p:nvPr/>
        </p:nvSpPr>
        <p:spPr>
          <a:xfrm>
            <a:off x="218313" y="4498123"/>
            <a:ext cx="11755373" cy="218521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“</a:t>
            </a:r>
            <a:r>
              <a:rPr lang="pap-029" sz="36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Awor e kosnan aki a sosodé ku nan komo un ehèmpel, i nan a wòrdu skirbí komo un spièrtamentu pa nos, riba kendenan e finnan di e siglonan a bin” </a:t>
            </a:r>
            <a:r>
              <a:rPr lang="pap-029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(1 Korintionan 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10:11,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BS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005EA4"/>
                </a:solidFill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21363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E5E57E-5E38-DDE4-C11B-E4A994D55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A7D8D431-93D1-55ED-9D52-62FA60D1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9" b="14689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258F107F-7145-3777-779F-29D3B33437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8" r="6930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8809E40-1410-03B2-93EE-2028D167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8" b="14708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7A5EB9-9E0C-6CF2-53E7-8301B2458F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21649"/>
          <a:stretch>
            <a:fillRect/>
          </a:stretch>
        </p:blipFill>
        <p:spPr>
          <a:xfrm>
            <a:off x="317634" y="2422097"/>
            <a:ext cx="3794760" cy="20138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5276301-6F8D-C5EA-5C70-4D0FE54F65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7" b="14877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Diagrama&#10;&#10;El contenido generado por IA puede ser incorrecto.">
            <a:extLst>
              <a:ext uri="{FF2B5EF4-FFF2-40B4-BE49-F238E27FC236}">
                <a16:creationId xmlns:a16="http://schemas.microsoft.com/office/drawing/2014/main" id="{78995D3D-1EA1-6C76-DC98-0F133FCAE8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3270" r="-173" b="26088"/>
          <a:stretch>
            <a:fillRect/>
          </a:stretch>
        </p:blipFill>
        <p:spPr>
          <a:xfrm>
            <a:off x="317634" y="4525716"/>
            <a:ext cx="3794760" cy="20105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EE0C5E3-6180-FF39-0BE1-1AA50FCD60C2}"/>
              </a:ext>
            </a:extLst>
          </p:cNvPr>
          <p:cNvSpPr txBox="1"/>
          <p:nvPr/>
        </p:nvSpPr>
        <p:spPr>
          <a:xfrm>
            <a:off x="4525698" y="4650725"/>
            <a:ext cx="70104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ap-029" sz="36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“Un kontesta suave ta kita rabia, ma un palabra skèrpi ta lanta rabia” </a:t>
            </a:r>
            <a:r>
              <a:rPr lang="pap-029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(Proverbionan 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15:1,</a:t>
            </a:r>
            <a:r>
              <a:rPr lang="es-ES" sz="20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BS</a:t>
            </a:r>
            <a:r>
              <a:rPr lang="es-ES" sz="2800" b="1" dirty="0">
                <a:ln w="12700" cmpd="sng">
                  <a:solidFill>
                    <a:schemeClr val="accent5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5288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E0923-BB81-90E7-786D-5AE73082C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5001C789-B82F-05F5-7421-A44F9AA8BD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C93896A-80EB-A68E-5199-69DCD3B106C4}"/>
              </a:ext>
            </a:extLst>
          </p:cNvPr>
          <p:cNvSpPr txBox="1"/>
          <p:nvPr/>
        </p:nvSpPr>
        <p:spPr>
          <a:xfrm>
            <a:off x="-1" y="-11183"/>
            <a:ext cx="1219199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ap-029" sz="36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Ni un di e bon promesanan ku SEÑOR a hasi na e kas di Israel no a faya; tur a keda kumplí.” </a:t>
            </a:r>
          </a:p>
          <a:p>
            <a:pPr algn="ctr">
              <a:spcBef>
                <a:spcPts val="1200"/>
              </a:spcBef>
            </a:pPr>
            <a:r>
              <a:rPr lang="pap-029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(Josué 21:45,</a:t>
            </a:r>
            <a:r>
              <a:rPr lang="pap-029" sz="20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es-ES" sz="2800" b="1" dirty="0">
                <a:ln w="10160">
                  <a:solidFill>
                    <a:schemeClr val="accent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995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086350" y="3315596"/>
            <a:ext cx="6176689" cy="357020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ap-029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“I si ta desagradabel den boso bista pa sirbi SEÑOR, skohe pa boso mes awe kende boso lo sirbi. . . . ma pa loke ta ami i mi kas, nos lo sirbi SEÑOR.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(Josué 24:15,</a:t>
            </a:r>
            <a:r>
              <a:rPr lang="es-ES" sz="16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BS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056117-CE28-424A-FAF0-12A3F0CB2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1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BEB71BB6-C8EC-FE23-F12B-88C409C6B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87" r="-2" b="-2"/>
          <a:stretch>
            <a:fillRect/>
          </a:stretch>
        </p:blipFill>
        <p:spPr>
          <a:xfrm>
            <a:off x="321734" y="321733"/>
            <a:ext cx="5674894" cy="30308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3" name="Imagen 2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CA2DFBF5-8A8B-2D2C-5920-6DA431D837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22562" b="4"/>
          <a:stretch>
            <a:fillRect/>
          </a:stretch>
        </p:blipFill>
        <p:spPr>
          <a:xfrm>
            <a:off x="321735" y="3524289"/>
            <a:ext cx="2676579" cy="27765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pic>
        <p:nvPicPr>
          <p:cNvPr id="13" name="Imagen 12" descr="Imagen que contiene persona, edificio, exterior, mujer&#10;&#10;El contenido generado por IA puede ser incorrecto.">
            <a:extLst>
              <a:ext uri="{FF2B5EF4-FFF2-40B4-BE49-F238E27FC236}">
                <a16:creationId xmlns:a16="http://schemas.microsoft.com/office/drawing/2014/main" id="{D27A9270-2FA4-B3E0-3305-883EC33624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r="18353" b="-2"/>
          <a:stretch>
            <a:fillRect/>
          </a:stretch>
        </p:blipFill>
        <p:spPr>
          <a:xfrm>
            <a:off x="3159553" y="3514855"/>
            <a:ext cx="2837076" cy="27859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29187E7-B5CE-F03D-F02F-9B7D4060F7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95373" y="321733"/>
            <a:ext cx="5674892" cy="597907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0A2944-3633-87C9-18AD-AB7C2FDF4CC0}"/>
              </a:ext>
            </a:extLst>
          </p:cNvPr>
          <p:cNvSpPr txBox="1"/>
          <p:nvPr/>
        </p:nvSpPr>
        <p:spPr>
          <a:xfrm>
            <a:off x="6301205" y="725946"/>
            <a:ext cx="5463228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pap-029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“Pa medio di fe e prostituta Rahab no a peresé huntu ku esnan ku tabata desobedesido, despues ku el a risibí e spionnan den pas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Hebreonan</a:t>
            </a: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11:31,</a:t>
            </a:r>
            <a:r>
              <a:rPr lang="es-E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">
                      <a:schemeClr val="accent4">
                        <a:lumMod val="40000"/>
                        <a:lumOff val="6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89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81963" y="280494"/>
            <a:ext cx="3943354" cy="58477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ap-029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“Pasobra SEÑOR boso Dios a seka e awanan di Jordan boso dilanti te ora boso a krusa, meskos ku SEÑOR boso Dios a hasi ku Laman Kòrá, ku El a hasi seka nos dilanti te ora nos a krusa,</a:t>
            </a:r>
          </a:p>
          <a:p>
            <a:pPr algn="ctr">
              <a:spcBef>
                <a:spcPts val="1200"/>
              </a:spcBef>
            </a:pPr>
            <a:r>
              <a:rPr lang="pap-029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pa tur e pueblonan di tera por sa ku man di SEÑOR ta poderoso, pa boso teme SEÑOR boso Dios pa semper.</a:t>
            </a:r>
            <a:r>
              <a:rPr lang="es-ES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115296" y="6410605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D5E1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Josué 4:23, 24, bs</a:t>
            </a:r>
            <a:endParaRPr lang="es-ES" sz="2400" dirty="0">
              <a:solidFill>
                <a:srgbClr val="D5E1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4" r="10544"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400"/>
              </a:spcBef>
            </a:pPr>
            <a:r>
              <a:rPr lang="pap-029" sz="3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“I no tabatin un dia manera esei, ni promé ni despues, ku SEÑOR a skucha bos di un hòmber; pasobra SEÑOR a bringa pa Israel.”</a:t>
            </a:r>
          </a:p>
          <a:p>
            <a:pPr algn="ctr">
              <a:spcBef>
                <a:spcPts val="2400"/>
              </a:spcBef>
            </a:pPr>
            <a:r>
              <a:rPr lang="es-ES" sz="2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Josué 10:14, </a:t>
            </a:r>
            <a:r>
              <a:rPr lang="es-E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BS</a:t>
            </a:r>
            <a:endParaRPr lang="es-ES" sz="28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2D10-2995-9AD2-0CA0-4B1DE1787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DC5E98B-0E7B-C7E2-6F7F-029198911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E28CB7D-9E9E-0C49-BEC6-5B8118AA85CB}"/>
              </a:ext>
            </a:extLst>
          </p:cNvPr>
          <p:cNvSpPr txBox="1"/>
          <p:nvPr/>
        </p:nvSpPr>
        <p:spPr>
          <a:xfrm>
            <a:off x="142874" y="94119"/>
            <a:ext cx="5981701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pap-029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“I Josué a kapturá tur e reinan aki i nan teranan den un solo biaha, pasobra SEÑOR, e Dios di Israel, a bringa</a:t>
            </a:r>
            <a:br>
              <a:rPr lang="pap-029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</a:br>
            <a:r>
              <a:rPr lang="pap-029" sz="36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pa Israel”</a:t>
            </a:r>
            <a:endParaRPr lang="pap-029" sz="2800" b="1" dirty="0">
              <a:ln w="12700" cmpd="sng">
                <a:noFill/>
                <a:prstDash val="solid"/>
              </a:ln>
              <a:solidFill>
                <a:srgbClr val="613E5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7EE901E-494A-3B52-8411-2B6A4BDFE3DA}"/>
              </a:ext>
            </a:extLst>
          </p:cNvPr>
          <p:cNvSpPr txBox="1"/>
          <p:nvPr/>
        </p:nvSpPr>
        <p:spPr>
          <a:xfrm>
            <a:off x="142874" y="3442304"/>
            <a:ext cx="315277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Josué 10:42,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613E51"/>
                </a:solidFill>
                <a:latin typeface="Comic Sans MS" panose="030F0702030302020204" pitchFamily="66" charset="0"/>
              </a:rPr>
              <a:t>BS</a:t>
            </a:r>
            <a:endParaRPr lang="es-ES" sz="2400" dirty="0">
              <a:solidFill>
                <a:srgbClr val="613E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35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715250" y="289679"/>
            <a:ext cx="4362450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ap-029" sz="40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Ami, SEÑOR, ta skudriñá kurason, Mi ta saminá mente, pa duna kada un segun su kondukta, segun e fruta di su echonan.”</a:t>
            </a:r>
          </a:p>
          <a:p>
            <a:pPr algn="ctr">
              <a:spcBef>
                <a:spcPts val="1200"/>
              </a:spcBef>
            </a:pPr>
            <a:r>
              <a:rPr lang="pap-029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Jeremias </a:t>
            </a:r>
            <a:r>
              <a:rPr lang="es-E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17:10,</a:t>
            </a:r>
            <a:r>
              <a:rPr lang="es-E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BS</a:t>
            </a:r>
            <a:endParaRPr lang="es-ES" sz="3200" b="1" dirty="0">
              <a:ln w="12700" cmpd="sng">
                <a:noFill/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15DAB-E596-47AC-CC4D-ACCADC781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7579D2-7AED-3564-1F3F-C9D547A03F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3" r="35517"/>
          <a:stretch>
            <a:fillRect/>
          </a:stretch>
        </p:blipFill>
        <p:spPr>
          <a:xfrm>
            <a:off x="192528" y="171716"/>
            <a:ext cx="3793268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Imagen que contiene frente, joven, niño, banca&#10;&#10;El contenido generado por IA puede ser incorrecto.">
            <a:extLst>
              <a:ext uri="{FF2B5EF4-FFF2-40B4-BE49-F238E27FC236}">
                <a16:creationId xmlns:a16="http://schemas.microsoft.com/office/drawing/2014/main" id="{62EFF39D-F303-F9BE-3F11-FD51E06656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4" b="315"/>
          <a:stretch>
            <a:fillRect/>
          </a:stretch>
        </p:blipFill>
        <p:spPr>
          <a:xfrm>
            <a:off x="4175452" y="171716"/>
            <a:ext cx="3822924" cy="2832741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agua, tabla, azul, hombre&#10;&#10;El contenido generado por IA puede ser incorrecto.">
            <a:extLst>
              <a:ext uri="{FF2B5EF4-FFF2-40B4-BE49-F238E27FC236}">
                <a16:creationId xmlns:a16="http://schemas.microsoft.com/office/drawing/2014/main" id="{1C887D4B-80CD-15B5-5B2D-E038DBFA40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 r="-3" b="-3"/>
          <a:stretch>
            <a:fillRect/>
          </a:stretch>
        </p:blipFill>
        <p:spPr>
          <a:xfrm>
            <a:off x="8188032" y="171716"/>
            <a:ext cx="3799007" cy="6514565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2D183F3-68F4-6D85-8402-F5A45A365779}"/>
              </a:ext>
            </a:extLst>
          </p:cNvPr>
          <p:cNvSpPr txBox="1"/>
          <p:nvPr/>
        </p:nvSpPr>
        <p:spPr>
          <a:xfrm>
            <a:off x="4036011" y="3392345"/>
            <a:ext cx="4101806" cy="307776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es-ES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“</a:t>
            </a:r>
            <a:r>
              <a:rPr lang="pap-029" sz="32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Ma buska promé e reino di Dios i Su hustisia, i tur e kosnan aki lo wòrdu añadí na boso.”</a:t>
            </a:r>
          </a:p>
          <a:p>
            <a:pPr algn="ctr">
              <a:spcBef>
                <a:spcPts val="1200"/>
              </a:spcBef>
            </a:pPr>
            <a:r>
              <a:rPr lang="pap-029" sz="2400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Mateo 6:33, </a:t>
            </a:r>
            <a:r>
              <a:rPr lang="es-ES" b="1" dirty="0">
                <a:ln w="12700" cmpd="sng">
                  <a:noFill/>
                  <a:prstDash val="solid"/>
                </a:ln>
                <a:solidFill>
                  <a:srgbClr val="F2601E"/>
                </a:solidFill>
                <a:latin typeface="Comic Sans MS" panose="030F0702030302020204" pitchFamily="66" charset="0"/>
              </a:rPr>
              <a:t>BS</a:t>
            </a:r>
            <a:endParaRPr lang="es-ES" sz="2400" b="1" dirty="0">
              <a:ln w="12700" cmpd="sng">
                <a:noFill/>
                <a:prstDash val="solid"/>
              </a:ln>
              <a:solidFill>
                <a:srgbClr val="F2601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49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13F301-D338-B5CB-629D-A348DE6BE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A13562C4-4848-0422-5D20-0C296C8666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t="2671" r="-38" b="31005"/>
          <a:stretch>
            <a:fillRect/>
          </a:stretch>
        </p:blipFill>
        <p:spPr>
          <a:xfrm>
            <a:off x="20" y="10"/>
            <a:ext cx="4003019" cy="338888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B2535C6-5E94-7217-2A7E-3C7A49E00D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3" r="2" b="2"/>
          <a:stretch>
            <a:fillRect/>
          </a:stretch>
        </p:blipFill>
        <p:spPr>
          <a:xfrm>
            <a:off x="20" y="3469102"/>
            <a:ext cx="4003019" cy="3388893"/>
          </a:xfrm>
          <a:prstGeom prst="roundRect">
            <a:avLst>
              <a:gd name="adj" fmla="val 514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 descr="Pintura de una persona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7FED37FF-D484-6690-2861-A81543DB4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6467"/>
          <a:stretch>
            <a:fillRect/>
          </a:stretch>
        </p:blipFill>
        <p:spPr>
          <a:xfrm>
            <a:off x="4094479" y="10"/>
            <a:ext cx="4014047" cy="6857990"/>
          </a:xfrm>
          <a:prstGeom prst="roundRect">
            <a:avLst>
              <a:gd name="adj" fmla="val 385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EADF2BA-5B72-BC2C-3397-70FD570A62B1}"/>
              </a:ext>
            </a:extLst>
          </p:cNvPr>
          <p:cNvSpPr txBox="1"/>
          <p:nvPr/>
        </p:nvSpPr>
        <p:spPr>
          <a:xfrm>
            <a:off x="8187434" y="418849"/>
            <a:ext cx="4014047" cy="59400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pap-029" sz="3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“Kòrda riba esnan ku a guia boso, ku a papia e palabra di Dios ku boso; i konsiderando e resultado di nan kondukta, imitá nan fe”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s-ES" sz="2800" b="1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Hebreonan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 13:7,</a:t>
            </a:r>
            <a:r>
              <a:rPr lang="es-ES" sz="20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BS</a:t>
            </a:r>
            <a:r>
              <a:rPr lang="es-ES" sz="28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18953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C1FE-F184-EF7B-20EE-B2E237D83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8612C4F-6856-753C-313E-99A913A20A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" r="4705"/>
          <a:stretch>
            <a:fillRect/>
          </a:stretch>
        </p:blipFill>
        <p:spPr>
          <a:xfrm>
            <a:off x="0" y="-11183"/>
            <a:ext cx="12192000" cy="686918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CE7C885-A57A-B51A-C659-D374284465BA}"/>
              </a:ext>
            </a:extLst>
          </p:cNvPr>
          <p:cNvSpPr txBox="1"/>
          <p:nvPr/>
        </p:nvSpPr>
        <p:spPr>
          <a:xfrm>
            <a:off x="-1" y="-11183"/>
            <a:ext cx="12191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s-ES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ap-029" sz="36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Bolbe na e lugá fortifiká, O prezonan ku tin speransa; awe mes Mi ta deklará ku lo Mi debolbé dòbel na boso.” </a:t>
            </a:r>
            <a:r>
              <a:rPr lang="pap-029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(Zakarias 9:12,</a:t>
            </a:r>
            <a:r>
              <a:rPr lang="pap-029" sz="20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BS</a:t>
            </a:r>
            <a:r>
              <a:rPr lang="es-ES" sz="2800" b="1" dirty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6069021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3.xml><?xml version="1.0" encoding="utf-8"?>
<a:themeOverride xmlns:a="http://schemas.openxmlformats.org/drawingml/2006/main">
  <a:clrScheme name="Personalizado 3">
    <a:dk1>
      <a:sysClr val="windowText" lastClr="000000"/>
    </a:dk1>
    <a:lt1>
      <a:sysClr val="window" lastClr="FFFFFF"/>
    </a:lt1>
    <a:dk2>
      <a:srgbClr val="FF00FF"/>
    </a:dk2>
    <a:lt2>
      <a:srgbClr val="CCCC00"/>
    </a:lt2>
    <a:accent1>
      <a:srgbClr val="2FC753"/>
    </a:accent1>
    <a:accent2>
      <a:srgbClr val="E3B84B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3052</TotalTime>
  <Words>499</Words>
  <Application>Microsoft Office PowerPoint</Application>
  <PresentationFormat>Panorámica</PresentationFormat>
  <Paragraphs>25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</dc:creator>
  <cp:lastModifiedBy>Sergio</cp:lastModifiedBy>
  <cp:revision>76</cp:revision>
  <dcterms:created xsi:type="dcterms:W3CDTF">2025-09-05T17:19:55Z</dcterms:created>
  <dcterms:modified xsi:type="dcterms:W3CDTF">2025-09-28T06:23:53Z</dcterms:modified>
</cp:coreProperties>
</file>