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2" r:id="rId3"/>
    <p:sldMasterId id="2147483720" r:id="rId4"/>
  </p:sldMasterIdLst>
  <p:notesMasterIdLst>
    <p:notesMasterId r:id="rId18"/>
  </p:notesMasterIdLst>
  <p:sldIdLst>
    <p:sldId id="314" r:id="rId5"/>
    <p:sldId id="299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D80A3"/>
    <a:srgbClr val="D8772A"/>
    <a:srgbClr val="626F67"/>
    <a:srgbClr val="8A5258"/>
    <a:srgbClr val="E597CB"/>
    <a:srgbClr val="0F9ED5"/>
    <a:srgbClr val="6F5839"/>
    <a:srgbClr val="94744B"/>
    <a:srgbClr val="4D6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7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0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4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6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9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6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0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6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3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4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7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5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1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2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94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5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4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0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95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3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4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4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5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5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59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8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9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5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2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1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0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1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3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335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28/12/2025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63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335923"/>
            <a:ext cx="4790579" cy="33547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ap-029" sz="40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“Regosihá den Señor semper; atrobe lo mi bisa, regosihá!”</a:t>
            </a:r>
          </a:p>
          <a:p>
            <a:pPr algn="ctr">
              <a:spcBef>
                <a:spcPts val="2400"/>
              </a:spcBef>
            </a:pPr>
            <a:r>
              <a:rPr lang="pap-029" sz="32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Filipensenan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7FD00-2B7B-DE17-6CDB-E9944B56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fé, pájaro, puesto, cabeza&#10;&#10;El contenido generado por IA puede ser incorrecto.">
            <a:extLst>
              <a:ext uri="{FF2B5EF4-FFF2-40B4-BE49-F238E27FC236}">
                <a16:creationId xmlns:a16="http://schemas.microsoft.com/office/drawing/2014/main" id="{822E345D-A15F-E980-2B44-AC1E9593E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5" b="6447"/>
          <a:stretch>
            <a:fillRect/>
          </a:stretch>
        </p:blipFill>
        <p:spPr>
          <a:xfrm>
            <a:off x="200026" y="198882"/>
            <a:ext cx="4540630" cy="3353943"/>
          </a:xfrm>
          <a:prstGeom prst="rect">
            <a:avLst/>
          </a:prstGeom>
          <a:ln w="88900" cap="sq" cmpd="thickThin">
            <a:solidFill>
              <a:srgbClr val="D877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B4D47C93-7FAE-9895-5724-EF0D9026F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5000625" y="198881"/>
            <a:ext cx="6991349" cy="6460237"/>
          </a:xfrm>
          <a:prstGeom prst="rect">
            <a:avLst/>
          </a:prstGeom>
          <a:ln w="88900" cap="sq" cmpd="thickThin">
            <a:solidFill>
              <a:srgbClr val="626F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6" y="3819525"/>
            <a:ext cx="4540630" cy="2839593"/>
          </a:xfrm>
          <a:prstGeom prst="rect">
            <a:avLst/>
          </a:prstGeom>
          <a:solidFill>
            <a:srgbClr val="E597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4AC21C1C-6638-5FEA-9A6E-45C9BC63F4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hq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200024" y="3819525"/>
            <a:ext cx="4540629" cy="2839593"/>
          </a:xfrm>
          <a:prstGeom prst="rect">
            <a:avLst/>
          </a:prstGeom>
          <a:noFill/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B8710F-5262-ECB3-03E0-83F9C9E88122}"/>
              </a:ext>
            </a:extLst>
          </p:cNvPr>
          <p:cNvSpPr txBox="1"/>
          <p:nvPr/>
        </p:nvSpPr>
        <p:spPr>
          <a:xfrm>
            <a:off x="200021" y="3753808"/>
            <a:ext cx="4540629" cy="29238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ap-029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Pesei, no laga ni un hende aktua komo boso hues enkuanto komementu òf bebementu, òf enkuanto un dia di fiesta òf luna nobo òf dia di Sabat</a:t>
            </a:r>
            <a:br>
              <a:rPr lang="pap-029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pap-029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kosnan ku ta djis sombra di loke mester bin; ma e realidat ta pertenesé na Cristo.”</a:t>
            </a:r>
            <a:br>
              <a:rPr lang="pap-029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pap-029" sz="20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</a:t>
            </a:r>
            <a:r>
              <a:rPr lang="pap-029" sz="16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olosensenan 2:16, 17</a:t>
            </a:r>
            <a:endParaRPr lang="pap-029" b="1" dirty="0">
              <a:ln w="1270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400050" y="621596"/>
            <a:ext cx="6315075" cy="39703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pap-029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I ademas di tur e kosnan aki bisti amor, kual ta e laso perfekto di unidat.”</a:t>
            </a:r>
          </a:p>
          <a:p>
            <a:pPr algn="ctr">
              <a:spcBef>
                <a:spcPts val="2400"/>
              </a:spcBef>
            </a:pPr>
            <a:r>
              <a:rPr lang="pap-029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Kolosensensn 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3:14</a:t>
            </a: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3E9F2-0DA7-2D49-0EA1-B3719B4B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posando delante de una pared verde&#10;&#10;El contenido generado por IA puede ser incorrecto.">
            <a:extLst>
              <a:ext uri="{FF2B5EF4-FFF2-40B4-BE49-F238E27FC236}">
                <a16:creationId xmlns:a16="http://schemas.microsoft.com/office/drawing/2014/main" id="{DB87A252-7B12-0CE5-EBC2-CA2AB10FF5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-31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Imagen 12" descr="Un grupo de personas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E7331BA5-4BB2-3E1A-567F-312358887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7607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Imagen 10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4434607F-7ECA-E666-3FF0-B7A1BA1E4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r="17075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Imagen 2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77FD2DC-7D51-473D-DA0E-235A7F573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r="14152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Imagen 6" descr="Hombre parado junto a un 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6A551019-3C29-1F7C-9BC0-1FB4406D3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r="12423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Imagen 4" descr="Imagen que contiene persona, tabla, joven, hombre&#10;&#10;El contenido generado por IA puede ser incorrecto.">
            <a:extLst>
              <a:ext uri="{FF2B5EF4-FFF2-40B4-BE49-F238E27FC236}">
                <a16:creationId xmlns:a16="http://schemas.microsoft.com/office/drawing/2014/main" id="{91DC0E89-42EC-7831-CCC9-BE663BD73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8" r="8526" b="4"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3659D-9DF9-CA08-3BAC-40D99F2C4F91}"/>
              </a:ext>
            </a:extLst>
          </p:cNvPr>
          <p:cNvSpPr txBox="1"/>
          <p:nvPr/>
        </p:nvSpPr>
        <p:spPr>
          <a:xfrm>
            <a:off x="6315065" y="3519754"/>
            <a:ext cx="5707781" cy="32932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ap-029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“Laga boso palabranan ta semper ku grasia, sasoná ku salu, pa boso por sa kon boso mester kontestá kada persona.” </a:t>
            </a:r>
            <a:r>
              <a:rPr lang="pap-029" sz="2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Kolosensenan 4:6</a:t>
            </a:r>
          </a:p>
        </p:txBody>
      </p:sp>
    </p:spTree>
    <p:extLst>
      <p:ext uri="{BB962C8B-B14F-4D97-AF65-F5344CB8AC3E}">
        <p14:creationId xmlns:p14="http://schemas.microsoft.com/office/powerpoint/2010/main" val="217744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46474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“</a:t>
            </a:r>
            <a:r>
              <a:rPr lang="pap-029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sea gradisido den tur kos; pasobra esaki ta e boluntat di Dios pa boso den Cristo Jesus”</a:t>
            </a:r>
          </a:p>
          <a:p>
            <a:pPr algn="ctr">
              <a:spcBef>
                <a:spcPts val="2400"/>
              </a:spcBef>
            </a:pPr>
            <a:r>
              <a:rPr lang="pap-029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1ª  Tesalonisensenan 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5:18</a:t>
            </a: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FB9CCCCC-0471-E94E-11B8-0835DB22D8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7102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rgbClr val="83494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1E0DEF9-3977-838F-9C71-8075DAA2066E}"/>
              </a:ext>
            </a:extLst>
          </p:cNvPr>
          <p:cNvSpPr txBox="1"/>
          <p:nvPr/>
        </p:nvSpPr>
        <p:spPr>
          <a:xfrm>
            <a:off x="139630" y="797510"/>
            <a:ext cx="3567178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ap-029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“Pasobra mi ta sigur di esaki, ku Esun ku a kuminsá un bon obra den boso lo perfekshon'é te na e dia di Cristo Jesus”</a:t>
            </a:r>
          </a:p>
          <a:p>
            <a:pPr algn="ctr">
              <a:spcBef>
                <a:spcPts val="2400"/>
              </a:spcBef>
            </a:pPr>
            <a:r>
              <a:rPr lang="pap-029" sz="28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Filipensenan 1:6</a:t>
            </a:r>
          </a:p>
        </p:txBody>
      </p:sp>
    </p:spTree>
    <p:extLst>
      <p:ext uri="{BB962C8B-B14F-4D97-AF65-F5344CB8AC3E}">
        <p14:creationId xmlns:p14="http://schemas.microsoft.com/office/powerpoint/2010/main" val="24385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E6779-75C9-A5CF-3A0F-1D1E6042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2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375" y="369858"/>
            <a:ext cx="8688746" cy="6118285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edificio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AD7186A6-9CC9-2EAF-2D4C-690990607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4511"/>
          <a:stretch>
            <a:fillRect/>
          </a:stretch>
        </p:blipFill>
        <p:spPr>
          <a:xfrm>
            <a:off x="354672" y="543152"/>
            <a:ext cx="8384153" cy="5771697"/>
          </a:xfrm>
          <a:prstGeom prst="rect">
            <a:avLst/>
          </a:prstGeom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B20154F-8AAB-FCAE-1D8F-EC41CAF14595}"/>
              </a:ext>
            </a:extLst>
          </p:cNvPr>
          <p:cNvSpPr txBox="1"/>
          <p:nvPr/>
        </p:nvSpPr>
        <p:spPr>
          <a:xfrm>
            <a:off x="9068457" y="428178"/>
            <a:ext cx="2946207" cy="56938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ap-029" sz="4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“Pasobra pa mi, biba ta Cristo, i muri ta ganashi.”</a:t>
            </a:r>
          </a:p>
          <a:p>
            <a:pPr algn="ctr">
              <a:spcBef>
                <a:spcPts val="2400"/>
              </a:spcBef>
            </a:pPr>
            <a:r>
              <a:rPr lang="pap-029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Filipensenan 1:21</a:t>
            </a:r>
          </a:p>
        </p:txBody>
      </p:sp>
    </p:spTree>
    <p:extLst>
      <p:ext uri="{BB962C8B-B14F-4D97-AF65-F5344CB8AC3E}">
        <p14:creationId xmlns:p14="http://schemas.microsoft.com/office/powerpoint/2010/main" val="2105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DA3CA-C708-7460-7012-32F31862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16256"/>
            <a:ext cx="4718304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50622"/>
            <a:ext cx="4713997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persona, mujer, sostener, usando&#10;&#10;El contenido generado por IA puede ser incorrecto.">
            <a:extLst>
              <a:ext uri="{FF2B5EF4-FFF2-40B4-BE49-F238E27FC236}">
                <a16:creationId xmlns:a16="http://schemas.microsoft.com/office/drawing/2014/main" id="{7CFD5EE0-19BB-4D2D-40DF-44A617D18C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29109" b="2"/>
          <a:stretch>
            <a:fillRect/>
          </a:stretch>
        </p:blipFill>
        <p:spPr>
          <a:xfrm>
            <a:off x="6525453" y="10"/>
            <a:ext cx="5666547" cy="685799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9657AE-91CC-A816-B130-9FB34735889D}"/>
              </a:ext>
            </a:extLst>
          </p:cNvPr>
          <p:cNvSpPr txBox="1"/>
          <p:nvPr/>
        </p:nvSpPr>
        <p:spPr>
          <a:xfrm>
            <a:off x="283391" y="494173"/>
            <a:ext cx="5958672" cy="58785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sz="4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hasi mi goso kompleto dor di keda di akuèrdo ku otro, manteniendo e mesun amor, uní den spiritu, teniendo un solo propósito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pap-029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Filipensenan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2:2</a:t>
            </a:r>
          </a:p>
        </p:txBody>
      </p:sp>
    </p:spTree>
    <p:extLst>
      <p:ext uri="{BB962C8B-B14F-4D97-AF65-F5344CB8AC3E}">
        <p14:creationId xmlns:p14="http://schemas.microsoft.com/office/powerpoint/2010/main" val="41561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1272"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44878" y="240565"/>
            <a:ext cx="5680447" cy="58169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“</a:t>
            </a:r>
            <a:r>
              <a:rPr lang="pap-029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Hasi tur kos sin murmurá ni diskutí,</a:t>
            </a:r>
          </a:p>
          <a:p>
            <a:pPr algn="ctr">
              <a:spcBef>
                <a:spcPts val="1200"/>
              </a:spcBef>
            </a:pPr>
            <a:r>
              <a:rPr lang="pap-029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pa boso por proba boso mes di ta sin kulpa i inosente, yunan di Dios sin reproche meimei di un generashon korumpí i pèrvèrso, entre kualnan boso ta briya manera lusnan den mundu,”</a:t>
            </a:r>
          </a:p>
          <a:p>
            <a:pPr algn="ctr">
              <a:spcBef>
                <a:spcPts val="1200"/>
              </a:spcBef>
            </a:pPr>
            <a:r>
              <a:rPr lang="pap-029" sz="28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Filipensenan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2:14,15</a:t>
            </a: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706068"/>
            <a:ext cx="2770222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486396"/>
            <a:ext cx="3122675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914857" y="1167767"/>
            <a:ext cx="6004287" cy="42780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ap-029" sz="3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“pa mi por konos'E, i e poder di Su resurekshon i e komunion di Su sufrimentunan, birando semehante na djE den Su morto, pa mi por alkansá e resurekshon for di e mortonan”</a:t>
            </a:r>
            <a:r>
              <a:rPr lang="pap-029" sz="32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ap-029" sz="2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Filipensenan 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3:10,11</a:t>
            </a:r>
          </a:p>
        </p:txBody>
      </p:sp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11325"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371706" y="266203"/>
            <a:ext cx="4603170" cy="64633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ap-029" sz="40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No preokupá pa nada; ma den tur kos, pa medio di orashon i súplika ku gradisimentu, laga boso petishonnan ta konosí dilanti di Dios</a:t>
            </a:r>
            <a:r>
              <a:rPr lang="pap-029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</a:t>
            </a:r>
          </a:p>
          <a:p>
            <a:pPr algn="ctr">
              <a:spcBef>
                <a:spcPts val="1200"/>
              </a:spcBef>
            </a:pPr>
            <a:r>
              <a:rPr lang="pap-029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Filipensenan 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4:6</a:t>
            </a: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6186309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ap-029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 E ta e imagen di e Dios invisibel, e primogénito di henter kreashon.</a:t>
            </a:r>
          </a:p>
          <a:p>
            <a:pPr algn="ctr">
              <a:spcBef>
                <a:spcPts val="1200"/>
              </a:spcBef>
            </a:pPr>
            <a:r>
              <a:rPr lang="pap-029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 Pasobra pa medio di djE tur kos a wòrdu kreá, tantu den e shelunan komo riba tera, visibel i invisibel, sea trononan òf dominionan òf gobernantenan òf outoridatnan tur kos a wòrdu kreá pa medio di djE i p'E.</a:t>
            </a:r>
          </a:p>
          <a:p>
            <a:pPr algn="ctr">
              <a:spcBef>
                <a:spcPts val="1200"/>
              </a:spcBef>
            </a:pPr>
            <a:r>
              <a:rPr lang="pap-029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 I E ta promé ku tur kos, i den djE tur kos ta konsistí.”</a:t>
            </a:r>
          </a:p>
          <a:p>
            <a:pPr algn="ctr">
              <a:spcBef>
                <a:spcPts val="2400"/>
              </a:spcBef>
            </a:pPr>
            <a:r>
              <a:rPr lang="pap-029" sz="20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Kolosensenan 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1:15–17</a:t>
            </a:r>
          </a:p>
        </p:txBody>
      </p:sp>
    </p:spTree>
    <p:extLst>
      <p:ext uri="{BB962C8B-B14F-4D97-AF65-F5344CB8AC3E}">
        <p14:creationId xmlns:p14="http://schemas.microsoft.com/office/powerpoint/2010/main" val="34376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66676" y="2421329"/>
            <a:ext cx="6303350" cy="41549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ap-029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“El a hasi Esun, Kende no tabata konosé piká, bira piká pa nos, pa nos por bira e hustisia di Dios den djE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s-ES" sz="3200" dirty="0"/>
              <a:t>2ª</a:t>
            </a:r>
            <a:r>
              <a:rPr lang="pap-029" sz="3200" dirty="0"/>
              <a:t> Korintionan </a:t>
            </a:r>
            <a:r>
              <a:rPr lang="es-ES" sz="3200" dirty="0"/>
              <a:t>5:21</a:t>
            </a:r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Verde amarillo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444</Words>
  <Application>Microsoft Office PowerPoint</Application>
  <PresentationFormat>Panorámica</PresentationFormat>
  <Paragraphs>26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13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Century Gothic</vt:lpstr>
      <vt:lpstr>Comic Sans MS</vt:lpstr>
      <vt:lpstr>Gill Sans MT</vt:lpstr>
      <vt:lpstr>Helvetica Neue Medium</vt:lpstr>
      <vt:lpstr>Impact</vt:lpstr>
      <vt:lpstr>Wingdings 3</vt:lpstr>
      <vt:lpstr>Tema de Office</vt:lpstr>
      <vt:lpstr>Galería</vt:lpstr>
      <vt:lpstr>Sector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</dc:creator>
  <cp:lastModifiedBy>Sergio</cp:lastModifiedBy>
  <cp:revision>113</cp:revision>
  <dcterms:created xsi:type="dcterms:W3CDTF">2025-09-05T17:19:55Z</dcterms:created>
  <dcterms:modified xsi:type="dcterms:W3CDTF">2025-12-28T08:13:28Z</dcterms:modified>
</cp:coreProperties>
</file>