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53374" y="235163"/>
            <a:ext cx="406076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Meskos ku e Tata a stimaMi, Ami tambe a stima boso; keda den Mi amor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15:9, 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04015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pap-029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Si nos konfesá nos pikánan, E ta fiel i hustu pa pordoná nos nos pikánan i pa limpia nos di tur inhustisia</a:t>
            </a:r>
          </a:p>
          <a:p>
            <a:pPr algn="ctr"/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Juan 1:9, </a:t>
            </a:r>
            <a:r>
              <a:rPr lang="es-ES" b="1" dirty="0">
                <a:solidFill>
                  <a:srgbClr val="B24232"/>
                </a:solidFill>
                <a:latin typeface="Comic Sans MS" panose="030F0702030302020204" pitchFamily="66" charset="0"/>
              </a:rPr>
              <a:t>BS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118490" y="66184"/>
            <a:ext cx="6463283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“I no solamente esaki, ma nos ta regosihá tambe den nos tribulashonnan, sabiendo ku tribulashon ta produsí pèrseveransia;  i pèrseveransia, karakter; i karakter, speransa; i speransa no ta desapuntá, pasobra e amor di Dios a wòrdu dramá den nos kurason dor di Spiritu Santu, Kende a wòrdu duná na nos. Pasobra tempu ku nos tabata sin forsa ainda, na e tempu apropiá, Cristo a muri pa e impionan” </a:t>
            </a:r>
            <a:r>
              <a:rPr lang="pap-029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(Romanonan 5:3–5, BS)</a:t>
            </a:r>
            <a:endParaRPr lang="pap-029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04799" y="166567"/>
            <a:ext cx="4257675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Señor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DIOS 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dunaMi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lenga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siñá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pa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sostené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palabra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esun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kansá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E ta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spièrtaMi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mainta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tras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mainta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E ta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spièrta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orea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tende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manera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siñá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Isaias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50:4,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61838" y="597183"/>
            <a:ext cx="5239662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“Stimánan, awor nos ta yunan di Dios, i ainda no a wòrdu revelá kiko nos lo ta. Nos sa sí ku ora E paresé nos lo ta meskos kunE, pasobra nos lo mir'E manera E ta.”</a:t>
            </a:r>
          </a:p>
          <a:p>
            <a:pPr algn="ctr">
              <a:spcBef>
                <a:spcPts val="1200"/>
              </a:spcBef>
            </a:pPr>
            <a:r>
              <a:rPr lang="pap-029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Juan 3:2, </a:t>
            </a:r>
            <a:r>
              <a:rPr lang="pap-029" sz="2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pap-029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I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esaki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ta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bida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etèrno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ku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nan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por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konoséBo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e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úniko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Dios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bèrdadero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Jesu Cristo,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Kende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Bo a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manda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(Juan 17:3, </a:t>
            </a:r>
            <a:r>
              <a:rPr lang="es-ES" sz="2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658035"/>
            <a:ext cx="2791289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Pasobra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ken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halsa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su mes lo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umiyá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i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esun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umiyá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su mes lo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wòrdu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halsá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."</a:t>
            </a:r>
            <a:endParaRPr lang="es-ES" sz="3200" b="1" dirty="0">
              <a:ln w="12700" cmpd="sng">
                <a:solidFill>
                  <a:srgbClr val="5E4138"/>
                </a:solidFill>
                <a:prstDash val="solid"/>
              </a:ln>
              <a:gradFill>
                <a:gsLst>
                  <a:gs pos="35000">
                    <a:srgbClr val="FFFF00"/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rgbClr val="AF6A82"/>
                  </a:gs>
                </a:gsLst>
                <a:lin ang="5400000"/>
              </a:gradFill>
              <a:effectLst>
                <a:outerShdw blurRad="38100" dist="38100" dir="2700000" algn="tl">
                  <a:schemeClr val="tx1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Lukas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14:11, </a:t>
            </a:r>
            <a:r>
              <a:rPr lang="es-ES" sz="16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342662"/>
            <a:ext cx="85915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Pasobra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palabra di Dios ta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bibu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aktivo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mas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skèrpi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kualkier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spada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di dos filo,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ta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penetrá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te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divishon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di alma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spiritu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di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skarnir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tuti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ta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kapas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pa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huzga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e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pensamentunan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intenshonnan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di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kurason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Hebreonan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4:12, </a:t>
            </a:r>
            <a:r>
              <a:rPr lang="es-ES" sz="1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BS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0770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pap-029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Asina Mi palabra ku ta sali for di Mi boka lo ta; e lo no bolbe bashí serka Mi, sin kumpli ku loke Mi ta deseá, i sin alkansá e propósito ku kual Mi a mand'é” </a:t>
            </a:r>
            <a:r>
              <a:rPr lang="pap-029" b="1" dirty="0">
                <a:solidFill>
                  <a:srgbClr val="E4CE84"/>
                </a:solidFill>
                <a:latin typeface="Comic Sans MS" panose="030F0702030302020204" pitchFamily="66" charset="0"/>
              </a:rPr>
              <a:t>(Isaias 55:11, </a:t>
            </a:r>
            <a:r>
              <a:rPr lang="pap-029" sz="1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BS</a:t>
            </a:r>
            <a:r>
              <a:rPr lang="pap-029" b="1" dirty="0">
                <a:solidFill>
                  <a:srgbClr val="E4CE84"/>
                </a:solidFill>
                <a:latin typeface="Comic Sans MS" panose="030F0702030302020204" pitchFamily="66" charset="0"/>
              </a:rPr>
              <a:t>)</a:t>
            </a:r>
            <a:endParaRPr lang="pap-029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61122"/>
            <a:ext cx="7105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 ta stima SEÑOR, pasobra E ta tende mi bos i mi súplikanan. Pasobra El a inkliná Su orea na mi, pesei lo mi sklama na djE tanten ku mi ta biba.” </a:t>
            </a:r>
            <a:r>
              <a:rPr lang="pap-029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(Salmonan 116:1, 2, </a:t>
            </a:r>
            <a:r>
              <a:rPr lang="pap-029" sz="1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16018" y="720566"/>
            <a:ext cx="4679667" cy="5416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Konfia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den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djE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na tur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tempu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O pueblo; drama boso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kurason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Su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dilanti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; Dios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ta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un refugio </a:t>
            </a:r>
            <a:r>
              <a:rPr lang="es-E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pa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nos”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(Salmo 62:8, </a:t>
            </a:r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335944" y="120401"/>
            <a:ext cx="38100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Awor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fe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ta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siguransa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kosnan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hende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ta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spera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e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konvikshon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kosnan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hende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ta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mira</a:t>
            </a:r>
          </a:p>
          <a:p>
            <a:pPr algn="ctr"/>
            <a:r>
              <a:rPr lang="es-ES" sz="2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Hebreonan</a:t>
            </a:r>
            <a:r>
              <a:rPr lang="es-ES" sz="2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11:1, </a:t>
            </a:r>
            <a:r>
              <a:rPr lang="es-ES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0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6458" y="1415080"/>
            <a:ext cx="5915080" cy="40164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unka lo mi lubidá Bo preseptonan, pasobra pa medio di nan Bo a rebibámi. 94 Mi ta di Bo, salbami, pasobra mi a buska Bo preseptonan.”</a:t>
            </a:r>
          </a:p>
          <a:p>
            <a:pPr algn="ctr">
              <a:spcBef>
                <a:spcPts val="1800"/>
              </a:spcBef>
            </a:pPr>
            <a:r>
              <a:rPr lang="pap-029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(Salmo 119:93, 94, </a:t>
            </a:r>
            <a:r>
              <a:rPr lang="pap-029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pap-029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553</Words>
  <Application>Microsoft Office PowerPoint</Application>
  <PresentationFormat>Panorámica</PresentationFormat>
  <Paragraphs>24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60</cp:revision>
  <dcterms:created xsi:type="dcterms:W3CDTF">2026-02-28T07:06:44Z</dcterms:created>
  <dcterms:modified xsi:type="dcterms:W3CDTF">2026-03-29T17:04:02Z</dcterms:modified>
</cp:coreProperties>
</file>