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3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leb" initials="p" lastIdx="0" clrIdx="0">
    <p:extLst>
      <p:ext uri="{19B8F6BF-5375-455C-9EA6-DF929625EA0E}">
        <p15:presenceInfo xmlns:p15="http://schemas.microsoft.com/office/powerpoint/2012/main" userId="9b6fdbd2676cdb2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423"/>
    <a:srgbClr val="6A5238"/>
    <a:srgbClr val="72361A"/>
    <a:srgbClr val="FFFAD4"/>
    <a:srgbClr val="FDF6A2"/>
    <a:srgbClr val="F4DCAC"/>
    <a:srgbClr val="725536"/>
    <a:srgbClr val="8A6842"/>
    <a:srgbClr val="A57D4F"/>
    <a:srgbClr val="EEF1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ED4CD6-1F3B-8502-D896-DC3AE8920D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6164831-8A2F-3F93-AEF9-F8E02BAB30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0DA21A-46D9-18CE-5959-102424A38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22/06/2026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B766FB-8C06-F9F0-1AE4-56F9718F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04C699-18F4-808B-8BB7-8CF3FA0B3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2539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801476-4004-D5A8-1511-CDA01E0AD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CDC663F-0104-19E0-B192-A2D8C49B6A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848E19-9994-1A13-9FAF-B29E16B36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22/06/2026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1AAD14-19C2-AF1C-4099-7A5EAD20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E6304B-39E9-1143-2C3E-E1B2A10F1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2727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103BC7B-FEC0-FC5B-52E8-1997368D81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C82ACB5-F9EB-AE7D-4FF9-143407316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4589F9C-46C0-5E77-599E-7437FE5F5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22/06/2026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64511A5-D9FB-AA88-9794-93BA52A9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C18FF7-742A-FB32-28EE-5D4DBC91D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0581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555DB7-A943-99A8-3923-11506A55C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A6F186-FAD3-6F29-66BA-2D88AF540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3897A7-A164-377A-021C-8A3468A3E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22/06/2026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955EA1-AF0E-E8FC-93FA-1981410C7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DBE132-3CFE-4939-F8B9-86F239B3C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5704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82D607-BE55-DB32-D2D2-E00BA3417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AEDB960-B3EC-8FC5-17CF-E9398986E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F8D580-654B-975B-46D6-66586B887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22/06/2026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AA898C-8E64-79AD-D6FF-663119750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158491-5D86-C1C5-8913-D27ABADB5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8464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950101-366C-EC97-D136-19F7F0EB3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0BEC31-675D-8111-B406-FB4A28F7C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3FCAA30-8DAB-3478-919F-5D5E17AB2C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1EE7660-4A5D-8295-49D8-948C10ACE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22/06/2026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EC1CE3C-9C83-24AA-6994-7679CE44D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25BB2CA-A213-CC71-2C39-60D6CE1C7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7889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B26DE9-213D-89AA-A526-5A20F3C83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3B36E6A-FD46-7A82-202B-D0324BA14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8EB56C2-632F-2E14-9DF9-88A18ECE7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84027A6-6C60-6306-985E-0313793342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E867ABC-E540-0A46-4FFA-26A05F72D1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1DFABA3-FFAE-4032-E0D4-4DC18A7F9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22/06/2026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BC3744A-46CF-87F8-D181-81F3ABD08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E004905-32C6-EC24-4394-E1B09F07F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7118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5369C8-36F8-BA8A-D1C4-5F7810A9F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381B7BD-AAEB-6F27-E3AF-E35D4FC05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22/06/2026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A092C51-CF27-37A1-92AD-5601F9932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C9ADD54-ABCA-6D73-9920-96BA712C3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4829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BECA377-C25E-D09D-EE1C-1B06F30D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22/06/2026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5679926-94E8-FA67-9B39-03F6834C7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6486CC9-697B-0194-BB0A-C143A0AA1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875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8CC607-703A-4EC1-333A-98D94BA2C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278F2F-0639-62B1-36D8-E120003C5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2E877E-0FA1-E2F0-1685-DEA4ED926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E04787-6672-74D3-DB99-6BAA6FA7D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22/06/2026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07F2A63-5480-FA25-88D0-F9B906B6D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26DC4F7-734F-1326-4E66-8815AF81B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6907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5F9307-BB53-E927-6BA6-274EB6338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1737C21-51EC-34A0-D339-321B2D5B0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954E7E5-4152-9C9F-36C7-62AF74423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51225B0-E0C4-B057-68BA-1C6FE7D09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22/06/2026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3E52CB0-23A1-34E4-74C2-6B5E41201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90DBC43-36A5-2E76-2673-6D9AD2BBB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2124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F9C2CCC-B09C-3D18-FA9B-83C216CD1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568D5D-0468-06D1-3D32-6EFD023BF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95AC3EA-6176-0042-BAB7-5077EFAF07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057FF9-8B9C-473F-918D-2A10E69BC4BD}" type="datetimeFigureOut">
              <a:rPr lang="es-ES" smtClean="0"/>
              <a:t>22/06/2026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AE9D4C-17FD-9998-0774-A73D367AE8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06E17E-993D-6F2B-861E-E970FD9AAD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0169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32DA6E-89B6-DE23-5F7A-1FAA7683D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1941DBD-AFBD-9984-3EFB-0CAC59B29D61}"/>
              </a:ext>
            </a:extLst>
          </p:cNvPr>
          <p:cNvSpPr txBox="1"/>
          <p:nvPr/>
        </p:nvSpPr>
        <p:spPr>
          <a:xfrm>
            <a:off x="47625" y="132159"/>
            <a:ext cx="2771774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ap-029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Señor a bisa Pablo den anochi pa medio di un vishon: "No tene miedu mas, ma sigui papia i no keda ketu;</a:t>
            </a:r>
          </a:p>
          <a:p>
            <a:pPr algn="ctr"/>
            <a:r>
              <a:rPr lang="pap-029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pasobra Mi ta ku bo i ningun hende lo no pone man riba bo pa hasibo daño, pasobra Mi tin hopi hende den e stat aki.’ ”</a:t>
            </a:r>
            <a:br>
              <a:rPr lang="pap-029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pap-02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(Echonan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18:9, 10, </a:t>
            </a:r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BS)</a:t>
            </a:r>
            <a:endPara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527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117E224-E838-2D01-4AAA-13635A87757E}"/>
              </a:ext>
            </a:extLst>
          </p:cNvPr>
          <p:cNvSpPr txBox="1"/>
          <p:nvPr/>
        </p:nvSpPr>
        <p:spPr>
          <a:xfrm>
            <a:off x="2609850" y="0"/>
            <a:ext cx="7239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“</a:t>
            </a:r>
            <a:r>
              <a:rPr lang="pap-029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nos ta wòrdu primí di tur banda, ma nos no ta keda plèchá; nos no ta mira salida, ma no ta desesperá;</a:t>
            </a:r>
          </a:p>
          <a:p>
            <a:pPr algn="ctr"/>
            <a:r>
              <a:rPr lang="pap-029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nos ta wòrdu pèrsiguí, ma no ta keda desampará; nos ta wòrdu tumbá abou, ma no destruí; hibando semper den nos kurpa e morto di Jesus, pa e bida di Jesus tambe por wòrdu manifestá den nos kurp”</a:t>
            </a:r>
            <a:r>
              <a:rPr kumimoji="0" lang="pap-029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lang="pap-029" sz="1400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(2 Korintionan </a:t>
            </a:r>
            <a:r>
              <a:rPr lang="es-ES" sz="1400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4:8–10, </a:t>
            </a:r>
            <a:r>
              <a:rPr lang="es-ES" sz="1100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BS</a:t>
            </a:r>
            <a:r>
              <a:rPr lang="es-ES" sz="1400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09340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E471D0F-F1EC-2BF7-E03B-FCF0A4B65FA9}"/>
              </a:ext>
            </a:extLst>
          </p:cNvPr>
          <p:cNvSpPr txBox="1"/>
          <p:nvPr/>
        </p:nvSpPr>
        <p:spPr>
          <a:xfrm>
            <a:off x="6734174" y="128111"/>
            <a:ext cx="545782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“P</a:t>
            </a:r>
            <a:r>
              <a:rPr lang="pap-029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asobra boso konosé e grasia di nos Señor Jesu Cristo, ku ounke E tabata riku, sinembargo pa boso motibu El a bira pober, pa boso dor di Su pobresa por a bira riku.” </a:t>
            </a:r>
            <a:r>
              <a:rPr lang="pap-029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(2 Korintionan 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8:9, </a:t>
            </a:r>
            <a:r>
              <a:rPr lang="es-E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BS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745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3EF38F6-F56D-52F5-A0DB-C1FF53AC92C3}"/>
              </a:ext>
            </a:extLst>
          </p:cNvPr>
          <p:cNvSpPr txBox="1"/>
          <p:nvPr/>
        </p:nvSpPr>
        <p:spPr>
          <a:xfrm>
            <a:off x="0" y="88379"/>
            <a:ext cx="6515100" cy="19389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w="38100" h="38100"/>
              <a:contourClr>
                <a:srgbClr val="F4DCAC"/>
              </a:contourClr>
            </a:sp3d>
          </a:bodyPr>
          <a:lstStyle/>
          <a:p>
            <a:pPr algn="ctr"/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ap-029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pasobra e armanan ku nos ta batayá kuné no ta karnal, ma poderoso den Dios pa basha e fòrtinan abou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  <a:r>
              <a:rPr lang="es-E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(2 Korintionan 10:4, </a:t>
            </a:r>
            <a:r>
              <a:rPr lang="es-ES" sz="16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BS</a:t>
            </a:r>
            <a:r>
              <a:rPr lang="es-ES" sz="2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sz="3200" b="1" dirty="0">
              <a:ln w="12700">
                <a:noFill/>
                <a:prstDash val="solid"/>
              </a:ln>
              <a:solidFill>
                <a:srgbClr val="72553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952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2790B8F-E32F-5A80-1EBB-F800D776FE5B}"/>
              </a:ext>
            </a:extLst>
          </p:cNvPr>
          <p:cNvSpPr txBox="1"/>
          <p:nvPr/>
        </p:nvSpPr>
        <p:spPr>
          <a:xfrm>
            <a:off x="9344025" y="193910"/>
            <a:ext cx="2722044" cy="3262432"/>
          </a:xfrm>
          <a:prstGeom prst="rect">
            <a:avLst/>
          </a:prstGeom>
          <a:solidFill>
            <a:srgbClr val="FFFAD4"/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pap-029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E grasia di Señor Jesu Cristo, i e amor di Dios, i e komunion di Spiritu Santu, sea ku boso tur. Amèn”</a:t>
            </a:r>
          </a:p>
          <a:p>
            <a:pPr algn="ctr"/>
            <a:r>
              <a:rPr lang="pap-029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(2 Korintionan 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13:14, </a:t>
            </a:r>
            <a:r>
              <a:rPr lang="es-ES" sz="11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BS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740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EFE40E-3C93-50CD-0ED4-A6D5A0B22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7B63D7E-722B-EF41-B8F9-F373E098AEC1}"/>
              </a:ext>
            </a:extLst>
          </p:cNvPr>
          <p:cNvSpPr txBox="1"/>
          <p:nvPr/>
        </p:nvSpPr>
        <p:spPr>
          <a:xfrm>
            <a:off x="0" y="119360"/>
            <a:ext cx="5705476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ap-029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“Pasobra e mensahe di e krus ta lokura pa esnan ku ta peresé, ma pa nos ku ta wòrdu salbá e ta e poder di Dios”</a:t>
            </a:r>
          </a:p>
          <a:p>
            <a:pPr algn="ctr"/>
            <a:r>
              <a:rPr lang="pap-029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(1 Korintionan 1:18, </a:t>
            </a:r>
            <a:r>
              <a:rPr lang="pap-029" sz="1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BS</a:t>
            </a:r>
            <a:r>
              <a:rPr lang="pap-029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)</a:t>
            </a:r>
            <a:endParaRPr lang="pap-029" sz="2400" b="1" dirty="0">
              <a:solidFill>
                <a:srgbClr val="FCE996"/>
              </a:solidFill>
              <a:effectLst>
                <a:glow rad="127000">
                  <a:srgbClr val="030303"/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241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426F8CE-6015-F7B9-9C35-00B603FF4F64}"/>
              </a:ext>
            </a:extLst>
          </p:cNvPr>
          <p:cNvSpPr txBox="1"/>
          <p:nvPr/>
        </p:nvSpPr>
        <p:spPr>
          <a:xfrm>
            <a:off x="0" y="1381125"/>
            <a:ext cx="12192000" cy="1015663"/>
          </a:xfrm>
          <a:prstGeom prst="rect">
            <a:avLst/>
          </a:prstGeom>
          <a:solidFill>
            <a:srgbClr val="FFF0D6">
              <a:alpha val="73000"/>
            </a:srgb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“</a:t>
            </a:r>
            <a:r>
              <a:rPr lang="pap-029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Awor mi ta eksortá boso, rumannan, pa medio di e nòmber di nos Señor Jesu Cristo, pa boso tur papia e mesun kos, i pa no tin divishon entre boso, ma pa boso ta perfektamente uní den e mesun mente i den e mesun (huisio) opinion” </a:t>
            </a:r>
            <a:r>
              <a:rPr lang="pap-029" sz="1600" b="1" dirty="0">
                <a:solidFill>
                  <a:srgbClr val="993423"/>
                </a:solidFill>
                <a:latin typeface="Comic Sans MS" panose="030F0702030302020204" pitchFamily="66" charset="0"/>
              </a:rPr>
              <a:t>(1 Korintionan </a:t>
            </a:r>
            <a:r>
              <a:rPr lang="es-ES" sz="1600" b="1" dirty="0">
                <a:solidFill>
                  <a:srgbClr val="993423"/>
                </a:solidFill>
                <a:latin typeface="Comic Sans MS" panose="030F0702030302020204" pitchFamily="66" charset="0"/>
              </a:rPr>
              <a:t>1:10, </a:t>
            </a:r>
            <a:r>
              <a:rPr lang="es-ES" sz="1200" b="1" dirty="0">
                <a:solidFill>
                  <a:srgbClr val="993423"/>
                </a:solidFill>
                <a:latin typeface="Comic Sans MS" panose="030F0702030302020204" pitchFamily="66" charset="0"/>
              </a:rPr>
              <a:t>ES</a:t>
            </a:r>
            <a:r>
              <a:rPr lang="es-ES" sz="1600" b="1" dirty="0">
                <a:solidFill>
                  <a:srgbClr val="993423"/>
                </a:solidFill>
                <a:latin typeface="Comic Sans MS" panose="030F0702030302020204" pitchFamily="66" charset="0"/>
              </a:rPr>
              <a:t>)</a:t>
            </a:r>
            <a:endParaRPr lang="es-ES" sz="2000" b="1" dirty="0">
              <a:solidFill>
                <a:srgbClr val="993423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910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08D5930-7586-E8C7-9DF2-A74333F52825}"/>
              </a:ext>
            </a:extLst>
          </p:cNvPr>
          <p:cNvSpPr txBox="1"/>
          <p:nvPr/>
        </p:nvSpPr>
        <p:spPr>
          <a:xfrm>
            <a:off x="8171847" y="98262"/>
            <a:ext cx="3936734" cy="4062651"/>
          </a:xfrm>
          <a:prstGeom prst="rect">
            <a:avLst/>
          </a:prstGeom>
          <a:solidFill>
            <a:srgbClr val="FFF3D0"/>
          </a:solidFill>
          <a:effectLst>
            <a:innerShdw blurRad="114300">
              <a:schemeClr val="accent3">
                <a:lumMod val="75000"/>
              </a:schemeClr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pap-029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“Of boso no sa ku boso kurpa ta e tèmpel di Spiritu Santu, Kende ta den boso, Kende boso tin di Dios, i ku boso no ta pertenesé na boso mes?</a:t>
            </a:r>
          </a:p>
          <a:p>
            <a:pPr algn="ctr"/>
            <a:r>
              <a:rPr lang="pap-029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Pasobra boso a wòrdu kumprá pa un preis: pesei glorifiká Dios den boso kurpa.”</a:t>
            </a:r>
          </a:p>
          <a:p>
            <a:pPr algn="ctr"/>
            <a:r>
              <a:rPr lang="pap-029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(1 Korintionan 6:19, 20, </a:t>
            </a:r>
            <a:r>
              <a:rPr lang="pap-029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BS</a:t>
            </a:r>
            <a:r>
              <a:rPr lang="pap-029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pap-029" sz="2400" b="1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327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A5AAEA5-13CB-E5B1-F8E5-E4C9DF8C3DFA}"/>
              </a:ext>
            </a:extLst>
          </p:cNvPr>
          <p:cNvSpPr txBox="1"/>
          <p:nvPr/>
        </p:nvSpPr>
        <p:spPr>
          <a:xfrm>
            <a:off x="0" y="3669632"/>
            <a:ext cx="319087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ap-029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“Asina anto, sea ku boso ta kome òf bebe òf kiko ku boso ta hasi, hasi tur pa e</a:t>
            </a:r>
            <a:br>
              <a:rPr lang="pap-029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</a:br>
            <a:r>
              <a:rPr lang="pap-029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gloria di</a:t>
            </a:r>
            <a:br>
              <a:rPr lang="pap-029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</a:br>
            <a:r>
              <a:rPr lang="pap-029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Dios</a:t>
            </a:r>
            <a:r>
              <a:rPr lang="en-US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”</a:t>
            </a:r>
            <a:endParaRPr lang="es-ES" sz="2400" b="1" dirty="0">
              <a:solidFill>
                <a:srgbClr val="FFF3D0"/>
              </a:solidFill>
              <a:effectLst>
                <a:glow rad="76200">
                  <a:schemeClr val="tx1"/>
                </a:glow>
                <a:outerShdw blurRad="50800" dist="50800" dir="5400000" algn="ctr" rotWithShape="0">
                  <a:schemeClr val="tx1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B340089-2457-DCB6-3849-96E7B45DCD44}"/>
              </a:ext>
            </a:extLst>
          </p:cNvPr>
          <p:cNvSpPr txBox="1"/>
          <p:nvPr/>
        </p:nvSpPr>
        <p:spPr>
          <a:xfrm>
            <a:off x="77002" y="3283454"/>
            <a:ext cx="3599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400" b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defRPr>
            </a:lvl1pPr>
          </a:lstStyle>
          <a:p>
            <a:r>
              <a:rPr lang="es-ES" sz="1800" dirty="0"/>
              <a:t>(1 </a:t>
            </a:r>
            <a:r>
              <a:rPr lang="pap-029" sz="1800" dirty="0"/>
              <a:t>Korintionan </a:t>
            </a:r>
            <a:r>
              <a:rPr lang="es-ES" sz="1800" dirty="0"/>
              <a:t>10:31, </a:t>
            </a:r>
            <a:r>
              <a:rPr lang="es-ES" sz="1400" dirty="0"/>
              <a:t>BSV</a:t>
            </a:r>
            <a:r>
              <a:rPr lang="es-ES" sz="1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25005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6FC6302-19BB-17A2-9F98-8EA7BC0E9B32}"/>
              </a:ext>
            </a:extLst>
          </p:cNvPr>
          <p:cNvSpPr txBox="1"/>
          <p:nvPr/>
        </p:nvSpPr>
        <p:spPr>
          <a:xfrm>
            <a:off x="2714322" y="38500"/>
            <a:ext cx="4677077" cy="184665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pap-029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Aspirá na amor, i anhelá na donnan spiritual, ma spesialmente pa boso por profetisá”</a:t>
            </a:r>
          </a:p>
          <a:p>
            <a:pPr algn="ctr"/>
            <a:r>
              <a:rPr lang="pap-029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(1 Korintionan 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14:1, 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BS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es-ES" sz="2400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219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514077E-B506-26F7-438C-B8D8211A6044}"/>
              </a:ext>
            </a:extLst>
          </p:cNvPr>
          <p:cNvSpPr txBox="1"/>
          <p:nvPr/>
        </p:nvSpPr>
        <p:spPr>
          <a:xfrm>
            <a:off x="0" y="114300"/>
            <a:ext cx="12192000" cy="707886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“</a:t>
            </a:r>
            <a:r>
              <a:rPr lang="pap-029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Ma awor ta keda fe, speransa, amor, e tresnan aki; ma esun di mas ekselente di esakinan ta amor.” </a:t>
            </a:r>
            <a:r>
              <a:rPr lang="pap-029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(1 Korintionan </a:t>
            </a:r>
            <a:r>
              <a:rPr lang="es-ES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13:13, </a:t>
            </a:r>
            <a:r>
              <a:rPr lang="es-ES" sz="1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BS</a:t>
            </a:r>
            <a:r>
              <a:rPr lang="es-ES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)</a:t>
            </a:r>
            <a:endParaRPr lang="es-ES" sz="2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230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86CFBBE-2B04-42C2-E13D-D8027ADA8D07}"/>
              </a:ext>
            </a:extLst>
          </p:cNvPr>
          <p:cNvSpPr txBox="1"/>
          <p:nvPr/>
        </p:nvSpPr>
        <p:spPr>
          <a:xfrm>
            <a:off x="0" y="17445"/>
            <a:ext cx="121919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“</a:t>
            </a:r>
            <a:r>
              <a:rPr lang="pap-029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i si Cristo no a wòrdu lantá, e ora ei nos predikamentu ta bano, i boso fe tambe ta bano. . . . i si Cristo no a wòrdu lantá, boso fe ta sin balor; ainda boso ta den boso pikánan!” </a:t>
            </a:r>
            <a:r>
              <a:rPr lang="pap-029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(1 Korintionan  </a:t>
            </a:r>
            <a:r>
              <a:rPr lang="es-ES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15:14–17, </a:t>
            </a:r>
            <a:r>
              <a:rPr lang="es-ES" sz="1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BS</a:t>
            </a:r>
            <a:r>
              <a:rPr lang="es-ES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)</a:t>
            </a:r>
            <a:endParaRPr lang="es-ES" sz="2400" b="1" dirty="0">
              <a:solidFill>
                <a:schemeClr val="bg1"/>
              </a:solidFill>
              <a:effectLst>
                <a:glow rad="165100">
                  <a:srgbClr val="4296B4"/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604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7066D0C-3C24-2847-9B95-FA6F89A8A62A}"/>
              </a:ext>
            </a:extLst>
          </p:cNvPr>
          <p:cNvSpPr txBox="1"/>
          <p:nvPr/>
        </p:nvSpPr>
        <p:spPr>
          <a:xfrm>
            <a:off x="104775" y="118586"/>
            <a:ext cx="317182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ap-029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“Pasobra for di den hopi aflikshon i angustia di kurason mi a skirbi boso ku hopi lágrima; no pa hasi boso bira tristu, ma pa boso por sa di e amor ku mi tin spesialmente pa boso.”</a:t>
            </a:r>
          </a:p>
          <a:p>
            <a:pPr algn="ctr"/>
            <a:r>
              <a:rPr lang="pap-029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(2 Korintionan 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2:4, </a:t>
            </a:r>
            <a:r>
              <a:rPr lang="es-E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BS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16007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611</Words>
  <Application>Microsoft Office PowerPoint</Application>
  <PresentationFormat>Panorámica</PresentationFormat>
  <Paragraphs>22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8" baseType="lpstr">
      <vt:lpstr>Aptos</vt:lpstr>
      <vt:lpstr>Aptos Display</vt:lpstr>
      <vt:lpstr>Arial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Sergio</dc:creator>
  <cp:lastModifiedBy>Sergio</cp:lastModifiedBy>
  <cp:revision>62</cp:revision>
  <dcterms:created xsi:type="dcterms:W3CDTF">2026-05-16T18:56:31Z</dcterms:created>
  <dcterms:modified xsi:type="dcterms:W3CDTF">2026-06-22T18:05:42Z</dcterms:modified>
</cp:coreProperties>
</file>