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diagrams/data1.xml" ContentType="application/vnd.openxmlformats-officedocument.drawingml.diagramData+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4" r:id="rId3"/>
  </p:sldMasterIdLst>
  <p:notesMasterIdLst>
    <p:notesMasterId r:id="rId15"/>
  </p:notesMasterIdLst>
  <p:sldIdLst>
    <p:sldId id="256" r:id="rId4"/>
    <p:sldId id="271" r:id="rId5"/>
    <p:sldId id="258" r:id="rId6"/>
    <p:sldId id="259" r:id="rId7"/>
    <p:sldId id="260" r:id="rId8"/>
    <p:sldId id="266" r:id="rId9"/>
    <p:sldId id="272" r:id="rId10"/>
    <p:sldId id="273" r:id="rId11"/>
    <p:sldId id="274" r:id="rId12"/>
    <p:sldId id="275" r:id="rId13"/>
    <p:sldId id="276" r:id="rId14"/>
  </p:sldIdLst>
  <p:sldSz cx="12192000" cy="6858000"/>
  <p:notesSz cx="6858000" cy="9144000"/>
  <p:embeddedFontLst>
    <p:embeddedFont>
      <p:font typeface="Comic Sans MS" pitchFamily="66" charset="0"/>
      <p:regular r:id="rId16"/>
      <p:bold r:id="rId17"/>
      <p:italic r:id="rId18"/>
      <p:boldItalic r:id="rId19"/>
    </p:embeddedFont>
    <p:embeddedFont>
      <p:font typeface="Constantia" pitchFamily="18" charset="0"/>
      <p:regular r:id="rId20"/>
      <p:bold r:id="rId21"/>
      <p:italic r:id="rId22"/>
      <p:boldItalic r:id="rId23"/>
    </p:embeddedFont>
    <p:embeddedFont>
      <p:font typeface="Calibri" pitchFamily="34" charset="0"/>
      <p:regular r:id="rId24"/>
      <p:bold r:id="rId25"/>
      <p:italic r:id="rId26"/>
      <p:boldItalic r:id="rId27"/>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CDBCE8"/>
    <a:srgbClr val="D2ECB6"/>
    <a:srgbClr val="D9FF85"/>
    <a:srgbClr val="FFD15D"/>
    <a:srgbClr val="A17301"/>
    <a:srgbClr val="FFEAB7"/>
    <a:srgbClr val="E09F01"/>
    <a:srgbClr val="AC4D50"/>
    <a:srgbClr val="BDD9E4"/>
    <a:srgbClr val="006F9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73" autoAdjust="0"/>
  </p:normalViewPr>
  <p:slideViewPr>
    <p:cSldViewPr snapToGrid="0">
      <p:cViewPr varScale="1">
        <p:scale>
          <a:sx n="120" d="100"/>
          <a:sy n="120" d="100"/>
        </p:scale>
        <p:origin x="-96" y="-25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font" Target="fonts/font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9.fntdata"/><Relationship Id="rId5" Type="http://schemas.openxmlformats.org/officeDocument/2006/relationships/slide" Target="slides/slide2.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image" Target="../media/image33.jpeg"/><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image" Target="../media/image33.jpeg"/><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489E9B-71C7-4F4B-B8E8-11B9E8891458}" type="doc">
      <dgm:prSet loTypeId="urn:microsoft.com/office/officeart/2008/layout/BendingPictureSemiTransparentText" loCatId="picture" qsTypeId="urn:microsoft.com/office/officeart/2005/8/quickstyle/3d3" qsCatId="3D" csTypeId="urn:microsoft.com/office/officeart/2005/8/colors/accent1_2" csCatId="accent1" phldr="1"/>
      <dgm:spPr/>
      <dgm:t>
        <a:bodyPr/>
        <a:lstStyle/>
        <a:p>
          <a:endParaRPr lang="es-ES"/>
        </a:p>
      </dgm:t>
    </dgm:pt>
    <dgm:pt modelId="{DD5FA090-E523-4569-82E8-B47B61003D6E}">
      <dgm:prSet custT="1"/>
      <dgm:spPr>
        <a:solidFill>
          <a:schemeClr val="accent6">
            <a:lumMod val="20000"/>
            <a:lumOff val="80000"/>
          </a:schemeClr>
        </a:solidFill>
        <a:ln>
          <a:solidFill>
            <a:schemeClr val="accent6"/>
          </a:solidFill>
        </a:ln>
      </dgm:spPr>
      <dgm:t>
        <a:bodyPr/>
        <a:lstStyle/>
        <a:p>
          <a:r>
            <a:rPr lang="pl-PL" sz="1600" b="1" dirty="0">
              <a:solidFill>
                <a:schemeClr val="tx1"/>
              </a:solidFill>
            </a:rPr>
            <a:t>Jezus stworzył wszystko co istnieje </a:t>
          </a:r>
          <a:r>
            <a:rPr lang="en" sz="1600" b="1" dirty="0">
              <a:solidFill>
                <a:schemeClr val="tx1"/>
              </a:solidFill>
            </a:rPr>
            <a:t>(J</a:t>
          </a:r>
          <a:r>
            <a:rPr lang="pl-PL" sz="1600" b="1" dirty="0">
              <a:solidFill>
                <a:schemeClr val="tx1"/>
              </a:solidFill>
            </a:rPr>
            <a:t>a</a:t>
          </a:r>
          <a:r>
            <a:rPr lang="en" sz="1600" b="1" dirty="0">
              <a:solidFill>
                <a:schemeClr val="tx1"/>
              </a:solidFill>
            </a:rPr>
            <a:t>n </a:t>
          </a:r>
          <a:r>
            <a:rPr lang="en" sz="1600" b="1" dirty="0" smtClean="0">
              <a:solidFill>
                <a:schemeClr val="tx1"/>
              </a:solidFill>
            </a:rPr>
            <a:t>1</a:t>
          </a:r>
          <a:r>
            <a:rPr lang="pl-PL" sz="1600" b="1" dirty="0" smtClean="0">
              <a:solidFill>
                <a:schemeClr val="tx1"/>
              </a:solidFill>
            </a:rPr>
            <a:t>,</a:t>
          </a:r>
          <a:r>
            <a:rPr lang="en" sz="1600" b="1" dirty="0" smtClean="0">
              <a:solidFill>
                <a:schemeClr val="tx1"/>
              </a:solidFill>
            </a:rPr>
            <a:t>3</a:t>
          </a:r>
          <a:r>
            <a:rPr lang="en" sz="1600" b="1" dirty="0">
              <a:solidFill>
                <a:schemeClr val="tx1"/>
              </a:solidFill>
            </a:rPr>
            <a:t>)</a:t>
          </a:r>
        </a:p>
      </dgm:t>
    </dgm:pt>
    <dgm:pt modelId="{3D5C7BCB-2431-4257-9365-2D40668042AE}" type="parTrans" cxnId="{6E246DD6-90D3-4B35-9BF2-5E898EF89630}">
      <dgm:prSet/>
      <dgm:spPr/>
      <dgm:t>
        <a:bodyPr/>
        <a:lstStyle/>
        <a:p>
          <a:endParaRPr lang="es-ES" sz="1800" b="1">
            <a:solidFill>
              <a:schemeClr val="tx1"/>
            </a:solidFill>
          </a:endParaRPr>
        </a:p>
      </dgm:t>
    </dgm:pt>
    <dgm:pt modelId="{36B4C9B7-9C4D-4C03-9F61-08BB20CBB4B6}" type="sibTrans" cxnId="{6E246DD6-90D3-4B35-9BF2-5E898EF89630}">
      <dgm:prSet/>
      <dgm:spPr/>
      <dgm:t>
        <a:bodyPr/>
        <a:lstStyle/>
        <a:p>
          <a:endParaRPr lang="es-ES" sz="1800" b="1">
            <a:solidFill>
              <a:schemeClr val="tx1"/>
            </a:solidFill>
          </a:endParaRPr>
        </a:p>
      </dgm:t>
    </dgm:pt>
    <dgm:pt modelId="{7C4699DD-471D-40AD-B16C-C778845D498D}">
      <dgm:prSet custT="1"/>
      <dgm:spPr>
        <a:solidFill>
          <a:schemeClr val="accent4">
            <a:lumMod val="20000"/>
            <a:lumOff val="80000"/>
          </a:schemeClr>
        </a:solidFill>
        <a:ln>
          <a:solidFill>
            <a:schemeClr val="accent4"/>
          </a:solidFill>
        </a:ln>
      </dgm:spPr>
      <dgm:t>
        <a:bodyPr/>
        <a:lstStyle/>
        <a:p>
          <a:r>
            <a:rPr lang="pl-PL" sz="1600" b="1" dirty="0">
              <a:solidFill>
                <a:schemeClr val="tx1"/>
              </a:solidFill>
            </a:rPr>
            <a:t>Stał się stworzeniem</a:t>
          </a:r>
          <a:br>
            <a:rPr lang="pl-PL" sz="1600" b="1" dirty="0">
              <a:solidFill>
                <a:schemeClr val="tx1"/>
              </a:solidFill>
            </a:rPr>
          </a:br>
          <a:r>
            <a:rPr lang="en" sz="1600" b="1" dirty="0">
              <a:solidFill>
                <a:schemeClr val="tx1"/>
              </a:solidFill>
            </a:rPr>
            <a:t>(J</a:t>
          </a:r>
          <a:r>
            <a:rPr lang="pl-PL" sz="1600" b="1" dirty="0">
              <a:solidFill>
                <a:schemeClr val="tx1"/>
              </a:solidFill>
            </a:rPr>
            <a:t>a</a:t>
          </a:r>
          <a:r>
            <a:rPr lang="en" sz="1600" b="1" dirty="0">
              <a:solidFill>
                <a:schemeClr val="tx1"/>
              </a:solidFill>
            </a:rPr>
            <a:t>n </a:t>
          </a:r>
          <a:r>
            <a:rPr lang="en" sz="1600" b="1" dirty="0" smtClean="0">
              <a:solidFill>
                <a:schemeClr val="tx1"/>
              </a:solidFill>
            </a:rPr>
            <a:t>1</a:t>
          </a:r>
          <a:r>
            <a:rPr lang="pl-PL" sz="1600" b="1" dirty="0" smtClean="0">
              <a:solidFill>
                <a:schemeClr val="tx1"/>
              </a:solidFill>
            </a:rPr>
            <a:t>,</a:t>
          </a:r>
          <a:r>
            <a:rPr lang="en" sz="1600" b="1" dirty="0" smtClean="0">
              <a:solidFill>
                <a:schemeClr val="tx1"/>
              </a:solidFill>
            </a:rPr>
            <a:t>14</a:t>
          </a:r>
          <a:r>
            <a:rPr lang="en" sz="1600" b="1" dirty="0">
              <a:solidFill>
                <a:schemeClr val="tx1"/>
              </a:solidFill>
            </a:rPr>
            <a:t>)</a:t>
          </a:r>
          <a:endParaRPr lang="es-ES" sz="1600" b="1" dirty="0">
            <a:solidFill>
              <a:schemeClr val="tx1"/>
            </a:solidFill>
          </a:endParaRPr>
        </a:p>
      </dgm:t>
    </dgm:pt>
    <dgm:pt modelId="{FC5DFF4E-5B91-4133-92A4-5F548B9213D0}" type="parTrans" cxnId="{89D6C48C-8AE4-4167-92A1-422DDF484CA5}">
      <dgm:prSet/>
      <dgm:spPr/>
      <dgm:t>
        <a:bodyPr/>
        <a:lstStyle/>
        <a:p>
          <a:endParaRPr lang="es-ES" sz="1800" b="1">
            <a:solidFill>
              <a:schemeClr val="tx1"/>
            </a:solidFill>
          </a:endParaRPr>
        </a:p>
      </dgm:t>
    </dgm:pt>
    <dgm:pt modelId="{55B96651-BD50-4304-918D-CB6013598BA5}" type="sibTrans" cxnId="{89D6C48C-8AE4-4167-92A1-422DDF484CA5}">
      <dgm:prSet/>
      <dgm:spPr/>
      <dgm:t>
        <a:bodyPr/>
        <a:lstStyle/>
        <a:p>
          <a:endParaRPr lang="es-ES" sz="1800" b="1">
            <a:solidFill>
              <a:schemeClr val="tx1"/>
            </a:solidFill>
          </a:endParaRPr>
        </a:p>
      </dgm:t>
    </dgm:pt>
    <dgm:pt modelId="{75E82F51-751F-41A8-9AD0-C119DE295093}">
      <dgm:prSet custT="1"/>
      <dgm:spPr>
        <a:solidFill>
          <a:schemeClr val="accent5">
            <a:lumMod val="20000"/>
            <a:lumOff val="80000"/>
          </a:schemeClr>
        </a:solidFill>
        <a:ln>
          <a:solidFill>
            <a:schemeClr val="accent5"/>
          </a:solidFill>
        </a:ln>
      </dgm:spPr>
      <dgm:t>
        <a:bodyPr/>
        <a:lstStyle/>
        <a:p>
          <a:endParaRPr lang="pl-PL" sz="1800" b="1" dirty="0">
            <a:solidFill>
              <a:schemeClr val="tx1"/>
            </a:solidFill>
          </a:endParaRPr>
        </a:p>
        <a:p>
          <a:r>
            <a:rPr lang="pl-PL" sz="1600" b="1" dirty="0">
              <a:solidFill>
                <a:schemeClr val="tx1"/>
              </a:solidFill>
            </a:rPr>
            <a:t>Przeszedł przez trudności, cierpienie, głód i ból, tak jak my </a:t>
          </a:r>
          <a:br>
            <a:rPr lang="pl-PL" sz="1600" b="1" dirty="0">
              <a:solidFill>
                <a:schemeClr val="tx1"/>
              </a:solidFill>
            </a:rPr>
          </a:br>
          <a:r>
            <a:rPr lang="pl-PL" sz="1600" b="1" dirty="0">
              <a:solidFill>
                <a:schemeClr val="tx1"/>
              </a:solidFill>
            </a:rPr>
            <a:t>(</a:t>
          </a:r>
          <a:r>
            <a:rPr lang="pl-PL" sz="1600" b="1" dirty="0" smtClean="0">
              <a:solidFill>
                <a:schemeClr val="tx1"/>
              </a:solidFill>
            </a:rPr>
            <a:t>Izajasz 53,3</a:t>
          </a:r>
          <a:r>
            <a:rPr lang="pl-PL" sz="1600" b="1" dirty="0">
              <a:solidFill>
                <a:schemeClr val="tx1"/>
              </a:solidFill>
            </a:rPr>
            <a:t>; </a:t>
          </a:r>
          <a:r>
            <a:rPr lang="pl-PL" sz="1600" b="1" dirty="0" smtClean="0">
              <a:solidFill>
                <a:schemeClr val="tx1"/>
              </a:solidFill>
            </a:rPr>
            <a:t>Marek 11,12</a:t>
          </a:r>
          <a:r>
            <a:rPr lang="pl-PL" sz="1600" b="1" dirty="0">
              <a:solidFill>
                <a:schemeClr val="tx1"/>
              </a:solidFill>
            </a:rPr>
            <a:t>)</a:t>
          </a:r>
          <a:r>
            <a:rPr lang="pl-PL" sz="1800" b="1" dirty="0">
              <a:solidFill>
                <a:schemeClr val="tx1"/>
              </a:solidFill>
            </a:rPr>
            <a:t>
</a:t>
          </a:r>
          <a:endParaRPr lang="es-ES" sz="1800" b="1" dirty="0">
            <a:solidFill>
              <a:schemeClr val="tx1"/>
            </a:solidFill>
          </a:endParaRPr>
        </a:p>
      </dgm:t>
    </dgm:pt>
    <dgm:pt modelId="{6470B101-6CC1-4124-A3C6-46C8AA06BF1A}" type="parTrans" cxnId="{25020358-5D89-44BD-A2FF-A27FE7A63CEE}">
      <dgm:prSet/>
      <dgm:spPr/>
      <dgm:t>
        <a:bodyPr/>
        <a:lstStyle/>
        <a:p>
          <a:endParaRPr lang="es-ES" sz="1800" b="1">
            <a:solidFill>
              <a:schemeClr val="tx1"/>
            </a:solidFill>
          </a:endParaRPr>
        </a:p>
      </dgm:t>
    </dgm:pt>
    <dgm:pt modelId="{A4C3D6B9-1DA5-4B6B-B0BD-CC4E1D346C32}" type="sibTrans" cxnId="{25020358-5D89-44BD-A2FF-A27FE7A63CEE}">
      <dgm:prSet/>
      <dgm:spPr/>
      <dgm:t>
        <a:bodyPr/>
        <a:lstStyle/>
        <a:p>
          <a:endParaRPr lang="es-ES" sz="1800" b="1">
            <a:solidFill>
              <a:schemeClr val="tx1"/>
            </a:solidFill>
          </a:endParaRPr>
        </a:p>
      </dgm:t>
    </dgm:pt>
    <dgm:pt modelId="{D8C98AAC-9E60-487A-BFA4-1D141115039A}">
      <dgm:prSet custT="1"/>
      <dgm:spPr>
        <a:solidFill>
          <a:schemeClr val="accent3">
            <a:lumMod val="20000"/>
            <a:lumOff val="80000"/>
          </a:schemeClr>
        </a:solidFill>
        <a:ln>
          <a:solidFill>
            <a:schemeClr val="accent3"/>
          </a:solidFill>
        </a:ln>
      </dgm:spPr>
      <dgm:t>
        <a:bodyPr/>
        <a:lstStyle/>
        <a:p>
          <a:r>
            <a:rPr lang="pl-PL" sz="1600" b="1" dirty="0">
              <a:solidFill>
                <a:schemeClr val="tx1"/>
              </a:solidFill>
            </a:rPr>
            <a:t>Był kuszony podobnie jak my </a:t>
          </a:r>
          <a:r>
            <a:rPr lang="en" sz="1600" b="1" dirty="0">
              <a:solidFill>
                <a:schemeClr val="tx1"/>
              </a:solidFill>
            </a:rPr>
            <a:t>(</a:t>
          </a:r>
          <a:r>
            <a:rPr lang="en" sz="1600" b="1" dirty="0" smtClean="0">
              <a:solidFill>
                <a:schemeClr val="tx1"/>
              </a:solidFill>
            </a:rPr>
            <a:t>H</a:t>
          </a:r>
          <a:r>
            <a:rPr lang="pl-PL" sz="1600" b="1" dirty="0" err="1" smtClean="0">
              <a:solidFill>
                <a:schemeClr val="tx1"/>
              </a:solidFill>
            </a:rPr>
            <a:t>br</a:t>
          </a:r>
          <a:r>
            <a:rPr lang="en" sz="1600" b="1" dirty="0" smtClean="0">
              <a:solidFill>
                <a:schemeClr val="tx1"/>
              </a:solidFill>
            </a:rPr>
            <a:t> 4</a:t>
          </a:r>
          <a:r>
            <a:rPr lang="pl-PL" sz="1600" b="1" dirty="0" smtClean="0">
              <a:solidFill>
                <a:schemeClr val="tx1"/>
              </a:solidFill>
            </a:rPr>
            <a:t>,</a:t>
          </a:r>
          <a:r>
            <a:rPr lang="en" sz="1600" b="1" dirty="0" smtClean="0">
              <a:solidFill>
                <a:schemeClr val="tx1"/>
              </a:solidFill>
            </a:rPr>
            <a:t>15</a:t>
          </a:r>
          <a:r>
            <a:rPr lang="en" sz="1600" b="1" dirty="0">
              <a:solidFill>
                <a:schemeClr val="tx1"/>
              </a:solidFill>
            </a:rPr>
            <a:t>)</a:t>
          </a:r>
        </a:p>
      </dgm:t>
    </dgm:pt>
    <dgm:pt modelId="{4CB70D7C-76EA-423C-AD93-6215FFEF250B}" type="parTrans" cxnId="{2951A0FC-BA63-4628-A7CF-7890B636E315}">
      <dgm:prSet/>
      <dgm:spPr/>
      <dgm:t>
        <a:bodyPr/>
        <a:lstStyle/>
        <a:p>
          <a:endParaRPr lang="es-ES" sz="1800" b="1">
            <a:solidFill>
              <a:schemeClr val="tx1"/>
            </a:solidFill>
          </a:endParaRPr>
        </a:p>
      </dgm:t>
    </dgm:pt>
    <dgm:pt modelId="{A72364C4-B4CB-4AA3-84FF-689A151E8DF3}" type="sibTrans" cxnId="{2951A0FC-BA63-4628-A7CF-7890B636E315}">
      <dgm:prSet/>
      <dgm:spPr/>
      <dgm:t>
        <a:bodyPr/>
        <a:lstStyle/>
        <a:p>
          <a:endParaRPr lang="es-ES" sz="1800" b="1">
            <a:solidFill>
              <a:schemeClr val="tx1"/>
            </a:solidFill>
          </a:endParaRPr>
        </a:p>
      </dgm:t>
    </dgm:pt>
    <dgm:pt modelId="{3D7BC7F4-1B42-4480-BD99-5412295323CC}">
      <dgm:prSet custT="1"/>
      <dgm:spPr>
        <a:solidFill>
          <a:schemeClr val="accent2">
            <a:lumMod val="20000"/>
            <a:lumOff val="80000"/>
          </a:schemeClr>
        </a:solidFill>
        <a:ln>
          <a:solidFill>
            <a:schemeClr val="accent2"/>
          </a:solidFill>
        </a:ln>
      </dgm:spPr>
      <dgm:t>
        <a:bodyPr/>
        <a:lstStyle/>
        <a:p>
          <a:r>
            <a:rPr lang="pl-PL" sz="1600" b="1" dirty="0">
              <a:solidFill>
                <a:schemeClr val="tx1"/>
              </a:solidFill>
            </a:rPr>
            <a:t>Będąc sprawiedliwym, dobrowolnie cierpiał za nasze </a:t>
          </a:r>
          <a:r>
            <a:rPr lang="pl-PL" sz="1600" b="1" dirty="0" smtClean="0">
              <a:solidFill>
                <a:schemeClr val="tx1"/>
              </a:solidFill>
            </a:rPr>
            <a:t>grzechy </a:t>
          </a:r>
          <a:r>
            <a:rPr lang="en" sz="1600" b="1" dirty="0" smtClean="0">
              <a:solidFill>
                <a:schemeClr val="tx1"/>
              </a:solidFill>
            </a:rPr>
            <a:t>(1 P 3</a:t>
          </a:r>
          <a:r>
            <a:rPr lang="pl-PL" sz="1600" b="1" dirty="0" smtClean="0">
              <a:solidFill>
                <a:schemeClr val="tx1"/>
              </a:solidFill>
            </a:rPr>
            <a:t>,</a:t>
          </a:r>
          <a:r>
            <a:rPr lang="en" sz="1600" b="1" dirty="0" smtClean="0">
              <a:solidFill>
                <a:schemeClr val="tx1"/>
              </a:solidFill>
            </a:rPr>
            <a:t>18</a:t>
          </a:r>
          <a:r>
            <a:rPr lang="en" sz="1600" b="1" dirty="0">
              <a:solidFill>
                <a:schemeClr val="tx1"/>
              </a:solidFill>
            </a:rPr>
            <a:t>; J</a:t>
          </a:r>
          <a:r>
            <a:rPr lang="pl-PL" sz="1600" b="1" dirty="0">
              <a:solidFill>
                <a:schemeClr val="tx1"/>
              </a:solidFill>
            </a:rPr>
            <a:t>a</a:t>
          </a:r>
          <a:r>
            <a:rPr lang="en" sz="1600" b="1" dirty="0">
              <a:solidFill>
                <a:schemeClr val="tx1"/>
              </a:solidFill>
            </a:rPr>
            <a:t>n </a:t>
          </a:r>
          <a:r>
            <a:rPr lang="en" sz="1600" b="1" dirty="0" smtClean="0">
              <a:solidFill>
                <a:schemeClr val="tx1"/>
              </a:solidFill>
            </a:rPr>
            <a:t>10</a:t>
          </a:r>
          <a:r>
            <a:rPr lang="pl-PL" sz="1600" b="1" dirty="0" smtClean="0">
              <a:solidFill>
                <a:schemeClr val="tx1"/>
              </a:solidFill>
            </a:rPr>
            <a:t>,</a:t>
          </a:r>
          <a:r>
            <a:rPr lang="en" sz="1600" b="1" dirty="0" smtClean="0">
              <a:solidFill>
                <a:schemeClr val="tx1"/>
              </a:solidFill>
            </a:rPr>
            <a:t>17-18</a:t>
          </a:r>
          <a:r>
            <a:rPr lang="en" sz="1600" b="1" dirty="0">
              <a:solidFill>
                <a:schemeClr val="tx1"/>
              </a:solidFill>
            </a:rPr>
            <a:t>)</a:t>
          </a:r>
        </a:p>
      </dgm:t>
    </dgm:pt>
    <dgm:pt modelId="{906311EB-6FDF-4A2E-AEE5-CF8B9C08BAAD}" type="parTrans" cxnId="{A1A2205B-FCF1-4F84-B85C-7AB546FD1154}">
      <dgm:prSet/>
      <dgm:spPr/>
      <dgm:t>
        <a:bodyPr/>
        <a:lstStyle/>
        <a:p>
          <a:endParaRPr lang="es-ES" sz="1800" b="1">
            <a:solidFill>
              <a:schemeClr val="tx1"/>
            </a:solidFill>
          </a:endParaRPr>
        </a:p>
      </dgm:t>
    </dgm:pt>
    <dgm:pt modelId="{4AA7259E-67A2-47FE-B48D-30B3EE99EE47}" type="sibTrans" cxnId="{A1A2205B-FCF1-4F84-B85C-7AB546FD1154}">
      <dgm:prSet/>
      <dgm:spPr/>
      <dgm:t>
        <a:bodyPr/>
        <a:lstStyle/>
        <a:p>
          <a:endParaRPr lang="es-ES" sz="1800" b="1">
            <a:solidFill>
              <a:schemeClr val="tx1"/>
            </a:solidFill>
          </a:endParaRPr>
        </a:p>
      </dgm:t>
    </dgm:pt>
    <dgm:pt modelId="{E083FB59-873C-4410-A644-78F885F8EE95}">
      <dgm:prSet custT="1"/>
      <dgm:spPr>
        <a:solidFill>
          <a:schemeClr val="accent1">
            <a:lumMod val="20000"/>
            <a:lumOff val="80000"/>
          </a:schemeClr>
        </a:solidFill>
      </dgm:spPr>
      <dgm:t>
        <a:bodyPr/>
        <a:lstStyle/>
        <a:p>
          <a:r>
            <a:rPr lang="pl-PL" sz="1600" b="1" dirty="0">
              <a:solidFill>
                <a:schemeClr val="tx1"/>
              </a:solidFill>
            </a:rPr>
            <a:t>Umierając </a:t>
          </a:r>
          <a:br>
            <a:rPr lang="pl-PL" sz="1600" b="1" dirty="0">
              <a:solidFill>
                <a:schemeClr val="tx1"/>
              </a:solidFill>
            </a:rPr>
          </a:br>
          <a:r>
            <a:rPr lang="pl-PL" sz="1600" b="1" dirty="0">
              <a:solidFill>
                <a:schemeClr val="tx1"/>
              </a:solidFill>
            </a:rPr>
            <a:t>i zmartwychwstając, zapewnił nam życie wieczne w swoim towarzystwie </a:t>
          </a:r>
          <a:r>
            <a:rPr lang="pl-PL" sz="1600" b="1" dirty="0" smtClean="0">
              <a:solidFill>
                <a:schemeClr val="tx1"/>
              </a:solidFill>
            </a:rPr>
            <a:t>     (</a:t>
          </a:r>
          <a:r>
            <a:rPr lang="pl-PL" sz="1600" b="1" dirty="0" err="1" smtClean="0">
              <a:solidFill>
                <a:schemeClr val="tx1"/>
              </a:solidFill>
            </a:rPr>
            <a:t>Rz</a:t>
          </a:r>
          <a:r>
            <a:rPr lang="pl-PL" sz="1600" b="1" dirty="0" smtClean="0">
              <a:solidFill>
                <a:schemeClr val="tx1"/>
              </a:solidFill>
            </a:rPr>
            <a:t> 6,3-4</a:t>
          </a:r>
          <a:r>
            <a:rPr lang="pl-PL" sz="1600" b="1" dirty="0">
              <a:solidFill>
                <a:schemeClr val="tx1"/>
              </a:solidFill>
            </a:rPr>
            <a:t>)</a:t>
          </a:r>
          <a:endParaRPr lang="en" sz="1600" b="1" dirty="0">
            <a:solidFill>
              <a:schemeClr val="tx1"/>
            </a:solidFill>
          </a:endParaRPr>
        </a:p>
      </dgm:t>
    </dgm:pt>
    <dgm:pt modelId="{A692FC1B-4379-4810-A9D5-197338EC170D}" type="parTrans" cxnId="{A9393B3D-9802-45E4-87F0-BC546E02A02D}">
      <dgm:prSet/>
      <dgm:spPr/>
      <dgm:t>
        <a:bodyPr/>
        <a:lstStyle/>
        <a:p>
          <a:endParaRPr lang="es-ES" sz="1800" b="1">
            <a:solidFill>
              <a:schemeClr val="tx1"/>
            </a:solidFill>
          </a:endParaRPr>
        </a:p>
      </dgm:t>
    </dgm:pt>
    <dgm:pt modelId="{F6FFC661-E637-4BBE-9EBC-01A5A307A731}" type="sibTrans" cxnId="{A9393B3D-9802-45E4-87F0-BC546E02A02D}">
      <dgm:prSet/>
      <dgm:spPr/>
      <dgm:t>
        <a:bodyPr/>
        <a:lstStyle/>
        <a:p>
          <a:endParaRPr lang="es-ES" sz="1800" b="1">
            <a:solidFill>
              <a:schemeClr val="tx1"/>
            </a:solidFill>
          </a:endParaRPr>
        </a:p>
      </dgm:t>
    </dgm:pt>
    <dgm:pt modelId="{69D2D5CC-9BD5-48B5-9A0E-C12B56793AA8}">
      <dgm:prSet custT="1"/>
      <dgm:spPr>
        <a:solidFill>
          <a:schemeClr val="bg2">
            <a:lumMod val="20000"/>
            <a:lumOff val="80000"/>
          </a:schemeClr>
        </a:solidFill>
        <a:ln>
          <a:solidFill>
            <a:schemeClr val="bg2"/>
          </a:solidFill>
        </a:ln>
      </dgm:spPr>
      <dgm:t>
        <a:bodyPr/>
        <a:lstStyle/>
        <a:p>
          <a:r>
            <a:rPr lang="pl-PL" sz="1600" b="1" dirty="0">
              <a:solidFill>
                <a:schemeClr val="tx1"/>
              </a:solidFill>
            </a:rPr>
            <a:t>A to wszystko z powodu </a:t>
          </a:r>
          <a:r>
            <a:rPr lang="pl-PL" sz="1600" b="1" dirty="0" smtClean="0">
              <a:solidFill>
                <a:schemeClr val="tx1"/>
              </a:solidFill>
            </a:rPr>
            <a:t>miłości          </a:t>
          </a:r>
          <a:r>
            <a:rPr lang="en" sz="1600" b="1" dirty="0">
              <a:solidFill>
                <a:schemeClr val="tx1"/>
              </a:solidFill>
            </a:rPr>
            <a:t>(</a:t>
          </a:r>
          <a:r>
            <a:rPr lang="en" sz="1600" b="1" dirty="0" smtClean="0">
              <a:solidFill>
                <a:schemeClr val="tx1"/>
              </a:solidFill>
            </a:rPr>
            <a:t>1</a:t>
          </a:r>
          <a:r>
            <a:rPr lang="pl-PL" sz="1600" b="1" dirty="0" smtClean="0">
              <a:solidFill>
                <a:schemeClr val="tx1"/>
              </a:solidFill>
            </a:rPr>
            <a:t> </a:t>
          </a:r>
          <a:r>
            <a:rPr lang="en" sz="1600" b="1" dirty="0" smtClean="0">
              <a:solidFill>
                <a:schemeClr val="tx1"/>
              </a:solidFill>
            </a:rPr>
            <a:t>J 4</a:t>
          </a:r>
          <a:r>
            <a:rPr lang="pl-PL" sz="1600" b="1" dirty="0" smtClean="0">
              <a:solidFill>
                <a:schemeClr val="tx1"/>
              </a:solidFill>
            </a:rPr>
            <a:t>,</a:t>
          </a:r>
          <a:r>
            <a:rPr lang="en" sz="1600" b="1" dirty="0" smtClean="0">
              <a:solidFill>
                <a:schemeClr val="tx1"/>
              </a:solidFill>
            </a:rPr>
            <a:t>10</a:t>
          </a:r>
          <a:r>
            <a:rPr lang="en" sz="1600" b="1" dirty="0">
              <a:solidFill>
                <a:schemeClr val="tx1"/>
              </a:solidFill>
            </a:rPr>
            <a:t>)</a:t>
          </a:r>
        </a:p>
      </dgm:t>
    </dgm:pt>
    <dgm:pt modelId="{4FF23766-C05C-4B16-B3B7-452DA364FCCD}" type="parTrans" cxnId="{C347FAE2-F9AF-450E-ACF8-77E63760786F}">
      <dgm:prSet/>
      <dgm:spPr/>
      <dgm:t>
        <a:bodyPr/>
        <a:lstStyle/>
        <a:p>
          <a:endParaRPr lang="es-ES" sz="1800" b="1">
            <a:solidFill>
              <a:schemeClr val="tx1"/>
            </a:solidFill>
          </a:endParaRPr>
        </a:p>
      </dgm:t>
    </dgm:pt>
    <dgm:pt modelId="{C2867D3D-5174-4AE1-A1E7-640D7E52F177}" type="sibTrans" cxnId="{C347FAE2-F9AF-450E-ACF8-77E63760786F}">
      <dgm:prSet/>
      <dgm:spPr/>
      <dgm:t>
        <a:bodyPr/>
        <a:lstStyle/>
        <a:p>
          <a:endParaRPr lang="es-ES" sz="1800" b="1">
            <a:solidFill>
              <a:schemeClr val="tx1"/>
            </a:solidFill>
          </a:endParaRPr>
        </a:p>
      </dgm:t>
    </dgm:pt>
    <dgm:pt modelId="{09DC6AB6-5FB9-45DB-B57D-3F1C47DED07F}" type="pres">
      <dgm:prSet presAssocID="{88489E9B-71C7-4F4B-B8E8-11B9E8891458}" presName="Name0" presStyleCnt="0">
        <dgm:presLayoutVars>
          <dgm:dir/>
          <dgm:resizeHandles val="exact"/>
        </dgm:presLayoutVars>
      </dgm:prSet>
      <dgm:spPr/>
      <dgm:t>
        <a:bodyPr/>
        <a:lstStyle/>
        <a:p>
          <a:endParaRPr lang="pl-PL"/>
        </a:p>
      </dgm:t>
    </dgm:pt>
    <dgm:pt modelId="{42DA5298-FE3D-454D-A670-1EC715F8F966}" type="pres">
      <dgm:prSet presAssocID="{DD5FA090-E523-4569-82E8-B47B61003D6E}" presName="composite" presStyleCnt="0"/>
      <dgm:spPr/>
    </dgm:pt>
    <dgm:pt modelId="{3425B0F2-C3C8-4125-87C3-98F6D97C089B}" type="pres">
      <dgm:prSet presAssocID="{DD5FA090-E523-4569-82E8-B47B61003D6E}" presName="rect1" presStyleLbl="bgShp" presStyleIdx="0" presStyleCnt="7" custScaleY="116685"/>
      <dgm:spPr>
        <a:blipFill rotWithShape="1">
          <a:blip xmlns:r="http://schemas.openxmlformats.org/officeDocument/2006/relationships" r:embed="rId1" cstate="hqprint">
            <a:extLst>
              <a:ext uri="{28A0092B-C50C-407E-A947-70E740481C1C}">
                <a14:useLocalDpi xmlns:a14="http://schemas.microsoft.com/office/drawing/2010/main" xmlns=""/>
              </a:ext>
            </a:extLst>
          </a:blip>
          <a:srcRect/>
          <a:stretch>
            <a:fillRect/>
          </a:stretch>
        </a:blipFill>
        <a:ln w="38100">
          <a:solidFill>
            <a:schemeClr val="accent6"/>
          </a:solidFill>
        </a:ln>
        <a:scene3d>
          <a:camera prst="orthographicFront">
            <a:rot lat="0" lon="0" rev="0"/>
          </a:camera>
          <a:lightRig rig="contrasting" dir="t">
            <a:rot lat="0" lon="0" rev="1200000"/>
          </a:lightRig>
        </a:scene3d>
        <a:sp3d z="-300000" prstMaterial="plastic">
          <a:bevelT prst="angle"/>
        </a:sp3d>
      </dgm:spPr>
    </dgm:pt>
    <dgm:pt modelId="{4A75FEE0-12CA-4BA1-BAA0-346A38023E4D}" type="pres">
      <dgm:prSet presAssocID="{DD5FA090-E523-4569-82E8-B47B61003D6E}" presName="rect2" presStyleLbl="trBgShp" presStyleIdx="0" presStyleCnt="7" custScaleY="148972" custLinFactNeighborY="39330">
        <dgm:presLayoutVars>
          <dgm:bulletEnabled val="1"/>
        </dgm:presLayoutVars>
      </dgm:prSet>
      <dgm:spPr/>
      <dgm:t>
        <a:bodyPr/>
        <a:lstStyle/>
        <a:p>
          <a:endParaRPr lang="pl-PL"/>
        </a:p>
      </dgm:t>
    </dgm:pt>
    <dgm:pt modelId="{2AA5DECD-78F7-4968-AAFF-9971D401501C}" type="pres">
      <dgm:prSet presAssocID="{36B4C9B7-9C4D-4C03-9F61-08BB20CBB4B6}" presName="sibTrans" presStyleCnt="0"/>
      <dgm:spPr/>
    </dgm:pt>
    <dgm:pt modelId="{942E6D2F-AB0A-40B2-8229-58DEDEC46055}" type="pres">
      <dgm:prSet presAssocID="{7C4699DD-471D-40AD-B16C-C778845D498D}" presName="composite" presStyleCnt="0"/>
      <dgm:spPr/>
    </dgm:pt>
    <dgm:pt modelId="{2F41995C-22B0-421C-8230-891191E1E846}" type="pres">
      <dgm:prSet presAssocID="{7C4699DD-471D-40AD-B16C-C778845D498D}" presName="rect1" presStyleLbl="bgShp" presStyleIdx="1" presStyleCnt="7" custScaleY="116685"/>
      <dgm:spPr>
        <a:blipFill rotWithShape="1">
          <a:blip xmlns:r="http://schemas.openxmlformats.org/officeDocument/2006/relationships" r:embed="rId2" cstate="hqprint">
            <a:extLst>
              <a:ext uri="{28A0092B-C50C-407E-A947-70E740481C1C}">
                <a14:useLocalDpi xmlns:a14="http://schemas.microsoft.com/office/drawing/2010/main" xmlns=""/>
              </a:ext>
            </a:extLst>
          </a:blip>
          <a:srcRect/>
          <a:stretch>
            <a:fillRect/>
          </a:stretch>
        </a:blipFill>
        <a:ln w="38100">
          <a:solidFill>
            <a:schemeClr val="accent4"/>
          </a:solidFill>
        </a:ln>
        <a:scene3d>
          <a:camera prst="orthographicFront">
            <a:rot lat="0" lon="0" rev="0"/>
          </a:camera>
          <a:lightRig rig="contrasting" dir="t">
            <a:rot lat="0" lon="0" rev="1200000"/>
          </a:lightRig>
        </a:scene3d>
        <a:sp3d z="-300000" prstMaterial="plastic">
          <a:bevelT prst="angle"/>
        </a:sp3d>
      </dgm:spPr>
    </dgm:pt>
    <dgm:pt modelId="{72C37650-D275-4B9D-9E2D-9D7401BA3D9E}" type="pres">
      <dgm:prSet presAssocID="{7C4699DD-471D-40AD-B16C-C778845D498D}" presName="rect2" presStyleLbl="trBgShp" presStyleIdx="1" presStyleCnt="7" custLinFactNeighborY="57736">
        <dgm:presLayoutVars>
          <dgm:bulletEnabled val="1"/>
        </dgm:presLayoutVars>
      </dgm:prSet>
      <dgm:spPr/>
      <dgm:t>
        <a:bodyPr/>
        <a:lstStyle/>
        <a:p>
          <a:endParaRPr lang="pl-PL"/>
        </a:p>
      </dgm:t>
    </dgm:pt>
    <dgm:pt modelId="{589C5419-77DC-43E0-8C8F-9826399B02AC}" type="pres">
      <dgm:prSet presAssocID="{55B96651-BD50-4304-918D-CB6013598BA5}" presName="sibTrans" presStyleCnt="0"/>
      <dgm:spPr/>
    </dgm:pt>
    <dgm:pt modelId="{B10F7175-0875-49B8-8AF2-E066FC8D1606}" type="pres">
      <dgm:prSet presAssocID="{75E82F51-751F-41A8-9AD0-C119DE295093}" presName="composite" presStyleCnt="0"/>
      <dgm:spPr/>
    </dgm:pt>
    <dgm:pt modelId="{DBA62EDB-871E-40DE-B429-17C783811F47}" type="pres">
      <dgm:prSet presAssocID="{75E82F51-751F-41A8-9AD0-C119DE295093}" presName="rect1" presStyleLbl="bgShp" presStyleIdx="2" presStyleCnt="7" custScaleX="160685" custScaleY="116685"/>
      <dgm:spPr>
        <a:blipFill dpi="0" rotWithShape="1">
          <a:blip xmlns:r="http://schemas.openxmlformats.org/officeDocument/2006/relationships" r:embed="rId3" cstate="hqprint">
            <a:extLst>
              <a:ext uri="{28A0092B-C50C-407E-A947-70E740481C1C}">
                <a14:useLocalDpi xmlns:a14="http://schemas.microsoft.com/office/drawing/2010/main" xmlns=""/>
              </a:ext>
            </a:extLst>
          </a:blip>
          <a:srcRect/>
          <a:stretch>
            <a:fillRect/>
          </a:stretch>
        </a:blipFill>
        <a:ln w="38100">
          <a:solidFill>
            <a:schemeClr val="accent5"/>
          </a:solidFill>
        </a:ln>
        <a:scene3d>
          <a:camera prst="orthographicFront">
            <a:rot lat="0" lon="0" rev="0"/>
          </a:camera>
          <a:lightRig rig="contrasting" dir="t">
            <a:rot lat="0" lon="0" rev="1200000"/>
          </a:lightRig>
        </a:scene3d>
        <a:sp3d z="-300000" prstMaterial="plastic">
          <a:bevelT prst="angle"/>
        </a:sp3d>
      </dgm:spPr>
    </dgm:pt>
    <dgm:pt modelId="{F79FEEF2-A183-4219-8981-FB5DBB4F39B0}" type="pres">
      <dgm:prSet presAssocID="{75E82F51-751F-41A8-9AD0-C119DE295093}" presName="rect2" presStyleLbl="trBgShp" presStyleIdx="2" presStyleCnt="7" custScaleX="160685" custScaleY="156648" custLinFactNeighborY="27874">
        <dgm:presLayoutVars>
          <dgm:bulletEnabled val="1"/>
        </dgm:presLayoutVars>
      </dgm:prSet>
      <dgm:spPr/>
      <dgm:t>
        <a:bodyPr/>
        <a:lstStyle/>
        <a:p>
          <a:endParaRPr lang="pl-PL"/>
        </a:p>
      </dgm:t>
    </dgm:pt>
    <dgm:pt modelId="{45EF4375-EEA7-4B97-89A3-6792A05A8C76}" type="pres">
      <dgm:prSet presAssocID="{A4C3D6B9-1DA5-4B6B-B0BD-CC4E1D346C32}" presName="sibTrans" presStyleCnt="0"/>
      <dgm:spPr/>
    </dgm:pt>
    <dgm:pt modelId="{4ED927AA-121C-46E0-9EB1-8BF7FA3FCB0A}" type="pres">
      <dgm:prSet presAssocID="{D8C98AAC-9E60-487A-BFA4-1D141115039A}" presName="composite" presStyleCnt="0"/>
      <dgm:spPr/>
    </dgm:pt>
    <dgm:pt modelId="{89585A44-E233-4086-BB1B-031CB0C559F4}" type="pres">
      <dgm:prSet presAssocID="{D8C98AAC-9E60-487A-BFA4-1D141115039A}" presName="rect1" presStyleLbl="bgShp" presStyleIdx="3" presStyleCnt="7" custScaleY="116685"/>
      <dgm:spPr>
        <a:blipFill rotWithShape="1">
          <a:blip xmlns:r="http://schemas.openxmlformats.org/officeDocument/2006/relationships" r:embed="rId4" cstate="hqprint">
            <a:extLst>
              <a:ext uri="{28A0092B-C50C-407E-A947-70E740481C1C}">
                <a14:useLocalDpi xmlns:a14="http://schemas.microsoft.com/office/drawing/2010/main" xmlns=""/>
              </a:ext>
            </a:extLst>
          </a:blip>
          <a:srcRect/>
          <a:stretch>
            <a:fillRect/>
          </a:stretch>
        </a:blipFill>
        <a:ln w="38100">
          <a:solidFill>
            <a:schemeClr val="accent3"/>
          </a:solidFill>
        </a:ln>
        <a:scene3d>
          <a:camera prst="orthographicFront">
            <a:rot lat="0" lon="0" rev="0"/>
          </a:camera>
          <a:lightRig rig="contrasting" dir="t">
            <a:rot lat="0" lon="0" rev="1200000"/>
          </a:lightRig>
        </a:scene3d>
        <a:sp3d z="-300000" prstMaterial="plastic">
          <a:bevelT prst="angle"/>
        </a:sp3d>
      </dgm:spPr>
    </dgm:pt>
    <dgm:pt modelId="{4D95D6BB-787B-4B1F-9474-902198FD8113}" type="pres">
      <dgm:prSet presAssocID="{D8C98AAC-9E60-487A-BFA4-1D141115039A}" presName="rect2" presStyleLbl="trBgShp" presStyleIdx="3" presStyleCnt="7" custLinFactNeighborY="55748">
        <dgm:presLayoutVars>
          <dgm:bulletEnabled val="1"/>
        </dgm:presLayoutVars>
      </dgm:prSet>
      <dgm:spPr/>
      <dgm:t>
        <a:bodyPr/>
        <a:lstStyle/>
        <a:p>
          <a:endParaRPr lang="pl-PL"/>
        </a:p>
      </dgm:t>
    </dgm:pt>
    <dgm:pt modelId="{5D625489-2B11-4F53-9FE0-970AC7EAB239}" type="pres">
      <dgm:prSet presAssocID="{A72364C4-B4CB-4AA3-84FF-689A151E8DF3}" presName="sibTrans" presStyleCnt="0"/>
      <dgm:spPr/>
    </dgm:pt>
    <dgm:pt modelId="{86BF6D74-D2D6-4A8D-AF0D-64D5A6A71138}" type="pres">
      <dgm:prSet presAssocID="{3D7BC7F4-1B42-4480-BD99-5412295323CC}" presName="composite" presStyleCnt="0"/>
      <dgm:spPr/>
    </dgm:pt>
    <dgm:pt modelId="{475ED61E-E34C-49AE-AB8E-3966E0F0933B}" type="pres">
      <dgm:prSet presAssocID="{3D7BC7F4-1B42-4480-BD99-5412295323CC}" presName="rect1" presStyleLbl="bgShp" presStyleIdx="4" presStyleCnt="7" custScaleX="143298" custScaleY="116685"/>
      <dgm:spPr>
        <a:blipFill rotWithShape="1">
          <a:blip xmlns:r="http://schemas.openxmlformats.org/officeDocument/2006/relationships" r:embed="rId5" cstate="hqprint">
            <a:extLst>
              <a:ext uri="{28A0092B-C50C-407E-A947-70E740481C1C}">
                <a14:useLocalDpi xmlns:a14="http://schemas.microsoft.com/office/drawing/2010/main" xmlns=""/>
              </a:ext>
            </a:extLst>
          </a:blip>
          <a:srcRect/>
          <a:stretch>
            <a:fillRect/>
          </a:stretch>
        </a:blipFill>
        <a:ln w="38100">
          <a:solidFill>
            <a:schemeClr val="accent2"/>
          </a:solidFill>
        </a:ln>
        <a:scene3d>
          <a:camera prst="orthographicFront">
            <a:rot lat="0" lon="0" rev="0"/>
          </a:camera>
          <a:lightRig rig="contrasting" dir="t">
            <a:rot lat="0" lon="0" rev="1200000"/>
          </a:lightRig>
        </a:scene3d>
        <a:sp3d z="-300000" prstMaterial="plastic">
          <a:bevelT prst="angle"/>
        </a:sp3d>
      </dgm:spPr>
    </dgm:pt>
    <dgm:pt modelId="{C02D3DC0-21BB-4B11-8F49-6AFF1271CD62}" type="pres">
      <dgm:prSet presAssocID="{3D7BC7F4-1B42-4480-BD99-5412295323CC}" presName="rect2" presStyleLbl="trBgShp" presStyleIdx="4" presStyleCnt="7" custScaleX="143298" custScaleY="152532" custLinFactNeighborY="29865">
        <dgm:presLayoutVars>
          <dgm:bulletEnabled val="1"/>
        </dgm:presLayoutVars>
      </dgm:prSet>
      <dgm:spPr/>
      <dgm:t>
        <a:bodyPr/>
        <a:lstStyle/>
        <a:p>
          <a:endParaRPr lang="pl-PL"/>
        </a:p>
      </dgm:t>
    </dgm:pt>
    <dgm:pt modelId="{656712E3-725E-41BC-9379-90D117890268}" type="pres">
      <dgm:prSet presAssocID="{4AA7259E-67A2-47FE-B48D-30B3EE99EE47}" presName="sibTrans" presStyleCnt="0"/>
      <dgm:spPr/>
    </dgm:pt>
    <dgm:pt modelId="{6C06AAF5-1D20-4879-9883-57400F07C8E4}" type="pres">
      <dgm:prSet presAssocID="{E083FB59-873C-4410-A644-78F885F8EE95}" presName="composite" presStyleCnt="0"/>
      <dgm:spPr/>
    </dgm:pt>
    <dgm:pt modelId="{A5F1CBFD-6BDB-4629-9C06-78B8EDC96FE0}" type="pres">
      <dgm:prSet presAssocID="{E083FB59-873C-4410-A644-78F885F8EE95}" presName="rect1" presStyleLbl="bgShp" presStyleIdx="5" presStyleCnt="7" custScaleX="123301" custScaleY="116685" custLinFactNeighborX="0"/>
      <dgm:spPr>
        <a:blipFill rotWithShape="1">
          <a:blip xmlns:r="http://schemas.openxmlformats.org/officeDocument/2006/relationships" r:embed="rId6" cstate="hqprint">
            <a:extLst>
              <a:ext uri="{28A0092B-C50C-407E-A947-70E740481C1C}">
                <a14:useLocalDpi xmlns:a14="http://schemas.microsoft.com/office/drawing/2010/main" xmlns=""/>
              </a:ext>
            </a:extLst>
          </a:blip>
          <a:srcRect/>
          <a:stretch>
            <a:fillRect/>
          </a:stretch>
        </a:blipFill>
        <a:ln w="38100">
          <a:solidFill>
            <a:schemeClr val="accent1"/>
          </a:solidFill>
        </a:ln>
        <a:scene3d>
          <a:camera prst="orthographicFront">
            <a:rot lat="0" lon="0" rev="0"/>
          </a:camera>
          <a:lightRig rig="contrasting" dir="t">
            <a:rot lat="0" lon="0" rev="1200000"/>
          </a:lightRig>
        </a:scene3d>
        <a:sp3d z="-300000" prstMaterial="plastic">
          <a:bevelT prst="angle"/>
        </a:sp3d>
      </dgm:spPr>
    </dgm:pt>
    <dgm:pt modelId="{5B052712-857B-452D-AEE2-B6AE847FA35E}" type="pres">
      <dgm:prSet presAssocID="{E083FB59-873C-4410-A644-78F885F8EE95}" presName="rect2" presStyleLbl="trBgShp" presStyleIdx="5" presStyleCnt="7" custScaleX="123301" custScaleY="205617" custLinFactNeighborY="27874">
        <dgm:presLayoutVars>
          <dgm:bulletEnabled val="1"/>
        </dgm:presLayoutVars>
      </dgm:prSet>
      <dgm:spPr/>
      <dgm:t>
        <a:bodyPr/>
        <a:lstStyle/>
        <a:p>
          <a:endParaRPr lang="pl-PL"/>
        </a:p>
      </dgm:t>
    </dgm:pt>
    <dgm:pt modelId="{20B0F151-98FC-4A0B-A0B3-C95D0B64619D}" type="pres">
      <dgm:prSet presAssocID="{F6FFC661-E637-4BBE-9EBC-01A5A307A731}" presName="sibTrans" presStyleCnt="0"/>
      <dgm:spPr/>
    </dgm:pt>
    <dgm:pt modelId="{C8F54DBB-939F-4656-9552-A4D0BA9D8538}" type="pres">
      <dgm:prSet presAssocID="{69D2D5CC-9BD5-48B5-9A0E-C12B56793AA8}" presName="composite" presStyleCnt="0"/>
      <dgm:spPr/>
    </dgm:pt>
    <dgm:pt modelId="{F408E34B-A19F-437D-8DE7-54BA144AC0B4}" type="pres">
      <dgm:prSet presAssocID="{69D2D5CC-9BD5-48B5-9A0E-C12B56793AA8}" presName="rect1" presStyleLbl="bgShp" presStyleIdx="6" presStyleCnt="7" custScaleY="116685"/>
      <dgm:spPr>
        <a:blipFill rotWithShape="1">
          <a:blip xmlns:r="http://schemas.openxmlformats.org/officeDocument/2006/relationships" r:embed="rId7" cstate="hqprint">
            <a:extLst>
              <a:ext uri="{28A0092B-C50C-407E-A947-70E740481C1C}">
                <a14:useLocalDpi xmlns:a14="http://schemas.microsoft.com/office/drawing/2010/main" xmlns=""/>
              </a:ext>
            </a:extLst>
          </a:blip>
          <a:srcRect/>
          <a:stretch>
            <a:fillRect/>
          </a:stretch>
        </a:blipFill>
        <a:ln w="38100">
          <a:solidFill>
            <a:schemeClr val="bg2"/>
          </a:solidFill>
        </a:ln>
        <a:scene3d>
          <a:camera prst="orthographicFront">
            <a:rot lat="0" lon="0" rev="0"/>
          </a:camera>
          <a:lightRig rig="contrasting" dir="t">
            <a:rot lat="0" lon="0" rev="1200000"/>
          </a:lightRig>
        </a:scene3d>
        <a:sp3d z="-300000" prstMaterial="plastic">
          <a:bevelT prst="angle"/>
        </a:sp3d>
      </dgm:spPr>
    </dgm:pt>
    <dgm:pt modelId="{557ACB4E-4DC4-4E82-BA70-4D0847941B4E}" type="pres">
      <dgm:prSet presAssocID="{69D2D5CC-9BD5-48B5-9A0E-C12B56793AA8}" presName="rect2" presStyleLbl="trBgShp" presStyleIdx="6" presStyleCnt="7" custScaleY="143722" custLinFactNeighborY="58867">
        <dgm:presLayoutVars>
          <dgm:bulletEnabled val="1"/>
        </dgm:presLayoutVars>
      </dgm:prSet>
      <dgm:spPr/>
      <dgm:t>
        <a:bodyPr/>
        <a:lstStyle/>
        <a:p>
          <a:endParaRPr lang="pl-PL"/>
        </a:p>
      </dgm:t>
    </dgm:pt>
  </dgm:ptLst>
  <dgm:cxnLst>
    <dgm:cxn modelId="{25020358-5D89-44BD-A2FF-A27FE7A63CEE}" srcId="{88489E9B-71C7-4F4B-B8E8-11B9E8891458}" destId="{75E82F51-751F-41A8-9AD0-C119DE295093}" srcOrd="2" destOrd="0" parTransId="{6470B101-6CC1-4124-A3C6-46C8AA06BF1A}" sibTransId="{A4C3D6B9-1DA5-4B6B-B0BD-CC4E1D346C32}"/>
    <dgm:cxn modelId="{0EEA8173-4EAA-4BB4-A8F9-E77470D49FDA}" type="presOf" srcId="{7C4699DD-471D-40AD-B16C-C778845D498D}" destId="{72C37650-D275-4B9D-9E2D-9D7401BA3D9E}" srcOrd="0" destOrd="0" presId="urn:microsoft.com/office/officeart/2008/layout/BendingPictureSemiTransparentText"/>
    <dgm:cxn modelId="{6E246DD6-90D3-4B35-9BF2-5E898EF89630}" srcId="{88489E9B-71C7-4F4B-B8E8-11B9E8891458}" destId="{DD5FA090-E523-4569-82E8-B47B61003D6E}" srcOrd="0" destOrd="0" parTransId="{3D5C7BCB-2431-4257-9365-2D40668042AE}" sibTransId="{36B4C9B7-9C4D-4C03-9F61-08BB20CBB4B6}"/>
    <dgm:cxn modelId="{EB0A15DC-E47C-4F1B-82B8-F7B523EAC51D}" type="presOf" srcId="{69D2D5CC-9BD5-48B5-9A0E-C12B56793AA8}" destId="{557ACB4E-4DC4-4E82-BA70-4D0847941B4E}" srcOrd="0" destOrd="0" presId="urn:microsoft.com/office/officeart/2008/layout/BendingPictureSemiTransparentText"/>
    <dgm:cxn modelId="{EA5309BF-F3C7-4062-8E3F-A2D11DBCA4FF}" type="presOf" srcId="{E083FB59-873C-4410-A644-78F885F8EE95}" destId="{5B052712-857B-452D-AEE2-B6AE847FA35E}" srcOrd="0" destOrd="0" presId="urn:microsoft.com/office/officeart/2008/layout/BendingPictureSemiTransparentText"/>
    <dgm:cxn modelId="{89D6C48C-8AE4-4167-92A1-422DDF484CA5}" srcId="{88489E9B-71C7-4F4B-B8E8-11B9E8891458}" destId="{7C4699DD-471D-40AD-B16C-C778845D498D}" srcOrd="1" destOrd="0" parTransId="{FC5DFF4E-5B91-4133-92A4-5F548B9213D0}" sibTransId="{55B96651-BD50-4304-918D-CB6013598BA5}"/>
    <dgm:cxn modelId="{F74F3F0A-845C-4488-91BF-15B885FBEA3F}" type="presOf" srcId="{75E82F51-751F-41A8-9AD0-C119DE295093}" destId="{F79FEEF2-A183-4219-8981-FB5DBB4F39B0}" srcOrd="0" destOrd="0" presId="urn:microsoft.com/office/officeart/2008/layout/BendingPictureSemiTransparentText"/>
    <dgm:cxn modelId="{DB32FE88-B1BA-4B7C-8250-2C31B1D18325}" type="presOf" srcId="{D8C98AAC-9E60-487A-BFA4-1D141115039A}" destId="{4D95D6BB-787B-4B1F-9474-902198FD8113}" srcOrd="0" destOrd="0" presId="urn:microsoft.com/office/officeart/2008/layout/BendingPictureSemiTransparentText"/>
    <dgm:cxn modelId="{2951A0FC-BA63-4628-A7CF-7890B636E315}" srcId="{88489E9B-71C7-4F4B-B8E8-11B9E8891458}" destId="{D8C98AAC-9E60-487A-BFA4-1D141115039A}" srcOrd="3" destOrd="0" parTransId="{4CB70D7C-76EA-423C-AD93-6215FFEF250B}" sibTransId="{A72364C4-B4CB-4AA3-84FF-689A151E8DF3}"/>
    <dgm:cxn modelId="{8B87EBA0-866A-467D-A34F-24E8EB9DBDB0}" type="presOf" srcId="{3D7BC7F4-1B42-4480-BD99-5412295323CC}" destId="{C02D3DC0-21BB-4B11-8F49-6AFF1271CD62}" srcOrd="0" destOrd="0" presId="urn:microsoft.com/office/officeart/2008/layout/BendingPictureSemiTransparentText"/>
    <dgm:cxn modelId="{C347FAE2-F9AF-450E-ACF8-77E63760786F}" srcId="{88489E9B-71C7-4F4B-B8E8-11B9E8891458}" destId="{69D2D5CC-9BD5-48B5-9A0E-C12B56793AA8}" srcOrd="6" destOrd="0" parTransId="{4FF23766-C05C-4B16-B3B7-452DA364FCCD}" sibTransId="{C2867D3D-5174-4AE1-A1E7-640D7E52F177}"/>
    <dgm:cxn modelId="{51BEAED9-B202-459B-822D-C8DCAED8218A}" type="presOf" srcId="{88489E9B-71C7-4F4B-B8E8-11B9E8891458}" destId="{09DC6AB6-5FB9-45DB-B57D-3F1C47DED07F}" srcOrd="0" destOrd="0" presId="urn:microsoft.com/office/officeart/2008/layout/BendingPictureSemiTransparentText"/>
    <dgm:cxn modelId="{B5FE585A-0B52-459F-8FD5-25118DDE89D7}" type="presOf" srcId="{DD5FA090-E523-4569-82E8-B47B61003D6E}" destId="{4A75FEE0-12CA-4BA1-BAA0-346A38023E4D}" srcOrd="0" destOrd="0" presId="urn:microsoft.com/office/officeart/2008/layout/BendingPictureSemiTransparentText"/>
    <dgm:cxn modelId="{A9393B3D-9802-45E4-87F0-BC546E02A02D}" srcId="{88489E9B-71C7-4F4B-B8E8-11B9E8891458}" destId="{E083FB59-873C-4410-A644-78F885F8EE95}" srcOrd="5" destOrd="0" parTransId="{A692FC1B-4379-4810-A9D5-197338EC170D}" sibTransId="{F6FFC661-E637-4BBE-9EBC-01A5A307A731}"/>
    <dgm:cxn modelId="{A1A2205B-FCF1-4F84-B85C-7AB546FD1154}" srcId="{88489E9B-71C7-4F4B-B8E8-11B9E8891458}" destId="{3D7BC7F4-1B42-4480-BD99-5412295323CC}" srcOrd="4" destOrd="0" parTransId="{906311EB-6FDF-4A2E-AEE5-CF8B9C08BAAD}" sibTransId="{4AA7259E-67A2-47FE-B48D-30B3EE99EE47}"/>
    <dgm:cxn modelId="{C2D3DAA9-127D-4710-9F30-70AE73030F31}" type="presParOf" srcId="{09DC6AB6-5FB9-45DB-B57D-3F1C47DED07F}" destId="{42DA5298-FE3D-454D-A670-1EC715F8F966}" srcOrd="0" destOrd="0" presId="urn:microsoft.com/office/officeart/2008/layout/BendingPictureSemiTransparentText"/>
    <dgm:cxn modelId="{A760B272-1135-40F2-939E-661DF5185C5C}" type="presParOf" srcId="{42DA5298-FE3D-454D-A670-1EC715F8F966}" destId="{3425B0F2-C3C8-4125-87C3-98F6D97C089B}" srcOrd="0" destOrd="0" presId="urn:microsoft.com/office/officeart/2008/layout/BendingPictureSemiTransparentText"/>
    <dgm:cxn modelId="{552C93C8-8550-42AE-AF05-1EE80A5BBA4A}" type="presParOf" srcId="{42DA5298-FE3D-454D-A670-1EC715F8F966}" destId="{4A75FEE0-12CA-4BA1-BAA0-346A38023E4D}" srcOrd="1" destOrd="0" presId="urn:microsoft.com/office/officeart/2008/layout/BendingPictureSemiTransparentText"/>
    <dgm:cxn modelId="{7F6F2C0A-E10D-4EEB-BC0D-80D231A307F8}" type="presParOf" srcId="{09DC6AB6-5FB9-45DB-B57D-3F1C47DED07F}" destId="{2AA5DECD-78F7-4968-AAFF-9971D401501C}" srcOrd="1" destOrd="0" presId="urn:microsoft.com/office/officeart/2008/layout/BendingPictureSemiTransparentText"/>
    <dgm:cxn modelId="{C2031892-1A1E-40FD-94A9-1ED20176DC8F}" type="presParOf" srcId="{09DC6AB6-5FB9-45DB-B57D-3F1C47DED07F}" destId="{942E6D2F-AB0A-40B2-8229-58DEDEC46055}" srcOrd="2" destOrd="0" presId="urn:microsoft.com/office/officeart/2008/layout/BendingPictureSemiTransparentText"/>
    <dgm:cxn modelId="{ABBAC2B1-A915-4226-BCCD-426423AEFCEF}" type="presParOf" srcId="{942E6D2F-AB0A-40B2-8229-58DEDEC46055}" destId="{2F41995C-22B0-421C-8230-891191E1E846}" srcOrd="0" destOrd="0" presId="urn:microsoft.com/office/officeart/2008/layout/BendingPictureSemiTransparentText"/>
    <dgm:cxn modelId="{B2AF9E7C-2CF0-4E3B-B91C-02E53F990798}" type="presParOf" srcId="{942E6D2F-AB0A-40B2-8229-58DEDEC46055}" destId="{72C37650-D275-4B9D-9E2D-9D7401BA3D9E}" srcOrd="1" destOrd="0" presId="urn:microsoft.com/office/officeart/2008/layout/BendingPictureSemiTransparentText"/>
    <dgm:cxn modelId="{9209F834-11A5-4DBB-8BA3-AB67B858D600}" type="presParOf" srcId="{09DC6AB6-5FB9-45DB-B57D-3F1C47DED07F}" destId="{589C5419-77DC-43E0-8C8F-9826399B02AC}" srcOrd="3" destOrd="0" presId="urn:microsoft.com/office/officeart/2008/layout/BendingPictureSemiTransparentText"/>
    <dgm:cxn modelId="{DEEDCD73-EEA0-4DDC-926C-4773AFE10C9C}" type="presParOf" srcId="{09DC6AB6-5FB9-45DB-B57D-3F1C47DED07F}" destId="{B10F7175-0875-49B8-8AF2-E066FC8D1606}" srcOrd="4" destOrd="0" presId="urn:microsoft.com/office/officeart/2008/layout/BendingPictureSemiTransparentText"/>
    <dgm:cxn modelId="{82283E80-40F1-49F3-8EF5-D989BF1DF29B}" type="presParOf" srcId="{B10F7175-0875-49B8-8AF2-E066FC8D1606}" destId="{DBA62EDB-871E-40DE-B429-17C783811F47}" srcOrd="0" destOrd="0" presId="urn:microsoft.com/office/officeart/2008/layout/BendingPictureSemiTransparentText"/>
    <dgm:cxn modelId="{60F1B76C-3CCF-459D-918E-42816E81BE42}" type="presParOf" srcId="{B10F7175-0875-49B8-8AF2-E066FC8D1606}" destId="{F79FEEF2-A183-4219-8981-FB5DBB4F39B0}" srcOrd="1" destOrd="0" presId="urn:microsoft.com/office/officeart/2008/layout/BendingPictureSemiTransparentText"/>
    <dgm:cxn modelId="{1715DF6C-5BAE-41D9-B6F2-FC806A6A85B7}" type="presParOf" srcId="{09DC6AB6-5FB9-45DB-B57D-3F1C47DED07F}" destId="{45EF4375-EEA7-4B97-89A3-6792A05A8C76}" srcOrd="5" destOrd="0" presId="urn:microsoft.com/office/officeart/2008/layout/BendingPictureSemiTransparentText"/>
    <dgm:cxn modelId="{6A5F42A9-4C31-4AF0-BAFB-5FA67A9DBDC3}" type="presParOf" srcId="{09DC6AB6-5FB9-45DB-B57D-3F1C47DED07F}" destId="{4ED927AA-121C-46E0-9EB1-8BF7FA3FCB0A}" srcOrd="6" destOrd="0" presId="urn:microsoft.com/office/officeart/2008/layout/BendingPictureSemiTransparentText"/>
    <dgm:cxn modelId="{15DC51E2-F317-4039-B386-19FB2B7A0E27}" type="presParOf" srcId="{4ED927AA-121C-46E0-9EB1-8BF7FA3FCB0A}" destId="{89585A44-E233-4086-BB1B-031CB0C559F4}" srcOrd="0" destOrd="0" presId="urn:microsoft.com/office/officeart/2008/layout/BendingPictureSemiTransparentText"/>
    <dgm:cxn modelId="{06BE3ADD-F07F-47D2-A068-06D12B0C9331}" type="presParOf" srcId="{4ED927AA-121C-46E0-9EB1-8BF7FA3FCB0A}" destId="{4D95D6BB-787B-4B1F-9474-902198FD8113}" srcOrd="1" destOrd="0" presId="urn:microsoft.com/office/officeart/2008/layout/BendingPictureSemiTransparentText"/>
    <dgm:cxn modelId="{A066FA09-8C19-4093-B7EC-DFE26CDC741A}" type="presParOf" srcId="{09DC6AB6-5FB9-45DB-B57D-3F1C47DED07F}" destId="{5D625489-2B11-4F53-9FE0-970AC7EAB239}" srcOrd="7" destOrd="0" presId="urn:microsoft.com/office/officeart/2008/layout/BendingPictureSemiTransparentText"/>
    <dgm:cxn modelId="{67393B9F-72CB-43EA-9942-DB5F3B81EE2E}" type="presParOf" srcId="{09DC6AB6-5FB9-45DB-B57D-3F1C47DED07F}" destId="{86BF6D74-D2D6-4A8D-AF0D-64D5A6A71138}" srcOrd="8" destOrd="0" presId="urn:microsoft.com/office/officeart/2008/layout/BendingPictureSemiTransparentText"/>
    <dgm:cxn modelId="{11719E60-DF69-4633-94E3-1F37AEBD4F90}" type="presParOf" srcId="{86BF6D74-D2D6-4A8D-AF0D-64D5A6A71138}" destId="{475ED61E-E34C-49AE-AB8E-3966E0F0933B}" srcOrd="0" destOrd="0" presId="urn:microsoft.com/office/officeart/2008/layout/BendingPictureSemiTransparentText"/>
    <dgm:cxn modelId="{1E00F45D-0295-4763-8885-9250F77CAC99}" type="presParOf" srcId="{86BF6D74-D2D6-4A8D-AF0D-64D5A6A71138}" destId="{C02D3DC0-21BB-4B11-8F49-6AFF1271CD62}" srcOrd="1" destOrd="0" presId="urn:microsoft.com/office/officeart/2008/layout/BendingPictureSemiTransparentText"/>
    <dgm:cxn modelId="{D906A854-A657-4203-8BC4-B8EE4A041170}" type="presParOf" srcId="{09DC6AB6-5FB9-45DB-B57D-3F1C47DED07F}" destId="{656712E3-725E-41BC-9379-90D117890268}" srcOrd="9" destOrd="0" presId="urn:microsoft.com/office/officeart/2008/layout/BendingPictureSemiTransparentText"/>
    <dgm:cxn modelId="{A3F2407E-5377-4A48-9EBB-2C963C1E6D47}" type="presParOf" srcId="{09DC6AB6-5FB9-45DB-B57D-3F1C47DED07F}" destId="{6C06AAF5-1D20-4879-9883-57400F07C8E4}" srcOrd="10" destOrd="0" presId="urn:microsoft.com/office/officeart/2008/layout/BendingPictureSemiTransparentText"/>
    <dgm:cxn modelId="{605264AB-34FA-4501-8F01-F4E23A4F5362}" type="presParOf" srcId="{6C06AAF5-1D20-4879-9883-57400F07C8E4}" destId="{A5F1CBFD-6BDB-4629-9C06-78B8EDC96FE0}" srcOrd="0" destOrd="0" presId="urn:microsoft.com/office/officeart/2008/layout/BendingPictureSemiTransparentText"/>
    <dgm:cxn modelId="{A5B2CF74-6B63-4EC5-9BCB-1E6C823FEF3A}" type="presParOf" srcId="{6C06AAF5-1D20-4879-9883-57400F07C8E4}" destId="{5B052712-857B-452D-AEE2-B6AE847FA35E}" srcOrd="1" destOrd="0" presId="urn:microsoft.com/office/officeart/2008/layout/BendingPictureSemiTransparentText"/>
    <dgm:cxn modelId="{0A21BC55-8A6D-4949-BC7C-746BEE28B1C3}" type="presParOf" srcId="{09DC6AB6-5FB9-45DB-B57D-3F1C47DED07F}" destId="{20B0F151-98FC-4A0B-A0B3-C95D0B64619D}" srcOrd="11" destOrd="0" presId="urn:microsoft.com/office/officeart/2008/layout/BendingPictureSemiTransparentText"/>
    <dgm:cxn modelId="{DE7AFCBE-51F0-4F5C-9D10-4A5E3220AD59}" type="presParOf" srcId="{09DC6AB6-5FB9-45DB-B57D-3F1C47DED07F}" destId="{C8F54DBB-939F-4656-9552-A4D0BA9D8538}" srcOrd="12" destOrd="0" presId="urn:microsoft.com/office/officeart/2008/layout/BendingPictureSemiTransparentText"/>
    <dgm:cxn modelId="{26953486-6653-43CC-B349-3E181FD01E81}" type="presParOf" srcId="{C8F54DBB-939F-4656-9552-A4D0BA9D8538}" destId="{F408E34B-A19F-437D-8DE7-54BA144AC0B4}" srcOrd="0" destOrd="0" presId="urn:microsoft.com/office/officeart/2008/layout/BendingPictureSemiTransparentText"/>
    <dgm:cxn modelId="{CEA14B0C-F4D7-4624-92B6-743D88E59D94}" type="presParOf" srcId="{C8F54DBB-939F-4656-9552-A4D0BA9D8538}" destId="{557ACB4E-4DC4-4E82-BA70-4D0847941B4E}" srcOrd="1" destOrd="0" presId="urn:microsoft.com/office/officeart/2008/layout/BendingPictureSemiTransparentTex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425B0F2-C3C8-4125-87C3-98F6D97C089B}">
      <dsp:nvSpPr>
        <dsp:cNvPr id="0" name=""/>
        <dsp:cNvSpPr/>
      </dsp:nvSpPr>
      <dsp:spPr>
        <a:xfrm>
          <a:off x="36439" y="5304"/>
          <a:ext cx="2350558" cy="2350860"/>
        </a:xfrm>
        <a:prstGeom prst="rect">
          <a:avLst/>
        </a:prstGeom>
        <a:blipFill rotWithShape="1">
          <a:blip xmlns:r="http://schemas.openxmlformats.org/officeDocument/2006/relationships" r:embed="rId1" cstate="hqprint">
            <a:extLst>
              <a:ext uri="{28A0092B-C50C-407E-A947-70E740481C1C}">
                <a14:useLocalDpi xmlns:a14="http://schemas.microsoft.com/office/drawing/2010/main" xmlns=""/>
              </a:ext>
            </a:extLst>
          </a:blip>
          <a:srcRect/>
          <a:stretch>
            <a:fillRect/>
          </a:stretch>
        </a:blipFill>
        <a:ln w="38100" cap="flat" cmpd="sng" algn="ctr">
          <a:solidFill>
            <a:schemeClr val="accent6"/>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4A75FEE0-12CA-4BA1-BAA0-346A38023E4D}">
      <dsp:nvSpPr>
        <dsp:cNvPr id="0" name=""/>
        <dsp:cNvSpPr/>
      </dsp:nvSpPr>
      <dsp:spPr>
        <a:xfrm>
          <a:off x="36439" y="1655451"/>
          <a:ext cx="2350558" cy="720323"/>
        </a:xfrm>
        <a:prstGeom prst="rect">
          <a:avLst/>
        </a:prstGeom>
        <a:solidFill>
          <a:schemeClr val="accent6">
            <a:lumMod val="20000"/>
            <a:lumOff val="80000"/>
          </a:schemeClr>
        </a:solidFill>
        <a:ln w="12700" cap="flat" cmpd="sng" algn="ctr">
          <a:solidFill>
            <a:schemeClr val="accent6"/>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pl-PL" sz="1600" b="1" kern="1200" dirty="0">
              <a:solidFill>
                <a:schemeClr val="tx1"/>
              </a:solidFill>
            </a:rPr>
            <a:t>Jezus stworzył wszystko co istnieje </a:t>
          </a:r>
          <a:r>
            <a:rPr lang="en" sz="1600" b="1" kern="1200" dirty="0">
              <a:solidFill>
                <a:schemeClr val="tx1"/>
              </a:solidFill>
            </a:rPr>
            <a:t>(J</a:t>
          </a:r>
          <a:r>
            <a:rPr lang="pl-PL" sz="1600" b="1" kern="1200" dirty="0">
              <a:solidFill>
                <a:schemeClr val="tx1"/>
              </a:solidFill>
            </a:rPr>
            <a:t>a</a:t>
          </a:r>
          <a:r>
            <a:rPr lang="en" sz="1600" b="1" kern="1200" dirty="0">
              <a:solidFill>
                <a:schemeClr val="tx1"/>
              </a:solidFill>
            </a:rPr>
            <a:t>n </a:t>
          </a:r>
          <a:r>
            <a:rPr lang="en" sz="1600" b="1" kern="1200" dirty="0" smtClean="0">
              <a:solidFill>
                <a:schemeClr val="tx1"/>
              </a:solidFill>
            </a:rPr>
            <a:t>1</a:t>
          </a:r>
          <a:r>
            <a:rPr lang="pl-PL" sz="1600" b="1" kern="1200" dirty="0" smtClean="0">
              <a:solidFill>
                <a:schemeClr val="tx1"/>
              </a:solidFill>
            </a:rPr>
            <a:t>,</a:t>
          </a:r>
          <a:r>
            <a:rPr lang="en" sz="1600" b="1" kern="1200" dirty="0" smtClean="0">
              <a:solidFill>
                <a:schemeClr val="tx1"/>
              </a:solidFill>
            </a:rPr>
            <a:t>3</a:t>
          </a:r>
          <a:r>
            <a:rPr lang="en" sz="1600" b="1" kern="1200" dirty="0">
              <a:solidFill>
                <a:schemeClr val="tx1"/>
              </a:solidFill>
            </a:rPr>
            <a:t>)</a:t>
          </a:r>
        </a:p>
      </dsp:txBody>
      <dsp:txXfrm>
        <a:off x="36439" y="1655451"/>
        <a:ext cx="2350558" cy="720323"/>
      </dsp:txXfrm>
    </dsp:sp>
    <dsp:sp modelId="{2F41995C-22B0-421C-8230-891191E1E846}">
      <dsp:nvSpPr>
        <dsp:cNvPr id="0" name=""/>
        <dsp:cNvSpPr/>
      </dsp:nvSpPr>
      <dsp:spPr>
        <a:xfrm>
          <a:off x="2626748" y="5304"/>
          <a:ext cx="2350558" cy="2350860"/>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xmlns=""/>
              </a:ext>
            </a:extLst>
          </a:blip>
          <a:srcRect/>
          <a:stretch>
            <a:fillRect/>
          </a:stretch>
        </a:blipFill>
        <a:ln w="38100" cap="flat" cmpd="sng" algn="ctr">
          <a:solidFill>
            <a:schemeClr val="accent4"/>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72C37650-D275-4B9D-9E2D-9D7401BA3D9E}">
      <dsp:nvSpPr>
        <dsp:cNvPr id="0" name=""/>
        <dsp:cNvSpPr/>
      </dsp:nvSpPr>
      <dsp:spPr>
        <a:xfrm>
          <a:off x="2626748" y="1862846"/>
          <a:ext cx="2350558" cy="483529"/>
        </a:xfrm>
        <a:prstGeom prst="rect">
          <a:avLst/>
        </a:prstGeom>
        <a:solidFill>
          <a:schemeClr val="accent4">
            <a:lumMod val="20000"/>
            <a:lumOff val="80000"/>
          </a:schemeClr>
        </a:solidFill>
        <a:ln w="12700" cap="flat" cmpd="sng" algn="ctr">
          <a:solidFill>
            <a:schemeClr val="accent4"/>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pl-PL" sz="1600" b="1" kern="1200" dirty="0">
              <a:solidFill>
                <a:schemeClr val="tx1"/>
              </a:solidFill>
            </a:rPr>
            <a:t>Stał się stworzeniem</a:t>
          </a:r>
          <a:br>
            <a:rPr lang="pl-PL" sz="1600" b="1" kern="1200" dirty="0">
              <a:solidFill>
                <a:schemeClr val="tx1"/>
              </a:solidFill>
            </a:rPr>
          </a:br>
          <a:r>
            <a:rPr lang="en" sz="1600" b="1" kern="1200" dirty="0">
              <a:solidFill>
                <a:schemeClr val="tx1"/>
              </a:solidFill>
            </a:rPr>
            <a:t>(J</a:t>
          </a:r>
          <a:r>
            <a:rPr lang="pl-PL" sz="1600" b="1" kern="1200" dirty="0">
              <a:solidFill>
                <a:schemeClr val="tx1"/>
              </a:solidFill>
            </a:rPr>
            <a:t>a</a:t>
          </a:r>
          <a:r>
            <a:rPr lang="en" sz="1600" b="1" kern="1200" dirty="0">
              <a:solidFill>
                <a:schemeClr val="tx1"/>
              </a:solidFill>
            </a:rPr>
            <a:t>n </a:t>
          </a:r>
          <a:r>
            <a:rPr lang="en" sz="1600" b="1" kern="1200" dirty="0" smtClean="0">
              <a:solidFill>
                <a:schemeClr val="tx1"/>
              </a:solidFill>
            </a:rPr>
            <a:t>1</a:t>
          </a:r>
          <a:r>
            <a:rPr lang="pl-PL" sz="1600" b="1" kern="1200" dirty="0" smtClean="0">
              <a:solidFill>
                <a:schemeClr val="tx1"/>
              </a:solidFill>
            </a:rPr>
            <a:t>,</a:t>
          </a:r>
          <a:r>
            <a:rPr lang="en" sz="1600" b="1" kern="1200" dirty="0" smtClean="0">
              <a:solidFill>
                <a:schemeClr val="tx1"/>
              </a:solidFill>
            </a:rPr>
            <a:t>14</a:t>
          </a:r>
          <a:r>
            <a:rPr lang="en" sz="1600" b="1" kern="1200" dirty="0">
              <a:solidFill>
                <a:schemeClr val="tx1"/>
              </a:solidFill>
            </a:rPr>
            <a:t>)</a:t>
          </a:r>
          <a:endParaRPr lang="es-ES" sz="1600" b="1" kern="1200" dirty="0">
            <a:solidFill>
              <a:schemeClr val="tx1"/>
            </a:solidFill>
          </a:endParaRPr>
        </a:p>
      </dsp:txBody>
      <dsp:txXfrm>
        <a:off x="2626748" y="1862846"/>
        <a:ext cx="2350558" cy="483529"/>
      </dsp:txXfrm>
    </dsp:sp>
    <dsp:sp modelId="{DBA62EDB-871E-40DE-B429-17C783811F47}">
      <dsp:nvSpPr>
        <dsp:cNvPr id="0" name=""/>
        <dsp:cNvSpPr/>
      </dsp:nvSpPr>
      <dsp:spPr>
        <a:xfrm>
          <a:off x="5217057" y="5304"/>
          <a:ext cx="3776995" cy="2350860"/>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xmlns=""/>
              </a:ext>
            </a:extLst>
          </a:blip>
          <a:srcRect/>
          <a:stretch>
            <a:fillRect/>
          </a:stretch>
        </a:blipFill>
        <a:ln w="38100" cap="flat" cmpd="sng" algn="ctr">
          <a:solidFill>
            <a:schemeClr val="accent5"/>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F79FEEF2-A183-4219-8981-FB5DBB4F39B0}">
      <dsp:nvSpPr>
        <dsp:cNvPr id="0" name=""/>
        <dsp:cNvSpPr/>
      </dsp:nvSpPr>
      <dsp:spPr>
        <a:xfrm>
          <a:off x="5217057" y="1581500"/>
          <a:ext cx="3776995" cy="757439"/>
        </a:xfrm>
        <a:prstGeom prst="rect">
          <a:avLst/>
        </a:prstGeom>
        <a:solidFill>
          <a:schemeClr val="accent5">
            <a:lumMod val="20000"/>
            <a:lumOff val="80000"/>
          </a:schemeClr>
        </a:solidFill>
        <a:ln w="12700" cap="flat" cmpd="sng" algn="ctr">
          <a:solidFill>
            <a:schemeClr val="accent5"/>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endParaRPr lang="pl-PL" sz="1800" b="1" kern="1200" dirty="0">
            <a:solidFill>
              <a:schemeClr val="tx1"/>
            </a:solidFill>
          </a:endParaRPr>
        </a:p>
        <a:p>
          <a:pPr lvl="0" algn="ctr" defTabSz="800100">
            <a:lnSpc>
              <a:spcPct val="90000"/>
            </a:lnSpc>
            <a:spcBef>
              <a:spcPct val="0"/>
            </a:spcBef>
            <a:spcAft>
              <a:spcPct val="35000"/>
            </a:spcAft>
          </a:pPr>
          <a:r>
            <a:rPr lang="pl-PL" sz="1600" b="1" kern="1200" dirty="0">
              <a:solidFill>
                <a:schemeClr val="tx1"/>
              </a:solidFill>
            </a:rPr>
            <a:t>Przeszedł przez trudności, cierpienie, głód i ból, tak jak my </a:t>
          </a:r>
          <a:br>
            <a:rPr lang="pl-PL" sz="1600" b="1" kern="1200" dirty="0">
              <a:solidFill>
                <a:schemeClr val="tx1"/>
              </a:solidFill>
            </a:rPr>
          </a:br>
          <a:r>
            <a:rPr lang="pl-PL" sz="1600" b="1" kern="1200" dirty="0">
              <a:solidFill>
                <a:schemeClr val="tx1"/>
              </a:solidFill>
            </a:rPr>
            <a:t>(</a:t>
          </a:r>
          <a:r>
            <a:rPr lang="pl-PL" sz="1600" b="1" kern="1200" dirty="0" smtClean="0">
              <a:solidFill>
                <a:schemeClr val="tx1"/>
              </a:solidFill>
            </a:rPr>
            <a:t>Izajasz 53,3</a:t>
          </a:r>
          <a:r>
            <a:rPr lang="pl-PL" sz="1600" b="1" kern="1200" dirty="0">
              <a:solidFill>
                <a:schemeClr val="tx1"/>
              </a:solidFill>
            </a:rPr>
            <a:t>; </a:t>
          </a:r>
          <a:r>
            <a:rPr lang="pl-PL" sz="1600" b="1" kern="1200" dirty="0" smtClean="0">
              <a:solidFill>
                <a:schemeClr val="tx1"/>
              </a:solidFill>
            </a:rPr>
            <a:t>Marek 11,12</a:t>
          </a:r>
          <a:r>
            <a:rPr lang="pl-PL" sz="1600" b="1" kern="1200" dirty="0">
              <a:solidFill>
                <a:schemeClr val="tx1"/>
              </a:solidFill>
            </a:rPr>
            <a:t>)</a:t>
          </a:r>
          <a:r>
            <a:rPr lang="pl-PL" sz="1800" b="1" kern="1200" dirty="0">
              <a:solidFill>
                <a:schemeClr val="tx1"/>
              </a:solidFill>
            </a:rPr>
            <a:t>
</a:t>
          </a:r>
          <a:endParaRPr lang="es-ES" sz="1800" b="1" kern="1200" dirty="0">
            <a:solidFill>
              <a:schemeClr val="tx1"/>
            </a:solidFill>
          </a:endParaRPr>
        </a:p>
      </dsp:txBody>
      <dsp:txXfrm>
        <a:off x="5217057" y="1581500"/>
        <a:ext cx="3776995" cy="757439"/>
      </dsp:txXfrm>
    </dsp:sp>
    <dsp:sp modelId="{89585A44-E233-4086-BB1B-031CB0C559F4}">
      <dsp:nvSpPr>
        <dsp:cNvPr id="0" name=""/>
        <dsp:cNvSpPr/>
      </dsp:nvSpPr>
      <dsp:spPr>
        <a:xfrm>
          <a:off x="9233802" y="5304"/>
          <a:ext cx="2350558" cy="2350860"/>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xmlns=""/>
              </a:ext>
            </a:extLst>
          </a:blip>
          <a:srcRect/>
          <a:stretch>
            <a:fillRect/>
          </a:stretch>
        </a:blipFill>
        <a:ln w="38100" cap="flat" cmpd="sng" algn="ctr">
          <a:solidFill>
            <a:schemeClr val="accent3"/>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4D95D6BB-787B-4B1F-9474-902198FD8113}">
      <dsp:nvSpPr>
        <dsp:cNvPr id="0" name=""/>
        <dsp:cNvSpPr/>
      </dsp:nvSpPr>
      <dsp:spPr>
        <a:xfrm>
          <a:off x="9233802" y="1853234"/>
          <a:ext cx="2350558" cy="483529"/>
        </a:xfrm>
        <a:prstGeom prst="rect">
          <a:avLst/>
        </a:prstGeom>
        <a:solidFill>
          <a:schemeClr val="accent3">
            <a:lumMod val="20000"/>
            <a:lumOff val="80000"/>
          </a:schemeClr>
        </a:solidFill>
        <a:ln w="12700" cap="flat" cmpd="sng" algn="ctr">
          <a:solidFill>
            <a:schemeClr val="accent3"/>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pl-PL" sz="1600" b="1" kern="1200" dirty="0">
              <a:solidFill>
                <a:schemeClr val="tx1"/>
              </a:solidFill>
            </a:rPr>
            <a:t>Był kuszony podobnie jak my </a:t>
          </a:r>
          <a:r>
            <a:rPr lang="en" sz="1600" b="1" kern="1200" dirty="0">
              <a:solidFill>
                <a:schemeClr val="tx1"/>
              </a:solidFill>
            </a:rPr>
            <a:t>(</a:t>
          </a:r>
          <a:r>
            <a:rPr lang="en" sz="1600" b="1" kern="1200" dirty="0" smtClean="0">
              <a:solidFill>
                <a:schemeClr val="tx1"/>
              </a:solidFill>
            </a:rPr>
            <a:t>H</a:t>
          </a:r>
          <a:r>
            <a:rPr lang="pl-PL" sz="1600" b="1" kern="1200" dirty="0" err="1" smtClean="0">
              <a:solidFill>
                <a:schemeClr val="tx1"/>
              </a:solidFill>
            </a:rPr>
            <a:t>br</a:t>
          </a:r>
          <a:r>
            <a:rPr lang="en" sz="1600" b="1" kern="1200" dirty="0" smtClean="0">
              <a:solidFill>
                <a:schemeClr val="tx1"/>
              </a:solidFill>
            </a:rPr>
            <a:t> 4</a:t>
          </a:r>
          <a:r>
            <a:rPr lang="pl-PL" sz="1600" b="1" kern="1200" dirty="0" smtClean="0">
              <a:solidFill>
                <a:schemeClr val="tx1"/>
              </a:solidFill>
            </a:rPr>
            <a:t>,</a:t>
          </a:r>
          <a:r>
            <a:rPr lang="en" sz="1600" b="1" kern="1200" dirty="0" smtClean="0">
              <a:solidFill>
                <a:schemeClr val="tx1"/>
              </a:solidFill>
            </a:rPr>
            <a:t>15</a:t>
          </a:r>
          <a:r>
            <a:rPr lang="en" sz="1600" b="1" kern="1200" dirty="0">
              <a:solidFill>
                <a:schemeClr val="tx1"/>
              </a:solidFill>
            </a:rPr>
            <a:t>)</a:t>
          </a:r>
        </a:p>
      </dsp:txBody>
      <dsp:txXfrm>
        <a:off x="9233802" y="1853234"/>
        <a:ext cx="2350558" cy="483529"/>
      </dsp:txXfrm>
    </dsp:sp>
    <dsp:sp modelId="{475ED61E-E34C-49AE-AB8E-3966E0F0933B}">
      <dsp:nvSpPr>
        <dsp:cNvPr id="0" name=""/>
        <dsp:cNvSpPr/>
      </dsp:nvSpPr>
      <dsp:spPr>
        <a:xfrm>
          <a:off x="1262088" y="2591220"/>
          <a:ext cx="3368303" cy="2350860"/>
        </a:xfrm>
        <a:prstGeom prst="rect">
          <a:avLst/>
        </a:prstGeom>
        <a:blipFill rotWithShape="1">
          <a:blip xmlns:r="http://schemas.openxmlformats.org/officeDocument/2006/relationships" r:embed="rId5" cstate="hqprint">
            <a:extLst>
              <a:ext uri="{28A0092B-C50C-407E-A947-70E740481C1C}">
                <a14:useLocalDpi xmlns:a14="http://schemas.microsoft.com/office/drawing/2010/main" xmlns=""/>
              </a:ext>
            </a:extLst>
          </a:blip>
          <a:srcRect/>
          <a:stretch>
            <a:fillRect/>
          </a:stretch>
        </a:blipFill>
        <a:ln w="38100" cap="flat" cmpd="sng" algn="ctr">
          <a:solidFill>
            <a:schemeClr val="accent2"/>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C02D3DC0-21BB-4B11-8F49-6AFF1271CD62}">
      <dsp:nvSpPr>
        <dsp:cNvPr id="0" name=""/>
        <dsp:cNvSpPr/>
      </dsp:nvSpPr>
      <dsp:spPr>
        <a:xfrm>
          <a:off x="1262088" y="4186994"/>
          <a:ext cx="3368303" cy="737537"/>
        </a:xfrm>
        <a:prstGeom prst="rect">
          <a:avLst/>
        </a:prstGeom>
        <a:solidFill>
          <a:schemeClr val="accent2">
            <a:lumMod val="20000"/>
            <a:lumOff val="80000"/>
          </a:schemeClr>
        </a:solidFill>
        <a:ln w="12700" cap="flat" cmpd="sng" algn="ctr">
          <a:solidFill>
            <a:schemeClr val="accent2"/>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pl-PL" sz="1600" b="1" kern="1200" dirty="0">
              <a:solidFill>
                <a:schemeClr val="tx1"/>
              </a:solidFill>
            </a:rPr>
            <a:t>Będąc sprawiedliwym, dobrowolnie cierpiał za nasze </a:t>
          </a:r>
          <a:r>
            <a:rPr lang="pl-PL" sz="1600" b="1" kern="1200" dirty="0" smtClean="0">
              <a:solidFill>
                <a:schemeClr val="tx1"/>
              </a:solidFill>
            </a:rPr>
            <a:t>grzechy </a:t>
          </a:r>
          <a:r>
            <a:rPr lang="en" sz="1600" b="1" kern="1200" dirty="0" smtClean="0">
              <a:solidFill>
                <a:schemeClr val="tx1"/>
              </a:solidFill>
            </a:rPr>
            <a:t>(1 P 3</a:t>
          </a:r>
          <a:r>
            <a:rPr lang="pl-PL" sz="1600" b="1" kern="1200" dirty="0" smtClean="0">
              <a:solidFill>
                <a:schemeClr val="tx1"/>
              </a:solidFill>
            </a:rPr>
            <a:t>,</a:t>
          </a:r>
          <a:r>
            <a:rPr lang="en" sz="1600" b="1" kern="1200" dirty="0" smtClean="0">
              <a:solidFill>
                <a:schemeClr val="tx1"/>
              </a:solidFill>
            </a:rPr>
            <a:t>18</a:t>
          </a:r>
          <a:r>
            <a:rPr lang="en" sz="1600" b="1" kern="1200" dirty="0">
              <a:solidFill>
                <a:schemeClr val="tx1"/>
              </a:solidFill>
            </a:rPr>
            <a:t>; J</a:t>
          </a:r>
          <a:r>
            <a:rPr lang="pl-PL" sz="1600" b="1" kern="1200" dirty="0">
              <a:solidFill>
                <a:schemeClr val="tx1"/>
              </a:solidFill>
            </a:rPr>
            <a:t>a</a:t>
          </a:r>
          <a:r>
            <a:rPr lang="en" sz="1600" b="1" kern="1200" dirty="0">
              <a:solidFill>
                <a:schemeClr val="tx1"/>
              </a:solidFill>
            </a:rPr>
            <a:t>n </a:t>
          </a:r>
          <a:r>
            <a:rPr lang="en" sz="1600" b="1" kern="1200" dirty="0" smtClean="0">
              <a:solidFill>
                <a:schemeClr val="tx1"/>
              </a:solidFill>
            </a:rPr>
            <a:t>10</a:t>
          </a:r>
          <a:r>
            <a:rPr lang="pl-PL" sz="1600" b="1" kern="1200" dirty="0" smtClean="0">
              <a:solidFill>
                <a:schemeClr val="tx1"/>
              </a:solidFill>
            </a:rPr>
            <a:t>,</a:t>
          </a:r>
          <a:r>
            <a:rPr lang="en" sz="1600" b="1" kern="1200" dirty="0" smtClean="0">
              <a:solidFill>
                <a:schemeClr val="tx1"/>
              </a:solidFill>
            </a:rPr>
            <a:t>17-18</a:t>
          </a:r>
          <a:r>
            <a:rPr lang="en" sz="1600" b="1" kern="1200" dirty="0">
              <a:solidFill>
                <a:schemeClr val="tx1"/>
              </a:solidFill>
            </a:rPr>
            <a:t>)</a:t>
          </a:r>
        </a:p>
      </dsp:txBody>
      <dsp:txXfrm>
        <a:off x="1262088" y="4186994"/>
        <a:ext cx="3368303" cy="737537"/>
      </dsp:txXfrm>
    </dsp:sp>
    <dsp:sp modelId="{A5F1CBFD-6BDB-4629-9C06-78B8EDC96FE0}">
      <dsp:nvSpPr>
        <dsp:cNvPr id="0" name=""/>
        <dsp:cNvSpPr/>
      </dsp:nvSpPr>
      <dsp:spPr>
        <a:xfrm>
          <a:off x="4870141" y="2591220"/>
          <a:ext cx="2898262" cy="2350860"/>
        </a:xfrm>
        <a:prstGeom prst="rect">
          <a:avLst/>
        </a:prstGeom>
        <a:blipFill rotWithShape="1">
          <a:blip xmlns:r="http://schemas.openxmlformats.org/officeDocument/2006/relationships" r:embed="rId6" cstate="hqprint">
            <a:extLst>
              <a:ext uri="{28A0092B-C50C-407E-A947-70E740481C1C}">
                <a14:useLocalDpi xmlns:a14="http://schemas.microsoft.com/office/drawing/2010/main" xmlns=""/>
              </a:ext>
            </a:extLst>
          </a:blip>
          <a:srcRect/>
          <a:stretch>
            <a:fillRect/>
          </a:stretch>
        </a:blipFill>
        <a:ln w="38100" cap="flat" cmpd="sng" algn="ctr">
          <a:solidFill>
            <a:schemeClr val="accent1"/>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5B052712-857B-452D-AEE2-B6AE847FA35E}">
      <dsp:nvSpPr>
        <dsp:cNvPr id="0" name=""/>
        <dsp:cNvSpPr/>
      </dsp:nvSpPr>
      <dsp:spPr>
        <a:xfrm>
          <a:off x="4870141" y="3953166"/>
          <a:ext cx="2898262" cy="994219"/>
        </a:xfrm>
        <a:prstGeom prst="rect">
          <a:avLst/>
        </a:prstGeom>
        <a:solidFill>
          <a:schemeClr val="accent1">
            <a:lumMod val="20000"/>
            <a:lumOff val="80000"/>
          </a:schemeClr>
        </a:solidFill>
        <a:ln w="12700" cap="flat" cmpd="sng" algn="ctr">
          <a:solidFill>
            <a:schemeClr val="accent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pl-PL" sz="1600" b="1" kern="1200" dirty="0">
              <a:solidFill>
                <a:schemeClr val="tx1"/>
              </a:solidFill>
            </a:rPr>
            <a:t>Umierając </a:t>
          </a:r>
          <a:br>
            <a:rPr lang="pl-PL" sz="1600" b="1" kern="1200" dirty="0">
              <a:solidFill>
                <a:schemeClr val="tx1"/>
              </a:solidFill>
            </a:rPr>
          </a:br>
          <a:r>
            <a:rPr lang="pl-PL" sz="1600" b="1" kern="1200" dirty="0">
              <a:solidFill>
                <a:schemeClr val="tx1"/>
              </a:solidFill>
            </a:rPr>
            <a:t>i zmartwychwstając, zapewnił nam życie wieczne w swoim towarzystwie </a:t>
          </a:r>
          <a:r>
            <a:rPr lang="pl-PL" sz="1600" b="1" kern="1200" dirty="0" smtClean="0">
              <a:solidFill>
                <a:schemeClr val="tx1"/>
              </a:solidFill>
            </a:rPr>
            <a:t>     (</a:t>
          </a:r>
          <a:r>
            <a:rPr lang="pl-PL" sz="1600" b="1" kern="1200" dirty="0" err="1" smtClean="0">
              <a:solidFill>
                <a:schemeClr val="tx1"/>
              </a:solidFill>
            </a:rPr>
            <a:t>Rz</a:t>
          </a:r>
          <a:r>
            <a:rPr lang="pl-PL" sz="1600" b="1" kern="1200" dirty="0" smtClean="0">
              <a:solidFill>
                <a:schemeClr val="tx1"/>
              </a:solidFill>
            </a:rPr>
            <a:t> 6,3-4</a:t>
          </a:r>
          <a:r>
            <a:rPr lang="pl-PL" sz="1600" b="1" kern="1200" dirty="0">
              <a:solidFill>
                <a:schemeClr val="tx1"/>
              </a:solidFill>
            </a:rPr>
            <a:t>)</a:t>
          </a:r>
          <a:endParaRPr lang="en" sz="1600" b="1" kern="1200" dirty="0">
            <a:solidFill>
              <a:schemeClr val="tx1"/>
            </a:solidFill>
          </a:endParaRPr>
        </a:p>
      </dsp:txBody>
      <dsp:txXfrm>
        <a:off x="4870141" y="3953166"/>
        <a:ext cx="2898262" cy="994219"/>
      </dsp:txXfrm>
    </dsp:sp>
    <dsp:sp modelId="{F408E34B-A19F-437D-8DE7-54BA144AC0B4}">
      <dsp:nvSpPr>
        <dsp:cNvPr id="0" name=""/>
        <dsp:cNvSpPr/>
      </dsp:nvSpPr>
      <dsp:spPr>
        <a:xfrm>
          <a:off x="8008154" y="2591220"/>
          <a:ext cx="2350558" cy="2350860"/>
        </a:xfrm>
        <a:prstGeom prst="rect">
          <a:avLst/>
        </a:prstGeom>
        <a:blipFill rotWithShape="1">
          <a:blip xmlns:r="http://schemas.openxmlformats.org/officeDocument/2006/relationships" r:embed="rId7" cstate="hqprint">
            <a:extLst>
              <a:ext uri="{28A0092B-C50C-407E-A947-70E740481C1C}">
                <a14:useLocalDpi xmlns:a14="http://schemas.microsoft.com/office/drawing/2010/main" xmlns=""/>
              </a:ext>
            </a:extLst>
          </a:blip>
          <a:srcRect/>
          <a:stretch>
            <a:fillRect/>
          </a:stretch>
        </a:blipFill>
        <a:ln w="38100" cap="flat" cmpd="sng" algn="ctr">
          <a:solidFill>
            <a:schemeClr val="bg2"/>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557ACB4E-4DC4-4E82-BA70-4D0847941B4E}">
      <dsp:nvSpPr>
        <dsp:cNvPr id="0" name=""/>
        <dsp:cNvSpPr/>
      </dsp:nvSpPr>
      <dsp:spPr>
        <a:xfrm>
          <a:off x="8008154" y="4252447"/>
          <a:ext cx="2350558" cy="694938"/>
        </a:xfrm>
        <a:prstGeom prst="rect">
          <a:avLst/>
        </a:prstGeom>
        <a:solidFill>
          <a:schemeClr val="bg2">
            <a:lumMod val="20000"/>
            <a:lumOff val="80000"/>
          </a:schemeClr>
        </a:solidFill>
        <a:ln w="12700" cap="flat" cmpd="sng" algn="ctr">
          <a:solidFill>
            <a:schemeClr val="bg2"/>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pl-PL" sz="1600" b="1" kern="1200" dirty="0">
              <a:solidFill>
                <a:schemeClr val="tx1"/>
              </a:solidFill>
            </a:rPr>
            <a:t>A to wszystko z powodu </a:t>
          </a:r>
          <a:r>
            <a:rPr lang="pl-PL" sz="1600" b="1" kern="1200" dirty="0" smtClean="0">
              <a:solidFill>
                <a:schemeClr val="tx1"/>
              </a:solidFill>
            </a:rPr>
            <a:t>miłości          </a:t>
          </a:r>
          <a:r>
            <a:rPr lang="en" sz="1600" b="1" kern="1200" dirty="0">
              <a:solidFill>
                <a:schemeClr val="tx1"/>
              </a:solidFill>
            </a:rPr>
            <a:t>(</a:t>
          </a:r>
          <a:r>
            <a:rPr lang="en" sz="1600" b="1" kern="1200" dirty="0" smtClean="0">
              <a:solidFill>
                <a:schemeClr val="tx1"/>
              </a:solidFill>
            </a:rPr>
            <a:t>1</a:t>
          </a:r>
          <a:r>
            <a:rPr lang="pl-PL" sz="1600" b="1" kern="1200" dirty="0" smtClean="0">
              <a:solidFill>
                <a:schemeClr val="tx1"/>
              </a:solidFill>
            </a:rPr>
            <a:t> </a:t>
          </a:r>
          <a:r>
            <a:rPr lang="en" sz="1600" b="1" kern="1200" dirty="0" smtClean="0">
              <a:solidFill>
                <a:schemeClr val="tx1"/>
              </a:solidFill>
            </a:rPr>
            <a:t>J 4</a:t>
          </a:r>
          <a:r>
            <a:rPr lang="pl-PL" sz="1600" b="1" kern="1200" dirty="0" smtClean="0">
              <a:solidFill>
                <a:schemeClr val="tx1"/>
              </a:solidFill>
            </a:rPr>
            <a:t>,</a:t>
          </a:r>
          <a:r>
            <a:rPr lang="en" sz="1600" b="1" kern="1200" dirty="0" smtClean="0">
              <a:solidFill>
                <a:schemeClr val="tx1"/>
              </a:solidFill>
            </a:rPr>
            <a:t>10</a:t>
          </a:r>
          <a:r>
            <a:rPr lang="en" sz="1600" b="1" kern="1200" dirty="0">
              <a:solidFill>
                <a:schemeClr val="tx1"/>
              </a:solidFill>
            </a:rPr>
            <a:t>)</a:t>
          </a:r>
        </a:p>
      </dsp:txBody>
      <dsp:txXfrm>
        <a:off x="8008154" y="4252447"/>
        <a:ext cx="2350558" cy="694938"/>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27F9EF-5506-42E9-BFB6-1C63D97A2BFB}" type="datetimeFigureOut">
              <a:rPr lang="es-ES" smtClean="0"/>
              <a:pPr/>
              <a:t>04/04/2024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D6B39-3B50-49B2-A00E-FDD81EB156DA}" type="slidenum">
              <a:rPr lang="es-ES" smtClean="0"/>
              <a:pPr/>
              <a:t>‹#›</a:t>
            </a:fld>
            <a:endParaRPr lang="es-ES"/>
          </a:p>
        </p:txBody>
      </p:sp>
    </p:spTree>
    <p:extLst>
      <p:ext uri="{BB962C8B-B14F-4D97-AF65-F5344CB8AC3E}">
        <p14:creationId xmlns="" xmlns:p14="http://schemas.microsoft.com/office/powerpoint/2010/main" val="3240299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D6B39-3B50-49B2-A00E-FDD81EB156DA}" type="slidenum">
              <a:rPr lang="es-ES" smtClean="0"/>
              <a:pPr/>
              <a:t>3</a:t>
            </a:fld>
            <a:endParaRPr lang="es-ES"/>
          </a:p>
        </p:txBody>
      </p:sp>
    </p:spTree>
    <p:extLst>
      <p:ext uri="{BB962C8B-B14F-4D97-AF65-F5344CB8AC3E}">
        <p14:creationId xmlns="" xmlns:p14="http://schemas.microsoft.com/office/powerpoint/2010/main" val="443408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D6B39-3B50-49B2-A00E-FDD81EB156DA}" type="slidenum">
              <a:rPr lang="es-ES" smtClean="0"/>
              <a:pPr/>
              <a:t>4</a:t>
            </a:fld>
            <a:endParaRPr lang="es-ES"/>
          </a:p>
        </p:txBody>
      </p:sp>
    </p:spTree>
    <p:extLst>
      <p:ext uri="{BB962C8B-B14F-4D97-AF65-F5344CB8AC3E}">
        <p14:creationId xmlns="" xmlns:p14="http://schemas.microsoft.com/office/powerpoint/2010/main" val="1700190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D6B39-3B50-49B2-A00E-FDD81EB156DA}" type="slidenum">
              <a:rPr lang="es-ES" smtClean="0"/>
              <a:pPr/>
              <a:t>5</a:t>
            </a:fld>
            <a:endParaRPr lang="es-ES"/>
          </a:p>
        </p:txBody>
      </p:sp>
    </p:spTree>
    <p:extLst>
      <p:ext uri="{BB962C8B-B14F-4D97-AF65-F5344CB8AC3E}">
        <p14:creationId xmlns="" xmlns:p14="http://schemas.microsoft.com/office/powerpoint/2010/main" val="74867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D6B39-3B50-49B2-A00E-FDD81EB156DA}" type="slidenum">
              <a:rPr lang="es-ES" smtClean="0">
                <a:solidFill>
                  <a:prstClr val="black"/>
                </a:solidFill>
                <a:latin typeface="Calibri"/>
              </a:rPr>
              <a:pPr/>
              <a:t>7</a:t>
            </a:fld>
            <a:endParaRPr lang="es-ES">
              <a:solidFill>
                <a:prstClr val="black"/>
              </a:solidFill>
              <a:latin typeface="Calibri"/>
            </a:endParaRPr>
          </a:p>
        </p:txBody>
      </p:sp>
    </p:spTree>
    <p:extLst>
      <p:ext uri="{BB962C8B-B14F-4D97-AF65-F5344CB8AC3E}">
        <p14:creationId xmlns:p14="http://schemas.microsoft.com/office/powerpoint/2010/main" xmlns="" val="927918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57D6B39-3B50-49B2-A00E-FDD81EB156DA}" type="slidenum">
              <a:rPr lang="es-ES" smtClean="0">
                <a:solidFill>
                  <a:prstClr val="black"/>
                </a:solidFill>
                <a:latin typeface="Calibri"/>
              </a:rPr>
              <a:pPr/>
              <a:t>10</a:t>
            </a:fld>
            <a:endParaRPr lang="es-ES">
              <a:solidFill>
                <a:prstClr val="black"/>
              </a:solidFill>
              <a:latin typeface="Calibri"/>
            </a:endParaRPr>
          </a:p>
        </p:txBody>
      </p:sp>
    </p:spTree>
    <p:extLst>
      <p:ext uri="{BB962C8B-B14F-4D97-AF65-F5344CB8AC3E}">
        <p14:creationId xmlns:p14="http://schemas.microsoft.com/office/powerpoint/2010/main" xmlns="" val="1778945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0A2A504-F75E-6180-A4BF-E7A65428336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 xmlns:a16="http://schemas.microsoft.com/office/drawing/2014/main" id="{3944C7FF-6973-B125-6758-8EEA9BDA4D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 xmlns:a16="http://schemas.microsoft.com/office/drawing/2014/main" id="{11408051-DCF6-2443-F603-75E8A4A94276}"/>
              </a:ext>
            </a:extLst>
          </p:cNvPr>
          <p:cNvSpPr>
            <a:spLocks noGrp="1"/>
          </p:cNvSpPr>
          <p:nvPr>
            <p:ph type="dt" sz="half" idx="10"/>
          </p:nvPr>
        </p:nvSpPr>
        <p:spPr/>
        <p:txBody>
          <a:bodyPr/>
          <a:lstStyle/>
          <a:p>
            <a:fld id="{E0F01E04-7661-4EF0-997C-FCF2724F233F}" type="datetimeFigureOut">
              <a:rPr lang="es-ES" smtClean="0"/>
              <a:pPr/>
              <a:t>04/04/2024</a:t>
            </a:fld>
            <a:endParaRPr lang="es-ES"/>
          </a:p>
        </p:txBody>
      </p:sp>
      <p:sp>
        <p:nvSpPr>
          <p:cNvPr id="5" name="Marcador de pie de página 4">
            <a:extLst>
              <a:ext uri="{FF2B5EF4-FFF2-40B4-BE49-F238E27FC236}">
                <a16:creationId xmlns="" xmlns:a16="http://schemas.microsoft.com/office/drawing/2014/main" id="{38A3B2F8-C580-AD14-00E1-749DCCABA7D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7B38E34B-A435-5CEA-4DAB-9EEBE4A7BC7B}"/>
              </a:ext>
            </a:extLst>
          </p:cNvPr>
          <p:cNvSpPr>
            <a:spLocks noGrp="1"/>
          </p:cNvSpPr>
          <p:nvPr>
            <p:ph type="sldNum" sz="quarter" idx="12"/>
          </p:nvPr>
        </p:nvSpPr>
        <p:spPr/>
        <p:txBody>
          <a:bodyPr/>
          <a:lstStyle/>
          <a:p>
            <a:fld id="{3AEE8C27-8CA6-4100-88C6-0F61FA9B9241}" type="slidenum">
              <a:rPr lang="es-ES" smtClean="0"/>
              <a:pPr/>
              <a:t>‹#›</a:t>
            </a:fld>
            <a:endParaRPr lang="es-ES"/>
          </a:p>
        </p:txBody>
      </p:sp>
    </p:spTree>
    <p:extLst>
      <p:ext uri="{BB962C8B-B14F-4D97-AF65-F5344CB8AC3E}">
        <p14:creationId xmlns="" xmlns:p14="http://schemas.microsoft.com/office/powerpoint/2010/main" val="346869893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98434EE-BD20-ED3D-125C-50EF6C0A80A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 xmlns:a16="http://schemas.microsoft.com/office/drawing/2014/main" id="{DA69EF3F-1E70-1C1B-C513-173A0072349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DCEC75DF-91FE-4513-5585-C76B5C9EAC7E}"/>
              </a:ext>
            </a:extLst>
          </p:cNvPr>
          <p:cNvSpPr>
            <a:spLocks noGrp="1"/>
          </p:cNvSpPr>
          <p:nvPr>
            <p:ph type="dt" sz="half" idx="10"/>
          </p:nvPr>
        </p:nvSpPr>
        <p:spPr/>
        <p:txBody>
          <a:bodyPr/>
          <a:lstStyle/>
          <a:p>
            <a:fld id="{E0F01E04-7661-4EF0-997C-FCF2724F233F}" type="datetimeFigureOut">
              <a:rPr lang="es-ES" smtClean="0"/>
              <a:pPr/>
              <a:t>04/04/2024</a:t>
            </a:fld>
            <a:endParaRPr lang="es-ES"/>
          </a:p>
        </p:txBody>
      </p:sp>
      <p:sp>
        <p:nvSpPr>
          <p:cNvPr id="5" name="Marcador de pie de página 4">
            <a:extLst>
              <a:ext uri="{FF2B5EF4-FFF2-40B4-BE49-F238E27FC236}">
                <a16:creationId xmlns="" xmlns:a16="http://schemas.microsoft.com/office/drawing/2014/main" id="{609EB3E2-48CD-5882-CB11-7E4761905C6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F5938444-1C01-47C3-3E19-5F96D9B1C0B8}"/>
              </a:ext>
            </a:extLst>
          </p:cNvPr>
          <p:cNvSpPr>
            <a:spLocks noGrp="1"/>
          </p:cNvSpPr>
          <p:nvPr>
            <p:ph type="sldNum" sz="quarter" idx="12"/>
          </p:nvPr>
        </p:nvSpPr>
        <p:spPr/>
        <p:txBody>
          <a:bodyPr/>
          <a:lstStyle/>
          <a:p>
            <a:fld id="{3AEE8C27-8CA6-4100-88C6-0F61FA9B9241}" type="slidenum">
              <a:rPr lang="es-ES" smtClean="0"/>
              <a:pPr/>
              <a:t>‹#›</a:t>
            </a:fld>
            <a:endParaRPr lang="es-ES"/>
          </a:p>
        </p:txBody>
      </p:sp>
    </p:spTree>
    <p:extLst>
      <p:ext uri="{BB962C8B-B14F-4D97-AF65-F5344CB8AC3E}">
        <p14:creationId xmlns="" xmlns:p14="http://schemas.microsoft.com/office/powerpoint/2010/main" val="285513248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608239EB-2B42-04A5-B8D5-EBE8D1BF7F3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 xmlns:a16="http://schemas.microsoft.com/office/drawing/2014/main" id="{B7D93A6C-83DC-BB91-02F9-3D9534827E5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241FEF39-4325-C194-2B39-A2BA94389A88}"/>
              </a:ext>
            </a:extLst>
          </p:cNvPr>
          <p:cNvSpPr>
            <a:spLocks noGrp="1"/>
          </p:cNvSpPr>
          <p:nvPr>
            <p:ph type="dt" sz="half" idx="10"/>
          </p:nvPr>
        </p:nvSpPr>
        <p:spPr/>
        <p:txBody>
          <a:bodyPr/>
          <a:lstStyle/>
          <a:p>
            <a:fld id="{E0F01E04-7661-4EF0-997C-FCF2724F233F}" type="datetimeFigureOut">
              <a:rPr lang="es-ES" smtClean="0"/>
              <a:pPr/>
              <a:t>04/04/2024</a:t>
            </a:fld>
            <a:endParaRPr lang="es-ES"/>
          </a:p>
        </p:txBody>
      </p:sp>
      <p:sp>
        <p:nvSpPr>
          <p:cNvPr id="5" name="Marcador de pie de página 4">
            <a:extLst>
              <a:ext uri="{FF2B5EF4-FFF2-40B4-BE49-F238E27FC236}">
                <a16:creationId xmlns="" xmlns:a16="http://schemas.microsoft.com/office/drawing/2014/main" id="{92724FD9-63A7-50F1-33AC-9480075FC7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CAB96446-7ECD-8B59-BB9C-E793478F4074}"/>
              </a:ext>
            </a:extLst>
          </p:cNvPr>
          <p:cNvSpPr>
            <a:spLocks noGrp="1"/>
          </p:cNvSpPr>
          <p:nvPr>
            <p:ph type="sldNum" sz="quarter" idx="12"/>
          </p:nvPr>
        </p:nvSpPr>
        <p:spPr/>
        <p:txBody>
          <a:bodyPr/>
          <a:lstStyle/>
          <a:p>
            <a:fld id="{3AEE8C27-8CA6-4100-88C6-0F61FA9B9241}" type="slidenum">
              <a:rPr lang="es-ES" smtClean="0"/>
              <a:pPr/>
              <a:t>‹#›</a:t>
            </a:fld>
            <a:endParaRPr lang="es-ES"/>
          </a:p>
        </p:txBody>
      </p:sp>
    </p:spTree>
    <p:extLst>
      <p:ext uri="{BB962C8B-B14F-4D97-AF65-F5344CB8AC3E}">
        <p14:creationId xmlns="" xmlns:p14="http://schemas.microsoft.com/office/powerpoint/2010/main" val="71167901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solidFill>
                  <a:prstClr val="black">
                    <a:tint val="82000"/>
                  </a:prstClr>
                </a:solidFill>
              </a:rPr>
              <a:pPr/>
              <a:t>04/04/2024</a:t>
            </a:fld>
            <a:endParaRPr lang="es-ES">
              <a:solidFill>
                <a:prstClr val="black">
                  <a:tint val="82000"/>
                </a:prstClr>
              </a:solidFill>
            </a:endParaRPr>
          </a:p>
        </p:txBody>
      </p:sp>
      <p:sp>
        <p:nvSpPr>
          <p:cNvPr id="5" name="Marcador de pie de página 4">
            <a:extLst>
              <a:ext uri="{FF2B5EF4-FFF2-40B4-BE49-F238E27FC236}">
                <a16:creationId xmlns="" xmlns:a16="http://schemas.microsoft.com/office/drawing/2014/main" id="{F373702E-592A-DF66-F5BD-658C0D8383A2}"/>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 xmlns:p14="http://schemas.microsoft.com/office/powerpoint/2010/main" val="4108354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solidFill>
                  <a:prstClr val="black">
                    <a:tint val="82000"/>
                  </a:prstClr>
                </a:solidFill>
              </a:rPr>
              <a:pPr/>
              <a:t>04/04/2024</a:t>
            </a:fld>
            <a:endParaRPr lang="es-ES">
              <a:solidFill>
                <a:prstClr val="black">
                  <a:tint val="82000"/>
                </a:prstClr>
              </a:solidFill>
            </a:endParaRPr>
          </a:p>
        </p:txBody>
      </p:sp>
      <p:sp>
        <p:nvSpPr>
          <p:cNvPr id="5" name="Marcador de pie de página 4">
            <a:extLst>
              <a:ext uri="{FF2B5EF4-FFF2-40B4-BE49-F238E27FC236}">
                <a16:creationId xmlns="" xmlns:a16="http://schemas.microsoft.com/office/drawing/2014/main" id="{896EFED6-60BE-4FB4-A4FC-56C46F6511F9}"/>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 xmlns:p14="http://schemas.microsoft.com/office/powerpoint/2010/main" val="1557876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solidFill>
                  <a:prstClr val="black">
                    <a:tint val="82000"/>
                  </a:prstClr>
                </a:solidFill>
              </a:rPr>
              <a:pPr/>
              <a:t>04/04/2024</a:t>
            </a:fld>
            <a:endParaRPr lang="es-ES">
              <a:solidFill>
                <a:prstClr val="black">
                  <a:tint val="82000"/>
                </a:prstClr>
              </a:solidFill>
            </a:endParaRPr>
          </a:p>
        </p:txBody>
      </p:sp>
      <p:sp>
        <p:nvSpPr>
          <p:cNvPr id="5" name="Marcador de pie de página 4">
            <a:extLst>
              <a:ext uri="{FF2B5EF4-FFF2-40B4-BE49-F238E27FC236}">
                <a16:creationId xmlns="" xmlns:a16="http://schemas.microsoft.com/office/drawing/2014/main" id="{A706CC65-F842-A55A-07E5-01C7D997790C}"/>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 xmlns:p14="http://schemas.microsoft.com/office/powerpoint/2010/main" val="2478501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solidFill>
                  <a:prstClr val="black">
                    <a:tint val="82000"/>
                  </a:prstClr>
                </a:solidFill>
              </a:rPr>
              <a:pPr/>
              <a:t>04/04/2024</a:t>
            </a:fld>
            <a:endParaRPr lang="es-ES">
              <a:solidFill>
                <a:prstClr val="black">
                  <a:tint val="82000"/>
                </a:prstClr>
              </a:solidFill>
            </a:endParaRPr>
          </a:p>
        </p:txBody>
      </p:sp>
      <p:sp>
        <p:nvSpPr>
          <p:cNvPr id="6" name="Marcador de pie de página 5">
            <a:extLst>
              <a:ext uri="{FF2B5EF4-FFF2-40B4-BE49-F238E27FC236}">
                <a16:creationId xmlns="" xmlns:a16="http://schemas.microsoft.com/office/drawing/2014/main" id="{A85EFD7E-BBB9-546F-C72B-B99065CB4EA5}"/>
              </a:ext>
            </a:extLst>
          </p:cNvPr>
          <p:cNvSpPr>
            <a:spLocks noGrp="1"/>
          </p:cNvSpPr>
          <p:nvPr>
            <p:ph type="ftr" sz="quarter" idx="11"/>
          </p:nvPr>
        </p:nvSpPr>
        <p:spPr/>
        <p:txBody>
          <a:bodyPr/>
          <a:lstStyle/>
          <a:p>
            <a:endParaRPr lang="es-ES">
              <a:solidFill>
                <a:prstClr val="black">
                  <a:tint val="82000"/>
                </a:prstClr>
              </a:solidFill>
            </a:endParaRPr>
          </a:p>
        </p:txBody>
      </p:sp>
      <p:sp>
        <p:nvSpPr>
          <p:cNvPr id="7" name="Marcador de número de diapositiva 6">
            <a:extLst>
              <a:ext uri="{FF2B5EF4-FFF2-40B4-BE49-F238E27FC236}">
                <a16:creationId xmlns=""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 xmlns:p14="http://schemas.microsoft.com/office/powerpoint/2010/main" val="17037549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solidFill>
                  <a:prstClr val="black">
                    <a:tint val="82000"/>
                  </a:prstClr>
                </a:solidFill>
              </a:rPr>
              <a:pPr/>
              <a:t>04/04/2024</a:t>
            </a:fld>
            <a:endParaRPr lang="es-ES">
              <a:solidFill>
                <a:prstClr val="black">
                  <a:tint val="82000"/>
                </a:prstClr>
              </a:solidFill>
            </a:endParaRPr>
          </a:p>
        </p:txBody>
      </p:sp>
      <p:sp>
        <p:nvSpPr>
          <p:cNvPr id="8" name="Marcador de pie de página 7">
            <a:extLst>
              <a:ext uri="{FF2B5EF4-FFF2-40B4-BE49-F238E27FC236}">
                <a16:creationId xmlns="" xmlns:a16="http://schemas.microsoft.com/office/drawing/2014/main" id="{B1D37D62-E552-FC49-60A9-C4B366DD2255}"/>
              </a:ext>
            </a:extLst>
          </p:cNvPr>
          <p:cNvSpPr>
            <a:spLocks noGrp="1"/>
          </p:cNvSpPr>
          <p:nvPr>
            <p:ph type="ftr" sz="quarter" idx="11"/>
          </p:nvPr>
        </p:nvSpPr>
        <p:spPr/>
        <p:txBody>
          <a:bodyPr/>
          <a:lstStyle/>
          <a:p>
            <a:endParaRPr lang="es-ES">
              <a:solidFill>
                <a:prstClr val="black">
                  <a:tint val="82000"/>
                </a:prstClr>
              </a:solidFill>
            </a:endParaRPr>
          </a:p>
        </p:txBody>
      </p:sp>
      <p:sp>
        <p:nvSpPr>
          <p:cNvPr id="9" name="Marcador de número de diapositiva 8">
            <a:extLst>
              <a:ext uri="{FF2B5EF4-FFF2-40B4-BE49-F238E27FC236}">
                <a16:creationId xmlns=""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 xmlns:p14="http://schemas.microsoft.com/office/powerpoint/2010/main" val="736151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solidFill>
                  <a:prstClr val="black">
                    <a:tint val="82000"/>
                  </a:prstClr>
                </a:solidFill>
              </a:rPr>
              <a:pPr/>
              <a:t>04/04/2024</a:t>
            </a:fld>
            <a:endParaRPr lang="es-ES">
              <a:solidFill>
                <a:prstClr val="black">
                  <a:tint val="82000"/>
                </a:prstClr>
              </a:solidFill>
            </a:endParaRPr>
          </a:p>
        </p:txBody>
      </p:sp>
      <p:sp>
        <p:nvSpPr>
          <p:cNvPr id="4" name="Marcador de pie de página 3">
            <a:extLst>
              <a:ext uri="{FF2B5EF4-FFF2-40B4-BE49-F238E27FC236}">
                <a16:creationId xmlns="" xmlns:a16="http://schemas.microsoft.com/office/drawing/2014/main" id="{BDBDDC2B-293D-FC29-AA86-A55242902B78}"/>
              </a:ext>
            </a:extLst>
          </p:cNvPr>
          <p:cNvSpPr>
            <a:spLocks noGrp="1"/>
          </p:cNvSpPr>
          <p:nvPr>
            <p:ph type="ftr" sz="quarter" idx="11"/>
          </p:nvPr>
        </p:nvSpPr>
        <p:spPr/>
        <p:txBody>
          <a:bodyPr/>
          <a:lstStyle/>
          <a:p>
            <a:endParaRPr lang="es-ES">
              <a:solidFill>
                <a:prstClr val="black">
                  <a:tint val="82000"/>
                </a:prstClr>
              </a:solidFill>
            </a:endParaRPr>
          </a:p>
        </p:txBody>
      </p:sp>
      <p:sp>
        <p:nvSpPr>
          <p:cNvPr id="5" name="Marcador de número de diapositiva 4">
            <a:extLst>
              <a:ext uri="{FF2B5EF4-FFF2-40B4-BE49-F238E27FC236}">
                <a16:creationId xmlns=""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 xmlns:p14="http://schemas.microsoft.com/office/powerpoint/2010/main" val="2501948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solidFill>
                  <a:prstClr val="black">
                    <a:tint val="82000"/>
                  </a:prstClr>
                </a:solidFill>
              </a:rPr>
              <a:pPr/>
              <a:t>04/04/2024</a:t>
            </a:fld>
            <a:endParaRPr lang="es-ES">
              <a:solidFill>
                <a:prstClr val="black">
                  <a:tint val="82000"/>
                </a:prstClr>
              </a:solidFill>
            </a:endParaRPr>
          </a:p>
        </p:txBody>
      </p:sp>
      <p:sp>
        <p:nvSpPr>
          <p:cNvPr id="3" name="Marcador de pie de página 2">
            <a:extLst>
              <a:ext uri="{FF2B5EF4-FFF2-40B4-BE49-F238E27FC236}">
                <a16:creationId xmlns="" xmlns:a16="http://schemas.microsoft.com/office/drawing/2014/main" id="{37465C90-7210-CB6F-FC49-89FB24B0972C}"/>
              </a:ext>
            </a:extLst>
          </p:cNvPr>
          <p:cNvSpPr>
            <a:spLocks noGrp="1"/>
          </p:cNvSpPr>
          <p:nvPr>
            <p:ph type="ftr" sz="quarter" idx="11"/>
          </p:nvPr>
        </p:nvSpPr>
        <p:spPr/>
        <p:txBody>
          <a:bodyPr/>
          <a:lstStyle/>
          <a:p>
            <a:endParaRPr lang="es-ES">
              <a:solidFill>
                <a:prstClr val="black">
                  <a:tint val="82000"/>
                </a:prstClr>
              </a:solidFill>
            </a:endParaRPr>
          </a:p>
        </p:txBody>
      </p:sp>
      <p:sp>
        <p:nvSpPr>
          <p:cNvPr id="4" name="Marcador de número de diapositiva 3">
            <a:extLst>
              <a:ext uri="{FF2B5EF4-FFF2-40B4-BE49-F238E27FC236}">
                <a16:creationId xmlns=""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 xmlns:p14="http://schemas.microsoft.com/office/powerpoint/2010/main" val="1843277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solidFill>
                  <a:prstClr val="black">
                    <a:tint val="82000"/>
                  </a:prstClr>
                </a:solidFill>
              </a:rPr>
              <a:pPr/>
              <a:t>04/04/2024</a:t>
            </a:fld>
            <a:endParaRPr lang="es-ES">
              <a:solidFill>
                <a:prstClr val="black">
                  <a:tint val="82000"/>
                </a:prstClr>
              </a:solidFill>
            </a:endParaRPr>
          </a:p>
        </p:txBody>
      </p:sp>
      <p:sp>
        <p:nvSpPr>
          <p:cNvPr id="6" name="Marcador de pie de página 5">
            <a:extLst>
              <a:ext uri="{FF2B5EF4-FFF2-40B4-BE49-F238E27FC236}">
                <a16:creationId xmlns="" xmlns:a16="http://schemas.microsoft.com/office/drawing/2014/main" id="{734EEA01-1C99-5D49-CA73-ABE873084B3B}"/>
              </a:ext>
            </a:extLst>
          </p:cNvPr>
          <p:cNvSpPr>
            <a:spLocks noGrp="1"/>
          </p:cNvSpPr>
          <p:nvPr>
            <p:ph type="ftr" sz="quarter" idx="11"/>
          </p:nvPr>
        </p:nvSpPr>
        <p:spPr/>
        <p:txBody>
          <a:bodyPr/>
          <a:lstStyle/>
          <a:p>
            <a:endParaRPr lang="es-ES">
              <a:solidFill>
                <a:prstClr val="black">
                  <a:tint val="82000"/>
                </a:prstClr>
              </a:solidFill>
            </a:endParaRPr>
          </a:p>
        </p:txBody>
      </p:sp>
      <p:sp>
        <p:nvSpPr>
          <p:cNvPr id="7" name="Marcador de número de diapositiva 6">
            <a:extLst>
              <a:ext uri="{FF2B5EF4-FFF2-40B4-BE49-F238E27FC236}">
                <a16:creationId xmlns=""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 xmlns:p14="http://schemas.microsoft.com/office/powerpoint/2010/main" val="1252648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E4B1203-6087-E51D-891C-256B7426ACF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8909A82B-33C9-58E0-BD0C-244681B670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4E84AD1F-5540-9785-F651-0ECD8833BA69}"/>
              </a:ext>
            </a:extLst>
          </p:cNvPr>
          <p:cNvSpPr>
            <a:spLocks noGrp="1"/>
          </p:cNvSpPr>
          <p:nvPr>
            <p:ph type="dt" sz="half" idx="10"/>
          </p:nvPr>
        </p:nvSpPr>
        <p:spPr/>
        <p:txBody>
          <a:bodyPr/>
          <a:lstStyle/>
          <a:p>
            <a:fld id="{E0F01E04-7661-4EF0-997C-FCF2724F233F}" type="datetimeFigureOut">
              <a:rPr lang="es-ES" smtClean="0"/>
              <a:pPr/>
              <a:t>04/04/2024</a:t>
            </a:fld>
            <a:endParaRPr lang="es-ES"/>
          </a:p>
        </p:txBody>
      </p:sp>
      <p:sp>
        <p:nvSpPr>
          <p:cNvPr id="5" name="Marcador de pie de página 4">
            <a:extLst>
              <a:ext uri="{FF2B5EF4-FFF2-40B4-BE49-F238E27FC236}">
                <a16:creationId xmlns="" xmlns:a16="http://schemas.microsoft.com/office/drawing/2014/main" id="{23D70637-6721-25B0-3CE8-EF5C62B806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AD8E1930-90BD-3B04-ECBC-9AD6EEEC44BE}"/>
              </a:ext>
            </a:extLst>
          </p:cNvPr>
          <p:cNvSpPr>
            <a:spLocks noGrp="1"/>
          </p:cNvSpPr>
          <p:nvPr>
            <p:ph type="sldNum" sz="quarter" idx="12"/>
          </p:nvPr>
        </p:nvSpPr>
        <p:spPr/>
        <p:txBody>
          <a:bodyPr/>
          <a:lstStyle/>
          <a:p>
            <a:fld id="{3AEE8C27-8CA6-4100-88C6-0F61FA9B9241}" type="slidenum">
              <a:rPr lang="es-ES" smtClean="0"/>
              <a:pPr/>
              <a:t>‹#›</a:t>
            </a:fld>
            <a:endParaRPr lang="es-ES"/>
          </a:p>
        </p:txBody>
      </p:sp>
    </p:spTree>
    <p:extLst>
      <p:ext uri="{BB962C8B-B14F-4D97-AF65-F5344CB8AC3E}">
        <p14:creationId xmlns="" xmlns:p14="http://schemas.microsoft.com/office/powerpoint/2010/main" val="150883522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solidFill>
                  <a:prstClr val="black">
                    <a:tint val="82000"/>
                  </a:prstClr>
                </a:solidFill>
              </a:rPr>
              <a:pPr/>
              <a:t>04/04/2024</a:t>
            </a:fld>
            <a:endParaRPr lang="es-ES">
              <a:solidFill>
                <a:prstClr val="black">
                  <a:tint val="82000"/>
                </a:prstClr>
              </a:solidFill>
            </a:endParaRPr>
          </a:p>
        </p:txBody>
      </p:sp>
      <p:sp>
        <p:nvSpPr>
          <p:cNvPr id="6" name="Marcador de pie de página 5">
            <a:extLst>
              <a:ext uri="{FF2B5EF4-FFF2-40B4-BE49-F238E27FC236}">
                <a16:creationId xmlns="" xmlns:a16="http://schemas.microsoft.com/office/drawing/2014/main" id="{A5A240E5-D140-FEB4-AF2B-674684880EE5}"/>
              </a:ext>
            </a:extLst>
          </p:cNvPr>
          <p:cNvSpPr>
            <a:spLocks noGrp="1"/>
          </p:cNvSpPr>
          <p:nvPr>
            <p:ph type="ftr" sz="quarter" idx="11"/>
          </p:nvPr>
        </p:nvSpPr>
        <p:spPr/>
        <p:txBody>
          <a:bodyPr/>
          <a:lstStyle/>
          <a:p>
            <a:endParaRPr lang="es-ES">
              <a:solidFill>
                <a:prstClr val="black">
                  <a:tint val="82000"/>
                </a:prstClr>
              </a:solidFill>
            </a:endParaRPr>
          </a:p>
        </p:txBody>
      </p:sp>
      <p:sp>
        <p:nvSpPr>
          <p:cNvPr id="7" name="Marcador de número de diapositiva 6">
            <a:extLst>
              <a:ext uri="{FF2B5EF4-FFF2-40B4-BE49-F238E27FC236}">
                <a16:creationId xmlns=""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 xmlns:p14="http://schemas.microsoft.com/office/powerpoint/2010/main" val="1349120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solidFill>
                  <a:prstClr val="black">
                    <a:tint val="82000"/>
                  </a:prstClr>
                </a:solidFill>
              </a:rPr>
              <a:pPr/>
              <a:t>04/04/2024</a:t>
            </a:fld>
            <a:endParaRPr lang="es-ES">
              <a:solidFill>
                <a:prstClr val="black">
                  <a:tint val="82000"/>
                </a:prstClr>
              </a:solidFill>
            </a:endParaRPr>
          </a:p>
        </p:txBody>
      </p:sp>
      <p:sp>
        <p:nvSpPr>
          <p:cNvPr id="5" name="Marcador de pie de página 4">
            <a:extLst>
              <a:ext uri="{FF2B5EF4-FFF2-40B4-BE49-F238E27FC236}">
                <a16:creationId xmlns="" xmlns:a16="http://schemas.microsoft.com/office/drawing/2014/main" id="{1AC591A7-9361-17AB-3791-120ABC17E041}"/>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 xmlns:p14="http://schemas.microsoft.com/office/powerpoint/2010/main" val="3194441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solidFill>
                  <a:prstClr val="black">
                    <a:tint val="82000"/>
                  </a:prstClr>
                </a:solidFill>
              </a:rPr>
              <a:pPr/>
              <a:t>04/04/2024</a:t>
            </a:fld>
            <a:endParaRPr lang="es-ES">
              <a:solidFill>
                <a:prstClr val="black">
                  <a:tint val="82000"/>
                </a:prstClr>
              </a:solidFill>
            </a:endParaRPr>
          </a:p>
        </p:txBody>
      </p:sp>
      <p:sp>
        <p:nvSpPr>
          <p:cNvPr id="5" name="Marcador de pie de página 4">
            <a:extLst>
              <a:ext uri="{FF2B5EF4-FFF2-40B4-BE49-F238E27FC236}">
                <a16:creationId xmlns="" xmlns:a16="http://schemas.microsoft.com/office/drawing/2014/main" id="{D99FE203-43A0-EBCB-81E1-12F65CCB0FFC}"/>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 xmlns:p14="http://schemas.microsoft.com/office/powerpoint/2010/main" val="6173927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0A2A504-F75E-6180-A4BF-E7A65428336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xmlns="" id="{3944C7FF-6973-B125-6758-8EEA9BDA4D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xmlns="" id="{11408051-DCF6-2443-F603-75E8A4A94276}"/>
              </a:ext>
            </a:extLst>
          </p:cNvPr>
          <p:cNvSpPr>
            <a:spLocks noGrp="1"/>
          </p:cNvSpPr>
          <p:nvPr>
            <p:ph type="dt" sz="half" idx="10"/>
          </p:nvPr>
        </p:nvSpPr>
        <p:spPr/>
        <p:txBody>
          <a:bodyPr/>
          <a:lstStyle/>
          <a:p>
            <a:fld id="{E0F01E04-7661-4EF0-997C-FCF2724F233F}" type="datetimeFigureOut">
              <a:rPr lang="es-ES" smtClean="0">
                <a:solidFill>
                  <a:prstClr val="black">
                    <a:tint val="82000"/>
                  </a:prstClr>
                </a:solidFill>
              </a:rPr>
              <a:pPr/>
              <a:t>04/04/2024</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38A3B2F8-C580-AD14-00E1-749DCCABA7DA}"/>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7B38E34B-A435-5CEA-4DAB-9EEBE4A7BC7B}"/>
              </a:ext>
            </a:extLst>
          </p:cNvPr>
          <p:cNvSpPr>
            <a:spLocks noGrp="1"/>
          </p:cNvSpPr>
          <p:nvPr>
            <p:ph type="sldNum" sz="quarter" idx="12"/>
          </p:nvPr>
        </p:nvSpPr>
        <p:spPr/>
        <p:txBody>
          <a:bodyPr/>
          <a:lstStyle/>
          <a:p>
            <a:fld id="{3AEE8C27-8CA6-4100-88C6-0F61FA9B924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34686989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E4B1203-6087-E51D-891C-256B7426ACF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8909A82B-33C9-58E0-BD0C-244681B670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4E84AD1F-5540-9785-F651-0ECD8833BA69}"/>
              </a:ext>
            </a:extLst>
          </p:cNvPr>
          <p:cNvSpPr>
            <a:spLocks noGrp="1"/>
          </p:cNvSpPr>
          <p:nvPr>
            <p:ph type="dt" sz="half" idx="10"/>
          </p:nvPr>
        </p:nvSpPr>
        <p:spPr/>
        <p:txBody>
          <a:bodyPr/>
          <a:lstStyle/>
          <a:p>
            <a:fld id="{E0F01E04-7661-4EF0-997C-FCF2724F233F}" type="datetimeFigureOut">
              <a:rPr lang="es-ES" smtClean="0">
                <a:solidFill>
                  <a:prstClr val="black">
                    <a:tint val="82000"/>
                  </a:prstClr>
                </a:solidFill>
              </a:rPr>
              <a:pPr/>
              <a:t>04/04/2024</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23D70637-6721-25B0-3CE8-EF5C62B80641}"/>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AD8E1930-90BD-3B04-ECBC-9AD6EEEC44BE}"/>
              </a:ext>
            </a:extLst>
          </p:cNvPr>
          <p:cNvSpPr>
            <a:spLocks noGrp="1"/>
          </p:cNvSpPr>
          <p:nvPr>
            <p:ph type="sldNum" sz="quarter" idx="12"/>
          </p:nvPr>
        </p:nvSpPr>
        <p:spPr/>
        <p:txBody>
          <a:bodyPr/>
          <a:lstStyle/>
          <a:p>
            <a:fld id="{3AEE8C27-8CA6-4100-88C6-0F61FA9B924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15088352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DFBC95-F1C5-59EF-1473-B7F725C962A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C82A6F9B-A9A0-D6CC-7283-ABEDD183CA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9C0D5C6F-AF95-C457-4B29-578C0D0DE22C}"/>
              </a:ext>
            </a:extLst>
          </p:cNvPr>
          <p:cNvSpPr>
            <a:spLocks noGrp="1"/>
          </p:cNvSpPr>
          <p:nvPr>
            <p:ph type="dt" sz="half" idx="10"/>
          </p:nvPr>
        </p:nvSpPr>
        <p:spPr/>
        <p:txBody>
          <a:bodyPr/>
          <a:lstStyle/>
          <a:p>
            <a:fld id="{E0F01E04-7661-4EF0-997C-FCF2724F233F}" type="datetimeFigureOut">
              <a:rPr lang="es-ES" smtClean="0">
                <a:solidFill>
                  <a:prstClr val="black">
                    <a:tint val="82000"/>
                  </a:prstClr>
                </a:solidFill>
              </a:rPr>
              <a:pPr/>
              <a:t>04/04/2024</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A291012E-10EA-D2DB-6614-5208BF0C255E}"/>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BC4007FD-1293-3D27-03B1-1BCCE7DA77A7}"/>
              </a:ext>
            </a:extLst>
          </p:cNvPr>
          <p:cNvSpPr>
            <a:spLocks noGrp="1"/>
          </p:cNvSpPr>
          <p:nvPr>
            <p:ph type="sldNum" sz="quarter" idx="12"/>
          </p:nvPr>
        </p:nvSpPr>
        <p:spPr/>
        <p:txBody>
          <a:bodyPr/>
          <a:lstStyle/>
          <a:p>
            <a:fld id="{3AEE8C27-8CA6-4100-88C6-0F61FA9B924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746603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8DE7494-4A26-BC34-6C17-C4BCBE72989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063F3366-09E3-2EEE-BA0D-65983124BD5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xmlns="" id="{D343FE62-225D-3C66-6C95-CAA39EB660E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xmlns="" id="{3428E19F-2EF4-D825-95F4-3BDEE168E13D}"/>
              </a:ext>
            </a:extLst>
          </p:cNvPr>
          <p:cNvSpPr>
            <a:spLocks noGrp="1"/>
          </p:cNvSpPr>
          <p:nvPr>
            <p:ph type="dt" sz="half" idx="10"/>
          </p:nvPr>
        </p:nvSpPr>
        <p:spPr/>
        <p:txBody>
          <a:bodyPr/>
          <a:lstStyle/>
          <a:p>
            <a:fld id="{E0F01E04-7661-4EF0-997C-FCF2724F233F}" type="datetimeFigureOut">
              <a:rPr lang="es-ES" smtClean="0">
                <a:solidFill>
                  <a:prstClr val="black">
                    <a:tint val="82000"/>
                  </a:prstClr>
                </a:solidFill>
              </a:rPr>
              <a:pPr/>
              <a:t>04/04/2024</a:t>
            </a:fld>
            <a:endParaRPr lang="es-ES">
              <a:solidFill>
                <a:prstClr val="black">
                  <a:tint val="82000"/>
                </a:prstClr>
              </a:solidFill>
            </a:endParaRPr>
          </a:p>
        </p:txBody>
      </p:sp>
      <p:sp>
        <p:nvSpPr>
          <p:cNvPr id="6" name="Marcador de pie de página 5">
            <a:extLst>
              <a:ext uri="{FF2B5EF4-FFF2-40B4-BE49-F238E27FC236}">
                <a16:creationId xmlns:a16="http://schemas.microsoft.com/office/drawing/2014/main" xmlns="" id="{C839B673-F4BA-0FEA-B1E0-305D2E76AB35}"/>
              </a:ext>
            </a:extLst>
          </p:cNvPr>
          <p:cNvSpPr>
            <a:spLocks noGrp="1"/>
          </p:cNvSpPr>
          <p:nvPr>
            <p:ph type="ftr" sz="quarter" idx="11"/>
          </p:nvPr>
        </p:nvSpPr>
        <p:spPr/>
        <p:txBody>
          <a:bodyPr/>
          <a:lstStyle/>
          <a:p>
            <a:endParaRPr lang="es-ES">
              <a:solidFill>
                <a:prstClr val="black">
                  <a:tint val="82000"/>
                </a:prstClr>
              </a:solidFill>
            </a:endParaRPr>
          </a:p>
        </p:txBody>
      </p:sp>
      <p:sp>
        <p:nvSpPr>
          <p:cNvPr id="7" name="Marcador de número de diapositiva 6">
            <a:extLst>
              <a:ext uri="{FF2B5EF4-FFF2-40B4-BE49-F238E27FC236}">
                <a16:creationId xmlns:a16="http://schemas.microsoft.com/office/drawing/2014/main" xmlns="" id="{CBB761D3-85C0-9374-3910-08A579C0653A}"/>
              </a:ext>
            </a:extLst>
          </p:cNvPr>
          <p:cNvSpPr>
            <a:spLocks noGrp="1"/>
          </p:cNvSpPr>
          <p:nvPr>
            <p:ph type="sldNum" sz="quarter" idx="12"/>
          </p:nvPr>
        </p:nvSpPr>
        <p:spPr/>
        <p:txBody>
          <a:bodyPr/>
          <a:lstStyle/>
          <a:p>
            <a:fld id="{3AEE8C27-8CA6-4100-88C6-0F61FA9B924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3206045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763989D-49AD-714F-D9EC-4ACD586724E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98417917-453A-F741-F446-DBD1E21A54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CA34714F-53D9-BE2E-BFAF-18F66EAC9E3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xmlns="" id="{BE3C661A-67F7-7E1E-4E6E-8B7BA308CA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9166824A-48E5-5284-4209-51783E01827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xmlns="" id="{D2381C51-4E0A-AAFC-4E8F-5CBE3526A42B}"/>
              </a:ext>
            </a:extLst>
          </p:cNvPr>
          <p:cNvSpPr>
            <a:spLocks noGrp="1"/>
          </p:cNvSpPr>
          <p:nvPr>
            <p:ph type="dt" sz="half" idx="10"/>
          </p:nvPr>
        </p:nvSpPr>
        <p:spPr/>
        <p:txBody>
          <a:bodyPr/>
          <a:lstStyle/>
          <a:p>
            <a:fld id="{E0F01E04-7661-4EF0-997C-FCF2724F233F}" type="datetimeFigureOut">
              <a:rPr lang="es-ES" smtClean="0">
                <a:solidFill>
                  <a:prstClr val="black">
                    <a:tint val="82000"/>
                  </a:prstClr>
                </a:solidFill>
              </a:rPr>
              <a:pPr/>
              <a:t>04/04/2024</a:t>
            </a:fld>
            <a:endParaRPr lang="es-ES">
              <a:solidFill>
                <a:prstClr val="black">
                  <a:tint val="82000"/>
                </a:prstClr>
              </a:solidFill>
            </a:endParaRPr>
          </a:p>
        </p:txBody>
      </p:sp>
      <p:sp>
        <p:nvSpPr>
          <p:cNvPr id="8" name="Marcador de pie de página 7">
            <a:extLst>
              <a:ext uri="{FF2B5EF4-FFF2-40B4-BE49-F238E27FC236}">
                <a16:creationId xmlns:a16="http://schemas.microsoft.com/office/drawing/2014/main" xmlns="" id="{1FEBB772-B7ED-D70F-A1D9-A65025E5D4B7}"/>
              </a:ext>
            </a:extLst>
          </p:cNvPr>
          <p:cNvSpPr>
            <a:spLocks noGrp="1"/>
          </p:cNvSpPr>
          <p:nvPr>
            <p:ph type="ftr" sz="quarter" idx="11"/>
          </p:nvPr>
        </p:nvSpPr>
        <p:spPr/>
        <p:txBody>
          <a:bodyPr/>
          <a:lstStyle/>
          <a:p>
            <a:endParaRPr lang="es-ES">
              <a:solidFill>
                <a:prstClr val="black">
                  <a:tint val="82000"/>
                </a:prstClr>
              </a:solidFill>
            </a:endParaRPr>
          </a:p>
        </p:txBody>
      </p:sp>
      <p:sp>
        <p:nvSpPr>
          <p:cNvPr id="9" name="Marcador de número de diapositiva 8">
            <a:extLst>
              <a:ext uri="{FF2B5EF4-FFF2-40B4-BE49-F238E27FC236}">
                <a16:creationId xmlns:a16="http://schemas.microsoft.com/office/drawing/2014/main" xmlns="" id="{48E7AC0B-5AC6-0123-6BAD-DC4B9ADAE207}"/>
              </a:ext>
            </a:extLst>
          </p:cNvPr>
          <p:cNvSpPr>
            <a:spLocks noGrp="1"/>
          </p:cNvSpPr>
          <p:nvPr>
            <p:ph type="sldNum" sz="quarter" idx="12"/>
          </p:nvPr>
        </p:nvSpPr>
        <p:spPr/>
        <p:txBody>
          <a:bodyPr/>
          <a:lstStyle/>
          <a:p>
            <a:fld id="{3AEE8C27-8CA6-4100-88C6-0F61FA9B924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33215036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1E2C0F8-0E8D-FB23-7E7B-A468FA91AE6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xmlns="" id="{735F0D81-E546-00E7-F59E-C307FE9832C5}"/>
              </a:ext>
            </a:extLst>
          </p:cNvPr>
          <p:cNvSpPr>
            <a:spLocks noGrp="1"/>
          </p:cNvSpPr>
          <p:nvPr>
            <p:ph type="dt" sz="half" idx="10"/>
          </p:nvPr>
        </p:nvSpPr>
        <p:spPr/>
        <p:txBody>
          <a:bodyPr/>
          <a:lstStyle/>
          <a:p>
            <a:fld id="{E0F01E04-7661-4EF0-997C-FCF2724F233F}" type="datetimeFigureOut">
              <a:rPr lang="es-ES" smtClean="0">
                <a:solidFill>
                  <a:prstClr val="black">
                    <a:tint val="82000"/>
                  </a:prstClr>
                </a:solidFill>
              </a:rPr>
              <a:pPr/>
              <a:t>04/04/2024</a:t>
            </a:fld>
            <a:endParaRPr lang="es-ES">
              <a:solidFill>
                <a:prstClr val="black">
                  <a:tint val="82000"/>
                </a:prstClr>
              </a:solidFill>
            </a:endParaRPr>
          </a:p>
        </p:txBody>
      </p:sp>
      <p:sp>
        <p:nvSpPr>
          <p:cNvPr id="4" name="Marcador de pie de página 3">
            <a:extLst>
              <a:ext uri="{FF2B5EF4-FFF2-40B4-BE49-F238E27FC236}">
                <a16:creationId xmlns:a16="http://schemas.microsoft.com/office/drawing/2014/main" xmlns="" id="{AEB5D391-D3AF-2547-076C-CCA313D7EB9D}"/>
              </a:ext>
            </a:extLst>
          </p:cNvPr>
          <p:cNvSpPr>
            <a:spLocks noGrp="1"/>
          </p:cNvSpPr>
          <p:nvPr>
            <p:ph type="ftr" sz="quarter" idx="11"/>
          </p:nvPr>
        </p:nvSpPr>
        <p:spPr/>
        <p:txBody>
          <a:bodyPr/>
          <a:lstStyle/>
          <a:p>
            <a:endParaRPr lang="es-ES">
              <a:solidFill>
                <a:prstClr val="black">
                  <a:tint val="82000"/>
                </a:prstClr>
              </a:solidFill>
            </a:endParaRPr>
          </a:p>
        </p:txBody>
      </p:sp>
      <p:sp>
        <p:nvSpPr>
          <p:cNvPr id="5" name="Marcador de número de diapositiva 4">
            <a:extLst>
              <a:ext uri="{FF2B5EF4-FFF2-40B4-BE49-F238E27FC236}">
                <a16:creationId xmlns:a16="http://schemas.microsoft.com/office/drawing/2014/main" xmlns="" id="{46DA959B-F1D5-05AB-5815-EE599F74CF9F}"/>
              </a:ext>
            </a:extLst>
          </p:cNvPr>
          <p:cNvSpPr>
            <a:spLocks noGrp="1"/>
          </p:cNvSpPr>
          <p:nvPr>
            <p:ph type="sldNum" sz="quarter" idx="12"/>
          </p:nvPr>
        </p:nvSpPr>
        <p:spPr/>
        <p:txBody>
          <a:bodyPr/>
          <a:lstStyle/>
          <a:p>
            <a:fld id="{3AEE8C27-8CA6-4100-88C6-0F61FA9B924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37207601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5B5FCDA2-5780-4648-A05B-5173296875B4}"/>
              </a:ext>
            </a:extLst>
          </p:cNvPr>
          <p:cNvSpPr>
            <a:spLocks noGrp="1"/>
          </p:cNvSpPr>
          <p:nvPr>
            <p:ph type="dt" sz="half" idx="10"/>
          </p:nvPr>
        </p:nvSpPr>
        <p:spPr/>
        <p:txBody>
          <a:bodyPr/>
          <a:lstStyle/>
          <a:p>
            <a:fld id="{E0F01E04-7661-4EF0-997C-FCF2724F233F}" type="datetimeFigureOut">
              <a:rPr lang="es-ES" smtClean="0">
                <a:solidFill>
                  <a:prstClr val="black">
                    <a:tint val="82000"/>
                  </a:prstClr>
                </a:solidFill>
              </a:rPr>
              <a:pPr/>
              <a:t>04/04/2024</a:t>
            </a:fld>
            <a:endParaRPr lang="es-ES">
              <a:solidFill>
                <a:prstClr val="black">
                  <a:tint val="82000"/>
                </a:prstClr>
              </a:solidFill>
            </a:endParaRPr>
          </a:p>
        </p:txBody>
      </p:sp>
      <p:sp>
        <p:nvSpPr>
          <p:cNvPr id="3" name="Marcador de pie de página 2">
            <a:extLst>
              <a:ext uri="{FF2B5EF4-FFF2-40B4-BE49-F238E27FC236}">
                <a16:creationId xmlns:a16="http://schemas.microsoft.com/office/drawing/2014/main" xmlns="" id="{5F7A5AFE-6A83-4340-9881-54167E9D8A0D}"/>
              </a:ext>
            </a:extLst>
          </p:cNvPr>
          <p:cNvSpPr>
            <a:spLocks noGrp="1"/>
          </p:cNvSpPr>
          <p:nvPr>
            <p:ph type="ftr" sz="quarter" idx="11"/>
          </p:nvPr>
        </p:nvSpPr>
        <p:spPr/>
        <p:txBody>
          <a:bodyPr/>
          <a:lstStyle/>
          <a:p>
            <a:endParaRPr lang="es-ES">
              <a:solidFill>
                <a:prstClr val="black">
                  <a:tint val="82000"/>
                </a:prstClr>
              </a:solidFill>
            </a:endParaRPr>
          </a:p>
        </p:txBody>
      </p:sp>
      <p:sp>
        <p:nvSpPr>
          <p:cNvPr id="4" name="Marcador de número de diapositiva 3">
            <a:extLst>
              <a:ext uri="{FF2B5EF4-FFF2-40B4-BE49-F238E27FC236}">
                <a16:creationId xmlns:a16="http://schemas.microsoft.com/office/drawing/2014/main" xmlns="" id="{94AAE99B-0FC1-483D-2667-E2DBCE909F08}"/>
              </a:ext>
            </a:extLst>
          </p:cNvPr>
          <p:cNvSpPr>
            <a:spLocks noGrp="1"/>
          </p:cNvSpPr>
          <p:nvPr>
            <p:ph type="sldNum" sz="quarter" idx="12"/>
          </p:nvPr>
        </p:nvSpPr>
        <p:spPr/>
        <p:txBody>
          <a:bodyPr/>
          <a:lstStyle/>
          <a:p>
            <a:fld id="{3AEE8C27-8CA6-4100-88C6-0F61FA9B924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343040267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BDFBC95-F1C5-59EF-1473-B7F725C962A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C82A6F9B-A9A0-D6CC-7283-ABEDD183CA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9C0D5C6F-AF95-C457-4B29-578C0D0DE22C}"/>
              </a:ext>
            </a:extLst>
          </p:cNvPr>
          <p:cNvSpPr>
            <a:spLocks noGrp="1"/>
          </p:cNvSpPr>
          <p:nvPr>
            <p:ph type="dt" sz="half" idx="10"/>
          </p:nvPr>
        </p:nvSpPr>
        <p:spPr/>
        <p:txBody>
          <a:bodyPr/>
          <a:lstStyle/>
          <a:p>
            <a:fld id="{E0F01E04-7661-4EF0-997C-FCF2724F233F}" type="datetimeFigureOut">
              <a:rPr lang="es-ES" smtClean="0"/>
              <a:pPr/>
              <a:t>04/04/2024</a:t>
            </a:fld>
            <a:endParaRPr lang="es-ES"/>
          </a:p>
        </p:txBody>
      </p:sp>
      <p:sp>
        <p:nvSpPr>
          <p:cNvPr id="5" name="Marcador de pie de página 4">
            <a:extLst>
              <a:ext uri="{FF2B5EF4-FFF2-40B4-BE49-F238E27FC236}">
                <a16:creationId xmlns="" xmlns:a16="http://schemas.microsoft.com/office/drawing/2014/main" id="{A291012E-10EA-D2DB-6614-5208BF0C255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 xmlns:a16="http://schemas.microsoft.com/office/drawing/2014/main" id="{BC4007FD-1293-3D27-03B1-1BCCE7DA77A7}"/>
              </a:ext>
            </a:extLst>
          </p:cNvPr>
          <p:cNvSpPr>
            <a:spLocks noGrp="1"/>
          </p:cNvSpPr>
          <p:nvPr>
            <p:ph type="sldNum" sz="quarter" idx="12"/>
          </p:nvPr>
        </p:nvSpPr>
        <p:spPr/>
        <p:txBody>
          <a:bodyPr/>
          <a:lstStyle/>
          <a:p>
            <a:fld id="{3AEE8C27-8CA6-4100-88C6-0F61FA9B9241}" type="slidenum">
              <a:rPr lang="es-ES" smtClean="0"/>
              <a:pPr/>
              <a:t>‹#›</a:t>
            </a:fld>
            <a:endParaRPr lang="es-ES"/>
          </a:p>
        </p:txBody>
      </p:sp>
    </p:spTree>
    <p:extLst>
      <p:ext uri="{BB962C8B-B14F-4D97-AF65-F5344CB8AC3E}">
        <p14:creationId xmlns="" xmlns:p14="http://schemas.microsoft.com/office/powerpoint/2010/main" val="7466031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8543583-BEC4-3D68-AA6D-FCB6142C4F5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xmlns="" id="{D23DC2B3-AAA2-FA18-E631-49A5B10706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xmlns="" id="{DB858677-CC05-C5E8-3529-DD384A5F77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CFC12C7B-E1AC-296B-040A-A814F80A9EBD}"/>
              </a:ext>
            </a:extLst>
          </p:cNvPr>
          <p:cNvSpPr>
            <a:spLocks noGrp="1"/>
          </p:cNvSpPr>
          <p:nvPr>
            <p:ph type="dt" sz="half" idx="10"/>
          </p:nvPr>
        </p:nvSpPr>
        <p:spPr/>
        <p:txBody>
          <a:bodyPr/>
          <a:lstStyle/>
          <a:p>
            <a:fld id="{E0F01E04-7661-4EF0-997C-FCF2724F233F}" type="datetimeFigureOut">
              <a:rPr lang="es-ES" smtClean="0">
                <a:solidFill>
                  <a:prstClr val="black">
                    <a:tint val="82000"/>
                  </a:prstClr>
                </a:solidFill>
              </a:rPr>
              <a:pPr/>
              <a:t>04/04/2024</a:t>
            </a:fld>
            <a:endParaRPr lang="es-ES">
              <a:solidFill>
                <a:prstClr val="black">
                  <a:tint val="82000"/>
                </a:prstClr>
              </a:solidFill>
            </a:endParaRPr>
          </a:p>
        </p:txBody>
      </p:sp>
      <p:sp>
        <p:nvSpPr>
          <p:cNvPr id="6" name="Marcador de pie de página 5">
            <a:extLst>
              <a:ext uri="{FF2B5EF4-FFF2-40B4-BE49-F238E27FC236}">
                <a16:creationId xmlns:a16="http://schemas.microsoft.com/office/drawing/2014/main" xmlns="" id="{FD88A014-B7CD-20CE-DF44-C48F304E0D6D}"/>
              </a:ext>
            </a:extLst>
          </p:cNvPr>
          <p:cNvSpPr>
            <a:spLocks noGrp="1"/>
          </p:cNvSpPr>
          <p:nvPr>
            <p:ph type="ftr" sz="quarter" idx="11"/>
          </p:nvPr>
        </p:nvSpPr>
        <p:spPr/>
        <p:txBody>
          <a:bodyPr/>
          <a:lstStyle/>
          <a:p>
            <a:endParaRPr lang="es-ES">
              <a:solidFill>
                <a:prstClr val="black">
                  <a:tint val="82000"/>
                </a:prstClr>
              </a:solidFill>
            </a:endParaRPr>
          </a:p>
        </p:txBody>
      </p:sp>
      <p:sp>
        <p:nvSpPr>
          <p:cNvPr id="7" name="Marcador de número de diapositiva 6">
            <a:extLst>
              <a:ext uri="{FF2B5EF4-FFF2-40B4-BE49-F238E27FC236}">
                <a16:creationId xmlns:a16="http://schemas.microsoft.com/office/drawing/2014/main" xmlns="" id="{BA2D2E94-94A1-2C24-2356-1E5637D21F08}"/>
              </a:ext>
            </a:extLst>
          </p:cNvPr>
          <p:cNvSpPr>
            <a:spLocks noGrp="1"/>
          </p:cNvSpPr>
          <p:nvPr>
            <p:ph type="sldNum" sz="quarter" idx="12"/>
          </p:nvPr>
        </p:nvSpPr>
        <p:spPr/>
        <p:txBody>
          <a:bodyPr/>
          <a:lstStyle/>
          <a:p>
            <a:fld id="{3AEE8C27-8CA6-4100-88C6-0F61FA9B924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13466519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644FF90-BD39-1F09-67C4-593E0C08C0A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xmlns="" id="{9B372CB1-440A-68A5-9753-5CA45B3AE1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xmlns="" id="{54E46480-C93C-FA7F-F6BB-70FB2D266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8A75454D-BE3B-E74F-C7F7-D8C0EC4F3899}"/>
              </a:ext>
            </a:extLst>
          </p:cNvPr>
          <p:cNvSpPr>
            <a:spLocks noGrp="1"/>
          </p:cNvSpPr>
          <p:nvPr>
            <p:ph type="dt" sz="half" idx="10"/>
          </p:nvPr>
        </p:nvSpPr>
        <p:spPr/>
        <p:txBody>
          <a:bodyPr/>
          <a:lstStyle/>
          <a:p>
            <a:fld id="{E0F01E04-7661-4EF0-997C-FCF2724F233F}" type="datetimeFigureOut">
              <a:rPr lang="es-ES" smtClean="0">
                <a:solidFill>
                  <a:prstClr val="black">
                    <a:tint val="82000"/>
                  </a:prstClr>
                </a:solidFill>
              </a:rPr>
              <a:pPr/>
              <a:t>04/04/2024</a:t>
            </a:fld>
            <a:endParaRPr lang="es-ES">
              <a:solidFill>
                <a:prstClr val="black">
                  <a:tint val="82000"/>
                </a:prstClr>
              </a:solidFill>
            </a:endParaRPr>
          </a:p>
        </p:txBody>
      </p:sp>
      <p:sp>
        <p:nvSpPr>
          <p:cNvPr id="6" name="Marcador de pie de página 5">
            <a:extLst>
              <a:ext uri="{FF2B5EF4-FFF2-40B4-BE49-F238E27FC236}">
                <a16:creationId xmlns:a16="http://schemas.microsoft.com/office/drawing/2014/main" xmlns="" id="{7B4FA357-EA79-18AD-4DE5-9EE6FF0E57F6}"/>
              </a:ext>
            </a:extLst>
          </p:cNvPr>
          <p:cNvSpPr>
            <a:spLocks noGrp="1"/>
          </p:cNvSpPr>
          <p:nvPr>
            <p:ph type="ftr" sz="quarter" idx="11"/>
          </p:nvPr>
        </p:nvSpPr>
        <p:spPr/>
        <p:txBody>
          <a:bodyPr/>
          <a:lstStyle/>
          <a:p>
            <a:endParaRPr lang="es-ES">
              <a:solidFill>
                <a:prstClr val="black">
                  <a:tint val="82000"/>
                </a:prstClr>
              </a:solidFill>
            </a:endParaRPr>
          </a:p>
        </p:txBody>
      </p:sp>
      <p:sp>
        <p:nvSpPr>
          <p:cNvPr id="7" name="Marcador de número de diapositiva 6">
            <a:extLst>
              <a:ext uri="{FF2B5EF4-FFF2-40B4-BE49-F238E27FC236}">
                <a16:creationId xmlns:a16="http://schemas.microsoft.com/office/drawing/2014/main" xmlns="" id="{EC262E02-CC46-7952-7C81-E955F027DDFA}"/>
              </a:ext>
            </a:extLst>
          </p:cNvPr>
          <p:cNvSpPr>
            <a:spLocks noGrp="1"/>
          </p:cNvSpPr>
          <p:nvPr>
            <p:ph type="sldNum" sz="quarter" idx="12"/>
          </p:nvPr>
        </p:nvSpPr>
        <p:spPr/>
        <p:txBody>
          <a:bodyPr/>
          <a:lstStyle/>
          <a:p>
            <a:fld id="{3AEE8C27-8CA6-4100-88C6-0F61FA9B924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4450030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98434EE-BD20-ED3D-125C-50EF6C0A80A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xmlns="" id="{DA69EF3F-1E70-1C1B-C513-173A0072349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DCEC75DF-91FE-4513-5585-C76B5C9EAC7E}"/>
              </a:ext>
            </a:extLst>
          </p:cNvPr>
          <p:cNvSpPr>
            <a:spLocks noGrp="1"/>
          </p:cNvSpPr>
          <p:nvPr>
            <p:ph type="dt" sz="half" idx="10"/>
          </p:nvPr>
        </p:nvSpPr>
        <p:spPr/>
        <p:txBody>
          <a:bodyPr/>
          <a:lstStyle/>
          <a:p>
            <a:fld id="{E0F01E04-7661-4EF0-997C-FCF2724F233F}" type="datetimeFigureOut">
              <a:rPr lang="es-ES" smtClean="0">
                <a:solidFill>
                  <a:prstClr val="black">
                    <a:tint val="82000"/>
                  </a:prstClr>
                </a:solidFill>
              </a:rPr>
              <a:pPr/>
              <a:t>04/04/2024</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609EB3E2-48CD-5882-CB11-7E4761905C61}"/>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F5938444-1C01-47C3-3E19-5F96D9B1C0B8}"/>
              </a:ext>
            </a:extLst>
          </p:cNvPr>
          <p:cNvSpPr>
            <a:spLocks noGrp="1"/>
          </p:cNvSpPr>
          <p:nvPr>
            <p:ph type="sldNum" sz="quarter" idx="12"/>
          </p:nvPr>
        </p:nvSpPr>
        <p:spPr/>
        <p:txBody>
          <a:bodyPr/>
          <a:lstStyle/>
          <a:p>
            <a:fld id="{3AEE8C27-8CA6-4100-88C6-0F61FA9B924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28551324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608239EB-2B42-04A5-B8D5-EBE8D1BF7F3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xmlns="" id="{B7D93A6C-83DC-BB91-02F9-3D9534827E5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241FEF39-4325-C194-2B39-A2BA94389A88}"/>
              </a:ext>
            </a:extLst>
          </p:cNvPr>
          <p:cNvSpPr>
            <a:spLocks noGrp="1"/>
          </p:cNvSpPr>
          <p:nvPr>
            <p:ph type="dt" sz="half" idx="10"/>
          </p:nvPr>
        </p:nvSpPr>
        <p:spPr/>
        <p:txBody>
          <a:bodyPr/>
          <a:lstStyle/>
          <a:p>
            <a:fld id="{E0F01E04-7661-4EF0-997C-FCF2724F233F}" type="datetimeFigureOut">
              <a:rPr lang="es-ES" smtClean="0">
                <a:solidFill>
                  <a:prstClr val="black">
                    <a:tint val="82000"/>
                  </a:prstClr>
                </a:solidFill>
              </a:rPr>
              <a:pPr/>
              <a:t>04/04/2024</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92724FD9-63A7-50F1-33AC-9480075FC741}"/>
              </a:ext>
            </a:extLst>
          </p:cNvPr>
          <p:cNvSpPr>
            <a:spLocks noGrp="1"/>
          </p:cNvSpPr>
          <p:nvPr>
            <p:ph type="ftr" sz="quarter" idx="11"/>
          </p:nvPr>
        </p:nvSpPr>
        <p:spPr/>
        <p:txBody>
          <a:body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CAB96446-7ECD-8B59-BB9C-E793478F4074}"/>
              </a:ext>
            </a:extLst>
          </p:cNvPr>
          <p:cNvSpPr>
            <a:spLocks noGrp="1"/>
          </p:cNvSpPr>
          <p:nvPr>
            <p:ph type="sldNum" sz="quarter" idx="12"/>
          </p:nvPr>
        </p:nvSpPr>
        <p:spPr/>
        <p:txBody>
          <a:bodyPr/>
          <a:lstStyle/>
          <a:p>
            <a:fld id="{3AEE8C27-8CA6-4100-88C6-0F61FA9B924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7116790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8DE7494-4A26-BC34-6C17-C4BCBE72989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063F3366-09E3-2EEE-BA0D-65983124BD5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 xmlns:a16="http://schemas.microsoft.com/office/drawing/2014/main" id="{D343FE62-225D-3C66-6C95-CAA39EB660E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 xmlns:a16="http://schemas.microsoft.com/office/drawing/2014/main" id="{3428E19F-2EF4-D825-95F4-3BDEE168E13D}"/>
              </a:ext>
            </a:extLst>
          </p:cNvPr>
          <p:cNvSpPr>
            <a:spLocks noGrp="1"/>
          </p:cNvSpPr>
          <p:nvPr>
            <p:ph type="dt" sz="half" idx="10"/>
          </p:nvPr>
        </p:nvSpPr>
        <p:spPr/>
        <p:txBody>
          <a:bodyPr/>
          <a:lstStyle/>
          <a:p>
            <a:fld id="{E0F01E04-7661-4EF0-997C-FCF2724F233F}" type="datetimeFigureOut">
              <a:rPr lang="es-ES" smtClean="0"/>
              <a:pPr/>
              <a:t>04/04/2024</a:t>
            </a:fld>
            <a:endParaRPr lang="es-ES"/>
          </a:p>
        </p:txBody>
      </p:sp>
      <p:sp>
        <p:nvSpPr>
          <p:cNvPr id="6" name="Marcador de pie de página 5">
            <a:extLst>
              <a:ext uri="{FF2B5EF4-FFF2-40B4-BE49-F238E27FC236}">
                <a16:creationId xmlns="" xmlns:a16="http://schemas.microsoft.com/office/drawing/2014/main" id="{C839B673-F4BA-0FEA-B1E0-305D2E76AB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 xmlns:a16="http://schemas.microsoft.com/office/drawing/2014/main" id="{CBB761D3-85C0-9374-3910-08A579C0653A}"/>
              </a:ext>
            </a:extLst>
          </p:cNvPr>
          <p:cNvSpPr>
            <a:spLocks noGrp="1"/>
          </p:cNvSpPr>
          <p:nvPr>
            <p:ph type="sldNum" sz="quarter" idx="12"/>
          </p:nvPr>
        </p:nvSpPr>
        <p:spPr/>
        <p:txBody>
          <a:bodyPr/>
          <a:lstStyle/>
          <a:p>
            <a:fld id="{3AEE8C27-8CA6-4100-88C6-0F61FA9B9241}" type="slidenum">
              <a:rPr lang="es-ES" smtClean="0"/>
              <a:pPr/>
              <a:t>‹#›</a:t>
            </a:fld>
            <a:endParaRPr lang="es-ES"/>
          </a:p>
        </p:txBody>
      </p:sp>
    </p:spTree>
    <p:extLst>
      <p:ext uri="{BB962C8B-B14F-4D97-AF65-F5344CB8AC3E}">
        <p14:creationId xmlns="" xmlns:p14="http://schemas.microsoft.com/office/powerpoint/2010/main" val="32060456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763989D-49AD-714F-D9EC-4ACD586724E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98417917-453A-F741-F446-DBD1E21A54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CA34714F-53D9-BE2E-BFAF-18F66EAC9E3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 xmlns:a16="http://schemas.microsoft.com/office/drawing/2014/main" id="{BE3C661A-67F7-7E1E-4E6E-8B7BA308CA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9166824A-48E5-5284-4209-51783E01827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 xmlns:a16="http://schemas.microsoft.com/office/drawing/2014/main" id="{D2381C51-4E0A-AAFC-4E8F-5CBE3526A42B}"/>
              </a:ext>
            </a:extLst>
          </p:cNvPr>
          <p:cNvSpPr>
            <a:spLocks noGrp="1"/>
          </p:cNvSpPr>
          <p:nvPr>
            <p:ph type="dt" sz="half" idx="10"/>
          </p:nvPr>
        </p:nvSpPr>
        <p:spPr/>
        <p:txBody>
          <a:bodyPr/>
          <a:lstStyle/>
          <a:p>
            <a:fld id="{E0F01E04-7661-4EF0-997C-FCF2724F233F}" type="datetimeFigureOut">
              <a:rPr lang="es-ES" smtClean="0"/>
              <a:pPr/>
              <a:t>04/04/2024</a:t>
            </a:fld>
            <a:endParaRPr lang="es-ES"/>
          </a:p>
        </p:txBody>
      </p:sp>
      <p:sp>
        <p:nvSpPr>
          <p:cNvPr id="8" name="Marcador de pie de página 7">
            <a:extLst>
              <a:ext uri="{FF2B5EF4-FFF2-40B4-BE49-F238E27FC236}">
                <a16:creationId xmlns="" xmlns:a16="http://schemas.microsoft.com/office/drawing/2014/main" id="{1FEBB772-B7ED-D70F-A1D9-A65025E5D4B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 xmlns:a16="http://schemas.microsoft.com/office/drawing/2014/main" id="{48E7AC0B-5AC6-0123-6BAD-DC4B9ADAE207}"/>
              </a:ext>
            </a:extLst>
          </p:cNvPr>
          <p:cNvSpPr>
            <a:spLocks noGrp="1"/>
          </p:cNvSpPr>
          <p:nvPr>
            <p:ph type="sldNum" sz="quarter" idx="12"/>
          </p:nvPr>
        </p:nvSpPr>
        <p:spPr/>
        <p:txBody>
          <a:bodyPr/>
          <a:lstStyle/>
          <a:p>
            <a:fld id="{3AEE8C27-8CA6-4100-88C6-0F61FA9B9241}" type="slidenum">
              <a:rPr lang="es-ES" smtClean="0"/>
              <a:pPr/>
              <a:t>‹#›</a:t>
            </a:fld>
            <a:endParaRPr lang="es-ES"/>
          </a:p>
        </p:txBody>
      </p:sp>
    </p:spTree>
    <p:extLst>
      <p:ext uri="{BB962C8B-B14F-4D97-AF65-F5344CB8AC3E}">
        <p14:creationId xmlns="" xmlns:p14="http://schemas.microsoft.com/office/powerpoint/2010/main" val="332150368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1E2C0F8-0E8D-FB23-7E7B-A468FA91AE6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 xmlns:a16="http://schemas.microsoft.com/office/drawing/2014/main" id="{735F0D81-E546-00E7-F59E-C307FE9832C5}"/>
              </a:ext>
            </a:extLst>
          </p:cNvPr>
          <p:cNvSpPr>
            <a:spLocks noGrp="1"/>
          </p:cNvSpPr>
          <p:nvPr>
            <p:ph type="dt" sz="half" idx="10"/>
          </p:nvPr>
        </p:nvSpPr>
        <p:spPr/>
        <p:txBody>
          <a:bodyPr/>
          <a:lstStyle/>
          <a:p>
            <a:fld id="{E0F01E04-7661-4EF0-997C-FCF2724F233F}" type="datetimeFigureOut">
              <a:rPr lang="es-ES" smtClean="0"/>
              <a:pPr/>
              <a:t>04/04/2024</a:t>
            </a:fld>
            <a:endParaRPr lang="es-ES"/>
          </a:p>
        </p:txBody>
      </p:sp>
      <p:sp>
        <p:nvSpPr>
          <p:cNvPr id="4" name="Marcador de pie de página 3">
            <a:extLst>
              <a:ext uri="{FF2B5EF4-FFF2-40B4-BE49-F238E27FC236}">
                <a16:creationId xmlns="" xmlns:a16="http://schemas.microsoft.com/office/drawing/2014/main" id="{AEB5D391-D3AF-2547-076C-CCA313D7EB9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 xmlns:a16="http://schemas.microsoft.com/office/drawing/2014/main" id="{46DA959B-F1D5-05AB-5815-EE599F74CF9F}"/>
              </a:ext>
            </a:extLst>
          </p:cNvPr>
          <p:cNvSpPr>
            <a:spLocks noGrp="1"/>
          </p:cNvSpPr>
          <p:nvPr>
            <p:ph type="sldNum" sz="quarter" idx="12"/>
          </p:nvPr>
        </p:nvSpPr>
        <p:spPr/>
        <p:txBody>
          <a:bodyPr/>
          <a:lstStyle/>
          <a:p>
            <a:fld id="{3AEE8C27-8CA6-4100-88C6-0F61FA9B9241}" type="slidenum">
              <a:rPr lang="es-ES" smtClean="0"/>
              <a:pPr/>
              <a:t>‹#›</a:t>
            </a:fld>
            <a:endParaRPr lang="es-ES"/>
          </a:p>
        </p:txBody>
      </p:sp>
    </p:spTree>
    <p:extLst>
      <p:ext uri="{BB962C8B-B14F-4D97-AF65-F5344CB8AC3E}">
        <p14:creationId xmlns="" xmlns:p14="http://schemas.microsoft.com/office/powerpoint/2010/main" val="372076014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5B5FCDA2-5780-4648-A05B-5173296875B4}"/>
              </a:ext>
            </a:extLst>
          </p:cNvPr>
          <p:cNvSpPr>
            <a:spLocks noGrp="1"/>
          </p:cNvSpPr>
          <p:nvPr>
            <p:ph type="dt" sz="half" idx="10"/>
          </p:nvPr>
        </p:nvSpPr>
        <p:spPr/>
        <p:txBody>
          <a:bodyPr/>
          <a:lstStyle/>
          <a:p>
            <a:fld id="{E0F01E04-7661-4EF0-997C-FCF2724F233F}" type="datetimeFigureOut">
              <a:rPr lang="es-ES" smtClean="0"/>
              <a:pPr/>
              <a:t>04/04/2024</a:t>
            </a:fld>
            <a:endParaRPr lang="es-ES"/>
          </a:p>
        </p:txBody>
      </p:sp>
      <p:sp>
        <p:nvSpPr>
          <p:cNvPr id="3" name="Marcador de pie de página 2">
            <a:extLst>
              <a:ext uri="{FF2B5EF4-FFF2-40B4-BE49-F238E27FC236}">
                <a16:creationId xmlns="" xmlns:a16="http://schemas.microsoft.com/office/drawing/2014/main" id="{5F7A5AFE-6A83-4340-9881-54167E9D8A0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 xmlns:a16="http://schemas.microsoft.com/office/drawing/2014/main" id="{94AAE99B-0FC1-483D-2667-E2DBCE909F08}"/>
              </a:ext>
            </a:extLst>
          </p:cNvPr>
          <p:cNvSpPr>
            <a:spLocks noGrp="1"/>
          </p:cNvSpPr>
          <p:nvPr>
            <p:ph type="sldNum" sz="quarter" idx="12"/>
          </p:nvPr>
        </p:nvSpPr>
        <p:spPr/>
        <p:txBody>
          <a:bodyPr/>
          <a:lstStyle/>
          <a:p>
            <a:fld id="{3AEE8C27-8CA6-4100-88C6-0F61FA9B9241}" type="slidenum">
              <a:rPr lang="es-ES" smtClean="0"/>
              <a:pPr/>
              <a:t>‹#›</a:t>
            </a:fld>
            <a:endParaRPr lang="es-ES"/>
          </a:p>
        </p:txBody>
      </p:sp>
    </p:spTree>
    <p:extLst>
      <p:ext uri="{BB962C8B-B14F-4D97-AF65-F5344CB8AC3E}">
        <p14:creationId xmlns="" xmlns:p14="http://schemas.microsoft.com/office/powerpoint/2010/main" val="343040267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8543583-BEC4-3D68-AA6D-FCB6142C4F5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 xmlns:a16="http://schemas.microsoft.com/office/drawing/2014/main" id="{D23DC2B3-AAA2-FA18-E631-49A5B10706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 xmlns:a16="http://schemas.microsoft.com/office/drawing/2014/main" id="{DB858677-CC05-C5E8-3529-DD384A5F77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CFC12C7B-E1AC-296B-040A-A814F80A9EBD}"/>
              </a:ext>
            </a:extLst>
          </p:cNvPr>
          <p:cNvSpPr>
            <a:spLocks noGrp="1"/>
          </p:cNvSpPr>
          <p:nvPr>
            <p:ph type="dt" sz="half" idx="10"/>
          </p:nvPr>
        </p:nvSpPr>
        <p:spPr/>
        <p:txBody>
          <a:bodyPr/>
          <a:lstStyle/>
          <a:p>
            <a:fld id="{E0F01E04-7661-4EF0-997C-FCF2724F233F}" type="datetimeFigureOut">
              <a:rPr lang="es-ES" smtClean="0"/>
              <a:pPr/>
              <a:t>04/04/2024</a:t>
            </a:fld>
            <a:endParaRPr lang="es-ES"/>
          </a:p>
        </p:txBody>
      </p:sp>
      <p:sp>
        <p:nvSpPr>
          <p:cNvPr id="6" name="Marcador de pie de página 5">
            <a:extLst>
              <a:ext uri="{FF2B5EF4-FFF2-40B4-BE49-F238E27FC236}">
                <a16:creationId xmlns="" xmlns:a16="http://schemas.microsoft.com/office/drawing/2014/main" id="{FD88A014-B7CD-20CE-DF44-C48F304E0D6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 xmlns:a16="http://schemas.microsoft.com/office/drawing/2014/main" id="{BA2D2E94-94A1-2C24-2356-1E5637D21F08}"/>
              </a:ext>
            </a:extLst>
          </p:cNvPr>
          <p:cNvSpPr>
            <a:spLocks noGrp="1"/>
          </p:cNvSpPr>
          <p:nvPr>
            <p:ph type="sldNum" sz="quarter" idx="12"/>
          </p:nvPr>
        </p:nvSpPr>
        <p:spPr/>
        <p:txBody>
          <a:bodyPr/>
          <a:lstStyle/>
          <a:p>
            <a:fld id="{3AEE8C27-8CA6-4100-88C6-0F61FA9B9241}" type="slidenum">
              <a:rPr lang="es-ES" smtClean="0"/>
              <a:pPr/>
              <a:t>‹#›</a:t>
            </a:fld>
            <a:endParaRPr lang="es-ES"/>
          </a:p>
        </p:txBody>
      </p:sp>
    </p:spTree>
    <p:extLst>
      <p:ext uri="{BB962C8B-B14F-4D97-AF65-F5344CB8AC3E}">
        <p14:creationId xmlns="" xmlns:p14="http://schemas.microsoft.com/office/powerpoint/2010/main" val="134665192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644FF90-BD39-1F09-67C4-593E0C08C0A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 xmlns:a16="http://schemas.microsoft.com/office/drawing/2014/main" id="{9B372CB1-440A-68A5-9753-5CA45B3AE1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 xmlns:a16="http://schemas.microsoft.com/office/drawing/2014/main" id="{54E46480-C93C-FA7F-F6BB-70FB2D266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8A75454D-BE3B-E74F-C7F7-D8C0EC4F3899}"/>
              </a:ext>
            </a:extLst>
          </p:cNvPr>
          <p:cNvSpPr>
            <a:spLocks noGrp="1"/>
          </p:cNvSpPr>
          <p:nvPr>
            <p:ph type="dt" sz="half" idx="10"/>
          </p:nvPr>
        </p:nvSpPr>
        <p:spPr/>
        <p:txBody>
          <a:bodyPr/>
          <a:lstStyle/>
          <a:p>
            <a:fld id="{E0F01E04-7661-4EF0-997C-FCF2724F233F}" type="datetimeFigureOut">
              <a:rPr lang="es-ES" smtClean="0"/>
              <a:pPr/>
              <a:t>04/04/2024</a:t>
            </a:fld>
            <a:endParaRPr lang="es-ES"/>
          </a:p>
        </p:txBody>
      </p:sp>
      <p:sp>
        <p:nvSpPr>
          <p:cNvPr id="6" name="Marcador de pie de página 5">
            <a:extLst>
              <a:ext uri="{FF2B5EF4-FFF2-40B4-BE49-F238E27FC236}">
                <a16:creationId xmlns="" xmlns:a16="http://schemas.microsoft.com/office/drawing/2014/main" id="{7B4FA357-EA79-18AD-4DE5-9EE6FF0E57F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 xmlns:a16="http://schemas.microsoft.com/office/drawing/2014/main" id="{EC262E02-CC46-7952-7C81-E955F027DDFA}"/>
              </a:ext>
            </a:extLst>
          </p:cNvPr>
          <p:cNvSpPr>
            <a:spLocks noGrp="1"/>
          </p:cNvSpPr>
          <p:nvPr>
            <p:ph type="sldNum" sz="quarter" idx="12"/>
          </p:nvPr>
        </p:nvSpPr>
        <p:spPr/>
        <p:txBody>
          <a:bodyPr/>
          <a:lstStyle/>
          <a:p>
            <a:fld id="{3AEE8C27-8CA6-4100-88C6-0F61FA9B9241}" type="slidenum">
              <a:rPr lang="es-ES" smtClean="0"/>
              <a:pPr/>
              <a:t>‹#›</a:t>
            </a:fld>
            <a:endParaRPr lang="es-ES"/>
          </a:p>
        </p:txBody>
      </p:sp>
    </p:spTree>
    <p:extLst>
      <p:ext uri="{BB962C8B-B14F-4D97-AF65-F5344CB8AC3E}">
        <p14:creationId xmlns="" xmlns:p14="http://schemas.microsoft.com/office/powerpoint/2010/main" val="44500300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521C93FA-E952-063D-A813-6E3480BF48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811F6367-02FA-34C0-DA0E-A75257E3EF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6F418550-05B4-5ACF-3DE2-148CA00224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0F01E04-7661-4EF0-997C-FCF2724F233F}" type="datetimeFigureOut">
              <a:rPr lang="es-ES" smtClean="0"/>
              <a:pPr/>
              <a:t>04/04/2024</a:t>
            </a:fld>
            <a:endParaRPr lang="es-ES"/>
          </a:p>
        </p:txBody>
      </p:sp>
      <p:sp>
        <p:nvSpPr>
          <p:cNvPr id="5" name="Marcador de pie de página 4">
            <a:extLst>
              <a:ext uri="{FF2B5EF4-FFF2-40B4-BE49-F238E27FC236}">
                <a16:creationId xmlns="" xmlns:a16="http://schemas.microsoft.com/office/drawing/2014/main" id="{86CFE1D1-5ED1-00D2-7470-0E62C3CDB2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 xmlns:a16="http://schemas.microsoft.com/office/drawing/2014/main" id="{AC9FFBC8-D866-CC8B-7340-52A60FAC99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EE8C27-8CA6-4100-88C6-0F61FA9B9241}" type="slidenum">
              <a:rPr lang="es-ES" smtClean="0"/>
              <a:pPr/>
              <a:t>‹#›</a:t>
            </a:fld>
            <a:endParaRPr lang="es-ES"/>
          </a:p>
        </p:txBody>
      </p:sp>
    </p:spTree>
    <p:extLst>
      <p:ext uri="{BB962C8B-B14F-4D97-AF65-F5344CB8AC3E}">
        <p14:creationId xmlns="" xmlns:p14="http://schemas.microsoft.com/office/powerpoint/2010/main" val="186510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solidFill>
                  <a:prstClr val="black">
                    <a:tint val="82000"/>
                  </a:prstClr>
                </a:solidFill>
              </a:rPr>
              <a:pPr/>
              <a:t>04/04/2024</a:t>
            </a:fld>
            <a:endParaRPr lang="es-ES">
              <a:solidFill>
                <a:prstClr val="black">
                  <a:tint val="82000"/>
                </a:prstClr>
              </a:solidFill>
            </a:endParaRPr>
          </a:p>
        </p:txBody>
      </p:sp>
      <p:sp>
        <p:nvSpPr>
          <p:cNvPr id="5" name="Marcador de pie de página 4">
            <a:extLst>
              <a:ext uri="{FF2B5EF4-FFF2-40B4-BE49-F238E27FC236}">
                <a16:creationId xmlns=""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solidFill>
                <a:prstClr val="black">
                  <a:tint val="82000"/>
                </a:prstClr>
              </a:solidFill>
            </a:endParaRPr>
          </a:p>
        </p:txBody>
      </p:sp>
      <p:sp>
        <p:nvSpPr>
          <p:cNvPr id="6" name="Marcador de número de diapositiva 5">
            <a:extLst>
              <a:ext uri="{FF2B5EF4-FFF2-40B4-BE49-F238E27FC236}">
                <a16:creationId xmlns=""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 xmlns:p14="http://schemas.microsoft.com/office/powerpoint/2010/main" val="27493440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521C93FA-E952-063D-A813-6E3480BF48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xmlns="" id="{811F6367-02FA-34C0-DA0E-A75257E3EF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xmlns="" id="{6F418550-05B4-5ACF-3DE2-148CA00224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0F01E04-7661-4EF0-997C-FCF2724F233F}" type="datetimeFigureOut">
              <a:rPr lang="es-ES" smtClean="0">
                <a:solidFill>
                  <a:prstClr val="black">
                    <a:tint val="82000"/>
                  </a:prstClr>
                </a:solidFill>
              </a:rPr>
              <a:pPr/>
              <a:t>04/04/2024</a:t>
            </a:fld>
            <a:endParaRPr lang="es-ES">
              <a:solidFill>
                <a:prstClr val="black">
                  <a:tint val="82000"/>
                </a:prstClr>
              </a:solidFill>
            </a:endParaRPr>
          </a:p>
        </p:txBody>
      </p:sp>
      <p:sp>
        <p:nvSpPr>
          <p:cNvPr id="5" name="Marcador de pie de página 4">
            <a:extLst>
              <a:ext uri="{FF2B5EF4-FFF2-40B4-BE49-F238E27FC236}">
                <a16:creationId xmlns:a16="http://schemas.microsoft.com/office/drawing/2014/main" xmlns="" id="{86CFE1D1-5ED1-00D2-7470-0E62C3CDB2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solidFill>
                <a:prstClr val="black">
                  <a:tint val="82000"/>
                </a:prstClr>
              </a:solidFill>
            </a:endParaRPr>
          </a:p>
        </p:txBody>
      </p:sp>
      <p:sp>
        <p:nvSpPr>
          <p:cNvPr id="6" name="Marcador de número de diapositiva 5">
            <a:extLst>
              <a:ext uri="{FF2B5EF4-FFF2-40B4-BE49-F238E27FC236}">
                <a16:creationId xmlns:a16="http://schemas.microsoft.com/office/drawing/2014/main" xmlns="" id="{AC9FFBC8-D866-CC8B-7340-52A60FAC99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EE8C27-8CA6-4100-88C6-0F61FA9B9241}" type="slidenum">
              <a:rPr lang="es-ES" smtClean="0">
                <a:solidFill>
                  <a:prstClr val="black">
                    <a:tint val="82000"/>
                  </a:prstClr>
                </a:solidFill>
              </a:rPr>
              <a:pPr/>
              <a:t>‹#›</a:t>
            </a:fld>
            <a:endParaRPr lang="es-ES">
              <a:solidFill>
                <a:prstClr val="black">
                  <a:tint val="82000"/>
                </a:prstClr>
              </a:solidFill>
            </a:endParaRPr>
          </a:p>
        </p:txBody>
      </p:sp>
    </p:spTree>
    <p:extLst>
      <p:ext uri="{BB962C8B-B14F-4D97-AF65-F5344CB8AC3E}">
        <p14:creationId xmlns:p14="http://schemas.microsoft.com/office/powerpoint/2010/main" xmlns="" val="1865107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image" Target="../media/image42.jpe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9.xml"/><Relationship Id="rId5" Type="http://schemas.openxmlformats.org/officeDocument/2006/relationships/image" Target="../media/image32.pn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9.jpeg"/><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 xmlns:a16="http://schemas.microsoft.com/office/drawing/2014/main" id="{09C39585-9DEA-E477-F0FA-DA470B7113D1}"/>
              </a:ext>
            </a:extLst>
          </p:cNvPr>
          <p:cNvSpPr txBox="1"/>
          <p:nvPr/>
        </p:nvSpPr>
        <p:spPr>
          <a:xfrm>
            <a:off x="596347" y="170329"/>
            <a:ext cx="10885335" cy="707886"/>
          </a:xfrm>
          <a:prstGeom prst="rect">
            <a:avLst/>
          </a:prstGeom>
          <a:noFill/>
        </p:spPr>
        <p:txBody>
          <a:bodyPr wrap="square" rtlCol="0">
            <a:spAutoFit/>
            <a:scene3d>
              <a:camera prst="orthographicFront"/>
              <a:lightRig rig="threePt" dir="t"/>
            </a:scene3d>
            <a:sp3d extrusionH="57150">
              <a:bevelT w="38100" h="38100"/>
            </a:sp3d>
          </a:bodyPr>
          <a:lstStyle/>
          <a:p>
            <a:pPr algn="ctr"/>
            <a:r>
              <a:rPr lang="pl-PL" sz="4000" b="1" dirty="0" smtClean="0">
                <a:ln w="0"/>
                <a:gradFill>
                  <a:gsLst>
                    <a:gs pos="0">
                      <a:schemeClr val="accent5">
                        <a:lumMod val="50000"/>
                      </a:schemeClr>
                    </a:gs>
                    <a:gs pos="39000">
                      <a:schemeClr val="accent5"/>
                    </a:gs>
                    <a:gs pos="82000">
                      <a:srgbClr val="F3B26B"/>
                    </a:gs>
                  </a:gsLst>
                  <a:lin ang="5400000"/>
                </a:gradFill>
                <a:effectLst>
                  <a:reflection blurRad="6350" stA="53000" endA="300" endPos="35500" dir="5400000" sy="-90000" algn="bl" rotWithShape="0"/>
                </a:effectLst>
              </a:rPr>
              <a:t>NAJWIĘKSZA WOJNA WSZECHŚWIATA</a:t>
            </a:r>
            <a:endParaRPr lang="en" sz="4000" b="1" dirty="0">
              <a:ln w="0"/>
              <a:gradFill>
                <a:gsLst>
                  <a:gs pos="0">
                    <a:schemeClr val="accent5">
                      <a:lumMod val="50000"/>
                    </a:schemeClr>
                  </a:gs>
                  <a:gs pos="39000">
                    <a:schemeClr val="accent5"/>
                  </a:gs>
                  <a:gs pos="82000">
                    <a:srgbClr val="F3B26B"/>
                  </a:gs>
                </a:gsLst>
                <a:lin ang="5400000"/>
              </a:gradFill>
              <a:effectLst>
                <a:reflection blurRad="6350" stA="53000" endA="300" endPos="35500" dir="5400000" sy="-90000" algn="bl" rotWithShape="0"/>
              </a:effectLst>
            </a:endParaRPr>
          </a:p>
        </p:txBody>
      </p:sp>
      <p:sp>
        <p:nvSpPr>
          <p:cNvPr id="5" name="CuadroTexto 4">
            <a:extLst>
              <a:ext uri="{FF2B5EF4-FFF2-40B4-BE49-F238E27FC236}">
                <a16:creationId xmlns="" xmlns:a16="http://schemas.microsoft.com/office/drawing/2014/main" id="{83251B8F-EDC5-AC5C-F448-C9C795CC08F0}"/>
              </a:ext>
            </a:extLst>
          </p:cNvPr>
          <p:cNvSpPr txBox="1"/>
          <p:nvPr/>
        </p:nvSpPr>
        <p:spPr>
          <a:xfrm>
            <a:off x="1" y="6445454"/>
            <a:ext cx="12192000" cy="338554"/>
          </a:xfrm>
          <a:prstGeom prst="rect">
            <a:avLst/>
          </a:prstGeom>
          <a:noFill/>
        </p:spPr>
        <p:txBody>
          <a:bodyPr wrap="square" rtlCol="0">
            <a:spAutoFit/>
          </a:bodyPr>
          <a:lstStyle/>
          <a:p>
            <a:pPr algn="ctr"/>
            <a:r>
              <a:rPr lang="pl-PL" sz="1600" b="1" dirty="0" smtClean="0">
                <a:solidFill>
                  <a:srgbClr val="99C1DF"/>
                </a:solidFill>
              </a:rPr>
              <a:t>Lekcja 1 na 6. kwietnia </a:t>
            </a:r>
            <a:r>
              <a:rPr lang="en" sz="1600" b="1" dirty="0" smtClean="0">
                <a:solidFill>
                  <a:srgbClr val="99C1DF"/>
                </a:solidFill>
              </a:rPr>
              <a:t>2024</a:t>
            </a:r>
            <a:endParaRPr lang="en" sz="1600" b="1" dirty="0">
              <a:solidFill>
                <a:srgbClr val="99C1DF"/>
              </a:solidFill>
            </a:endParaRPr>
          </a:p>
        </p:txBody>
      </p:sp>
    </p:spTree>
    <p:extLst>
      <p:ext uri="{BB962C8B-B14F-4D97-AF65-F5344CB8AC3E}">
        <p14:creationId xmlns="" xmlns:p14="http://schemas.microsoft.com/office/powerpoint/2010/main" val="119994759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E120CD90-73BB-E477-8B3C-1B04F46FEABA}"/>
              </a:ext>
            </a:extLst>
          </p:cNvPr>
          <p:cNvSpPr txBox="1"/>
          <p:nvPr/>
        </p:nvSpPr>
        <p:spPr>
          <a:xfrm>
            <a:off x="0" y="0"/>
            <a:ext cx="12191999" cy="769441"/>
          </a:xfrm>
          <a:prstGeom prst="rect">
            <a:avLst/>
          </a:prstGeom>
          <a:noFill/>
        </p:spPr>
        <p:txBody>
          <a:bodyPr wrap="square">
            <a:spAutoFit/>
          </a:bodyPr>
          <a:lstStyle/>
          <a:p>
            <a:pPr algn="ctr"/>
            <a:r>
              <a:rPr lang="pl-PL" sz="4400" b="1" spc="300" dirty="0">
                <a:ln w="0"/>
                <a:solidFill>
                  <a:prstClr val="white"/>
                </a:solidFill>
                <a:effectLst>
                  <a:innerShdw blurRad="63500" dist="50800" dir="13500000">
                    <a:srgbClr val="000000">
                      <a:alpha val="50000"/>
                    </a:srgbClr>
                  </a:innerShdw>
                </a:effectLst>
              </a:rPr>
              <a:t>KONFLIKT DZISIAJ</a:t>
            </a:r>
            <a:endParaRPr lang="en" sz="4400" b="1" spc="300" dirty="0">
              <a:ln w="0"/>
              <a:solidFill>
                <a:prstClr val="white"/>
              </a:solidFill>
              <a:effectLst>
                <a:innerShdw blurRad="63500" dist="50800" dir="13500000">
                  <a:srgbClr val="000000">
                    <a:alpha val="50000"/>
                  </a:srgbClr>
                </a:innerShdw>
              </a:effectLst>
            </a:endParaRPr>
          </a:p>
        </p:txBody>
      </p:sp>
      <p:sp>
        <p:nvSpPr>
          <p:cNvPr id="4" name="CuadroTexto 3">
            <a:extLst>
              <a:ext uri="{FF2B5EF4-FFF2-40B4-BE49-F238E27FC236}">
                <a16:creationId xmlns:a16="http://schemas.microsoft.com/office/drawing/2014/main" xmlns="" id="{0637D28E-4CE8-9421-A73C-2C5798C21011}"/>
              </a:ext>
            </a:extLst>
          </p:cNvPr>
          <p:cNvSpPr txBox="1"/>
          <p:nvPr/>
        </p:nvSpPr>
        <p:spPr>
          <a:xfrm>
            <a:off x="1252536" y="600372"/>
            <a:ext cx="9686925" cy="646331"/>
          </a:xfrm>
          <a:prstGeom prst="rect">
            <a:avLst/>
          </a:prstGeom>
          <a:noFill/>
        </p:spPr>
        <p:txBody>
          <a:bodyPr wrap="square">
            <a:spAutoFit/>
          </a:bodyPr>
          <a:lstStyle/>
          <a:p>
            <a:pPr algn="ctr"/>
            <a:r>
              <a:rPr lang="pl-PL" b="1" dirty="0" smtClean="0">
                <a:solidFill>
                  <a:srgbClr val="CCCC00">
                    <a:lumMod val="40000"/>
                    <a:lumOff val="60000"/>
                  </a:srgbClr>
                </a:solidFill>
                <a:effectLst>
                  <a:outerShdw blurRad="38100" dist="38100" dir="2700000" algn="tl">
                    <a:srgbClr val="000000">
                      <a:alpha val="43137"/>
                    </a:srgbClr>
                  </a:outerShdw>
                </a:effectLst>
                <a:latin typeface="Comic Sans MS" panose="030F0702030302020204" pitchFamily="66" charset="0"/>
              </a:rPr>
              <a:t>„Dlatego </a:t>
            </a:r>
            <a:r>
              <a:rPr lang="pl-PL" b="1" dirty="0">
                <a:solidFill>
                  <a:srgbClr val="CCCC00">
                    <a:lumMod val="40000"/>
                    <a:lumOff val="60000"/>
                  </a:srgbClr>
                </a:solidFill>
                <a:effectLst>
                  <a:outerShdw blurRad="38100" dist="38100" dir="2700000" algn="tl">
                    <a:srgbClr val="000000">
                      <a:alpha val="43137"/>
                    </a:srgbClr>
                  </a:outerShdw>
                </a:effectLst>
                <a:latin typeface="Comic Sans MS" panose="030F0702030302020204" pitchFamily="66" charset="0"/>
              </a:rPr>
              <a:t>też może zbawić na zawsze tych, którzy przez niego przystępują do Boga, bo żyje zawsze, aby się wstawiać za </a:t>
            </a:r>
            <a:r>
              <a:rPr lang="pl-PL" b="1" dirty="0" smtClean="0">
                <a:solidFill>
                  <a:srgbClr val="CCCC00">
                    <a:lumMod val="40000"/>
                    <a:lumOff val="60000"/>
                  </a:srgbClr>
                </a:solidFill>
                <a:effectLst>
                  <a:outerShdw blurRad="38100" dist="38100" dir="2700000" algn="tl">
                    <a:srgbClr val="000000">
                      <a:alpha val="43137"/>
                    </a:srgbClr>
                  </a:outerShdw>
                </a:effectLst>
                <a:latin typeface="Comic Sans MS" panose="030F0702030302020204" pitchFamily="66" charset="0"/>
              </a:rPr>
              <a:t>nimi</a:t>
            </a:r>
            <a:r>
              <a:rPr lang="en" b="1" dirty="0" smtClean="0">
                <a:solidFill>
                  <a:srgbClr val="CCCC00">
                    <a:lumMod val="40000"/>
                    <a:lumOff val="60000"/>
                  </a:srgb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CCCC00">
                    <a:lumMod val="40000"/>
                    <a:lumOff val="60000"/>
                  </a:srgbClr>
                </a:solidFill>
                <a:effectLst>
                  <a:outerShdw blurRad="38100" dist="38100" dir="2700000" algn="tl">
                    <a:srgbClr val="000000">
                      <a:alpha val="43137"/>
                    </a:srgbClr>
                  </a:outerShdw>
                </a:effectLst>
                <a:latin typeface="Comic Sans MS" panose="030F0702030302020204" pitchFamily="66" charset="0"/>
              </a:rPr>
              <a:t>(</a:t>
            </a:r>
            <a:r>
              <a:rPr lang="en" sz="1400" b="1" dirty="0" smtClean="0">
                <a:solidFill>
                  <a:srgbClr val="CCCC00">
                    <a:lumMod val="40000"/>
                    <a:lumOff val="60000"/>
                  </a:srgbClr>
                </a:solidFill>
                <a:effectLst>
                  <a:outerShdw blurRad="38100" dist="38100" dir="2700000" algn="tl">
                    <a:srgbClr val="000000">
                      <a:alpha val="43137"/>
                    </a:srgbClr>
                  </a:outerShdw>
                </a:effectLst>
                <a:latin typeface="Comic Sans MS" panose="030F0702030302020204" pitchFamily="66" charset="0"/>
              </a:rPr>
              <a:t>Hbr 7</a:t>
            </a:r>
            <a:r>
              <a:rPr lang="pl-PL" sz="1400" b="1" dirty="0" smtClean="0">
                <a:solidFill>
                  <a:srgbClr val="CCCC00">
                    <a:lumMod val="40000"/>
                    <a:lumOff val="60000"/>
                  </a:srgbClr>
                </a:solidFill>
                <a:effectLst>
                  <a:outerShdw blurRad="38100" dist="38100" dir="2700000" algn="tl">
                    <a:srgbClr val="000000">
                      <a:alpha val="43137"/>
                    </a:srgbClr>
                  </a:outerShdw>
                </a:effectLst>
                <a:latin typeface="Comic Sans MS" panose="030F0702030302020204" pitchFamily="66" charset="0"/>
              </a:rPr>
              <a:t>,</a:t>
            </a:r>
            <a:r>
              <a:rPr lang="en" sz="1400" b="1" dirty="0" smtClean="0">
                <a:solidFill>
                  <a:srgbClr val="CCCC00">
                    <a:lumMod val="40000"/>
                    <a:lumOff val="60000"/>
                  </a:srgbClr>
                </a:solidFill>
                <a:effectLst>
                  <a:outerShdw blurRad="38100" dist="38100" dir="2700000" algn="tl">
                    <a:srgbClr val="000000">
                      <a:alpha val="43137"/>
                    </a:srgbClr>
                  </a:outerShdw>
                </a:effectLst>
                <a:latin typeface="Comic Sans MS" panose="030F0702030302020204" pitchFamily="66" charset="0"/>
              </a:rPr>
              <a:t>25</a:t>
            </a:r>
            <a:r>
              <a:rPr lang="en" sz="1400" b="1" dirty="0">
                <a:solidFill>
                  <a:srgbClr val="CCCC00">
                    <a:lumMod val="40000"/>
                    <a:lumOff val="60000"/>
                  </a:srgbClr>
                </a:solidFill>
                <a:effectLst>
                  <a:outerShdw blurRad="38100" dist="38100" dir="2700000" algn="tl">
                    <a:srgbClr val="000000">
                      <a:alpha val="43137"/>
                    </a:srgbClr>
                  </a:outerShdw>
                </a:effectLst>
                <a:latin typeface="Comic Sans MS" panose="030F0702030302020204" pitchFamily="66" charset="0"/>
              </a:rPr>
              <a:t>)</a:t>
            </a:r>
          </a:p>
        </p:txBody>
      </p:sp>
      <p:sp>
        <p:nvSpPr>
          <p:cNvPr id="5" name="CuadroTexto 4">
            <a:extLst>
              <a:ext uri="{FF2B5EF4-FFF2-40B4-BE49-F238E27FC236}">
                <a16:creationId xmlns:a16="http://schemas.microsoft.com/office/drawing/2014/main" xmlns="" id="{CD664550-B8D2-86A5-BC2A-D2BF6F1CDA71}"/>
              </a:ext>
            </a:extLst>
          </p:cNvPr>
          <p:cNvSpPr txBox="1"/>
          <p:nvPr/>
        </p:nvSpPr>
        <p:spPr>
          <a:xfrm>
            <a:off x="381663" y="1369813"/>
            <a:ext cx="7903596" cy="707886"/>
          </a:xfrm>
          <a:prstGeom prst="rect">
            <a:avLst/>
          </a:prstGeom>
          <a:noFill/>
        </p:spPr>
        <p:txBody>
          <a:bodyPr wrap="square" rtlCol="0">
            <a:spAutoFit/>
          </a:bodyPr>
          <a:lstStyle/>
          <a:p>
            <a:pPr>
              <a:spcBef>
                <a:spcPts val="600"/>
              </a:spcBef>
            </a:pPr>
            <a:r>
              <a:rPr lang="pl-PL" sz="2000" b="1" dirty="0">
                <a:solidFill>
                  <a:prstClr val="black"/>
                </a:solidFill>
              </a:rPr>
              <a:t>Dziś Jezus wstawia się za nami w Niebiańskiej Świątyni (</a:t>
            </a:r>
            <a:r>
              <a:rPr lang="pl-PL" sz="2000" b="1" dirty="0" err="1">
                <a:solidFill>
                  <a:prstClr val="black"/>
                </a:solidFill>
              </a:rPr>
              <a:t>Hbr</a:t>
            </a:r>
            <a:r>
              <a:rPr lang="pl-PL" sz="2000" b="1" dirty="0">
                <a:solidFill>
                  <a:prstClr val="black"/>
                </a:solidFill>
              </a:rPr>
              <a:t> </a:t>
            </a:r>
            <a:r>
              <a:rPr lang="pl-PL" sz="2000" b="1" dirty="0" smtClean="0">
                <a:solidFill>
                  <a:prstClr val="black"/>
                </a:solidFill>
              </a:rPr>
              <a:t>9,24</a:t>
            </a:r>
            <a:r>
              <a:rPr lang="pl-PL" sz="2000" b="1" dirty="0">
                <a:solidFill>
                  <a:prstClr val="black"/>
                </a:solidFill>
              </a:rPr>
              <a:t>; </a:t>
            </a:r>
            <a:r>
              <a:rPr lang="pl-PL" sz="2000" b="1" dirty="0" smtClean="0">
                <a:solidFill>
                  <a:prstClr val="black"/>
                </a:solidFill>
              </a:rPr>
              <a:t>7,25</a:t>
            </a:r>
            <a:r>
              <a:rPr lang="pl-PL" sz="2000" b="1" dirty="0">
                <a:solidFill>
                  <a:prstClr val="black"/>
                </a:solidFill>
              </a:rPr>
              <a:t>).</a:t>
            </a:r>
            <a:endParaRPr lang="en" sz="2000" b="1" dirty="0">
              <a:solidFill>
                <a:prstClr val="black"/>
              </a:solidFill>
            </a:endParaRPr>
          </a:p>
        </p:txBody>
      </p:sp>
      <p:pic>
        <p:nvPicPr>
          <p:cNvPr id="8" name="Imagen 7" descr="Una imagen de un videojuego&#10;&#10;Descripción generada automáticamente con confianza baja">
            <a:extLst>
              <a:ext uri="{FF2B5EF4-FFF2-40B4-BE49-F238E27FC236}">
                <a16:creationId xmlns:a16="http://schemas.microsoft.com/office/drawing/2014/main" xmlns="" id="{1995962E-3E52-0E97-8407-EAA98109693B}"/>
              </a:ext>
            </a:extLst>
          </p:cNvPr>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8221541" y="1389063"/>
            <a:ext cx="3684709" cy="532453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0" name="CuadroTexto 9">
            <a:extLst>
              <a:ext uri="{FF2B5EF4-FFF2-40B4-BE49-F238E27FC236}">
                <a16:creationId xmlns:a16="http://schemas.microsoft.com/office/drawing/2014/main" xmlns="" id="{20659764-0079-C726-2B45-C81A9BE0E406}"/>
              </a:ext>
            </a:extLst>
          </p:cNvPr>
          <p:cNvSpPr txBox="1"/>
          <p:nvPr/>
        </p:nvSpPr>
        <p:spPr>
          <a:xfrm>
            <a:off x="3298049" y="3728739"/>
            <a:ext cx="4748672" cy="1938992"/>
          </a:xfrm>
          <a:prstGeom prst="rect">
            <a:avLst/>
          </a:prstGeom>
          <a:noFill/>
        </p:spPr>
        <p:txBody>
          <a:bodyPr wrap="square">
            <a:spAutoFit/>
          </a:bodyPr>
          <a:lstStyle/>
          <a:p>
            <a:pPr>
              <a:spcBef>
                <a:spcPts val="600"/>
              </a:spcBef>
            </a:pPr>
            <a:r>
              <a:rPr lang="pl-PL" sz="2000" b="1" dirty="0">
                <a:solidFill>
                  <a:prstClr val="black"/>
                </a:solidFill>
              </a:rPr>
              <a:t>Jezus chce, abyśmy liczyli na Niego w każdej potrzebie naszego życia (J </a:t>
            </a:r>
            <a:r>
              <a:rPr lang="pl-PL" sz="2000" b="1" dirty="0" smtClean="0">
                <a:solidFill>
                  <a:prstClr val="black"/>
                </a:solidFill>
              </a:rPr>
              <a:t>14,13-14</a:t>
            </a:r>
            <a:r>
              <a:rPr lang="pl-PL" sz="2000" b="1" dirty="0">
                <a:solidFill>
                  <a:prstClr val="black"/>
                </a:solidFill>
              </a:rPr>
              <a:t>). </a:t>
            </a:r>
            <a:r>
              <a:rPr lang="pl-PL" sz="2000" b="1" dirty="0">
                <a:solidFill>
                  <a:prstClr val="black"/>
                </a:solidFill>
              </a:rPr>
              <a:t>Tam, gdzie jest strach, On przynosi pokój; tam, gdzie jest wina, On przynosi przebaczenie; tam, gdzie jest słabość, On przynosi siłę.</a:t>
            </a:r>
            <a:endParaRPr lang="en" sz="2000" b="1" dirty="0">
              <a:solidFill>
                <a:prstClr val="black"/>
              </a:solidFill>
            </a:endParaRPr>
          </a:p>
        </p:txBody>
      </p:sp>
      <p:pic>
        <p:nvPicPr>
          <p:cNvPr id="14" name="Imagen 13" descr="Personas sentadas en una mesa&#10;&#10;Descripción generada automáticamente con confianza media">
            <a:extLst>
              <a:ext uri="{FF2B5EF4-FFF2-40B4-BE49-F238E27FC236}">
                <a16:creationId xmlns:a16="http://schemas.microsoft.com/office/drawing/2014/main" xmlns="" id="{F46F74D5-F354-164F-FD1B-A5EFE9829277}"/>
              </a:ext>
            </a:extLst>
          </p:cNvPr>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285750" y="3832106"/>
            <a:ext cx="2912125" cy="2912125"/>
          </a:xfrm>
          <a:prstGeom prst="roundRect">
            <a:avLst>
              <a:gd name="adj" fmla="val 11111"/>
            </a:avLst>
          </a:prstGeom>
          <a:ln w="76200" cap="rnd">
            <a:solidFill>
              <a:schemeClr val="bg2">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6" name="CuadroTexto 5">
            <a:extLst>
              <a:ext uri="{FF2B5EF4-FFF2-40B4-BE49-F238E27FC236}">
                <a16:creationId xmlns:a16="http://schemas.microsoft.com/office/drawing/2014/main" xmlns="" id="{98F8756B-B648-FA88-1B92-3B0A662F81C5}"/>
              </a:ext>
            </a:extLst>
          </p:cNvPr>
          <p:cNvSpPr txBox="1"/>
          <p:nvPr/>
        </p:nvSpPr>
        <p:spPr>
          <a:xfrm>
            <a:off x="285750" y="3077973"/>
            <a:ext cx="7751344" cy="707886"/>
          </a:xfrm>
          <a:prstGeom prst="rect">
            <a:avLst/>
          </a:prstGeom>
          <a:noFill/>
        </p:spPr>
        <p:txBody>
          <a:bodyPr wrap="square">
            <a:spAutoFit/>
          </a:bodyPr>
          <a:lstStyle/>
          <a:p>
            <a:pPr>
              <a:spcBef>
                <a:spcPts val="600"/>
              </a:spcBef>
            </a:pPr>
            <a:r>
              <a:rPr lang="pl-PL" sz="2000" b="1" dirty="0">
                <a:solidFill>
                  <a:prstClr val="black"/>
                </a:solidFill>
              </a:rPr>
              <a:t>Dlatego jesteśmy zaproszeni przez Jezusa do zbliżania się do Boga z ufnością (</a:t>
            </a:r>
            <a:r>
              <a:rPr lang="pl-PL" sz="2000" b="1" dirty="0" err="1" smtClean="0">
                <a:solidFill>
                  <a:prstClr val="black"/>
                </a:solidFill>
              </a:rPr>
              <a:t>Hbr</a:t>
            </a:r>
            <a:r>
              <a:rPr lang="pl-PL" sz="2000" b="1" dirty="0" smtClean="0">
                <a:solidFill>
                  <a:prstClr val="black"/>
                </a:solidFill>
              </a:rPr>
              <a:t> 4,15-16</a:t>
            </a:r>
            <a:r>
              <a:rPr lang="pl-PL" sz="2000" b="1" dirty="0">
                <a:solidFill>
                  <a:prstClr val="black"/>
                </a:solidFill>
              </a:rPr>
              <a:t>).</a:t>
            </a:r>
            <a:endParaRPr lang="en" sz="2000" b="1" dirty="0">
              <a:solidFill>
                <a:prstClr val="black"/>
              </a:solidFill>
            </a:endParaRPr>
          </a:p>
        </p:txBody>
      </p:sp>
      <p:sp>
        <p:nvSpPr>
          <p:cNvPr id="9" name="CuadroTexto 8">
            <a:extLst>
              <a:ext uri="{FF2B5EF4-FFF2-40B4-BE49-F238E27FC236}">
                <a16:creationId xmlns:a16="http://schemas.microsoft.com/office/drawing/2014/main" xmlns="" id="{C3D27108-B806-809A-FE47-01450574AA10}"/>
              </a:ext>
            </a:extLst>
          </p:cNvPr>
          <p:cNvSpPr txBox="1"/>
          <p:nvPr/>
        </p:nvSpPr>
        <p:spPr>
          <a:xfrm>
            <a:off x="285749" y="1891498"/>
            <a:ext cx="8015413" cy="1323439"/>
          </a:xfrm>
          <a:prstGeom prst="rect">
            <a:avLst/>
          </a:prstGeom>
          <a:noFill/>
        </p:spPr>
        <p:txBody>
          <a:bodyPr wrap="square">
            <a:spAutoFit/>
          </a:bodyPr>
          <a:lstStyle/>
          <a:p>
            <a:pPr>
              <a:spcBef>
                <a:spcPts val="600"/>
              </a:spcBef>
            </a:pPr>
            <a:r>
              <a:rPr lang="pl-PL" sz="2000" b="1" dirty="0">
                <a:solidFill>
                  <a:prstClr val="black"/>
                </a:solidFill>
              </a:rPr>
              <a:t>Na mocy swojej krwi przelanej na krzyżu, Jezus przedstawia nas przed Ojcem - i przed wszystkimi mieszkańcami Wszechświata - jako sprawiedliwych, doskonałych ludzi, godnych przebywania w Niebie.</a:t>
            </a:r>
            <a:endParaRPr lang="en" sz="2000" b="1" dirty="0">
              <a:solidFill>
                <a:prstClr val="black"/>
              </a:solidFill>
            </a:endParaRPr>
          </a:p>
        </p:txBody>
      </p:sp>
      <p:sp>
        <p:nvSpPr>
          <p:cNvPr id="12" name="CuadroTexto 11">
            <a:extLst>
              <a:ext uri="{FF2B5EF4-FFF2-40B4-BE49-F238E27FC236}">
                <a16:creationId xmlns:a16="http://schemas.microsoft.com/office/drawing/2014/main" xmlns="" id="{DEC7D699-BB3E-D131-4AD7-8FC79B6A68AA}"/>
              </a:ext>
            </a:extLst>
          </p:cNvPr>
          <p:cNvSpPr txBox="1"/>
          <p:nvPr/>
        </p:nvSpPr>
        <p:spPr>
          <a:xfrm>
            <a:off x="3290098" y="5570714"/>
            <a:ext cx="4987210" cy="1323439"/>
          </a:xfrm>
          <a:prstGeom prst="rect">
            <a:avLst/>
          </a:prstGeom>
          <a:noFill/>
        </p:spPr>
        <p:txBody>
          <a:bodyPr wrap="square">
            <a:spAutoFit/>
          </a:bodyPr>
          <a:lstStyle/>
          <a:p>
            <a:pPr>
              <a:spcBef>
                <a:spcPts val="600"/>
              </a:spcBef>
            </a:pPr>
            <a:r>
              <a:rPr lang="pl-PL" sz="2000" b="1" dirty="0">
                <a:solidFill>
                  <a:prstClr val="black"/>
                </a:solidFill>
              </a:rPr>
              <a:t>Największym pragnieniem Jezusa jest żyć z nami wiecznie (J </a:t>
            </a:r>
            <a:r>
              <a:rPr lang="pl-PL" sz="2000" b="1" dirty="0" smtClean="0">
                <a:solidFill>
                  <a:prstClr val="black"/>
                </a:solidFill>
              </a:rPr>
              <a:t>17,24</a:t>
            </a:r>
            <a:r>
              <a:rPr lang="pl-PL" sz="2000" b="1" dirty="0">
                <a:solidFill>
                  <a:prstClr val="black"/>
                </a:solidFill>
              </a:rPr>
              <a:t>). </a:t>
            </a:r>
            <a:r>
              <a:rPr lang="pl-PL" sz="2000" b="1" dirty="0">
                <a:solidFill>
                  <a:prstClr val="black"/>
                </a:solidFill>
              </a:rPr>
              <a:t>Czy jest to również twoje największe pragnienie?</a:t>
            </a:r>
            <a:endParaRPr lang="en" sz="2000" b="1" dirty="0">
              <a:solidFill>
                <a:prstClr val="black"/>
              </a:solidFill>
            </a:endParaRPr>
          </a:p>
        </p:txBody>
      </p:sp>
    </p:spTree>
    <p:extLst>
      <p:ext uri="{BB962C8B-B14F-4D97-AF65-F5344CB8AC3E}">
        <p14:creationId xmlns:p14="http://schemas.microsoft.com/office/powerpoint/2010/main" xmlns="" val="18234417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5"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ppt_w</p:attrName>
                                        </p:attrNameLst>
                                      </p:cBhvr>
                                      <p:tavLst>
                                        <p:tav tm="0" fmla="#ppt_w*sin(2.5*pi*$)">
                                          <p:val>
                                            <p:fltVal val="0"/>
                                          </p:val>
                                        </p:tav>
                                        <p:tav tm="100000">
                                          <p:val>
                                            <p:fltVal val="1"/>
                                          </p:val>
                                        </p:tav>
                                      </p:tavLst>
                                    </p:anim>
                                    <p:anim calcmode="lin" valueType="num">
                                      <p:cBhvr>
                                        <p:cTn id="18" dur="75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6" grpId="0"/>
      <p:bldP spid="9"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05988625-5BE6-578E-B04F-5E89DAD4360B}"/>
              </a:ext>
            </a:extLst>
          </p:cNvPr>
          <p:cNvSpPr txBox="1"/>
          <p:nvPr/>
        </p:nvSpPr>
        <p:spPr>
          <a:xfrm>
            <a:off x="2756084" y="1686845"/>
            <a:ext cx="9179243" cy="4401205"/>
          </a:xfrm>
          <a:prstGeom prst="rect">
            <a:avLst/>
          </a:prstGeom>
          <a:noFill/>
        </p:spPr>
        <p:txBody>
          <a:bodyPr wrap="square">
            <a:spAutoFit/>
          </a:bodyPr>
          <a:lstStyle/>
          <a:p>
            <a:pPr>
              <a:spcBef>
                <a:spcPts val="600"/>
              </a:spcBef>
            </a:pPr>
            <a:r>
              <a:rPr lang="pl-PL" sz="2800" b="1" dirty="0" smtClean="0">
                <a:solidFill>
                  <a:prstClr val="black"/>
                </a:solidFill>
                <a:latin typeface="Constantia" panose="02030602050306030303" pitchFamily="18" charset="0"/>
              </a:rPr>
              <a:t>„Kiedy </a:t>
            </a:r>
            <a:r>
              <a:rPr lang="pl-PL" sz="2800" b="1" dirty="0">
                <a:solidFill>
                  <a:prstClr val="black"/>
                </a:solidFill>
                <a:latin typeface="Constantia" panose="02030602050306030303" pitchFamily="18" charset="0"/>
              </a:rPr>
              <a:t>napadają cię pokusy, kiedy troska, zakłopotanie i ciemność zdają się otaczać twoją duszę, spójrz na miejsce, w którym ostatnio widziałeś światło. </a:t>
            </a:r>
            <a:r>
              <a:rPr lang="pl-PL" sz="2800" b="1" dirty="0">
                <a:solidFill>
                  <a:prstClr val="black"/>
                </a:solidFill>
                <a:latin typeface="Constantia" panose="02030602050306030303" pitchFamily="18" charset="0"/>
              </a:rPr>
              <a:t>Odpocznij w miłości Chrystusa i pod Jego troskliwą opieką. Kiedy grzech walczy o panowanie w sercu, kiedy wina uciska duszę i obciąża sumienie, kiedy niewiara zaciemnia umysł, pamiętaj, że łaska Chrystusa jest wystarczająca, aby pokonać grzech i wypędzić ciemność. </a:t>
            </a:r>
            <a:r>
              <a:rPr lang="pl-PL" sz="2800" b="1" dirty="0">
                <a:solidFill>
                  <a:prstClr val="black"/>
                </a:solidFill>
                <a:latin typeface="Constantia" panose="02030602050306030303" pitchFamily="18" charset="0"/>
              </a:rPr>
              <a:t>Wchodząc w społeczność ze Zbawicielem, wkraczamy w obszar </a:t>
            </a:r>
            <a:r>
              <a:rPr lang="pl-PL" sz="2800" b="1" dirty="0" smtClean="0">
                <a:solidFill>
                  <a:prstClr val="black"/>
                </a:solidFill>
                <a:latin typeface="Constantia" panose="02030602050306030303" pitchFamily="18" charset="0"/>
              </a:rPr>
              <a:t>pokoju.”</a:t>
            </a:r>
            <a:endParaRPr lang="en" sz="2800" b="1" dirty="0">
              <a:solidFill>
                <a:prstClr val="black"/>
              </a:solidFill>
              <a:latin typeface="Constantia" panose="02030602050306030303" pitchFamily="18" charset="0"/>
            </a:endParaRPr>
          </a:p>
        </p:txBody>
      </p:sp>
      <p:sp>
        <p:nvSpPr>
          <p:cNvPr id="4" name="CuadroTexto 3">
            <a:extLst>
              <a:ext uri="{FF2B5EF4-FFF2-40B4-BE49-F238E27FC236}">
                <a16:creationId xmlns:a16="http://schemas.microsoft.com/office/drawing/2014/main" xmlns="" id="{F109F5B5-FAFD-B5E4-DDAD-C6235185F207}"/>
              </a:ext>
            </a:extLst>
          </p:cNvPr>
          <p:cNvSpPr txBox="1"/>
          <p:nvPr/>
        </p:nvSpPr>
        <p:spPr>
          <a:xfrm>
            <a:off x="7881298" y="6417205"/>
            <a:ext cx="4179157" cy="338554"/>
          </a:xfrm>
          <a:prstGeom prst="rect">
            <a:avLst/>
          </a:prstGeom>
          <a:noFill/>
        </p:spPr>
        <p:txBody>
          <a:bodyPr wrap="none" rtlCol="0">
            <a:spAutoFit/>
          </a:bodyPr>
          <a:lstStyle/>
          <a:p>
            <a:pPr algn="r"/>
            <a:r>
              <a:rPr lang="en" sz="1600" b="1" dirty="0">
                <a:solidFill>
                  <a:prstClr val="black"/>
                </a:solidFill>
              </a:rPr>
              <a:t>EGW (</a:t>
            </a:r>
            <a:r>
              <a:rPr lang="pl-PL" sz="1600" b="1" i="1" dirty="0">
                <a:solidFill>
                  <a:prstClr val="black"/>
                </a:solidFill>
              </a:rPr>
              <a:t>Śladami Wielkiego Lekarza</a:t>
            </a:r>
            <a:r>
              <a:rPr lang="en" sz="1600" b="1" dirty="0">
                <a:solidFill>
                  <a:prstClr val="black"/>
                </a:solidFill>
              </a:rPr>
              <a:t>, </a:t>
            </a:r>
            <a:r>
              <a:rPr lang="pl-PL" sz="1600" b="1" dirty="0">
                <a:solidFill>
                  <a:prstClr val="black"/>
                </a:solidFill>
              </a:rPr>
              <a:t>s</a:t>
            </a:r>
            <a:r>
              <a:rPr lang="en" sz="1600" b="1" dirty="0">
                <a:solidFill>
                  <a:prstClr val="black"/>
                </a:solidFill>
              </a:rPr>
              <a:t>. 193)</a:t>
            </a:r>
          </a:p>
        </p:txBody>
      </p:sp>
    </p:spTree>
    <p:extLst>
      <p:ext uri="{BB962C8B-B14F-4D97-AF65-F5344CB8AC3E}">
        <p14:creationId xmlns:p14="http://schemas.microsoft.com/office/powerpoint/2010/main" xmlns="" val="12206503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3000" b="-13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 xmlns:a16="http://schemas.microsoft.com/office/drawing/2014/main" id="{551518BC-7885-658F-0AE1-38256832C8DE}"/>
              </a:ext>
            </a:extLst>
          </p:cNvPr>
          <p:cNvSpPr txBox="1"/>
          <p:nvPr/>
        </p:nvSpPr>
        <p:spPr>
          <a:xfrm>
            <a:off x="7400925" y="4415967"/>
            <a:ext cx="4486275" cy="1938992"/>
          </a:xfrm>
          <a:prstGeom prst="rect">
            <a:avLst/>
          </a:prstGeom>
          <a:ln w="57150">
            <a:solidFill>
              <a:srgbClr val="A42511"/>
            </a:solidFill>
          </a:ln>
          <a:scene3d>
            <a:camera prst="orthographicFront"/>
            <a:lightRig rig="threePt" dir="t"/>
          </a:scene3d>
          <a:sp3d>
            <a:bevelT prst="relaxedInset"/>
          </a:sp3d>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pl-PL" sz="2000" b="1" dirty="0" smtClean="0">
                <a:solidFill>
                  <a:prstClr val="white"/>
                </a:solidFill>
                <a:effectLst>
                  <a:outerShdw blurRad="38100" dist="38100" dir="2700000" algn="tl">
                    <a:srgbClr val="000000">
                      <a:alpha val="43137"/>
                    </a:srgbClr>
                  </a:outerShdw>
                </a:effectLst>
                <a:latin typeface="Comic Sans MS" panose="030F0702030302020204" pitchFamily="66" charset="0"/>
              </a:rPr>
              <a:t>„I wybuchła walka w niebie: Michał i aniołowie jego stoczyli bój ze smokiem. I walczył smok i aniołowie </a:t>
            </a:r>
            <a:r>
              <a:rPr lang="pl-PL" sz="2000" b="1" dirty="0" err="1" smtClean="0">
                <a:solidFill>
                  <a:prstClr val="white"/>
                </a:solidFill>
                <a:effectLst>
                  <a:outerShdw blurRad="38100" dist="38100" dir="2700000" algn="tl">
                    <a:srgbClr val="000000">
                      <a:alpha val="43137"/>
                    </a:srgbClr>
                  </a:outerShdw>
                </a:effectLst>
                <a:latin typeface="Comic Sans MS" panose="030F0702030302020204" pitchFamily="66" charset="0"/>
              </a:rPr>
              <a:t>jego,lecz</a:t>
            </a:r>
            <a:r>
              <a:rPr lang="pl-PL" sz="2000" b="1" dirty="0" smtClean="0">
                <a:solidFill>
                  <a:prstClr val="white"/>
                </a:solidFill>
                <a:effectLst>
                  <a:outerShdw blurRad="38100" dist="38100" dir="2700000" algn="tl">
                    <a:srgbClr val="000000">
                      <a:alpha val="43137"/>
                    </a:srgbClr>
                  </a:outerShdw>
                </a:effectLst>
                <a:latin typeface="Comic Sans MS" panose="030F0702030302020204" pitchFamily="66" charset="0"/>
              </a:rPr>
              <a:t> nie przemógł i nie było już dla nich miejsca w niebie</a:t>
            </a:r>
            <a:r>
              <a:rPr lang="es-ES" sz="2000" b="1" dirty="0" smtClean="0">
                <a:solidFill>
                  <a:prstClr val="white"/>
                </a:solidFill>
                <a:effectLst>
                  <a:outerShdw blurRad="38100" dist="38100" dir="2700000" algn="tl">
                    <a:srgbClr val="000000">
                      <a:alpha val="43137"/>
                    </a:srgbClr>
                  </a:outerShdw>
                </a:effectLst>
                <a:latin typeface="Comic Sans MS" panose="030F0702030302020204" pitchFamily="66" charset="0"/>
              </a:rPr>
              <a:t>” </a:t>
            </a:r>
            <a:r>
              <a:rPr lang="es-ES" sz="1600" b="1" dirty="0" smtClean="0">
                <a:solidFill>
                  <a:prstClr val="white"/>
                </a:solidFill>
                <a:effectLst>
                  <a:outerShdw blurRad="38100" dist="38100" dir="2700000" algn="tl">
                    <a:srgbClr val="000000">
                      <a:alpha val="43137"/>
                    </a:srgbClr>
                  </a:outerShdw>
                </a:effectLst>
                <a:latin typeface="Comic Sans MS" panose="030F0702030302020204" pitchFamily="66" charset="0"/>
              </a:rPr>
              <a:t>(</a:t>
            </a:r>
            <a:r>
              <a:rPr lang="pl-PL" sz="1600" b="1" dirty="0" smtClean="0">
                <a:solidFill>
                  <a:prstClr val="white"/>
                </a:solidFill>
                <a:effectLst>
                  <a:outerShdw blurRad="38100" dist="38100" dir="2700000" algn="tl">
                    <a:srgbClr val="000000">
                      <a:alpha val="43137"/>
                    </a:srgbClr>
                  </a:outerShdw>
                </a:effectLst>
                <a:latin typeface="Comic Sans MS" panose="030F0702030302020204" pitchFamily="66" charset="0"/>
              </a:rPr>
              <a:t>Apokalipsa</a:t>
            </a:r>
            <a:r>
              <a:rPr lang="es-ES" sz="1600" b="1" dirty="0" smtClean="0">
                <a:solidFill>
                  <a:prstClr val="white"/>
                </a:solidFill>
                <a:effectLst>
                  <a:outerShdw blurRad="38100" dist="38100" dir="2700000" algn="tl">
                    <a:srgbClr val="000000">
                      <a:alpha val="43137"/>
                    </a:srgbClr>
                  </a:outerShdw>
                </a:effectLst>
                <a:latin typeface="Comic Sans MS" panose="030F0702030302020204" pitchFamily="66" charset="0"/>
              </a:rPr>
              <a:t> 12</a:t>
            </a:r>
            <a:r>
              <a:rPr lang="pl-PL" sz="1600" b="1" dirty="0" smtClean="0">
                <a:solidFill>
                  <a:prstClr val="white"/>
                </a:solidFill>
                <a:effectLst>
                  <a:outerShdw blurRad="38100" dist="38100" dir="2700000" algn="tl">
                    <a:srgbClr val="000000">
                      <a:alpha val="43137"/>
                    </a:srgbClr>
                  </a:outerShdw>
                </a:effectLst>
                <a:latin typeface="Comic Sans MS" panose="030F0702030302020204" pitchFamily="66" charset="0"/>
              </a:rPr>
              <a:t>,</a:t>
            </a:r>
            <a:r>
              <a:rPr lang="es-ES" sz="1600" b="1" dirty="0" smtClean="0">
                <a:solidFill>
                  <a:prstClr val="white"/>
                </a:solidFill>
                <a:effectLst>
                  <a:outerShdw blurRad="38100" dist="38100" dir="2700000" algn="tl">
                    <a:srgbClr val="000000">
                      <a:alpha val="43137"/>
                    </a:srgbClr>
                  </a:outerShdw>
                </a:effectLst>
                <a:latin typeface="Comic Sans MS" panose="030F0702030302020204" pitchFamily="66" charset="0"/>
              </a:rPr>
              <a:t>7</a:t>
            </a:r>
            <a:r>
              <a:rPr lang="pl-PL" sz="1600" b="1" dirty="0" smtClean="0">
                <a:solidFill>
                  <a:prstClr val="white"/>
                </a:solidFill>
                <a:effectLst>
                  <a:outerShdw blurRad="38100" dist="38100" dir="2700000" algn="tl">
                    <a:srgbClr val="000000">
                      <a:alpha val="43137"/>
                    </a:srgbClr>
                  </a:outerShdw>
                </a:effectLst>
                <a:latin typeface="Comic Sans MS" panose="030F0702030302020204" pitchFamily="66" charset="0"/>
              </a:rPr>
              <a:t>-</a:t>
            </a:r>
            <a:r>
              <a:rPr lang="es-ES" sz="1600" b="1" dirty="0" smtClean="0">
                <a:solidFill>
                  <a:prstClr val="white"/>
                </a:solidFill>
                <a:effectLst>
                  <a:outerShdw blurRad="38100" dist="38100" dir="2700000" algn="tl">
                    <a:srgbClr val="000000">
                      <a:alpha val="43137"/>
                    </a:srgbClr>
                  </a:outerShdw>
                </a:effectLst>
                <a:latin typeface="Comic Sans MS" panose="030F0702030302020204" pitchFamily="66" charset="0"/>
              </a:rPr>
              <a:t>8)</a:t>
            </a:r>
            <a:endParaRPr lang="es-ES" sz="2000" b="1" dirty="0">
              <a:solidFill>
                <a:prstClr val="white"/>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 xmlns:p14="http://schemas.microsoft.com/office/powerpoint/2010/main" val="2737535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C5C19675-5A62-6CD9-4EC1-A3687D03D50D}"/>
              </a:ext>
            </a:extLst>
          </p:cNvPr>
          <p:cNvSpPr txBox="1"/>
          <p:nvPr/>
        </p:nvSpPr>
        <p:spPr>
          <a:xfrm>
            <a:off x="7887322" y="4155517"/>
            <a:ext cx="4304677" cy="2554545"/>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pl-PL" sz="2400" b="1" dirty="0" smtClean="0">
                <a:solidFill>
                  <a:srgbClr val="D1460F"/>
                </a:solidFill>
                <a:effectLst>
                  <a:reflection blurRad="6350" stA="55000" endA="300" endPos="45500" dir="5400000" sy="-100000" algn="bl" rotWithShape="0"/>
                </a:effectLst>
              </a:rPr>
              <a:t>Początek konfliktu</a:t>
            </a:r>
            <a:endParaRPr lang="en" sz="2400" b="1" dirty="0">
              <a:solidFill>
                <a:srgbClr val="D1460F"/>
              </a:solidFill>
              <a:effectLst>
                <a:reflection blurRad="6350" stA="55000" endA="300" endPos="45500" dir="5400000" sy="-100000" algn="bl" rotWithShape="0"/>
              </a:effectLst>
            </a:endParaRPr>
          </a:p>
          <a:p>
            <a:pPr>
              <a:spcBef>
                <a:spcPts val="1200"/>
              </a:spcBef>
            </a:pPr>
            <a:r>
              <a:rPr lang="pl-PL" sz="2400" b="1" dirty="0" smtClean="0">
                <a:solidFill>
                  <a:srgbClr val="0FD21A"/>
                </a:solidFill>
                <a:effectLst>
                  <a:reflection blurRad="6350" stA="55000" endA="300" endPos="45500" dir="5400000" sy="-100000" algn="bl" rotWithShape="0"/>
                </a:effectLst>
              </a:rPr>
              <a:t>Bunt w niebie</a:t>
            </a:r>
            <a:endParaRPr lang="en" sz="2400" b="1" dirty="0">
              <a:solidFill>
                <a:srgbClr val="0FD21A"/>
              </a:solidFill>
              <a:effectLst>
                <a:reflection blurRad="6350" stA="55000" endA="300" endPos="45500" dir="5400000" sy="-100000" algn="bl" rotWithShape="0"/>
              </a:effectLst>
            </a:endParaRPr>
          </a:p>
          <a:p>
            <a:pPr>
              <a:spcBef>
                <a:spcPts val="1200"/>
              </a:spcBef>
            </a:pPr>
            <a:r>
              <a:rPr lang="pl-PL" sz="2400" b="1" dirty="0" smtClean="0">
                <a:solidFill>
                  <a:srgbClr val="0791C1"/>
                </a:solidFill>
                <a:effectLst>
                  <a:reflection blurRad="6350" stA="55000" endA="300" endPos="45500" dir="5400000" sy="-100000" algn="bl" rotWithShape="0"/>
                </a:effectLst>
              </a:rPr>
              <a:t>Bunt na Ziemi</a:t>
            </a:r>
            <a:endParaRPr lang="en" sz="2400" b="1" dirty="0">
              <a:solidFill>
                <a:srgbClr val="0791C1"/>
              </a:solidFill>
              <a:effectLst>
                <a:reflection blurRad="6350" stA="55000" endA="300" endPos="45500" dir="5400000" sy="-100000" algn="bl" rotWithShape="0"/>
              </a:effectLst>
            </a:endParaRPr>
          </a:p>
          <a:p>
            <a:pPr>
              <a:spcBef>
                <a:spcPts val="1200"/>
              </a:spcBef>
            </a:pPr>
            <a:r>
              <a:rPr lang="pl-PL" sz="2400" b="1" dirty="0" smtClean="0">
                <a:solidFill>
                  <a:srgbClr val="CC0D83"/>
                </a:solidFill>
                <a:effectLst>
                  <a:reflection blurRad="6350" stA="55000" endA="300" endPos="45500" dir="5400000" sy="-100000" algn="bl" rotWithShape="0"/>
                </a:effectLst>
              </a:rPr>
              <a:t>Miłość </a:t>
            </a:r>
            <a:r>
              <a:rPr lang="pl-PL" sz="2400" b="1" dirty="0" smtClean="0">
                <a:solidFill>
                  <a:srgbClr val="CC0D83"/>
                </a:solidFill>
                <a:effectLst>
                  <a:reflection blurRad="6350" stA="55000" endA="300" endPos="45500" dir="5400000" sy="-100000" algn="bl" rotWithShape="0"/>
                </a:effectLst>
              </a:rPr>
              <a:t>się odradza</a:t>
            </a:r>
            <a:endParaRPr lang="en" sz="2400" b="1" dirty="0">
              <a:solidFill>
                <a:srgbClr val="CC0D83"/>
              </a:solidFill>
              <a:effectLst>
                <a:reflection blurRad="6350" stA="55000" endA="300" endPos="45500" dir="5400000" sy="-100000" algn="bl" rotWithShape="0"/>
              </a:effectLst>
            </a:endParaRPr>
          </a:p>
          <a:p>
            <a:pPr>
              <a:spcBef>
                <a:spcPts val="1200"/>
              </a:spcBef>
            </a:pPr>
            <a:r>
              <a:rPr lang="pl-PL" sz="2400" b="1" dirty="0" smtClean="0">
                <a:solidFill>
                  <a:srgbClr val="6106B1"/>
                </a:solidFill>
                <a:effectLst>
                  <a:reflection blurRad="6350" stA="55000" endA="300" endPos="45500" dir="5400000" sy="-100000" algn="bl" rotWithShape="0"/>
                </a:effectLst>
              </a:rPr>
              <a:t>Konflikt dzisiaj</a:t>
            </a:r>
            <a:endParaRPr lang="en" sz="2400" b="1" dirty="0">
              <a:solidFill>
                <a:srgbClr val="6106B1"/>
              </a:solidFill>
              <a:effectLst>
                <a:reflection blurRad="6350" stA="55000" endA="300" endPos="45500" dir="5400000" sy="-100000" algn="bl" rotWithShape="0"/>
              </a:effectLst>
            </a:endParaRPr>
          </a:p>
        </p:txBody>
      </p:sp>
      <p:sp>
        <p:nvSpPr>
          <p:cNvPr id="3" name="CuadroTexto 2">
            <a:extLst>
              <a:ext uri="{FF2B5EF4-FFF2-40B4-BE49-F238E27FC236}">
                <a16:creationId xmlns="" xmlns:a16="http://schemas.microsoft.com/office/drawing/2014/main" id="{7D5B1528-CF34-F35C-0C5B-1E87D36C56A4}"/>
              </a:ext>
            </a:extLst>
          </p:cNvPr>
          <p:cNvSpPr txBox="1"/>
          <p:nvPr/>
        </p:nvSpPr>
        <p:spPr>
          <a:xfrm>
            <a:off x="135172" y="-9625"/>
            <a:ext cx="4842346" cy="1631216"/>
          </a:xfrm>
          <a:prstGeom prst="rect">
            <a:avLst/>
          </a:prstGeom>
          <a:noFill/>
        </p:spPr>
        <p:txBody>
          <a:bodyPr wrap="square" rtlCol="0">
            <a:spAutoFit/>
          </a:bodyPr>
          <a:lstStyle/>
          <a:p>
            <a:pPr>
              <a:spcBef>
                <a:spcPts val="600"/>
              </a:spcBef>
            </a:pPr>
            <a:r>
              <a:rPr lang="pl-PL" sz="2000" b="1" dirty="0" smtClean="0"/>
              <a:t>Żyjemy zanurzeni w konflikcie o wymiarze galaktycznym. Nawet jeśli nie jesteśmy tego świadomi lub nie wierzymy, że jest to możliwe, konflikt ten jest rzeczywisty.</a:t>
            </a:r>
            <a:endParaRPr lang="en" sz="2000" b="1" dirty="0"/>
          </a:p>
        </p:txBody>
      </p:sp>
      <p:pic>
        <p:nvPicPr>
          <p:cNvPr id="5" name="Imagen 4" descr="Un grupo de personas sentadas en una sala&#10;&#10;Descripción generada automáticamente con confianza media">
            <a:extLst>
              <a:ext uri="{FF2B5EF4-FFF2-40B4-BE49-F238E27FC236}">
                <a16:creationId xmlns="" xmlns:a16="http://schemas.microsoft.com/office/drawing/2014/main" id="{07608555-C505-07BE-B376-69F17DCBEA68}"/>
              </a:ext>
            </a:extLst>
          </p:cNvPr>
          <p:cNvPicPr>
            <a:picLocks noChangeAspect="1"/>
          </p:cNvPicPr>
          <p:nvPr/>
        </p:nvPicPr>
        <p:blipFill>
          <a:blip r:embed="rId4" cstate="print">
            <a:extLst>
              <a:ext uri="{28A0092B-C50C-407E-A947-70E740481C1C}">
                <a14:useLocalDpi xmlns="" xmlns:a14="http://schemas.microsoft.com/office/drawing/2010/main"/>
              </a:ext>
            </a:extLst>
          </a:blip>
          <a:stretch>
            <a:fillRect/>
          </a:stretch>
        </p:blipFill>
        <p:spPr>
          <a:xfrm>
            <a:off x="8955647" y="184935"/>
            <a:ext cx="2972167" cy="3852809"/>
          </a:xfrm>
          <a:prstGeom prst="round2DiagRect">
            <a:avLst>
              <a:gd name="adj1" fmla="val 16667"/>
              <a:gd name="adj2" fmla="val 0"/>
            </a:avLst>
          </a:prstGeom>
          <a:ln w="38100" cap="sq">
            <a:solidFill>
              <a:srgbClr val="C00000"/>
            </a:solidFill>
            <a:miter lim="800000"/>
          </a:ln>
          <a:effectLst>
            <a:outerShdw blurRad="254000" algn="tl" rotWithShape="0">
              <a:srgbClr val="000000">
                <a:alpha val="43000"/>
              </a:srgbClr>
            </a:outerShdw>
          </a:effectLst>
        </p:spPr>
      </p:pic>
      <p:pic>
        <p:nvPicPr>
          <p:cNvPr id="11" name="Imagen 10" descr="Un grupo de personas sentadas alrededor de una mesa&#10;&#10;Descripción generada automáticamente">
            <a:extLst>
              <a:ext uri="{FF2B5EF4-FFF2-40B4-BE49-F238E27FC236}">
                <a16:creationId xmlns="" xmlns:a16="http://schemas.microsoft.com/office/drawing/2014/main" id="{37C3B44F-3B03-2D12-3B28-0C020BDA10AF}"/>
              </a:ext>
            </a:extLst>
          </p:cNvPr>
          <p:cNvPicPr>
            <a:picLocks noChangeAspect="1"/>
          </p:cNvPicPr>
          <p:nvPr/>
        </p:nvPicPr>
        <p:blipFill rotWithShape="1">
          <a:blip r:embed="rId5" cstate="print">
            <a:extLst>
              <a:ext uri="{28A0092B-C50C-407E-A947-70E740481C1C}">
                <a14:useLocalDpi xmlns="" xmlns:a14="http://schemas.microsoft.com/office/drawing/2010/main"/>
              </a:ext>
            </a:extLst>
          </a:blip>
          <a:srcRect/>
          <a:stretch/>
        </p:blipFill>
        <p:spPr>
          <a:xfrm>
            <a:off x="5126803" y="184935"/>
            <a:ext cx="3710311" cy="3852809"/>
          </a:xfrm>
          <a:prstGeom prst="round2DiagRect">
            <a:avLst>
              <a:gd name="adj1" fmla="val 0"/>
              <a:gd name="adj2" fmla="val 13490"/>
            </a:avLst>
          </a:prstGeom>
          <a:ln w="38100" cap="sq">
            <a:solidFill>
              <a:schemeClr val="accent1"/>
            </a:solidFill>
            <a:miter lim="800000"/>
          </a:ln>
          <a:effectLst>
            <a:outerShdw blurRad="254000" algn="tl" rotWithShape="0">
              <a:srgbClr val="000000">
                <a:alpha val="43000"/>
              </a:srgbClr>
            </a:outerShdw>
          </a:effectLst>
        </p:spPr>
      </p:pic>
      <p:pic>
        <p:nvPicPr>
          <p:cNvPr id="13" name="Imagen 12" descr="Imagen que contiene persona, hombre, sostener, agua&#10;&#10;Descripción generada automáticamente">
            <a:extLst>
              <a:ext uri="{FF2B5EF4-FFF2-40B4-BE49-F238E27FC236}">
                <a16:creationId xmlns="" xmlns:a16="http://schemas.microsoft.com/office/drawing/2014/main" id="{7A8E152C-91E3-14AC-38A4-3DF54B87AE6C}"/>
              </a:ext>
            </a:extLst>
          </p:cNvPr>
          <p:cNvPicPr>
            <a:picLocks noChangeAspect="1"/>
          </p:cNvPicPr>
          <p:nvPr/>
        </p:nvPicPr>
        <p:blipFill rotWithShape="1">
          <a:blip r:embed="rId6" cstate="print">
            <a:extLst>
              <a:ext uri="{28A0092B-C50C-407E-A947-70E740481C1C}">
                <a14:useLocalDpi xmlns="" xmlns:a14="http://schemas.microsoft.com/office/drawing/2010/main"/>
              </a:ext>
            </a:extLst>
          </a:blip>
          <a:srcRect/>
          <a:stretch/>
        </p:blipFill>
        <p:spPr>
          <a:xfrm>
            <a:off x="205628" y="4307022"/>
            <a:ext cx="2308972" cy="2443044"/>
          </a:xfrm>
          <a:prstGeom prst="roundRect">
            <a:avLst>
              <a:gd name="adj" fmla="val 4167"/>
            </a:avLst>
          </a:prstGeom>
          <a:solidFill>
            <a:srgbClr val="FFFFFF"/>
          </a:solidFill>
          <a:ln w="76200" cap="sq">
            <a:gradFill flip="none" rotWithShape="1">
              <a:gsLst>
                <a:gs pos="0">
                  <a:srgbClr val="8E261C"/>
                </a:gs>
                <a:gs pos="46000">
                  <a:srgbClr val="E7916F"/>
                </a:gs>
                <a:gs pos="55000">
                  <a:srgbClr val="BDDAE9"/>
                </a:gs>
                <a:gs pos="100000">
                  <a:srgbClr val="355C7C"/>
                </a:gs>
              </a:gsLst>
              <a:lin ang="0" scaled="1"/>
              <a:tileRect/>
            </a:gradFill>
            <a:miter lim="800000"/>
          </a:ln>
          <a:effectLst/>
          <a:scene3d>
            <a:camera prst="orthographicFront"/>
            <a:lightRig rig="threePt" dir="t">
              <a:rot lat="0" lon="0" rev="2700000"/>
            </a:lightRig>
          </a:scene3d>
          <a:sp3d>
            <a:bevelT h="38100"/>
            <a:contourClr>
              <a:srgbClr val="C0C0C0"/>
            </a:contourClr>
          </a:sp3d>
        </p:spPr>
      </p:pic>
      <p:pic>
        <p:nvPicPr>
          <p:cNvPr id="15" name="Imagen 14" descr="Patrón de fondo&#10;&#10;Descripción generada automáticamente con confianza media">
            <a:extLst>
              <a:ext uri="{FF2B5EF4-FFF2-40B4-BE49-F238E27FC236}">
                <a16:creationId xmlns="" xmlns:a16="http://schemas.microsoft.com/office/drawing/2014/main" id="{DFA31102-389C-E6C8-9A61-D01F70363219}"/>
              </a:ext>
            </a:extLst>
          </p:cNvPr>
          <p:cNvPicPr>
            <a:picLocks noChangeAspect="1"/>
          </p:cNvPicPr>
          <p:nvPr/>
        </p:nvPicPr>
        <p:blipFill>
          <a:blip r:embed="rId7" cstate="print">
            <a:extLst>
              <a:ext uri="{28A0092B-C50C-407E-A947-70E740481C1C}">
                <a14:useLocalDpi xmlns="" xmlns:a14="http://schemas.microsoft.com/office/drawing/2010/main"/>
              </a:ext>
            </a:extLst>
          </a:blip>
          <a:stretch>
            <a:fillRect/>
          </a:stretch>
        </p:blipFill>
        <p:spPr>
          <a:xfrm>
            <a:off x="2867025" y="4305673"/>
            <a:ext cx="3007248" cy="2444394"/>
          </a:xfrm>
          <a:prstGeom prst="roundRect">
            <a:avLst>
              <a:gd name="adj" fmla="val 4167"/>
            </a:avLst>
          </a:prstGeom>
          <a:solidFill>
            <a:srgbClr val="FFFFFF"/>
          </a:solidFill>
          <a:ln w="76200" cap="sq">
            <a:gradFill flip="none" rotWithShape="1">
              <a:gsLst>
                <a:gs pos="0">
                  <a:srgbClr val="8E261C"/>
                </a:gs>
                <a:gs pos="46000">
                  <a:srgbClr val="E7916F"/>
                </a:gs>
                <a:gs pos="55000">
                  <a:srgbClr val="BDDAE9"/>
                </a:gs>
                <a:gs pos="100000">
                  <a:srgbClr val="355C7C"/>
                </a:gs>
              </a:gsLst>
              <a:lin ang="10800000" scaled="1"/>
              <a:tileRect/>
            </a:gradFill>
            <a:miter lim="800000"/>
          </a:ln>
          <a:effectLst/>
          <a:scene3d>
            <a:camera prst="orthographicFront"/>
            <a:lightRig rig="threePt" dir="t">
              <a:rot lat="0" lon="0" rev="2700000"/>
            </a:lightRig>
          </a:scene3d>
          <a:sp3d>
            <a:bevelT h="38100"/>
            <a:contourClr>
              <a:srgbClr val="C0C0C0"/>
            </a:contourClr>
          </a:sp3d>
        </p:spPr>
      </p:pic>
      <p:pic>
        <p:nvPicPr>
          <p:cNvPr id="16" name="Imagen 15" descr="Forma, Flecha&#10;&#10;Descripción generada automáticamente">
            <a:extLst>
              <a:ext uri="{FF2B5EF4-FFF2-40B4-BE49-F238E27FC236}">
                <a16:creationId xmlns="" xmlns:a16="http://schemas.microsoft.com/office/drawing/2014/main" id="{D7D77FC2-0C93-1B03-DE30-9CEDA71A4C77}"/>
              </a:ext>
            </a:extLst>
          </p:cNvPr>
          <p:cNvPicPr>
            <a:picLocks noChangeAspect="1"/>
          </p:cNvPicPr>
          <p:nvPr/>
        </p:nvPicPr>
        <p:blipFill>
          <a:blip r:embed="rId8" cstate="print">
            <a:extLst>
              <a:ext uri="{28A0092B-C50C-407E-A947-70E740481C1C}">
                <a14:useLocalDpi xmlns="" xmlns:a14="http://schemas.microsoft.com/office/drawing/2010/main"/>
              </a:ext>
            </a:extLst>
          </a:blip>
          <a:stretch>
            <a:fillRect/>
          </a:stretch>
        </p:blipFill>
        <p:spPr>
          <a:xfrm>
            <a:off x="6836560" y="4743859"/>
            <a:ext cx="944887" cy="296473"/>
          </a:xfrm>
          <a:prstGeom prst="rect">
            <a:avLst/>
          </a:prstGeom>
          <a:effectLst>
            <a:outerShdw blurRad="50800" dist="38100" dir="8100000" algn="tr" rotWithShape="0">
              <a:prstClr val="black">
                <a:alpha val="40000"/>
              </a:prstClr>
            </a:outerShdw>
            <a:reflection blurRad="6350" stA="50000" endA="300" endPos="55500" dist="50800" dir="5400000" sy="-100000" algn="bl" rotWithShape="0"/>
          </a:effectLst>
        </p:spPr>
      </p:pic>
      <p:pic>
        <p:nvPicPr>
          <p:cNvPr id="19" name="Imagen 18" descr="Forma&#10;&#10;Descripción generada automáticamente">
            <a:extLst>
              <a:ext uri="{FF2B5EF4-FFF2-40B4-BE49-F238E27FC236}">
                <a16:creationId xmlns="" xmlns:a16="http://schemas.microsoft.com/office/drawing/2014/main" id="{370DC1B9-07F9-5F8E-D70F-E4491A554C2B}"/>
              </a:ext>
            </a:extLst>
          </p:cNvPr>
          <p:cNvPicPr>
            <a:picLocks noChangeAspect="1"/>
          </p:cNvPicPr>
          <p:nvPr/>
        </p:nvPicPr>
        <p:blipFill>
          <a:blip r:embed="rId9" cstate="print">
            <a:extLst>
              <a:ext uri="{28A0092B-C50C-407E-A947-70E740481C1C}">
                <a14:useLocalDpi xmlns="" xmlns:a14="http://schemas.microsoft.com/office/drawing/2010/main"/>
              </a:ext>
            </a:extLst>
          </a:blip>
          <a:stretch>
            <a:fillRect/>
          </a:stretch>
        </p:blipFill>
        <p:spPr>
          <a:xfrm>
            <a:off x="6836560" y="5264073"/>
            <a:ext cx="944887" cy="296473"/>
          </a:xfrm>
          <a:prstGeom prst="rect">
            <a:avLst/>
          </a:prstGeom>
          <a:effectLst>
            <a:outerShdw blurRad="50800" dist="38100" dir="8100000" algn="tr" rotWithShape="0">
              <a:prstClr val="black">
                <a:alpha val="40000"/>
              </a:prstClr>
            </a:outerShdw>
            <a:reflection blurRad="6350" stA="50000" endA="300" endPos="55500" dist="50800" dir="5400000" sy="-100000" algn="bl" rotWithShape="0"/>
          </a:effectLst>
        </p:spPr>
      </p:pic>
      <p:pic>
        <p:nvPicPr>
          <p:cNvPr id="20" name="Imagen 19" descr="Forma, Flecha&#10;&#10;Descripción generada automáticamente">
            <a:extLst>
              <a:ext uri="{FF2B5EF4-FFF2-40B4-BE49-F238E27FC236}">
                <a16:creationId xmlns="" xmlns:a16="http://schemas.microsoft.com/office/drawing/2014/main" id="{57F379E1-28E9-497A-2BAA-EDD6A3614F63}"/>
              </a:ext>
            </a:extLst>
          </p:cNvPr>
          <p:cNvPicPr>
            <a:picLocks noChangeAspect="1"/>
          </p:cNvPicPr>
          <p:nvPr/>
        </p:nvPicPr>
        <p:blipFill>
          <a:blip r:embed="rId10" cstate="print">
            <a:extLst>
              <a:ext uri="{28A0092B-C50C-407E-A947-70E740481C1C}">
                <a14:useLocalDpi xmlns="" xmlns:a14="http://schemas.microsoft.com/office/drawing/2010/main"/>
              </a:ext>
            </a:extLst>
          </a:blip>
          <a:stretch>
            <a:fillRect/>
          </a:stretch>
        </p:blipFill>
        <p:spPr>
          <a:xfrm>
            <a:off x="6836560" y="5784287"/>
            <a:ext cx="944887" cy="296473"/>
          </a:xfrm>
          <a:prstGeom prst="rect">
            <a:avLst/>
          </a:prstGeom>
          <a:effectLst>
            <a:outerShdw blurRad="50800" dist="38100" dir="8100000" algn="tr" rotWithShape="0">
              <a:prstClr val="black">
                <a:alpha val="40000"/>
              </a:prstClr>
            </a:outerShdw>
            <a:reflection blurRad="6350" stA="50000" endA="300" endPos="55500" dist="50800" dir="5400000" sy="-100000" algn="bl" rotWithShape="0"/>
          </a:effectLst>
        </p:spPr>
      </p:pic>
      <p:pic>
        <p:nvPicPr>
          <p:cNvPr id="21" name="Imagen 20" descr="Forma, Flecha&#10;&#10;Descripción generada automáticamente">
            <a:extLst>
              <a:ext uri="{FF2B5EF4-FFF2-40B4-BE49-F238E27FC236}">
                <a16:creationId xmlns="" xmlns:a16="http://schemas.microsoft.com/office/drawing/2014/main" id="{A7F300B8-B88D-079B-5D9C-19B1D01BE7E5}"/>
              </a:ext>
            </a:extLst>
          </p:cNvPr>
          <p:cNvPicPr>
            <a:picLocks noChangeAspect="1"/>
          </p:cNvPicPr>
          <p:nvPr/>
        </p:nvPicPr>
        <p:blipFill>
          <a:blip r:embed="rId11" cstate="print">
            <a:extLst>
              <a:ext uri="{28A0092B-C50C-407E-A947-70E740481C1C}">
                <a14:useLocalDpi xmlns="" xmlns:a14="http://schemas.microsoft.com/office/drawing/2010/main"/>
              </a:ext>
            </a:extLst>
          </a:blip>
          <a:stretch>
            <a:fillRect/>
          </a:stretch>
        </p:blipFill>
        <p:spPr>
          <a:xfrm>
            <a:off x="6836560" y="6304500"/>
            <a:ext cx="944887" cy="296473"/>
          </a:xfrm>
          <a:prstGeom prst="rect">
            <a:avLst/>
          </a:prstGeom>
          <a:effectLst>
            <a:outerShdw blurRad="50800" dist="38100" dir="8100000" algn="tr" rotWithShape="0">
              <a:prstClr val="black">
                <a:alpha val="40000"/>
              </a:prstClr>
            </a:outerShdw>
            <a:reflection blurRad="6350" stA="50000" endA="300" endPos="55500" dist="50800" dir="5400000" sy="-100000" algn="bl" rotWithShape="0"/>
          </a:effectLst>
        </p:spPr>
      </p:pic>
      <p:pic>
        <p:nvPicPr>
          <p:cNvPr id="24" name="Imagen 23" descr="Forma, Flecha&#10;&#10;Descripción generada automáticamente">
            <a:extLst>
              <a:ext uri="{FF2B5EF4-FFF2-40B4-BE49-F238E27FC236}">
                <a16:creationId xmlns="" xmlns:a16="http://schemas.microsoft.com/office/drawing/2014/main" id="{4282E312-213C-11FD-8467-77CE558414C5}"/>
              </a:ext>
            </a:extLst>
          </p:cNvPr>
          <p:cNvPicPr>
            <a:picLocks noChangeAspect="1"/>
          </p:cNvPicPr>
          <p:nvPr/>
        </p:nvPicPr>
        <p:blipFill>
          <a:blip r:embed="rId12" cstate="print">
            <a:extLst>
              <a:ext uri="{28A0092B-C50C-407E-A947-70E740481C1C}">
                <a14:useLocalDpi xmlns="" xmlns:a14="http://schemas.microsoft.com/office/drawing/2010/main"/>
              </a:ext>
            </a:extLst>
          </a:blip>
          <a:stretch>
            <a:fillRect/>
          </a:stretch>
        </p:blipFill>
        <p:spPr>
          <a:xfrm>
            <a:off x="6836560" y="4223645"/>
            <a:ext cx="944887" cy="296473"/>
          </a:xfrm>
          <a:prstGeom prst="rect">
            <a:avLst/>
          </a:prstGeom>
          <a:effectLst>
            <a:outerShdw blurRad="50800" dist="38100" dir="8100000" algn="tr" rotWithShape="0">
              <a:prstClr val="black">
                <a:alpha val="40000"/>
              </a:prstClr>
            </a:outerShdw>
            <a:reflection blurRad="6350" stA="50000" endA="300" endPos="55500" dist="50800" dir="5400000" sy="-100000" algn="bl" rotWithShape="0"/>
          </a:effectLst>
        </p:spPr>
      </p:pic>
      <p:sp>
        <p:nvSpPr>
          <p:cNvPr id="6" name="CuadroTexto 5">
            <a:extLst>
              <a:ext uri="{FF2B5EF4-FFF2-40B4-BE49-F238E27FC236}">
                <a16:creationId xmlns="" xmlns:a16="http://schemas.microsoft.com/office/drawing/2014/main" id="{6C1212E6-0C9E-4600-BFB8-B499C06351CB}"/>
              </a:ext>
            </a:extLst>
          </p:cNvPr>
          <p:cNvSpPr txBox="1"/>
          <p:nvPr/>
        </p:nvSpPr>
        <p:spPr>
          <a:xfrm>
            <a:off x="127220" y="3084454"/>
            <a:ext cx="4751643" cy="1015663"/>
          </a:xfrm>
          <a:prstGeom prst="rect">
            <a:avLst/>
          </a:prstGeom>
          <a:noFill/>
        </p:spPr>
        <p:txBody>
          <a:bodyPr wrap="square">
            <a:spAutoFit/>
          </a:bodyPr>
          <a:lstStyle/>
          <a:p>
            <a:pPr>
              <a:spcBef>
                <a:spcPts val="600"/>
              </a:spcBef>
            </a:pPr>
            <a:r>
              <a:rPr lang="pl-PL" sz="2000" b="1" dirty="0" smtClean="0"/>
              <a:t>Stawką był sam rząd Boga, lojalność aniołów i nie upadłych światów. Dziś stawką jest twoja i moja lojalność.</a:t>
            </a:r>
            <a:endParaRPr lang="en" sz="2000" b="1" dirty="0"/>
          </a:p>
        </p:txBody>
      </p:sp>
      <p:sp>
        <p:nvSpPr>
          <p:cNvPr id="8" name="CuadroTexto 7">
            <a:extLst>
              <a:ext uri="{FF2B5EF4-FFF2-40B4-BE49-F238E27FC236}">
                <a16:creationId xmlns="" xmlns:a16="http://schemas.microsoft.com/office/drawing/2014/main" id="{F25FFDAE-F5D7-B288-E267-2F2C9B80FF02}"/>
              </a:ext>
            </a:extLst>
          </p:cNvPr>
          <p:cNvSpPr txBox="1"/>
          <p:nvPr/>
        </p:nvSpPr>
        <p:spPr>
          <a:xfrm>
            <a:off x="151074" y="1668611"/>
            <a:ext cx="4727789" cy="1323439"/>
          </a:xfrm>
          <a:prstGeom prst="rect">
            <a:avLst/>
          </a:prstGeom>
          <a:noFill/>
        </p:spPr>
        <p:txBody>
          <a:bodyPr wrap="square">
            <a:spAutoFit/>
          </a:bodyPr>
          <a:lstStyle/>
          <a:p>
            <a:pPr>
              <a:spcBef>
                <a:spcPts val="600"/>
              </a:spcBef>
            </a:pPr>
            <a:r>
              <a:rPr lang="pl-PL" sz="2000" b="1" dirty="0" smtClean="0"/>
              <a:t>Konfliktujące siły są duchowe, niewidoczne dla nas (Ef 6,12). Możemy jednak odczuć skutki wojny. Katastrofy, niemoralność, śmierć...</a:t>
            </a:r>
            <a:endParaRPr lang="en" sz="2000" b="1" dirty="0"/>
          </a:p>
        </p:txBody>
      </p:sp>
    </p:spTree>
    <p:extLst>
      <p:ext uri="{BB962C8B-B14F-4D97-AF65-F5344CB8AC3E}">
        <p14:creationId xmlns="" xmlns:p14="http://schemas.microsoft.com/office/powerpoint/2010/main" val="296171089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800" decel="100000"/>
                                        <p:tgtEl>
                                          <p:spTgt spid="11"/>
                                        </p:tgtEl>
                                      </p:cBhvr>
                                    </p:animEffect>
                                    <p:anim calcmode="lin" valueType="num">
                                      <p:cBhvr>
                                        <p:cTn id="8" dur="800" decel="100000" fill="hold"/>
                                        <p:tgtEl>
                                          <p:spTgt spid="11"/>
                                        </p:tgtEl>
                                        <p:attrNameLst>
                                          <p:attrName>style.rotation</p:attrName>
                                        </p:attrNameLst>
                                      </p:cBhvr>
                                      <p:tavLst>
                                        <p:tav tm="0">
                                          <p:val>
                                            <p:fltVal val="-90"/>
                                          </p:val>
                                        </p:tav>
                                        <p:tav tm="100000">
                                          <p:val>
                                            <p:fltVal val="0"/>
                                          </p:val>
                                        </p:tav>
                                      </p:tavLst>
                                    </p:anim>
                                    <p:anim calcmode="lin" valueType="num">
                                      <p:cBhvr>
                                        <p:cTn id="9" dur="800" decel="100000" fill="hold"/>
                                        <p:tgtEl>
                                          <p:spTgt spid="11"/>
                                        </p:tgtEl>
                                        <p:attrNameLst>
                                          <p:attrName>ppt_x</p:attrName>
                                        </p:attrNameLst>
                                      </p:cBhvr>
                                      <p:tavLst>
                                        <p:tav tm="0">
                                          <p:val>
                                            <p:strVal val="#ppt_x+0.4"/>
                                          </p:val>
                                        </p:tav>
                                        <p:tav tm="100000">
                                          <p:val>
                                            <p:strVal val="#ppt_x-0.05"/>
                                          </p:val>
                                        </p:tav>
                                      </p:tavLst>
                                    </p:anim>
                                    <p:anim calcmode="lin" valueType="num">
                                      <p:cBhvr>
                                        <p:cTn id="10" dur="800" decel="100000" fill="hold"/>
                                        <p:tgtEl>
                                          <p:spTgt spid="1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800" decel="100000"/>
                                        <p:tgtEl>
                                          <p:spTgt spid="5"/>
                                        </p:tgtEl>
                                      </p:cBhvr>
                                    </p:animEffect>
                                    <p:anim calcmode="lin" valueType="num">
                                      <p:cBhvr>
                                        <p:cTn id="16" dur="800" decel="100000" fill="hold"/>
                                        <p:tgtEl>
                                          <p:spTgt spid="5"/>
                                        </p:tgtEl>
                                        <p:attrNameLst>
                                          <p:attrName>style.rotation</p:attrName>
                                        </p:attrNameLst>
                                      </p:cBhvr>
                                      <p:tavLst>
                                        <p:tav tm="0">
                                          <p:val>
                                            <p:fltVal val="-90"/>
                                          </p:val>
                                        </p:tav>
                                        <p:tav tm="100000">
                                          <p:val>
                                            <p:fltVal val="0"/>
                                          </p:val>
                                        </p:tav>
                                      </p:tavLst>
                                    </p:anim>
                                    <p:anim calcmode="lin" valueType="num">
                                      <p:cBhvr>
                                        <p:cTn id="17" dur="800" decel="100000" fill="hold"/>
                                        <p:tgtEl>
                                          <p:spTgt spid="5"/>
                                        </p:tgtEl>
                                        <p:attrNameLst>
                                          <p:attrName>ppt_x</p:attrName>
                                        </p:attrNameLst>
                                      </p:cBhvr>
                                      <p:tavLst>
                                        <p:tav tm="0">
                                          <p:val>
                                            <p:strVal val="#ppt_x+0.4"/>
                                          </p:val>
                                        </p:tav>
                                        <p:tav tm="100000">
                                          <p:val>
                                            <p:strVal val="#ppt_x-0.05"/>
                                          </p:val>
                                        </p:tav>
                                      </p:tavLst>
                                    </p:anim>
                                    <p:anim calcmode="lin" valueType="num">
                                      <p:cBhvr>
                                        <p:cTn id="18" dur="800" decel="100000" fill="hold"/>
                                        <p:tgtEl>
                                          <p:spTgt spid="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800" decel="100000"/>
                                        <p:tgtEl>
                                          <p:spTgt spid="13"/>
                                        </p:tgtEl>
                                      </p:cBhvr>
                                    </p:animEffect>
                                    <p:anim calcmode="lin" valueType="num">
                                      <p:cBhvr>
                                        <p:cTn id="30" dur="800" decel="100000" fill="hold"/>
                                        <p:tgtEl>
                                          <p:spTgt spid="13"/>
                                        </p:tgtEl>
                                        <p:attrNameLst>
                                          <p:attrName>style.rotation</p:attrName>
                                        </p:attrNameLst>
                                      </p:cBhvr>
                                      <p:tavLst>
                                        <p:tav tm="0">
                                          <p:val>
                                            <p:fltVal val="-90"/>
                                          </p:val>
                                        </p:tav>
                                        <p:tav tm="100000">
                                          <p:val>
                                            <p:fltVal val="0"/>
                                          </p:val>
                                        </p:tav>
                                      </p:tavLst>
                                    </p:anim>
                                    <p:anim calcmode="lin" valueType="num">
                                      <p:cBhvr>
                                        <p:cTn id="31" dur="800" decel="100000" fill="hold"/>
                                        <p:tgtEl>
                                          <p:spTgt spid="13"/>
                                        </p:tgtEl>
                                        <p:attrNameLst>
                                          <p:attrName>ppt_x</p:attrName>
                                        </p:attrNameLst>
                                      </p:cBhvr>
                                      <p:tavLst>
                                        <p:tav tm="0">
                                          <p:val>
                                            <p:strVal val="#ppt_x+0.4"/>
                                          </p:val>
                                        </p:tav>
                                        <p:tav tm="100000">
                                          <p:val>
                                            <p:strVal val="#ppt_x-0.05"/>
                                          </p:val>
                                        </p:tav>
                                      </p:tavLst>
                                    </p:anim>
                                    <p:anim calcmode="lin" valueType="num">
                                      <p:cBhvr>
                                        <p:cTn id="32" dur="800" decel="100000" fill="hold"/>
                                        <p:tgtEl>
                                          <p:spTgt spid="13"/>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30"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800" decel="100000"/>
                                        <p:tgtEl>
                                          <p:spTgt spid="15"/>
                                        </p:tgtEl>
                                      </p:cBhvr>
                                    </p:animEffect>
                                    <p:anim calcmode="lin" valueType="num">
                                      <p:cBhvr>
                                        <p:cTn id="44" dur="800" decel="100000" fill="hold"/>
                                        <p:tgtEl>
                                          <p:spTgt spid="15"/>
                                        </p:tgtEl>
                                        <p:attrNameLst>
                                          <p:attrName>style.rotation</p:attrName>
                                        </p:attrNameLst>
                                      </p:cBhvr>
                                      <p:tavLst>
                                        <p:tav tm="0">
                                          <p:val>
                                            <p:fltVal val="-90"/>
                                          </p:val>
                                        </p:tav>
                                        <p:tav tm="100000">
                                          <p:val>
                                            <p:fltVal val="0"/>
                                          </p:val>
                                        </p:tav>
                                      </p:tavLst>
                                    </p:anim>
                                    <p:anim calcmode="lin" valueType="num">
                                      <p:cBhvr>
                                        <p:cTn id="45" dur="800" decel="100000" fill="hold"/>
                                        <p:tgtEl>
                                          <p:spTgt spid="15"/>
                                        </p:tgtEl>
                                        <p:attrNameLst>
                                          <p:attrName>ppt_x</p:attrName>
                                        </p:attrNameLst>
                                      </p:cBhvr>
                                      <p:tavLst>
                                        <p:tav tm="0">
                                          <p:val>
                                            <p:strVal val="#ppt_x+0.4"/>
                                          </p:val>
                                        </p:tav>
                                        <p:tav tm="100000">
                                          <p:val>
                                            <p:strVal val="#ppt_x-0.05"/>
                                          </p:val>
                                        </p:tav>
                                      </p:tavLst>
                                    </p:anim>
                                    <p:anim calcmode="lin" valueType="num">
                                      <p:cBhvr>
                                        <p:cTn id="46" dur="800" decel="100000" fill="hold"/>
                                        <p:tgtEl>
                                          <p:spTgt spid="15"/>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left)">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8"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ppt_x</p:attrName>
                                        </p:attrNameLst>
                                      </p:cBhvr>
                                      <p:tavLst>
                                        <p:tav tm="0">
                                          <p:val>
                                            <p:strVal val="#ppt_x-#ppt_w/2"/>
                                          </p:val>
                                        </p:tav>
                                        <p:tav tm="100000">
                                          <p:val>
                                            <p:strVal val="#ppt_x"/>
                                          </p:val>
                                        </p:tav>
                                      </p:tavLst>
                                    </p:anim>
                                    <p:anim calcmode="lin" valueType="num">
                                      <p:cBhvr>
                                        <p:cTn id="58" dur="500" fill="hold"/>
                                        <p:tgtEl>
                                          <p:spTgt spid="24"/>
                                        </p:tgtEl>
                                        <p:attrNameLst>
                                          <p:attrName>ppt_y</p:attrName>
                                        </p:attrNameLst>
                                      </p:cBhvr>
                                      <p:tavLst>
                                        <p:tav tm="0">
                                          <p:val>
                                            <p:strVal val="#ppt_y"/>
                                          </p:val>
                                        </p:tav>
                                        <p:tav tm="100000">
                                          <p:val>
                                            <p:strVal val="#ppt_y"/>
                                          </p:val>
                                        </p:tav>
                                      </p:tavLst>
                                    </p:anim>
                                    <p:anim calcmode="lin" valueType="num">
                                      <p:cBhvr>
                                        <p:cTn id="59" dur="500" fill="hold"/>
                                        <p:tgtEl>
                                          <p:spTgt spid="24"/>
                                        </p:tgtEl>
                                        <p:attrNameLst>
                                          <p:attrName>ppt_w</p:attrName>
                                        </p:attrNameLst>
                                      </p:cBhvr>
                                      <p:tavLst>
                                        <p:tav tm="0">
                                          <p:val>
                                            <p:fltVal val="0"/>
                                          </p:val>
                                        </p:tav>
                                        <p:tav tm="100000">
                                          <p:val>
                                            <p:strVal val="#ppt_w"/>
                                          </p:val>
                                        </p:tav>
                                      </p:tavLst>
                                    </p:anim>
                                    <p:anim calcmode="lin" valueType="num">
                                      <p:cBhvr>
                                        <p:cTn id="60" dur="500" fill="hold"/>
                                        <p:tgtEl>
                                          <p:spTgt spid="24"/>
                                        </p:tgtEl>
                                        <p:attrNameLst>
                                          <p:attrName>ppt_h</p:attrName>
                                        </p:attrNameLst>
                                      </p:cBhvr>
                                      <p:tavLst>
                                        <p:tav tm="0">
                                          <p:val>
                                            <p:strVal val="#ppt_h"/>
                                          </p:val>
                                        </p:tav>
                                        <p:tav tm="100000">
                                          <p:val>
                                            <p:strVal val="#ppt_h"/>
                                          </p:val>
                                        </p:tav>
                                      </p:tavLst>
                                    </p:anim>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
                                            <p:txEl>
                                              <p:pRg st="0" end="0"/>
                                            </p:txEl>
                                          </p:spTgt>
                                        </p:tgtEl>
                                        <p:attrNameLst>
                                          <p:attrName>style.visibility</p:attrName>
                                        </p:attrNameLst>
                                      </p:cBhvr>
                                      <p:to>
                                        <p:strVal val="visible"/>
                                      </p:to>
                                    </p:set>
                                    <p:animEffect transition="in" filter="wipe(left)">
                                      <p:cBhvr>
                                        <p:cTn id="64" dur="500"/>
                                        <p:tgtEl>
                                          <p:spTgt spid="2">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7" presetClass="entr" presetSubtype="8"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500" fill="hold"/>
                                        <p:tgtEl>
                                          <p:spTgt spid="16"/>
                                        </p:tgtEl>
                                        <p:attrNameLst>
                                          <p:attrName>ppt_x</p:attrName>
                                        </p:attrNameLst>
                                      </p:cBhvr>
                                      <p:tavLst>
                                        <p:tav tm="0">
                                          <p:val>
                                            <p:strVal val="#ppt_x-#ppt_w/2"/>
                                          </p:val>
                                        </p:tav>
                                        <p:tav tm="100000">
                                          <p:val>
                                            <p:strVal val="#ppt_x"/>
                                          </p:val>
                                        </p:tav>
                                      </p:tavLst>
                                    </p:anim>
                                    <p:anim calcmode="lin" valueType="num">
                                      <p:cBhvr>
                                        <p:cTn id="70" dur="500" fill="hold"/>
                                        <p:tgtEl>
                                          <p:spTgt spid="16"/>
                                        </p:tgtEl>
                                        <p:attrNameLst>
                                          <p:attrName>ppt_y</p:attrName>
                                        </p:attrNameLst>
                                      </p:cBhvr>
                                      <p:tavLst>
                                        <p:tav tm="0">
                                          <p:val>
                                            <p:strVal val="#ppt_y"/>
                                          </p:val>
                                        </p:tav>
                                        <p:tav tm="100000">
                                          <p:val>
                                            <p:strVal val="#ppt_y"/>
                                          </p:val>
                                        </p:tav>
                                      </p:tavLst>
                                    </p:anim>
                                    <p:anim calcmode="lin" valueType="num">
                                      <p:cBhvr>
                                        <p:cTn id="71" dur="500" fill="hold"/>
                                        <p:tgtEl>
                                          <p:spTgt spid="16"/>
                                        </p:tgtEl>
                                        <p:attrNameLst>
                                          <p:attrName>ppt_w</p:attrName>
                                        </p:attrNameLst>
                                      </p:cBhvr>
                                      <p:tavLst>
                                        <p:tav tm="0">
                                          <p:val>
                                            <p:fltVal val="0"/>
                                          </p:val>
                                        </p:tav>
                                        <p:tav tm="100000">
                                          <p:val>
                                            <p:strVal val="#ppt_w"/>
                                          </p:val>
                                        </p:tav>
                                      </p:tavLst>
                                    </p:anim>
                                    <p:anim calcmode="lin" valueType="num">
                                      <p:cBhvr>
                                        <p:cTn id="72" dur="500" fill="hold"/>
                                        <p:tgtEl>
                                          <p:spTgt spid="16"/>
                                        </p:tgtEl>
                                        <p:attrNameLst>
                                          <p:attrName>ppt_h</p:attrName>
                                        </p:attrNameLst>
                                      </p:cBhvr>
                                      <p:tavLst>
                                        <p:tav tm="0">
                                          <p:val>
                                            <p:strVal val="#ppt_h"/>
                                          </p:val>
                                        </p:tav>
                                        <p:tav tm="100000">
                                          <p:val>
                                            <p:strVal val="#ppt_h"/>
                                          </p:val>
                                        </p:tav>
                                      </p:tavLst>
                                    </p:anim>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
                                            <p:txEl>
                                              <p:pRg st="1" end="1"/>
                                            </p:txEl>
                                          </p:spTgt>
                                        </p:tgtEl>
                                        <p:attrNameLst>
                                          <p:attrName>style.visibility</p:attrName>
                                        </p:attrNameLst>
                                      </p:cBhvr>
                                      <p:to>
                                        <p:strVal val="visible"/>
                                      </p:to>
                                    </p:set>
                                    <p:animEffect transition="in" filter="wipe(left)">
                                      <p:cBhvr>
                                        <p:cTn id="76" dur="500"/>
                                        <p:tgtEl>
                                          <p:spTgt spid="2">
                                            <p:txEl>
                                              <p:pRg st="1" end="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8" fill="hold" nodeType="click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p:cTn id="81" dur="500" fill="hold"/>
                                        <p:tgtEl>
                                          <p:spTgt spid="19"/>
                                        </p:tgtEl>
                                        <p:attrNameLst>
                                          <p:attrName>ppt_x</p:attrName>
                                        </p:attrNameLst>
                                      </p:cBhvr>
                                      <p:tavLst>
                                        <p:tav tm="0">
                                          <p:val>
                                            <p:strVal val="#ppt_x-#ppt_w/2"/>
                                          </p:val>
                                        </p:tav>
                                        <p:tav tm="100000">
                                          <p:val>
                                            <p:strVal val="#ppt_x"/>
                                          </p:val>
                                        </p:tav>
                                      </p:tavLst>
                                    </p:anim>
                                    <p:anim calcmode="lin" valueType="num">
                                      <p:cBhvr>
                                        <p:cTn id="82" dur="500" fill="hold"/>
                                        <p:tgtEl>
                                          <p:spTgt spid="19"/>
                                        </p:tgtEl>
                                        <p:attrNameLst>
                                          <p:attrName>ppt_y</p:attrName>
                                        </p:attrNameLst>
                                      </p:cBhvr>
                                      <p:tavLst>
                                        <p:tav tm="0">
                                          <p:val>
                                            <p:strVal val="#ppt_y"/>
                                          </p:val>
                                        </p:tav>
                                        <p:tav tm="100000">
                                          <p:val>
                                            <p:strVal val="#ppt_y"/>
                                          </p:val>
                                        </p:tav>
                                      </p:tavLst>
                                    </p:anim>
                                    <p:anim calcmode="lin" valueType="num">
                                      <p:cBhvr>
                                        <p:cTn id="83" dur="500" fill="hold"/>
                                        <p:tgtEl>
                                          <p:spTgt spid="19"/>
                                        </p:tgtEl>
                                        <p:attrNameLst>
                                          <p:attrName>ppt_w</p:attrName>
                                        </p:attrNameLst>
                                      </p:cBhvr>
                                      <p:tavLst>
                                        <p:tav tm="0">
                                          <p:val>
                                            <p:fltVal val="0"/>
                                          </p:val>
                                        </p:tav>
                                        <p:tav tm="100000">
                                          <p:val>
                                            <p:strVal val="#ppt_w"/>
                                          </p:val>
                                        </p:tav>
                                      </p:tavLst>
                                    </p:anim>
                                    <p:anim calcmode="lin" valueType="num">
                                      <p:cBhvr>
                                        <p:cTn id="84" dur="500" fill="hold"/>
                                        <p:tgtEl>
                                          <p:spTgt spid="19"/>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2">
                                            <p:txEl>
                                              <p:pRg st="2" end="2"/>
                                            </p:txEl>
                                          </p:spTgt>
                                        </p:tgtEl>
                                        <p:attrNameLst>
                                          <p:attrName>style.visibility</p:attrName>
                                        </p:attrNameLst>
                                      </p:cBhvr>
                                      <p:to>
                                        <p:strVal val="visible"/>
                                      </p:to>
                                    </p:set>
                                    <p:animEffect transition="in" filter="wipe(left)">
                                      <p:cBhvr>
                                        <p:cTn id="88" dur="500"/>
                                        <p:tgtEl>
                                          <p:spTgt spid="2">
                                            <p:txEl>
                                              <p:pRg st="2" end="2"/>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7" presetClass="entr" presetSubtype="8" fill="hold" nodeType="clickEffect">
                                  <p:stCondLst>
                                    <p:cond delay="0"/>
                                  </p:stCondLst>
                                  <p:childTnLst>
                                    <p:set>
                                      <p:cBhvr>
                                        <p:cTn id="92" dur="1" fill="hold">
                                          <p:stCondLst>
                                            <p:cond delay="0"/>
                                          </p:stCondLst>
                                        </p:cTn>
                                        <p:tgtEl>
                                          <p:spTgt spid="20"/>
                                        </p:tgtEl>
                                        <p:attrNameLst>
                                          <p:attrName>style.visibility</p:attrName>
                                        </p:attrNameLst>
                                      </p:cBhvr>
                                      <p:to>
                                        <p:strVal val="visible"/>
                                      </p:to>
                                    </p:set>
                                    <p:anim calcmode="lin" valueType="num">
                                      <p:cBhvr>
                                        <p:cTn id="93" dur="500" fill="hold"/>
                                        <p:tgtEl>
                                          <p:spTgt spid="20"/>
                                        </p:tgtEl>
                                        <p:attrNameLst>
                                          <p:attrName>ppt_x</p:attrName>
                                        </p:attrNameLst>
                                      </p:cBhvr>
                                      <p:tavLst>
                                        <p:tav tm="0">
                                          <p:val>
                                            <p:strVal val="#ppt_x-#ppt_w/2"/>
                                          </p:val>
                                        </p:tav>
                                        <p:tav tm="100000">
                                          <p:val>
                                            <p:strVal val="#ppt_x"/>
                                          </p:val>
                                        </p:tav>
                                      </p:tavLst>
                                    </p:anim>
                                    <p:anim calcmode="lin" valueType="num">
                                      <p:cBhvr>
                                        <p:cTn id="94" dur="500" fill="hold"/>
                                        <p:tgtEl>
                                          <p:spTgt spid="20"/>
                                        </p:tgtEl>
                                        <p:attrNameLst>
                                          <p:attrName>ppt_y</p:attrName>
                                        </p:attrNameLst>
                                      </p:cBhvr>
                                      <p:tavLst>
                                        <p:tav tm="0">
                                          <p:val>
                                            <p:strVal val="#ppt_y"/>
                                          </p:val>
                                        </p:tav>
                                        <p:tav tm="100000">
                                          <p:val>
                                            <p:strVal val="#ppt_y"/>
                                          </p:val>
                                        </p:tav>
                                      </p:tavLst>
                                    </p:anim>
                                    <p:anim calcmode="lin" valueType="num">
                                      <p:cBhvr>
                                        <p:cTn id="95" dur="500" fill="hold"/>
                                        <p:tgtEl>
                                          <p:spTgt spid="20"/>
                                        </p:tgtEl>
                                        <p:attrNameLst>
                                          <p:attrName>ppt_w</p:attrName>
                                        </p:attrNameLst>
                                      </p:cBhvr>
                                      <p:tavLst>
                                        <p:tav tm="0">
                                          <p:val>
                                            <p:fltVal val="0"/>
                                          </p:val>
                                        </p:tav>
                                        <p:tav tm="100000">
                                          <p:val>
                                            <p:strVal val="#ppt_w"/>
                                          </p:val>
                                        </p:tav>
                                      </p:tavLst>
                                    </p:anim>
                                    <p:anim calcmode="lin" valueType="num">
                                      <p:cBhvr>
                                        <p:cTn id="96" dur="500" fill="hold"/>
                                        <p:tgtEl>
                                          <p:spTgt spid="20"/>
                                        </p:tgtEl>
                                        <p:attrNameLst>
                                          <p:attrName>ppt_h</p:attrName>
                                        </p:attrNameLst>
                                      </p:cBhvr>
                                      <p:tavLst>
                                        <p:tav tm="0">
                                          <p:val>
                                            <p:strVal val="#ppt_h"/>
                                          </p:val>
                                        </p:tav>
                                        <p:tav tm="100000">
                                          <p:val>
                                            <p:strVal val="#ppt_h"/>
                                          </p:val>
                                        </p:tav>
                                      </p:tavLst>
                                    </p:anim>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2">
                                            <p:txEl>
                                              <p:pRg st="3" end="3"/>
                                            </p:txEl>
                                          </p:spTgt>
                                        </p:tgtEl>
                                        <p:attrNameLst>
                                          <p:attrName>style.visibility</p:attrName>
                                        </p:attrNameLst>
                                      </p:cBhvr>
                                      <p:to>
                                        <p:strVal val="visible"/>
                                      </p:to>
                                    </p:set>
                                    <p:animEffect transition="in" filter="wipe(left)">
                                      <p:cBhvr>
                                        <p:cTn id="100" dur="500"/>
                                        <p:tgtEl>
                                          <p:spTgt spid="2">
                                            <p:txEl>
                                              <p:pRg st="3" end="3"/>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7" presetClass="entr" presetSubtype="8" fill="hold" nodeType="clickEffect">
                                  <p:stCondLst>
                                    <p:cond delay="0"/>
                                  </p:stCondLst>
                                  <p:childTnLst>
                                    <p:set>
                                      <p:cBhvr>
                                        <p:cTn id="104" dur="1" fill="hold">
                                          <p:stCondLst>
                                            <p:cond delay="0"/>
                                          </p:stCondLst>
                                        </p:cTn>
                                        <p:tgtEl>
                                          <p:spTgt spid="21"/>
                                        </p:tgtEl>
                                        <p:attrNameLst>
                                          <p:attrName>style.visibility</p:attrName>
                                        </p:attrNameLst>
                                      </p:cBhvr>
                                      <p:to>
                                        <p:strVal val="visible"/>
                                      </p:to>
                                    </p:set>
                                    <p:anim calcmode="lin" valueType="num">
                                      <p:cBhvr>
                                        <p:cTn id="105" dur="500" fill="hold"/>
                                        <p:tgtEl>
                                          <p:spTgt spid="21"/>
                                        </p:tgtEl>
                                        <p:attrNameLst>
                                          <p:attrName>ppt_x</p:attrName>
                                        </p:attrNameLst>
                                      </p:cBhvr>
                                      <p:tavLst>
                                        <p:tav tm="0">
                                          <p:val>
                                            <p:strVal val="#ppt_x-#ppt_w/2"/>
                                          </p:val>
                                        </p:tav>
                                        <p:tav tm="100000">
                                          <p:val>
                                            <p:strVal val="#ppt_x"/>
                                          </p:val>
                                        </p:tav>
                                      </p:tavLst>
                                    </p:anim>
                                    <p:anim calcmode="lin" valueType="num">
                                      <p:cBhvr>
                                        <p:cTn id="106" dur="500" fill="hold"/>
                                        <p:tgtEl>
                                          <p:spTgt spid="21"/>
                                        </p:tgtEl>
                                        <p:attrNameLst>
                                          <p:attrName>ppt_y</p:attrName>
                                        </p:attrNameLst>
                                      </p:cBhvr>
                                      <p:tavLst>
                                        <p:tav tm="0">
                                          <p:val>
                                            <p:strVal val="#ppt_y"/>
                                          </p:val>
                                        </p:tav>
                                        <p:tav tm="100000">
                                          <p:val>
                                            <p:strVal val="#ppt_y"/>
                                          </p:val>
                                        </p:tav>
                                      </p:tavLst>
                                    </p:anim>
                                    <p:anim calcmode="lin" valueType="num">
                                      <p:cBhvr>
                                        <p:cTn id="107" dur="500" fill="hold"/>
                                        <p:tgtEl>
                                          <p:spTgt spid="21"/>
                                        </p:tgtEl>
                                        <p:attrNameLst>
                                          <p:attrName>ppt_w</p:attrName>
                                        </p:attrNameLst>
                                      </p:cBhvr>
                                      <p:tavLst>
                                        <p:tav tm="0">
                                          <p:val>
                                            <p:fltVal val="0"/>
                                          </p:val>
                                        </p:tav>
                                        <p:tav tm="100000">
                                          <p:val>
                                            <p:strVal val="#ppt_w"/>
                                          </p:val>
                                        </p:tav>
                                      </p:tavLst>
                                    </p:anim>
                                    <p:anim calcmode="lin" valueType="num">
                                      <p:cBhvr>
                                        <p:cTn id="108" dur="500" fill="hold"/>
                                        <p:tgtEl>
                                          <p:spTgt spid="21"/>
                                        </p:tgtEl>
                                        <p:attrNameLst>
                                          <p:attrName>ppt_h</p:attrName>
                                        </p:attrNameLst>
                                      </p:cBhvr>
                                      <p:tavLst>
                                        <p:tav tm="0">
                                          <p:val>
                                            <p:strVal val="#ppt_h"/>
                                          </p:val>
                                        </p:tav>
                                        <p:tav tm="100000">
                                          <p:val>
                                            <p:strVal val="#ppt_h"/>
                                          </p:val>
                                        </p:tav>
                                      </p:tavLst>
                                    </p:anim>
                                  </p:childTnLst>
                                </p:cTn>
                              </p:par>
                            </p:childTnLst>
                          </p:cTn>
                        </p:par>
                        <p:par>
                          <p:cTn id="109" fill="hold">
                            <p:stCondLst>
                              <p:cond delay="500"/>
                            </p:stCondLst>
                            <p:childTnLst>
                              <p:par>
                                <p:cTn id="110" presetID="22" presetClass="entr" presetSubtype="8" fill="hold" grpId="0" nodeType="afterEffect">
                                  <p:stCondLst>
                                    <p:cond delay="0"/>
                                  </p:stCondLst>
                                  <p:childTnLst>
                                    <p:set>
                                      <p:cBhvr>
                                        <p:cTn id="111" dur="1" fill="hold">
                                          <p:stCondLst>
                                            <p:cond delay="0"/>
                                          </p:stCondLst>
                                        </p:cTn>
                                        <p:tgtEl>
                                          <p:spTgt spid="2">
                                            <p:txEl>
                                              <p:pRg st="4" end="4"/>
                                            </p:txEl>
                                          </p:spTgt>
                                        </p:tgtEl>
                                        <p:attrNameLst>
                                          <p:attrName>style.visibility</p:attrName>
                                        </p:attrNameLst>
                                      </p:cBhvr>
                                      <p:to>
                                        <p:strVal val="visible"/>
                                      </p:to>
                                    </p:set>
                                    <p:animEffect transition="in" filter="wipe(left)">
                                      <p:cBhvr>
                                        <p:cTn id="1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F9F69EAD-7015-0DAA-9AE3-7739F9A6D3F3}"/>
              </a:ext>
            </a:extLst>
          </p:cNvPr>
          <p:cNvSpPr txBox="1"/>
          <p:nvPr/>
        </p:nvSpPr>
        <p:spPr>
          <a:xfrm>
            <a:off x="0" y="-5775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pl-PL" sz="4400" b="1" dirty="0" smtClean="0">
                <a:ln/>
                <a:solidFill>
                  <a:schemeClr val="accent3"/>
                </a:solidFill>
                <a:effectLst>
                  <a:outerShdw blurRad="38100" dist="38100" dir="2700000" algn="tl">
                    <a:schemeClr val="bg1">
                      <a:alpha val="43000"/>
                    </a:schemeClr>
                  </a:outerShdw>
                </a:effectLst>
              </a:rPr>
              <a:t>POCZĄTEK KONFLIKTU</a:t>
            </a:r>
            <a:endParaRPr lang="en" sz="4400" b="1" dirty="0">
              <a:ln/>
              <a:solidFill>
                <a:schemeClr val="accent3"/>
              </a:solidFill>
              <a:effectLst>
                <a:outerShdw blurRad="38100" dist="38100" dir="2700000" algn="tl">
                  <a:schemeClr val="bg1">
                    <a:alpha val="43000"/>
                  </a:schemeClr>
                </a:outerShdw>
              </a:effectLst>
            </a:endParaRPr>
          </a:p>
        </p:txBody>
      </p:sp>
      <p:sp>
        <p:nvSpPr>
          <p:cNvPr id="4" name="CuadroTexto 3">
            <a:extLst>
              <a:ext uri="{FF2B5EF4-FFF2-40B4-BE49-F238E27FC236}">
                <a16:creationId xmlns="" xmlns:a16="http://schemas.microsoft.com/office/drawing/2014/main" id="{4991F3F2-E990-5C64-C5FE-815F0E7FCCAA}"/>
              </a:ext>
            </a:extLst>
          </p:cNvPr>
          <p:cNvSpPr txBox="1"/>
          <p:nvPr/>
        </p:nvSpPr>
        <p:spPr>
          <a:xfrm>
            <a:off x="1820849" y="564861"/>
            <a:ext cx="8611261" cy="646331"/>
          </a:xfrm>
          <a:prstGeom prst="rect">
            <a:avLst/>
          </a:prstGeom>
          <a:noFill/>
        </p:spPr>
        <p:txBody>
          <a:bodyPr wrap="square">
            <a:spAutoFit/>
          </a:bodyPr>
          <a:lstStyle/>
          <a:p>
            <a:pPr algn="ctr"/>
            <a:r>
              <a:rPr lang="pl-PL" b="1" dirty="0" smtClean="0">
                <a:solidFill>
                  <a:srgbClr val="FFFF00"/>
                </a:solidFill>
                <a:effectLst>
                  <a:glow rad="127000">
                    <a:srgbClr val="614E82"/>
                  </a:glow>
                </a:effectLst>
                <a:latin typeface="Comic Sans MS" panose="030F0702030302020204" pitchFamily="66" charset="0"/>
              </a:rPr>
              <a:t>„Nienagannym byłeś w postępowaniu swoim od dnia, gdy zostałeś stworzony, </a:t>
            </a:r>
            <a:r>
              <a:rPr lang="pl-PL" b="1" dirty="0" smtClean="0">
                <a:solidFill>
                  <a:srgbClr val="FF8181"/>
                </a:solidFill>
                <a:effectLst>
                  <a:glow rad="127000">
                    <a:srgbClr val="614E82"/>
                  </a:glow>
                </a:effectLst>
                <a:latin typeface="Comic Sans MS" panose="030F0702030302020204" pitchFamily="66" charset="0"/>
              </a:rPr>
              <a:t>aż dotąd, gdy odkryto u ciebie niegodziwość</a:t>
            </a:r>
            <a:r>
              <a:rPr lang="en" b="1" dirty="0" smtClean="0">
                <a:solidFill>
                  <a:srgbClr val="FFFF00"/>
                </a:solidFill>
                <a:effectLst>
                  <a:glow rad="127000">
                    <a:srgbClr val="614E82"/>
                  </a:glow>
                </a:effectLst>
                <a:latin typeface="Comic Sans MS" panose="030F0702030302020204" pitchFamily="66" charset="0"/>
              </a:rPr>
              <a:t>” </a:t>
            </a:r>
            <a:r>
              <a:rPr lang="en" sz="1400" b="1" dirty="0" smtClean="0">
                <a:solidFill>
                  <a:srgbClr val="FFFF00"/>
                </a:solidFill>
                <a:effectLst>
                  <a:glow rad="127000">
                    <a:srgbClr val="614E82"/>
                  </a:glow>
                </a:effectLst>
                <a:latin typeface="Comic Sans MS" panose="030F0702030302020204" pitchFamily="66" charset="0"/>
              </a:rPr>
              <a:t>(</a:t>
            </a:r>
            <a:r>
              <a:rPr lang="pl-PL" sz="1400" b="1" dirty="0" smtClean="0">
                <a:solidFill>
                  <a:srgbClr val="FFFF00"/>
                </a:solidFill>
                <a:effectLst>
                  <a:glow rad="127000">
                    <a:srgbClr val="614E82"/>
                  </a:glow>
                </a:effectLst>
                <a:latin typeface="Comic Sans MS" panose="030F0702030302020204" pitchFamily="66" charset="0"/>
              </a:rPr>
              <a:t>Ezechiel</a:t>
            </a:r>
            <a:r>
              <a:rPr lang="en" sz="1400" b="1" dirty="0" smtClean="0">
                <a:solidFill>
                  <a:srgbClr val="FFFF00"/>
                </a:solidFill>
                <a:effectLst>
                  <a:glow rad="127000">
                    <a:srgbClr val="614E82"/>
                  </a:glow>
                </a:effectLst>
                <a:latin typeface="Comic Sans MS" panose="030F0702030302020204" pitchFamily="66" charset="0"/>
              </a:rPr>
              <a:t> 28</a:t>
            </a:r>
            <a:r>
              <a:rPr lang="pl-PL" sz="1400" b="1" dirty="0" smtClean="0">
                <a:solidFill>
                  <a:srgbClr val="FFFF00"/>
                </a:solidFill>
                <a:effectLst>
                  <a:glow rad="127000">
                    <a:srgbClr val="614E82"/>
                  </a:glow>
                </a:effectLst>
                <a:latin typeface="Comic Sans MS" panose="030F0702030302020204" pitchFamily="66" charset="0"/>
              </a:rPr>
              <a:t>,</a:t>
            </a:r>
            <a:r>
              <a:rPr lang="en" sz="1400" b="1" dirty="0" smtClean="0">
                <a:solidFill>
                  <a:srgbClr val="FFFF00"/>
                </a:solidFill>
                <a:effectLst>
                  <a:glow rad="127000">
                    <a:srgbClr val="614E82"/>
                  </a:glow>
                </a:effectLst>
                <a:latin typeface="Comic Sans MS" panose="030F0702030302020204" pitchFamily="66" charset="0"/>
              </a:rPr>
              <a:t>15</a:t>
            </a:r>
            <a:r>
              <a:rPr lang="en" sz="1400" b="1" dirty="0">
                <a:solidFill>
                  <a:srgbClr val="FFFF00"/>
                </a:solidFill>
                <a:effectLst>
                  <a:glow rad="127000">
                    <a:srgbClr val="614E82"/>
                  </a:glow>
                </a:effectLst>
                <a:latin typeface="Comic Sans MS" panose="030F0702030302020204" pitchFamily="66" charset="0"/>
              </a:rPr>
              <a:t>)</a:t>
            </a:r>
          </a:p>
        </p:txBody>
      </p:sp>
      <p:sp>
        <p:nvSpPr>
          <p:cNvPr id="5" name="CuadroTexto 4">
            <a:extLst>
              <a:ext uri="{FF2B5EF4-FFF2-40B4-BE49-F238E27FC236}">
                <a16:creationId xmlns="" xmlns:a16="http://schemas.microsoft.com/office/drawing/2014/main" id="{1D1DB1C3-8CEC-9CC4-CD17-2161F46523E0}"/>
              </a:ext>
            </a:extLst>
          </p:cNvPr>
          <p:cNvSpPr txBox="1"/>
          <p:nvPr/>
        </p:nvSpPr>
        <p:spPr>
          <a:xfrm>
            <a:off x="2541069" y="1268942"/>
            <a:ext cx="6933273" cy="1015663"/>
          </a:xfrm>
          <a:prstGeom prst="rect">
            <a:avLst/>
          </a:prstGeom>
          <a:noFill/>
        </p:spPr>
        <p:txBody>
          <a:bodyPr wrap="square" rtlCol="0">
            <a:spAutoFit/>
          </a:bodyPr>
          <a:lstStyle/>
          <a:p>
            <a:pPr>
              <a:spcBef>
                <a:spcPts val="600"/>
              </a:spcBef>
            </a:pPr>
            <a:r>
              <a:rPr lang="pl-PL" sz="2000" b="1" dirty="0" smtClean="0"/>
              <a:t>Fakt, że w Edenie istniała istota, która podżegała Ewę do nieufności wobec Boga, sugeruje, że bunt przeciwko Bogu istniał przed powstaniem ludzkości (Rdz 3,1).</a:t>
            </a:r>
            <a:endParaRPr lang="en" sz="2000" b="1" dirty="0"/>
          </a:p>
        </p:txBody>
      </p:sp>
      <p:pic>
        <p:nvPicPr>
          <p:cNvPr id="6" name="Imagen 5" descr="Un dibujo de una mujer con una flor en la cabeza&#10;&#10;Descripción generada automáticamente con confianza media">
            <a:extLst>
              <a:ext uri="{FF2B5EF4-FFF2-40B4-BE49-F238E27FC236}">
                <a16:creationId xmlns="" xmlns:a16="http://schemas.microsoft.com/office/drawing/2014/main" id="{A983966D-D8E5-B12B-F884-880C0EE68E33}"/>
              </a:ext>
            </a:extLst>
          </p:cNvPr>
          <p:cNvPicPr>
            <a:picLocks noChangeAspect="1"/>
          </p:cNvPicPr>
          <p:nvPr/>
        </p:nvPicPr>
        <p:blipFill rotWithShape="1">
          <a:blip r:embed="rId4" cstate="print">
            <a:extLst>
              <a:ext uri="{28A0092B-C50C-407E-A947-70E740481C1C}">
                <a14:useLocalDpi xmlns="" xmlns:a14="http://schemas.microsoft.com/office/drawing/2010/main"/>
              </a:ext>
            </a:extLst>
          </a:blip>
          <a:srcRect b="-140"/>
          <a:stretch/>
        </p:blipFill>
        <p:spPr>
          <a:xfrm>
            <a:off x="205048" y="1320001"/>
            <a:ext cx="2235888" cy="1915427"/>
          </a:xfrm>
          <a:prstGeom prst="ellipse">
            <a:avLst/>
          </a:prstGeom>
          <a:ln w="63500" cap="rnd">
            <a:solidFill>
              <a:srgbClr val="F98801"/>
            </a:solidFill>
          </a:ln>
          <a:effectLst/>
          <a:scene3d>
            <a:camera prst="orthographicFront"/>
            <a:lightRig rig="contrasting" dir="t">
              <a:rot lat="0" lon="0" rev="3000000"/>
            </a:lightRig>
          </a:scene3d>
          <a:sp3d contourW="7620">
            <a:bevelT w="95250" h="31750"/>
            <a:contourClr>
              <a:srgbClr val="333333"/>
            </a:contourClr>
          </a:sp3d>
        </p:spPr>
      </p:pic>
      <p:pic>
        <p:nvPicPr>
          <p:cNvPr id="8" name="Imagen 7" descr="Un dibujo de una persona&#10;&#10;Descripción generada automáticamente con confianza baja">
            <a:extLst>
              <a:ext uri="{FF2B5EF4-FFF2-40B4-BE49-F238E27FC236}">
                <a16:creationId xmlns="" xmlns:a16="http://schemas.microsoft.com/office/drawing/2014/main" id="{39D8F89D-A68F-E6EE-7768-728183CFBF2C}"/>
              </a:ext>
            </a:extLst>
          </p:cNvPr>
          <p:cNvPicPr>
            <a:picLocks noChangeAspect="1"/>
          </p:cNvPicPr>
          <p:nvPr/>
        </p:nvPicPr>
        <p:blipFill rotWithShape="1">
          <a:blip r:embed="rId5" cstate="print">
            <a:extLst>
              <a:ext uri="{28A0092B-C50C-407E-A947-70E740481C1C}">
                <a14:useLocalDpi xmlns="" xmlns:a14="http://schemas.microsoft.com/office/drawing/2010/main"/>
              </a:ext>
            </a:extLst>
          </a:blip>
          <a:srcRect t="-1503"/>
          <a:stretch/>
        </p:blipFill>
        <p:spPr>
          <a:xfrm>
            <a:off x="9474342" y="1268942"/>
            <a:ext cx="2556852" cy="1915427"/>
          </a:xfrm>
          <a:prstGeom prst="ellipse">
            <a:avLst/>
          </a:prstGeom>
          <a:ln w="63500" cap="rnd">
            <a:solidFill>
              <a:schemeClr val="accent4">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0" name="Imagen 9" descr="Imagen que contiene ventana, edificio, tabla, hombre&#10;&#10;Descripción generada automáticamente">
            <a:extLst>
              <a:ext uri="{FF2B5EF4-FFF2-40B4-BE49-F238E27FC236}">
                <a16:creationId xmlns="" xmlns:a16="http://schemas.microsoft.com/office/drawing/2014/main" id="{69EA98DE-D45C-6054-AF79-BD04F671C3FA}"/>
              </a:ext>
            </a:extLst>
          </p:cNvPr>
          <p:cNvPicPr>
            <a:picLocks noChangeAspect="1"/>
          </p:cNvPicPr>
          <p:nvPr/>
        </p:nvPicPr>
        <p:blipFill rotWithShape="1">
          <a:blip r:embed="rId6" cstate="print">
            <a:extLst>
              <a:ext uri="{28A0092B-C50C-407E-A947-70E740481C1C}">
                <a14:useLocalDpi xmlns="" xmlns:a14="http://schemas.microsoft.com/office/drawing/2010/main"/>
              </a:ext>
            </a:extLst>
          </a:blip>
          <a:srcRect/>
          <a:stretch/>
        </p:blipFill>
        <p:spPr>
          <a:xfrm>
            <a:off x="224414" y="4350926"/>
            <a:ext cx="1584722" cy="1986264"/>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 xmlns:a16="http://schemas.microsoft.com/office/drawing/2014/main" id="{F9F50D76-CC60-A65C-74C9-1F231B738C39}"/>
              </a:ext>
            </a:extLst>
          </p:cNvPr>
          <p:cNvPicPr>
            <a:picLocks noChangeAspect="1"/>
          </p:cNvPicPr>
          <p:nvPr/>
        </p:nvPicPr>
        <p:blipFill>
          <a:blip r:embed="rId7" cstate="print">
            <a:extLst>
              <a:ext uri="{28A0092B-C50C-407E-A947-70E740481C1C}">
                <a14:useLocalDpi xmlns="" xmlns:a14="http://schemas.microsoft.com/office/drawing/2010/main"/>
              </a:ext>
            </a:extLst>
          </a:blip>
          <a:stretch>
            <a:fillRect/>
          </a:stretch>
        </p:blipFill>
        <p:spPr>
          <a:xfrm>
            <a:off x="9774604" y="3767977"/>
            <a:ext cx="2185027" cy="2919070"/>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 xmlns:a16="http://schemas.microsoft.com/office/drawing/2014/main" id="{486563D9-8694-892E-9256-99E63FADB1AF}"/>
              </a:ext>
            </a:extLst>
          </p:cNvPr>
          <p:cNvSpPr txBox="1"/>
          <p:nvPr/>
        </p:nvSpPr>
        <p:spPr>
          <a:xfrm>
            <a:off x="104915" y="3254678"/>
            <a:ext cx="9238981" cy="707886"/>
          </a:xfrm>
          <a:prstGeom prst="rect">
            <a:avLst/>
          </a:prstGeom>
          <a:noFill/>
        </p:spPr>
        <p:txBody>
          <a:bodyPr wrap="square">
            <a:spAutoFit/>
          </a:bodyPr>
          <a:lstStyle/>
          <a:p>
            <a:pPr>
              <a:spcBef>
                <a:spcPts val="600"/>
              </a:spcBef>
            </a:pPr>
            <a:r>
              <a:rPr lang="pl-PL" sz="2000" b="1" dirty="0" smtClean="0"/>
              <a:t>Pierwsze pytanie, jakie powinniśmy sobie zadać, brzmi: czy Bóg stworzył diabła, to znaczy, czy Bóg stworzył złą istotę?</a:t>
            </a:r>
            <a:endParaRPr lang="en" sz="2000" b="1" dirty="0"/>
          </a:p>
        </p:txBody>
      </p:sp>
      <p:sp>
        <p:nvSpPr>
          <p:cNvPr id="16" name="CuadroTexto 15">
            <a:extLst>
              <a:ext uri="{FF2B5EF4-FFF2-40B4-BE49-F238E27FC236}">
                <a16:creationId xmlns="" xmlns:a16="http://schemas.microsoft.com/office/drawing/2014/main" id="{42924DE9-3184-567F-8F2A-B16DBF6841FA}"/>
              </a:ext>
            </a:extLst>
          </p:cNvPr>
          <p:cNvSpPr txBox="1"/>
          <p:nvPr/>
        </p:nvSpPr>
        <p:spPr>
          <a:xfrm>
            <a:off x="1940117" y="3932365"/>
            <a:ext cx="7760473" cy="1323439"/>
          </a:xfrm>
          <a:prstGeom prst="rect">
            <a:avLst/>
          </a:prstGeom>
          <a:noFill/>
        </p:spPr>
        <p:txBody>
          <a:bodyPr wrap="square">
            <a:spAutoFit/>
          </a:bodyPr>
          <a:lstStyle/>
          <a:p>
            <a:pPr>
              <a:spcBef>
                <a:spcPts val="600"/>
              </a:spcBef>
            </a:pPr>
            <a:r>
              <a:rPr lang="pl-PL" sz="2000" b="1" dirty="0" smtClean="0"/>
              <a:t>Biblia mówi nam, że diabeł jest aniołem zwanym Lucyferem (Iz. 14:12). Anioł ten został stworzony jako doskonały i piękny (</a:t>
            </a:r>
            <a:r>
              <a:rPr lang="pl-PL" sz="2000" b="1" dirty="0" err="1" smtClean="0"/>
              <a:t>Ez</a:t>
            </a:r>
            <a:r>
              <a:rPr lang="pl-PL" sz="2000" b="1" dirty="0" smtClean="0"/>
              <a:t> 28,12). Został wywyższony do najwyższej pozycji, do jakiej mógł aspirować anioł: opiekuńczego cheruba </a:t>
            </a:r>
            <a:r>
              <a:rPr lang="en" sz="2000" b="1" dirty="0" smtClean="0"/>
              <a:t>(Ez 28</a:t>
            </a:r>
            <a:r>
              <a:rPr lang="pl-PL" sz="2000" b="1" dirty="0" smtClean="0"/>
              <a:t>,</a:t>
            </a:r>
            <a:r>
              <a:rPr lang="en" sz="2000" b="1" dirty="0" smtClean="0"/>
              <a:t>13-14</a:t>
            </a:r>
            <a:r>
              <a:rPr lang="en" sz="2000" b="1" dirty="0"/>
              <a:t>).</a:t>
            </a:r>
          </a:p>
        </p:txBody>
      </p:sp>
      <p:sp>
        <p:nvSpPr>
          <p:cNvPr id="7" name="CuadroTexto 6">
            <a:extLst>
              <a:ext uri="{FF2B5EF4-FFF2-40B4-BE49-F238E27FC236}">
                <a16:creationId xmlns="" xmlns:a16="http://schemas.microsoft.com/office/drawing/2014/main" id="{D6418BF3-32BC-2071-E7A2-FA21A6875173}"/>
              </a:ext>
            </a:extLst>
          </p:cNvPr>
          <p:cNvSpPr txBox="1"/>
          <p:nvPr/>
        </p:nvSpPr>
        <p:spPr>
          <a:xfrm>
            <a:off x="2541068" y="2226655"/>
            <a:ext cx="6802827" cy="1015663"/>
          </a:xfrm>
          <a:prstGeom prst="rect">
            <a:avLst/>
          </a:prstGeom>
          <a:noFill/>
        </p:spPr>
        <p:txBody>
          <a:bodyPr wrap="square">
            <a:spAutoFit/>
          </a:bodyPr>
          <a:lstStyle/>
          <a:p>
            <a:pPr>
              <a:spcBef>
                <a:spcPts val="600"/>
              </a:spcBef>
            </a:pPr>
            <a:r>
              <a:rPr lang="pl-PL" sz="2000" b="1" dirty="0" smtClean="0"/>
              <a:t>Jezus nazwał tę istotę, która sieje nieufność między Bogiem a Jego stworzeniami, „wrogiem”, którego zidentyfikował jako diabła (</a:t>
            </a:r>
            <a:r>
              <a:rPr lang="pl-PL" sz="2000" b="1" dirty="0" err="1" smtClean="0"/>
              <a:t>Mt</a:t>
            </a:r>
            <a:r>
              <a:rPr lang="pl-PL" sz="2000" b="1" dirty="0" smtClean="0"/>
              <a:t> 13,39).</a:t>
            </a:r>
            <a:endParaRPr lang="en" sz="2000" b="1" dirty="0"/>
          </a:p>
        </p:txBody>
      </p:sp>
      <p:sp>
        <p:nvSpPr>
          <p:cNvPr id="11" name="CuadroTexto 10">
            <a:extLst>
              <a:ext uri="{FF2B5EF4-FFF2-40B4-BE49-F238E27FC236}">
                <a16:creationId xmlns="" xmlns:a16="http://schemas.microsoft.com/office/drawing/2014/main" id="{3FF5D2DF-4CBA-8874-C1AF-1CA5C0DB6FA2}"/>
              </a:ext>
            </a:extLst>
          </p:cNvPr>
          <p:cNvSpPr txBox="1"/>
          <p:nvPr/>
        </p:nvSpPr>
        <p:spPr>
          <a:xfrm>
            <a:off x="1948069" y="5226784"/>
            <a:ext cx="7903597" cy="1631216"/>
          </a:xfrm>
          <a:prstGeom prst="rect">
            <a:avLst/>
          </a:prstGeom>
          <a:noFill/>
        </p:spPr>
        <p:txBody>
          <a:bodyPr wrap="square">
            <a:spAutoFit/>
          </a:bodyPr>
          <a:lstStyle/>
          <a:p>
            <a:pPr>
              <a:spcBef>
                <a:spcPts val="600"/>
              </a:spcBef>
            </a:pPr>
            <a:r>
              <a:rPr lang="pl-PL" sz="2000" b="1" dirty="0" smtClean="0"/>
              <a:t>Jeśli Lucyfer był doskonały, jak stał się diabłem? Jak rozpoczął się konflikt między Bogiem a nim? Bóg dał mu, podobnie jak wszystkim stworzonym przez siebie istotom, wolność wyboru i w niewytłumaczalny sposób Lucyfer postanowił się zbuntować i aspirował do zajęcia tronu Boga (</a:t>
            </a:r>
            <a:r>
              <a:rPr lang="pl-PL" sz="2000" b="1" dirty="0" err="1" smtClean="0"/>
              <a:t>Ez</a:t>
            </a:r>
            <a:r>
              <a:rPr lang="pl-PL" sz="2000" b="1" dirty="0" smtClean="0"/>
              <a:t> 28,15; Iz 14,13-14).</a:t>
            </a:r>
            <a:endParaRPr lang="en" sz="2000" b="1" dirty="0"/>
          </a:p>
        </p:txBody>
      </p:sp>
    </p:spTree>
    <p:extLst>
      <p:ext uri="{BB962C8B-B14F-4D97-AF65-F5344CB8AC3E}">
        <p14:creationId xmlns="" xmlns:p14="http://schemas.microsoft.com/office/powerpoint/2010/main" val="49392011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8)">
                                      <p:cBhvr>
                                        <p:cTn id="23" dur="1000"/>
                                        <p:tgtEl>
                                          <p:spTgt spid="6"/>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8)">
                                      <p:cBhvr>
                                        <p:cTn id="32" dur="1000"/>
                                        <p:tgtEl>
                                          <p:spTgt spid="8"/>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4" grpId="0"/>
      <p:bldP spid="16" grpId="0"/>
      <p:bldP spid="7"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BF43A6AE-8595-51E6-F43A-FCAE21CE731E}"/>
              </a:ext>
            </a:extLst>
          </p:cNvPr>
          <p:cNvSpPr txBox="1"/>
          <p:nvPr/>
        </p:nvSpPr>
        <p:spPr>
          <a:xfrm>
            <a:off x="0" y="0"/>
            <a:ext cx="9103773" cy="769441"/>
          </a:xfrm>
          <a:prstGeom prst="rect">
            <a:avLst/>
          </a:prstGeom>
          <a:noFill/>
        </p:spPr>
        <p:txBody>
          <a:bodyPr wrap="square">
            <a:spAutoFit/>
          </a:bodyPr>
          <a:lstStyle/>
          <a:p>
            <a:pPr algn="ctr"/>
            <a:r>
              <a:rPr lang="pl-PL" sz="4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BUNT W NIEBIE</a:t>
            </a:r>
            <a:endParaRPr lang="en"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4" name="CuadroTexto 3">
            <a:extLst>
              <a:ext uri="{FF2B5EF4-FFF2-40B4-BE49-F238E27FC236}">
                <a16:creationId xmlns="" xmlns:a16="http://schemas.microsoft.com/office/drawing/2014/main" id="{A91C6524-AD94-733A-0A3C-C63F3C2F4D2B}"/>
              </a:ext>
            </a:extLst>
          </p:cNvPr>
          <p:cNvSpPr txBox="1"/>
          <p:nvPr/>
        </p:nvSpPr>
        <p:spPr>
          <a:xfrm>
            <a:off x="799036" y="586977"/>
            <a:ext cx="7505700" cy="646331"/>
          </a:xfrm>
          <a:prstGeom prst="rect">
            <a:avLst/>
          </a:prstGeom>
          <a:noFill/>
        </p:spPr>
        <p:txBody>
          <a:bodyPr wrap="square">
            <a:spAutoFit/>
          </a:bodyPr>
          <a:lstStyle/>
          <a:p>
            <a:pPr algn="ctr"/>
            <a:r>
              <a:rPr lang="pl-PL" b="1" dirty="0" smtClean="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„A ogon jego zmiótł trzecią część gwiazd niebieskich i strącił je na ziemię</a:t>
            </a:r>
            <a:r>
              <a:rPr lang="en-US" b="1" dirty="0" smtClean="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n"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smtClean="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pl-PL" sz="1400" b="1" dirty="0" smtClean="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Apokalipsa</a:t>
            </a:r>
            <a:r>
              <a:rPr lang="en" sz="1400" b="1" dirty="0" smtClean="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 12</a:t>
            </a:r>
            <a:r>
              <a:rPr lang="pl-PL" sz="1400" b="1" dirty="0" smtClean="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n" sz="1400" b="1" dirty="0" smtClean="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4a</a:t>
            </a:r>
            <a:r>
              <a:rPr lang="en" sz="1400" b="1" dirty="0">
                <a:solidFill>
                  <a:schemeClr val="bg2">
                    <a:lumMod val="20000"/>
                    <a:lumOff val="80000"/>
                  </a:schemeClr>
                </a:solidFill>
                <a:effectLst>
                  <a:outerShdw blurRad="38100" dist="38100" dir="2700000" algn="tl">
                    <a:srgbClr val="000000">
                      <a:alpha val="43137"/>
                    </a:srgbClr>
                  </a:outerShdw>
                </a:effectLst>
                <a:latin typeface="Comic Sans MS" panose="030F0702030302020204" pitchFamily="66" charset="0"/>
              </a:rPr>
              <a:t>)</a:t>
            </a:r>
          </a:p>
        </p:txBody>
      </p:sp>
      <p:sp>
        <p:nvSpPr>
          <p:cNvPr id="5" name="CuadroTexto 4">
            <a:extLst>
              <a:ext uri="{FF2B5EF4-FFF2-40B4-BE49-F238E27FC236}">
                <a16:creationId xmlns="" xmlns:a16="http://schemas.microsoft.com/office/drawing/2014/main" id="{D1A84429-C2F7-99B2-7FEC-D4C287892965}"/>
              </a:ext>
            </a:extLst>
          </p:cNvPr>
          <p:cNvSpPr txBox="1"/>
          <p:nvPr/>
        </p:nvSpPr>
        <p:spPr>
          <a:xfrm>
            <a:off x="3705308" y="1307809"/>
            <a:ext cx="5486400" cy="1938992"/>
          </a:xfrm>
          <a:prstGeom prst="rect">
            <a:avLst/>
          </a:prstGeom>
          <a:noFill/>
        </p:spPr>
        <p:txBody>
          <a:bodyPr wrap="square" rtlCol="0">
            <a:spAutoFit/>
          </a:bodyPr>
          <a:lstStyle/>
          <a:p>
            <a:pPr>
              <a:spcBef>
                <a:spcPts val="600"/>
              </a:spcBef>
            </a:pPr>
            <a:r>
              <a:rPr lang="pl-PL" sz="2000" b="1" dirty="0" smtClean="0"/>
              <a:t>Pragnąc uzurpować sobie tron Nieba, Lucyfer wzbudził w aniołach wątpliwości co do sprawiedliwości boskiego rządu. Czyż nie wszyscy byli wolni? Po co poddawać się surowym i być może niesprawiedliwym lub kapryśnym prawom?</a:t>
            </a:r>
            <a:endParaRPr lang="en" sz="2000" b="1" dirty="0"/>
          </a:p>
        </p:txBody>
      </p:sp>
      <p:pic>
        <p:nvPicPr>
          <p:cNvPr id="6" name="Imagen 5" descr="Imagen que contiene tabla, alimentos&#10;&#10;Descripción generada automáticamente">
            <a:extLst>
              <a:ext uri="{FF2B5EF4-FFF2-40B4-BE49-F238E27FC236}">
                <a16:creationId xmlns="" xmlns:a16="http://schemas.microsoft.com/office/drawing/2014/main" id="{0C0D24BE-5152-4276-7EF9-45FC1AB4C630}"/>
              </a:ext>
            </a:extLst>
          </p:cNvPr>
          <p:cNvPicPr>
            <a:picLocks noChangeAspect="1"/>
          </p:cNvPicPr>
          <p:nvPr/>
        </p:nvPicPr>
        <p:blipFill>
          <a:blip r:embed="rId4" cstate="print">
            <a:extLst>
              <a:ext uri="{28A0092B-C50C-407E-A947-70E740481C1C}">
                <a14:useLocalDpi xmlns="" xmlns:a14="http://schemas.microsoft.com/office/drawing/2010/main"/>
              </a:ext>
            </a:extLst>
          </a:blip>
          <a:stretch>
            <a:fillRect/>
          </a:stretch>
        </p:blipFill>
        <p:spPr>
          <a:xfrm>
            <a:off x="9103773" y="122259"/>
            <a:ext cx="2607342" cy="154523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BDD9E4"/>
            </a:contourClr>
          </a:sp3d>
        </p:spPr>
      </p:pic>
      <p:pic>
        <p:nvPicPr>
          <p:cNvPr id="8" name="Imagen 7" descr="Un par de mujeres con vestidos largos&#10;&#10;Descripción generada automáticamente con confianza baja">
            <a:extLst>
              <a:ext uri="{FF2B5EF4-FFF2-40B4-BE49-F238E27FC236}">
                <a16:creationId xmlns="" xmlns:a16="http://schemas.microsoft.com/office/drawing/2014/main" id="{92483582-60EE-97A0-170E-C8F6327D0239}"/>
              </a:ext>
            </a:extLst>
          </p:cNvPr>
          <p:cNvPicPr>
            <a:picLocks noChangeAspect="1"/>
          </p:cNvPicPr>
          <p:nvPr/>
        </p:nvPicPr>
        <p:blipFill>
          <a:blip r:embed="rId5" cstate="print">
            <a:extLst>
              <a:ext uri="{BEBA8EAE-BF5A-486C-A8C5-ECC9F3942E4B}">
                <a14:imgProps xmlns="" xmlns:a14="http://schemas.microsoft.com/office/drawing/2010/main">
                  <a14:imgLayer r:embed="rId6">
                    <a14:imgEffect>
                      <a14:brightnessContrast bright="20000"/>
                    </a14:imgEffect>
                  </a14:imgLayer>
                </a14:imgProps>
              </a:ext>
              <a:ext uri="{28A0092B-C50C-407E-A947-70E740481C1C}">
                <a14:useLocalDpi xmlns="" xmlns:a14="http://schemas.microsoft.com/office/drawing/2010/main"/>
              </a:ext>
            </a:extLst>
          </a:blip>
          <a:stretch>
            <a:fillRect/>
          </a:stretch>
        </p:blipFill>
        <p:spPr>
          <a:xfrm>
            <a:off x="142276" y="1344360"/>
            <a:ext cx="3478381" cy="2981150"/>
          </a:xfrm>
          <a:prstGeom prst="roundRect">
            <a:avLst>
              <a:gd name="adj" fmla="val 87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Una caricatura de una persona&#10;&#10;Descripción generada automáticamente con confianza baja">
            <a:extLst>
              <a:ext uri="{FF2B5EF4-FFF2-40B4-BE49-F238E27FC236}">
                <a16:creationId xmlns="" xmlns:a16="http://schemas.microsoft.com/office/drawing/2014/main" id="{68A00CDA-44E3-11AD-3795-5DCD9B968E6A}"/>
              </a:ext>
            </a:extLst>
          </p:cNvPr>
          <p:cNvPicPr>
            <a:picLocks noChangeAspect="1"/>
          </p:cNvPicPr>
          <p:nvPr/>
        </p:nvPicPr>
        <p:blipFill rotWithShape="1">
          <a:blip r:embed="rId7" cstate="print">
            <a:extLst>
              <a:ext uri="{28A0092B-C50C-407E-A947-70E740481C1C}">
                <a14:useLocalDpi xmlns="" xmlns:a14="http://schemas.microsoft.com/office/drawing/2010/main"/>
              </a:ext>
            </a:extLst>
          </a:blip>
          <a:srcRect/>
          <a:stretch/>
        </p:blipFill>
        <p:spPr>
          <a:xfrm>
            <a:off x="9104243" y="1847863"/>
            <a:ext cx="2887731" cy="2466681"/>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AC4D50"/>
            </a:contourClr>
          </a:sp3d>
        </p:spPr>
      </p:pic>
      <p:sp>
        <p:nvSpPr>
          <p:cNvPr id="14" name="CuadroTexto 13">
            <a:extLst>
              <a:ext uri="{FF2B5EF4-FFF2-40B4-BE49-F238E27FC236}">
                <a16:creationId xmlns="" xmlns:a16="http://schemas.microsoft.com/office/drawing/2014/main" id="{A59EB62A-C2BF-BC10-27A8-DA35750FE9CD}"/>
              </a:ext>
            </a:extLst>
          </p:cNvPr>
          <p:cNvSpPr txBox="1"/>
          <p:nvPr/>
        </p:nvSpPr>
        <p:spPr>
          <a:xfrm>
            <a:off x="3599848" y="4507144"/>
            <a:ext cx="8592152" cy="1015663"/>
          </a:xfrm>
          <a:prstGeom prst="rect">
            <a:avLst/>
          </a:prstGeom>
          <a:noFill/>
        </p:spPr>
        <p:txBody>
          <a:bodyPr wrap="square">
            <a:spAutoFit/>
          </a:bodyPr>
          <a:lstStyle/>
          <a:p>
            <a:pPr>
              <a:spcBef>
                <a:spcPts val="600"/>
              </a:spcBef>
            </a:pPr>
            <a:r>
              <a:rPr lang="pl-PL" sz="2000" b="1" dirty="0" smtClean="0"/>
              <a:t>Bunt stał się otwartym konfliktem, wojną, w której każdy anioł musiał podjąć decyzję. 1/3 aniołów podążyła za Szatanem, podczas gdy reszta pozostała wierna Bogu (Ap 12,4a).</a:t>
            </a:r>
            <a:endParaRPr lang="en" sz="2000" b="1" dirty="0"/>
          </a:p>
        </p:txBody>
      </p:sp>
      <p:pic>
        <p:nvPicPr>
          <p:cNvPr id="16" name="Imagen 15" descr="Dibujo de un hombre&#10;&#10;Descripción generada automáticamente con confianza media">
            <a:extLst>
              <a:ext uri="{FF2B5EF4-FFF2-40B4-BE49-F238E27FC236}">
                <a16:creationId xmlns="" xmlns:a16="http://schemas.microsoft.com/office/drawing/2014/main" id="{B6941F9C-6B9F-683F-4434-343729FB6F83}"/>
              </a:ext>
            </a:extLst>
          </p:cNvPr>
          <p:cNvPicPr>
            <a:picLocks noChangeAspect="1"/>
          </p:cNvPicPr>
          <p:nvPr/>
        </p:nvPicPr>
        <p:blipFill>
          <a:blip r:embed="rId8" cstate="print">
            <a:extLst>
              <a:ext uri="{28A0092B-C50C-407E-A947-70E740481C1C}">
                <a14:useLocalDpi xmlns="" xmlns:a14="http://schemas.microsoft.com/office/drawing/2010/main"/>
              </a:ext>
            </a:extLst>
          </a:blip>
          <a:stretch>
            <a:fillRect/>
          </a:stretch>
        </p:blipFill>
        <p:spPr>
          <a:xfrm>
            <a:off x="142275" y="4581133"/>
            <a:ext cx="3324493" cy="2200032"/>
          </a:xfrm>
          <a:prstGeom prst="rect">
            <a:avLst/>
          </a:prstGeom>
          <a:effectLst>
            <a:outerShdw blurRad="50800" dist="38100" dir="2700000" algn="tl" rotWithShape="0">
              <a:prstClr val="black">
                <a:alpha val="40000"/>
              </a:prstClr>
            </a:outerShdw>
          </a:effectLst>
        </p:spPr>
      </p:pic>
      <p:sp>
        <p:nvSpPr>
          <p:cNvPr id="7" name="CuadroTexto 6">
            <a:extLst>
              <a:ext uri="{FF2B5EF4-FFF2-40B4-BE49-F238E27FC236}">
                <a16:creationId xmlns="" xmlns:a16="http://schemas.microsoft.com/office/drawing/2014/main" id="{3280BF00-F2EE-4197-37D3-25D6A6CDFCB8}"/>
              </a:ext>
            </a:extLst>
          </p:cNvPr>
          <p:cNvSpPr txBox="1"/>
          <p:nvPr/>
        </p:nvSpPr>
        <p:spPr>
          <a:xfrm>
            <a:off x="3713260" y="3213399"/>
            <a:ext cx="5550010" cy="1323439"/>
          </a:xfrm>
          <a:prstGeom prst="rect">
            <a:avLst/>
          </a:prstGeom>
          <a:noFill/>
        </p:spPr>
        <p:txBody>
          <a:bodyPr wrap="square">
            <a:spAutoFit/>
          </a:bodyPr>
          <a:lstStyle/>
          <a:p>
            <a:pPr>
              <a:spcBef>
                <a:spcPts val="600"/>
              </a:spcBef>
            </a:pPr>
            <a:r>
              <a:rPr lang="pl-PL" sz="2000" b="1" dirty="0" smtClean="0"/>
              <a:t>Lucyfer stał się Szatanem, oskarżycielem (Ap 12,10; Hi 1,6.9-10). Odrzucił wszystkie pełne miłości Boże wezwania do zmiany postawy.</a:t>
            </a:r>
            <a:endParaRPr lang="en" sz="2000" b="1" dirty="0"/>
          </a:p>
        </p:txBody>
      </p:sp>
      <p:sp>
        <p:nvSpPr>
          <p:cNvPr id="11" name="CuadroTexto 10">
            <a:extLst>
              <a:ext uri="{FF2B5EF4-FFF2-40B4-BE49-F238E27FC236}">
                <a16:creationId xmlns="" xmlns:a16="http://schemas.microsoft.com/office/drawing/2014/main" id="{BA1DA002-89D6-5038-2506-9CA02A5AAE19}"/>
              </a:ext>
            </a:extLst>
          </p:cNvPr>
          <p:cNvSpPr txBox="1"/>
          <p:nvPr/>
        </p:nvSpPr>
        <p:spPr>
          <a:xfrm>
            <a:off x="3671410" y="5534561"/>
            <a:ext cx="8392126" cy="1323439"/>
          </a:xfrm>
          <a:prstGeom prst="rect">
            <a:avLst/>
          </a:prstGeom>
          <a:noFill/>
        </p:spPr>
        <p:txBody>
          <a:bodyPr wrap="square">
            <a:spAutoFit/>
          </a:bodyPr>
          <a:lstStyle/>
          <a:p>
            <a:pPr>
              <a:spcBef>
                <a:spcPts val="600"/>
              </a:spcBef>
            </a:pPr>
            <a:r>
              <a:rPr lang="pl-PL" sz="2000" b="1" dirty="0" smtClean="0"/>
              <a:t>Dziś wojna trwa nadal. Szatan wciąż jest aktywny. Próbuje wciągnąć każdego człowieka do buntu przeciwko Bogu. Są tylko dwie strony. Ci, którzy chcą być posłuszni Bożemu Prawu, lub ci, którzy je odrzucają. Decyzja należy do nas (Pwt 30,11.16.19; </a:t>
            </a:r>
            <a:r>
              <a:rPr lang="pl-PL" sz="2000" b="1" dirty="0" err="1" smtClean="0"/>
              <a:t>Joz</a:t>
            </a:r>
            <a:r>
              <a:rPr lang="pl-PL" sz="2000" b="1" dirty="0" smtClean="0"/>
              <a:t> 24,15).</a:t>
            </a:r>
            <a:endParaRPr lang="en" sz="2000" b="1" dirty="0"/>
          </a:p>
        </p:txBody>
      </p:sp>
    </p:spTree>
    <p:extLst>
      <p:ext uri="{BB962C8B-B14F-4D97-AF65-F5344CB8AC3E}">
        <p14:creationId xmlns="" xmlns:p14="http://schemas.microsoft.com/office/powerpoint/2010/main" val="347408215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12"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12"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528"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anim calcmode="lin" valueType="num">
                                      <p:cBhvr>
                                        <p:cTn id="29" dur="500" fill="hold"/>
                                        <p:tgtEl>
                                          <p:spTgt spid="8"/>
                                        </p:tgtEl>
                                        <p:attrNameLst>
                                          <p:attrName>ppt_x</p:attrName>
                                        </p:attrNameLst>
                                      </p:cBhvr>
                                      <p:tavLst>
                                        <p:tav tm="0">
                                          <p:val>
                                            <p:fltVal val="0.5"/>
                                          </p:val>
                                        </p:tav>
                                        <p:tav tm="100000">
                                          <p:val>
                                            <p:strVal val="#ppt_x"/>
                                          </p:val>
                                        </p:tav>
                                      </p:tavLst>
                                    </p:anim>
                                    <p:anim calcmode="lin" valueType="num">
                                      <p:cBhvr>
                                        <p:cTn id="30" dur="500" fill="hold"/>
                                        <p:tgtEl>
                                          <p:spTgt spid="8"/>
                                        </p:tgtEl>
                                        <p:attrNameLst>
                                          <p:attrName>ppt_y</p:attrName>
                                        </p:attrNameLst>
                                      </p:cBhvr>
                                      <p:tavLst>
                                        <p:tav tm="0">
                                          <p:val>
                                            <p:fltVal val="0.5"/>
                                          </p:val>
                                        </p:tav>
                                        <p:tav tm="100000">
                                          <p:val>
                                            <p:strVal val="#ppt_y"/>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7" presetClass="entr" presetSubtype="4"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ppt_x</p:attrName>
                                        </p:attrNameLst>
                                      </p:cBhvr>
                                      <p:tavLst>
                                        <p:tav tm="0">
                                          <p:val>
                                            <p:strVal val="#ppt_x"/>
                                          </p:val>
                                        </p:tav>
                                        <p:tav tm="100000">
                                          <p:val>
                                            <p:strVal val="#ppt_x"/>
                                          </p:val>
                                        </p:tav>
                                      </p:tavLst>
                                    </p:anim>
                                    <p:anim calcmode="lin" valueType="num">
                                      <p:cBhvr>
                                        <p:cTn id="57" dur="500" fill="hold"/>
                                        <p:tgtEl>
                                          <p:spTgt spid="16"/>
                                        </p:tgtEl>
                                        <p:attrNameLst>
                                          <p:attrName>ppt_y</p:attrName>
                                        </p:attrNameLst>
                                      </p:cBhvr>
                                      <p:tavLst>
                                        <p:tav tm="0">
                                          <p:val>
                                            <p:strVal val="#ppt_y+#ppt_h/2"/>
                                          </p:val>
                                        </p:tav>
                                        <p:tav tm="100000">
                                          <p:val>
                                            <p:strVal val="#ppt_y"/>
                                          </p:val>
                                        </p:tav>
                                      </p:tavLst>
                                    </p:anim>
                                    <p:anim calcmode="lin" valueType="num">
                                      <p:cBhvr>
                                        <p:cTn id="58" dur="500" fill="hold"/>
                                        <p:tgtEl>
                                          <p:spTgt spid="16"/>
                                        </p:tgtEl>
                                        <p:attrNameLst>
                                          <p:attrName>ppt_w</p:attrName>
                                        </p:attrNameLst>
                                      </p:cBhvr>
                                      <p:tavLst>
                                        <p:tav tm="0">
                                          <p:val>
                                            <p:strVal val="#ppt_w"/>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left)">
                                      <p:cBhvr>
                                        <p:cTn id="6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4"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05988625-5BE6-578E-B04F-5E89DAD4360B}"/>
              </a:ext>
            </a:extLst>
          </p:cNvPr>
          <p:cNvSpPr txBox="1"/>
          <p:nvPr/>
        </p:nvSpPr>
        <p:spPr>
          <a:xfrm>
            <a:off x="1296063" y="1818561"/>
            <a:ext cx="10697015" cy="3970318"/>
          </a:xfrm>
          <a:prstGeom prst="rect">
            <a:avLst/>
          </a:prstGeom>
          <a:noFill/>
        </p:spPr>
        <p:txBody>
          <a:bodyPr wrap="square">
            <a:spAutoFit/>
          </a:bodyPr>
          <a:lstStyle/>
          <a:p>
            <a:pPr>
              <a:spcBef>
                <a:spcPts val="600"/>
              </a:spcBef>
            </a:pPr>
            <a:r>
              <a:rPr lang="pl-PL" sz="2800" b="1" dirty="0" smtClean="0">
                <a:latin typeface="Constantia" panose="02030602050306030303" pitchFamily="18" charset="0"/>
              </a:rPr>
              <a:t>„Wielki Bóg mógł od razu strącić tego </a:t>
            </a:r>
            <a:r>
              <a:rPr lang="pl-PL" sz="2800" b="1" dirty="0" err="1" smtClean="0">
                <a:latin typeface="Constantia" panose="02030602050306030303" pitchFamily="18" charset="0"/>
              </a:rPr>
              <a:t>arcyzdrajcę</a:t>
            </a:r>
            <a:r>
              <a:rPr lang="pl-PL" sz="2800" b="1" dirty="0" smtClean="0">
                <a:latin typeface="Constantia" panose="02030602050306030303" pitchFamily="18" charset="0"/>
              </a:rPr>
              <a:t> z nieba, ale nie taki był Jego cel. Chciał dać buntownikom równą szansę zmierzenia siły i potęgi z Jego Synem i Jego lojalnymi aniołami. W tej bitwie każdy anioł wybierze swoją stronę i zostanie objawiony wszystkim. [...] Gdyby Bóg użył Swej mocy, by ukarać tego głównego buntownika, niezadowoleni aniołowie nie zostaliby zamanifestowani; dlatego Bóg obrał inną drogę, ponieważ chciał wyraźnie zamanifestować wszystkim niebiańskim zastępom Swoją sprawiedliwość i Swój sąd</a:t>
            </a:r>
            <a:r>
              <a:rPr lang="en-US" sz="2800" b="1" dirty="0" smtClean="0">
                <a:latin typeface="Constantia" panose="02030602050306030303" pitchFamily="18" charset="0"/>
              </a:rPr>
              <a:t>.”</a:t>
            </a:r>
            <a:endParaRPr lang="en" sz="2800" b="1" dirty="0">
              <a:latin typeface="Constantia" panose="02030602050306030303" pitchFamily="18" charset="0"/>
            </a:endParaRPr>
          </a:p>
        </p:txBody>
      </p:sp>
      <p:sp>
        <p:nvSpPr>
          <p:cNvPr id="4" name="CuadroTexto 3">
            <a:extLst>
              <a:ext uri="{FF2B5EF4-FFF2-40B4-BE49-F238E27FC236}">
                <a16:creationId xmlns="" xmlns:a16="http://schemas.microsoft.com/office/drawing/2014/main" id="{F109F5B5-FAFD-B5E4-DDAD-C6235185F207}"/>
              </a:ext>
            </a:extLst>
          </p:cNvPr>
          <p:cNvSpPr txBox="1"/>
          <p:nvPr/>
        </p:nvSpPr>
        <p:spPr>
          <a:xfrm>
            <a:off x="8844571" y="6395085"/>
            <a:ext cx="3235181" cy="338554"/>
          </a:xfrm>
          <a:prstGeom prst="rect">
            <a:avLst/>
          </a:prstGeom>
          <a:noFill/>
        </p:spPr>
        <p:txBody>
          <a:bodyPr wrap="none" rtlCol="0">
            <a:spAutoFit/>
          </a:bodyPr>
          <a:lstStyle/>
          <a:p>
            <a:pPr algn="r"/>
            <a:r>
              <a:rPr lang="en" sz="1600" b="1" dirty="0"/>
              <a:t>EGW </a:t>
            </a:r>
            <a:r>
              <a:rPr lang="en" sz="1600" b="1" dirty="0" smtClean="0"/>
              <a:t>(</a:t>
            </a:r>
            <a:r>
              <a:rPr lang="pl-PL" sz="1600" b="1" i="1" dirty="0" smtClean="0"/>
              <a:t>Historia Zbawienia</a:t>
            </a:r>
            <a:r>
              <a:rPr lang="en" sz="1600" b="1" dirty="0" smtClean="0"/>
              <a:t>, </a:t>
            </a:r>
            <a:r>
              <a:rPr lang="pl-PL" sz="1600" b="1" dirty="0" smtClean="0"/>
              <a:t>s</a:t>
            </a:r>
            <a:r>
              <a:rPr lang="en" sz="1600" b="1" dirty="0" smtClean="0"/>
              <a:t>. </a:t>
            </a:r>
            <a:r>
              <a:rPr lang="en" sz="1600" b="1" dirty="0"/>
              <a:t>17)</a:t>
            </a:r>
          </a:p>
        </p:txBody>
      </p:sp>
    </p:spTree>
    <p:extLst>
      <p:ext uri="{BB962C8B-B14F-4D97-AF65-F5344CB8AC3E}">
        <p14:creationId xmlns="" xmlns:p14="http://schemas.microsoft.com/office/powerpoint/2010/main" val="232749495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pic>
        <p:nvPicPr>
          <p:cNvPr id="6" name="Imagen 5" descr="Dibujo de una persona&#10;&#10;Descripción generada automáticamente con confianza baja">
            <a:extLst>
              <a:ext uri="{FF2B5EF4-FFF2-40B4-BE49-F238E27FC236}">
                <a16:creationId xmlns:a16="http://schemas.microsoft.com/office/drawing/2014/main" xmlns="" id="{8C9AE25A-0F0F-86CF-0C6C-BF558602BD4F}"/>
              </a:ext>
            </a:extLst>
          </p:cNvPr>
          <p:cNvPicPr>
            <a:picLocks noChangeAspect="1"/>
          </p:cNvPicPr>
          <p:nvPr/>
        </p:nvPicPr>
        <p:blipFill rotWithShape="1">
          <a:blip r:embed="rId4" cstate="print">
            <a:extLst>
              <a:ext uri="{28A0092B-C50C-407E-A947-70E740481C1C}">
                <a14:useLocalDpi xmlns:a14="http://schemas.microsoft.com/office/drawing/2010/main" xmlns=""/>
              </a:ext>
            </a:extLst>
          </a:blip>
          <a:srcRect/>
          <a:stretch/>
        </p:blipFill>
        <p:spPr>
          <a:xfrm>
            <a:off x="8123722" y="1371294"/>
            <a:ext cx="3972022" cy="1936816"/>
          </a:xfrm>
          <a:prstGeom prst="rect">
            <a:avLst/>
          </a:prstGeom>
          <a:ln>
            <a:noFill/>
          </a:ln>
          <a:effectLst>
            <a:outerShdw blurRad="190500" algn="tl" rotWithShape="0">
              <a:srgbClr val="000000">
                <a:alpha val="70000"/>
              </a:srgbClr>
            </a:outerShdw>
          </a:effectLst>
        </p:spPr>
      </p:pic>
      <p:sp>
        <p:nvSpPr>
          <p:cNvPr id="3" name="CuadroTexto 2">
            <a:extLst>
              <a:ext uri="{FF2B5EF4-FFF2-40B4-BE49-F238E27FC236}">
                <a16:creationId xmlns:a16="http://schemas.microsoft.com/office/drawing/2014/main" xmlns="" id="{6EB4846B-25CB-9741-78E5-CC064958AE84}"/>
              </a:ext>
            </a:extLst>
          </p:cNvPr>
          <p:cNvSpPr txBox="1"/>
          <p:nvPr/>
        </p:nvSpPr>
        <p:spPr>
          <a:xfrm>
            <a:off x="2005000" y="0"/>
            <a:ext cx="10074441" cy="769441"/>
          </a:xfrm>
          <a:prstGeom prst="rect">
            <a:avLst/>
          </a:prstGeom>
          <a:noFill/>
        </p:spPr>
        <p:txBody>
          <a:bodyPr wrap="square">
            <a:spAutoFit/>
          </a:bodyPr>
          <a:lstStyle/>
          <a:p>
            <a:pPr algn="ctr"/>
            <a:r>
              <a:rPr lang="pl-PL" sz="4400" b="1" spc="300" dirty="0">
                <a:ln w="12700">
                  <a:solidFill>
                    <a:srgbClr val="A17301"/>
                  </a:solidFill>
                  <a:prstDash val="solid"/>
                </a:ln>
                <a:pattFill prst="dkUpDiag">
                  <a:fgClr>
                    <a:srgbClr val="E09F01"/>
                  </a:fgClr>
                  <a:bgClr>
                    <a:srgbClr val="FFD15D"/>
                  </a:bgClr>
                </a:pattFill>
                <a:effectLst>
                  <a:outerShdw dist="38100" dir="2640000" algn="bl" rotWithShape="0">
                    <a:srgbClr val="A17301"/>
                  </a:outerShdw>
                </a:effectLst>
              </a:rPr>
              <a:t>BUNT NA ZIEMI</a:t>
            </a:r>
            <a:endParaRPr lang="en" sz="4400" b="1" spc="300" dirty="0">
              <a:ln w="12700">
                <a:solidFill>
                  <a:srgbClr val="A17301"/>
                </a:solidFill>
                <a:prstDash val="solid"/>
              </a:ln>
              <a:pattFill prst="dkUpDiag">
                <a:fgClr>
                  <a:srgbClr val="E09F01"/>
                </a:fgClr>
                <a:bgClr>
                  <a:srgbClr val="FFD15D"/>
                </a:bgClr>
              </a:pattFill>
              <a:effectLst>
                <a:outerShdw dist="38100" dir="2640000" algn="bl" rotWithShape="0">
                  <a:srgbClr val="A17301"/>
                </a:outerShdw>
              </a:effectLst>
            </a:endParaRPr>
          </a:p>
        </p:txBody>
      </p:sp>
      <p:sp>
        <p:nvSpPr>
          <p:cNvPr id="4" name="CuadroTexto 3">
            <a:extLst>
              <a:ext uri="{FF2B5EF4-FFF2-40B4-BE49-F238E27FC236}">
                <a16:creationId xmlns:a16="http://schemas.microsoft.com/office/drawing/2014/main" xmlns="" id="{7C96F50E-F20A-A8D5-FC38-2F6C20C4EBC9}"/>
              </a:ext>
            </a:extLst>
          </p:cNvPr>
          <p:cNvSpPr txBox="1"/>
          <p:nvPr/>
        </p:nvSpPr>
        <p:spPr>
          <a:xfrm>
            <a:off x="2549440" y="609092"/>
            <a:ext cx="9210675" cy="646331"/>
          </a:xfrm>
          <a:prstGeom prst="rect">
            <a:avLst/>
          </a:prstGeom>
          <a:noFill/>
        </p:spPr>
        <p:txBody>
          <a:bodyPr wrap="square">
            <a:spAutoFit/>
          </a:bodyPr>
          <a:lstStyle/>
          <a:p>
            <a:pPr algn="ctr"/>
            <a:r>
              <a:rPr lang="pl-PL" b="1" dirty="0" smtClean="0">
                <a:solidFill>
                  <a:srgbClr val="2FC753">
                    <a:lumMod val="50000"/>
                  </a:srgbClr>
                </a:solidFill>
                <a:latin typeface="Comic Sans MS" panose="030F0702030302020204" pitchFamily="66" charset="0"/>
              </a:rPr>
              <a:t>„Wtedy </a:t>
            </a:r>
            <a:r>
              <a:rPr lang="pl-PL" b="1" dirty="0">
                <a:solidFill>
                  <a:srgbClr val="2FC753">
                    <a:lumMod val="50000"/>
                  </a:srgbClr>
                </a:solidFill>
                <a:latin typeface="Comic Sans MS" panose="030F0702030302020204" pitchFamily="66" charset="0"/>
              </a:rPr>
              <a:t>rzekł Bóg: Kto ci powiedział, że jesteś nagi? </a:t>
            </a:r>
            <a:r>
              <a:rPr lang="pl-PL" b="1" dirty="0">
                <a:solidFill>
                  <a:srgbClr val="2FC753">
                    <a:lumMod val="50000"/>
                  </a:srgbClr>
                </a:solidFill>
                <a:latin typeface="Comic Sans MS" panose="030F0702030302020204" pitchFamily="66" charset="0"/>
              </a:rPr>
              <a:t>Czy jadłeś z drzewa, z którego zakazałem ci jeść</a:t>
            </a:r>
            <a:r>
              <a:rPr lang="en" b="1" dirty="0">
                <a:solidFill>
                  <a:srgbClr val="2FC753">
                    <a:lumMod val="50000"/>
                  </a:srgbClr>
                </a:solidFill>
                <a:latin typeface="Comic Sans MS" panose="030F0702030302020204" pitchFamily="66" charset="0"/>
              </a:rPr>
              <a:t>? ” </a:t>
            </a:r>
            <a:r>
              <a:rPr lang="en" sz="1400" b="1" dirty="0">
                <a:solidFill>
                  <a:srgbClr val="2FC753">
                    <a:lumMod val="50000"/>
                  </a:srgbClr>
                </a:solidFill>
                <a:latin typeface="Comic Sans MS" panose="030F0702030302020204" pitchFamily="66" charset="0"/>
              </a:rPr>
              <a:t>(</a:t>
            </a:r>
            <a:r>
              <a:rPr lang="pl-PL" sz="1400" b="1" dirty="0">
                <a:solidFill>
                  <a:srgbClr val="2FC753">
                    <a:lumMod val="50000"/>
                  </a:srgbClr>
                </a:solidFill>
                <a:latin typeface="Comic Sans MS" panose="030F0702030302020204" pitchFamily="66" charset="0"/>
              </a:rPr>
              <a:t>Rodzaju</a:t>
            </a:r>
            <a:r>
              <a:rPr lang="en" sz="1400" b="1" dirty="0">
                <a:solidFill>
                  <a:srgbClr val="2FC753">
                    <a:lumMod val="50000"/>
                  </a:srgbClr>
                </a:solidFill>
                <a:latin typeface="Comic Sans MS" panose="030F0702030302020204" pitchFamily="66" charset="0"/>
              </a:rPr>
              <a:t> </a:t>
            </a:r>
            <a:r>
              <a:rPr lang="en" sz="1400" b="1" dirty="0" smtClean="0">
                <a:solidFill>
                  <a:srgbClr val="2FC753">
                    <a:lumMod val="50000"/>
                  </a:srgbClr>
                </a:solidFill>
                <a:latin typeface="Comic Sans MS" panose="030F0702030302020204" pitchFamily="66" charset="0"/>
              </a:rPr>
              <a:t>3</a:t>
            </a:r>
            <a:r>
              <a:rPr lang="pl-PL" sz="1400" b="1" dirty="0" smtClean="0">
                <a:solidFill>
                  <a:srgbClr val="2FC753">
                    <a:lumMod val="50000"/>
                  </a:srgbClr>
                </a:solidFill>
                <a:latin typeface="Comic Sans MS" panose="030F0702030302020204" pitchFamily="66" charset="0"/>
              </a:rPr>
              <a:t>,</a:t>
            </a:r>
            <a:r>
              <a:rPr lang="en" sz="1400" b="1" dirty="0" smtClean="0">
                <a:solidFill>
                  <a:srgbClr val="2FC753">
                    <a:lumMod val="50000"/>
                  </a:srgbClr>
                </a:solidFill>
                <a:latin typeface="Comic Sans MS" panose="030F0702030302020204" pitchFamily="66" charset="0"/>
              </a:rPr>
              <a:t>11</a:t>
            </a:r>
            <a:r>
              <a:rPr lang="en" sz="1400" b="1" dirty="0">
                <a:solidFill>
                  <a:srgbClr val="2FC753">
                    <a:lumMod val="50000"/>
                  </a:srgbClr>
                </a:solidFill>
                <a:latin typeface="Comic Sans MS" panose="030F0702030302020204" pitchFamily="66" charset="0"/>
              </a:rPr>
              <a:t>)</a:t>
            </a:r>
          </a:p>
        </p:txBody>
      </p:sp>
      <p:sp>
        <p:nvSpPr>
          <p:cNvPr id="5" name="CuadroTexto 4">
            <a:extLst>
              <a:ext uri="{FF2B5EF4-FFF2-40B4-BE49-F238E27FC236}">
                <a16:creationId xmlns:a16="http://schemas.microsoft.com/office/drawing/2014/main" xmlns="" id="{7D80EB75-2C0E-1DA1-9355-9BFEA36E873C}"/>
              </a:ext>
            </a:extLst>
          </p:cNvPr>
          <p:cNvSpPr txBox="1"/>
          <p:nvPr/>
        </p:nvSpPr>
        <p:spPr>
          <a:xfrm>
            <a:off x="202403" y="1294328"/>
            <a:ext cx="7825065" cy="1015663"/>
          </a:xfrm>
          <a:prstGeom prst="rect">
            <a:avLst/>
          </a:prstGeom>
          <a:noFill/>
        </p:spPr>
        <p:txBody>
          <a:bodyPr wrap="square" rtlCol="0">
            <a:spAutoFit/>
          </a:bodyPr>
          <a:lstStyle/>
          <a:p>
            <a:pPr>
              <a:spcBef>
                <a:spcPts val="600"/>
              </a:spcBef>
            </a:pPr>
            <a:r>
              <a:rPr lang="pl-PL" sz="2000" b="1" dirty="0">
                <a:solidFill>
                  <a:prstClr val="black"/>
                </a:solidFill>
              </a:rPr>
              <a:t>Bóg stworzył aniołów w bezgrzesznym, doskonałym środowisku. </a:t>
            </a:r>
            <a:r>
              <a:rPr lang="pl-PL" sz="2000" b="1" dirty="0">
                <a:solidFill>
                  <a:prstClr val="black"/>
                </a:solidFill>
              </a:rPr>
              <a:t>Podobnie, Bóg stworzył ludzkość w doskonałym środowisku, wolnym od grzechu (Rdz </a:t>
            </a:r>
            <a:r>
              <a:rPr lang="pl-PL" sz="2000" b="1" dirty="0" smtClean="0">
                <a:solidFill>
                  <a:prstClr val="black"/>
                </a:solidFill>
              </a:rPr>
              <a:t>1,31</a:t>
            </a:r>
            <a:r>
              <a:rPr lang="pl-PL" sz="2000" b="1" dirty="0">
                <a:solidFill>
                  <a:prstClr val="black"/>
                </a:solidFill>
              </a:rPr>
              <a:t>).</a:t>
            </a:r>
            <a:endParaRPr lang="en" sz="2000" b="1" dirty="0">
              <a:solidFill>
                <a:prstClr val="black"/>
              </a:solidFill>
            </a:endParaRPr>
          </a:p>
        </p:txBody>
      </p:sp>
      <p:pic>
        <p:nvPicPr>
          <p:cNvPr id="8" name="Imagen 7" descr="Un dibujo de un árbol&#10;&#10;Descripción generada automáticamente con confianza media">
            <a:extLst>
              <a:ext uri="{FF2B5EF4-FFF2-40B4-BE49-F238E27FC236}">
                <a16:creationId xmlns:a16="http://schemas.microsoft.com/office/drawing/2014/main" xmlns="" id="{8EE45EBF-D13B-CBE7-FF02-54F70930F250}"/>
              </a:ext>
            </a:extLst>
          </p:cNvPr>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202403" y="3608370"/>
            <a:ext cx="1915155" cy="1773919"/>
          </a:xfrm>
          <a:prstGeom prst="rect">
            <a:avLst/>
          </a:prstGeom>
          <a:solidFill>
            <a:srgbClr val="FFFFFF">
              <a:shade val="85000"/>
            </a:srgbClr>
          </a:solidFill>
          <a:ln w="88900" cap="sq">
            <a:solidFill>
              <a:srgbClr val="D9FF8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xmlns="" id="{B24AF282-6875-6042-77F3-2802058B3226}"/>
              </a:ext>
            </a:extLst>
          </p:cNvPr>
          <p:cNvSpPr txBox="1"/>
          <p:nvPr/>
        </p:nvSpPr>
        <p:spPr>
          <a:xfrm>
            <a:off x="2225823" y="3547771"/>
            <a:ext cx="6920329" cy="1938992"/>
          </a:xfrm>
          <a:prstGeom prst="rect">
            <a:avLst/>
          </a:prstGeom>
          <a:noFill/>
        </p:spPr>
        <p:txBody>
          <a:bodyPr wrap="square">
            <a:spAutoFit/>
          </a:bodyPr>
          <a:lstStyle/>
          <a:p>
            <a:pPr>
              <a:spcBef>
                <a:spcPts val="600"/>
              </a:spcBef>
            </a:pPr>
            <a:r>
              <a:rPr lang="pl-PL" sz="2000" b="1" dirty="0">
                <a:solidFill>
                  <a:prstClr val="black"/>
                </a:solidFill>
              </a:rPr>
              <a:t>To był jedyny punkt, w którym szatan mógł wzbudzić w nich wątpliwości. Podstępnie osiągnął swój cel. </a:t>
            </a:r>
            <a:r>
              <a:rPr lang="pl-PL" sz="2000" b="1" dirty="0">
                <a:solidFill>
                  <a:prstClr val="black"/>
                </a:solidFill>
              </a:rPr>
              <a:t>Adam i Ewa zwątpili w Boga, byli Mu nieposłuszni i odwrócili się od źródła życia (Rdz </a:t>
            </a:r>
            <a:r>
              <a:rPr lang="pl-PL" sz="2000" b="1" dirty="0" smtClean="0">
                <a:solidFill>
                  <a:prstClr val="black"/>
                </a:solidFill>
              </a:rPr>
              <a:t>3,6.9-13.19</a:t>
            </a:r>
            <a:r>
              <a:rPr lang="pl-PL" sz="2000" b="1" dirty="0">
                <a:solidFill>
                  <a:prstClr val="black"/>
                </a:solidFill>
              </a:rPr>
              <a:t>). Adam otworzył drzwi grzechowi i w ten sposób śmierć stała się udziałem wszystkich ludzi (</a:t>
            </a:r>
            <a:r>
              <a:rPr lang="pl-PL" sz="2000" b="1" dirty="0" err="1" smtClean="0">
                <a:solidFill>
                  <a:prstClr val="black"/>
                </a:solidFill>
              </a:rPr>
              <a:t>Rz</a:t>
            </a:r>
            <a:r>
              <a:rPr lang="pl-PL" sz="2000" b="1" dirty="0" smtClean="0">
                <a:solidFill>
                  <a:prstClr val="black"/>
                </a:solidFill>
              </a:rPr>
              <a:t> 5,12</a:t>
            </a:r>
            <a:r>
              <a:rPr lang="pl-PL" sz="2000" b="1" dirty="0">
                <a:solidFill>
                  <a:prstClr val="black"/>
                </a:solidFill>
              </a:rPr>
              <a:t>).</a:t>
            </a:r>
            <a:endParaRPr lang="en" sz="2000" b="1" dirty="0">
              <a:solidFill>
                <a:prstClr val="black"/>
              </a:solidFill>
            </a:endParaRPr>
          </a:p>
        </p:txBody>
      </p:sp>
      <p:pic>
        <p:nvPicPr>
          <p:cNvPr id="14" name="Imagen 13" descr="Pintura de una persona&#10;&#10;Descripción generada automáticamente con confianza media">
            <a:extLst>
              <a:ext uri="{FF2B5EF4-FFF2-40B4-BE49-F238E27FC236}">
                <a16:creationId xmlns:a16="http://schemas.microsoft.com/office/drawing/2014/main" xmlns="" id="{1F4FE59E-7FE6-5D4C-C4B2-C19065A09AF7}"/>
              </a:ext>
            </a:extLst>
          </p:cNvPr>
          <p:cNvPicPr>
            <a:picLocks noChangeAspect="1"/>
          </p:cNvPicPr>
          <p:nvPr/>
        </p:nvPicPr>
        <p:blipFill>
          <a:blip r:embed="rId6" cstate="print">
            <a:extLst>
              <a:ext uri="{28A0092B-C50C-407E-A947-70E740481C1C}">
                <a14:useLocalDpi xmlns:a14="http://schemas.microsoft.com/office/drawing/2010/main" xmlns=""/>
              </a:ext>
            </a:extLst>
          </a:blip>
          <a:stretch>
            <a:fillRect/>
          </a:stretch>
        </p:blipFill>
        <p:spPr>
          <a:xfrm>
            <a:off x="9254417" y="3336985"/>
            <a:ext cx="2544201" cy="3287081"/>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CuadroTexto 15">
            <a:extLst>
              <a:ext uri="{FF2B5EF4-FFF2-40B4-BE49-F238E27FC236}">
                <a16:creationId xmlns:a16="http://schemas.microsoft.com/office/drawing/2014/main" xmlns="" id="{CF5C2958-4204-6291-5C16-BCEF0DBD2934}"/>
              </a:ext>
            </a:extLst>
          </p:cNvPr>
          <p:cNvSpPr txBox="1"/>
          <p:nvPr/>
        </p:nvSpPr>
        <p:spPr>
          <a:xfrm>
            <a:off x="96255" y="5405996"/>
            <a:ext cx="8884115" cy="707886"/>
          </a:xfrm>
          <a:prstGeom prst="rect">
            <a:avLst/>
          </a:prstGeom>
          <a:noFill/>
        </p:spPr>
        <p:txBody>
          <a:bodyPr wrap="square">
            <a:spAutoFit/>
          </a:bodyPr>
          <a:lstStyle/>
          <a:p>
            <a:pPr>
              <a:spcBef>
                <a:spcPts val="600"/>
              </a:spcBef>
            </a:pPr>
            <a:r>
              <a:rPr lang="pl-PL" sz="2000" b="1" dirty="0">
                <a:solidFill>
                  <a:prstClr val="black"/>
                </a:solidFill>
              </a:rPr>
              <a:t>Od tego czasu żyjemy w świecie naznaczonym bólem, chorobami i śmiercią. Czy wszyscy płacimy za grzech Adama?</a:t>
            </a:r>
            <a:endParaRPr lang="en" sz="2000" b="1" dirty="0">
              <a:solidFill>
                <a:prstClr val="black"/>
              </a:solidFill>
            </a:endParaRPr>
          </a:p>
        </p:txBody>
      </p:sp>
      <p:pic>
        <p:nvPicPr>
          <p:cNvPr id="18" name="Imagen 17" descr="Imagen que contiene mujer, parado, niña, frente&#10;&#10;Descripción generada automáticamente">
            <a:extLst>
              <a:ext uri="{FF2B5EF4-FFF2-40B4-BE49-F238E27FC236}">
                <a16:creationId xmlns:a16="http://schemas.microsoft.com/office/drawing/2014/main" xmlns="" id="{697E3400-EC19-AD3D-8C23-2B5AAD35234B}"/>
              </a:ext>
            </a:extLst>
          </p:cNvPr>
          <p:cNvPicPr>
            <a:picLocks noChangeAspect="1"/>
          </p:cNvPicPr>
          <p:nvPr/>
        </p:nvPicPr>
        <p:blipFill>
          <a:blip r:embed="rId7" cstate="print">
            <a:extLst>
              <a:ext uri="{28A0092B-C50C-407E-A947-70E740481C1C}">
                <a14:useLocalDpi xmlns:a14="http://schemas.microsoft.com/office/drawing/2010/main" xmlns=""/>
              </a:ext>
            </a:extLst>
          </a:blip>
          <a:stretch>
            <a:fillRect/>
          </a:stretch>
        </p:blipFill>
        <p:spPr>
          <a:xfrm>
            <a:off x="115506" y="102105"/>
            <a:ext cx="1915155" cy="1076923"/>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xmlns="" id="{F012E307-6094-E33B-CB13-3B5C2478DB18}"/>
              </a:ext>
            </a:extLst>
          </p:cNvPr>
          <p:cNvSpPr txBox="1"/>
          <p:nvPr/>
        </p:nvSpPr>
        <p:spPr>
          <a:xfrm>
            <a:off x="202402" y="2266170"/>
            <a:ext cx="7921319" cy="1323439"/>
          </a:xfrm>
          <a:prstGeom prst="rect">
            <a:avLst/>
          </a:prstGeom>
          <a:noFill/>
        </p:spPr>
        <p:txBody>
          <a:bodyPr wrap="square">
            <a:spAutoFit/>
          </a:bodyPr>
          <a:lstStyle/>
          <a:p>
            <a:pPr>
              <a:spcBef>
                <a:spcPts val="600"/>
              </a:spcBef>
            </a:pPr>
            <a:r>
              <a:rPr lang="pl-PL" sz="2000" b="1" dirty="0">
                <a:solidFill>
                  <a:prstClr val="black"/>
                </a:solidFill>
              </a:rPr>
              <a:t>Tak jak w przypadku aniołów, Bóg również stworzył nas z możliwością wolnego wyboru. </a:t>
            </a:r>
            <a:r>
              <a:rPr lang="pl-PL" sz="2000" b="1" dirty="0">
                <a:solidFill>
                  <a:prstClr val="black"/>
                </a:solidFill>
              </a:rPr>
              <a:t>Aby Adam i Ewa mogli korzystać z tej wolności, dał im proste polecenie: </a:t>
            </a:r>
            <a:r>
              <a:rPr lang="pl-PL" sz="2000" b="1" dirty="0" smtClean="0">
                <a:solidFill>
                  <a:prstClr val="black"/>
                </a:solidFill>
              </a:rPr>
              <a:t>„ale </a:t>
            </a:r>
            <a:r>
              <a:rPr lang="pl-PL" sz="2000" b="1" dirty="0">
                <a:solidFill>
                  <a:prstClr val="black"/>
                </a:solidFill>
              </a:rPr>
              <a:t>nie wolno wam jeść z drzewa poznania dobra i </a:t>
            </a:r>
            <a:r>
              <a:rPr lang="pl-PL" sz="2000" b="1" dirty="0" smtClean="0">
                <a:solidFill>
                  <a:prstClr val="black"/>
                </a:solidFill>
              </a:rPr>
              <a:t>zła” </a:t>
            </a:r>
            <a:r>
              <a:rPr lang="pl-PL" sz="2000" b="1" dirty="0">
                <a:solidFill>
                  <a:prstClr val="black"/>
                </a:solidFill>
              </a:rPr>
              <a:t>(Rdz </a:t>
            </a:r>
            <a:r>
              <a:rPr lang="pl-PL" sz="2000" b="1" dirty="0" smtClean="0">
                <a:solidFill>
                  <a:prstClr val="black"/>
                </a:solidFill>
              </a:rPr>
              <a:t>2,17</a:t>
            </a:r>
            <a:r>
              <a:rPr lang="pl-PL" sz="2000" b="1" dirty="0">
                <a:solidFill>
                  <a:prstClr val="black"/>
                </a:solidFill>
              </a:rPr>
              <a:t>).</a:t>
            </a:r>
            <a:endParaRPr lang="en" sz="2000" b="1" dirty="0">
              <a:solidFill>
                <a:prstClr val="black"/>
              </a:solidFill>
            </a:endParaRPr>
          </a:p>
        </p:txBody>
      </p:sp>
      <p:sp>
        <p:nvSpPr>
          <p:cNvPr id="11" name="CuadroTexto 10">
            <a:extLst>
              <a:ext uri="{FF2B5EF4-FFF2-40B4-BE49-F238E27FC236}">
                <a16:creationId xmlns:a16="http://schemas.microsoft.com/office/drawing/2014/main" xmlns="" id="{707E058D-5BEB-E9C9-6EA4-C050BE067C81}"/>
              </a:ext>
            </a:extLst>
          </p:cNvPr>
          <p:cNvSpPr txBox="1"/>
          <p:nvPr/>
        </p:nvSpPr>
        <p:spPr>
          <a:xfrm>
            <a:off x="115505" y="6105025"/>
            <a:ext cx="8864865" cy="707886"/>
          </a:xfrm>
          <a:prstGeom prst="rect">
            <a:avLst/>
          </a:prstGeom>
          <a:noFill/>
        </p:spPr>
        <p:txBody>
          <a:bodyPr wrap="square">
            <a:spAutoFit/>
          </a:bodyPr>
          <a:lstStyle/>
          <a:p>
            <a:pPr>
              <a:spcBef>
                <a:spcPts val="600"/>
              </a:spcBef>
            </a:pPr>
            <a:r>
              <a:rPr lang="pl-PL" sz="2000" b="1" dirty="0">
                <a:solidFill>
                  <a:prstClr val="black"/>
                </a:solidFill>
              </a:rPr>
              <a:t>Każdy z nas płaci za swój własny grzech: </a:t>
            </a:r>
            <a:r>
              <a:rPr lang="pl-PL" sz="2000" b="1" dirty="0" smtClean="0">
                <a:solidFill>
                  <a:prstClr val="black"/>
                </a:solidFill>
              </a:rPr>
              <a:t>„Wszyscy </a:t>
            </a:r>
            <a:r>
              <a:rPr lang="pl-PL" sz="2000" b="1" dirty="0">
                <a:solidFill>
                  <a:prstClr val="black"/>
                </a:solidFill>
              </a:rPr>
              <a:t>bowiem zgrzeszyli i brak im chwały </a:t>
            </a:r>
            <a:r>
              <a:rPr lang="pl-PL" sz="2000" b="1" dirty="0" smtClean="0">
                <a:solidFill>
                  <a:prstClr val="black"/>
                </a:solidFill>
              </a:rPr>
              <a:t>Bożej” </a:t>
            </a:r>
            <a:r>
              <a:rPr lang="pl-PL" sz="2000" b="1" dirty="0">
                <a:solidFill>
                  <a:prstClr val="black"/>
                </a:solidFill>
              </a:rPr>
              <a:t>(</a:t>
            </a:r>
            <a:r>
              <a:rPr lang="pl-PL" sz="2000" b="1" dirty="0" err="1">
                <a:solidFill>
                  <a:prstClr val="black"/>
                </a:solidFill>
              </a:rPr>
              <a:t>Rz</a:t>
            </a:r>
            <a:r>
              <a:rPr lang="pl-PL" sz="2000" b="1" dirty="0">
                <a:solidFill>
                  <a:prstClr val="black"/>
                </a:solidFill>
              </a:rPr>
              <a:t> </a:t>
            </a:r>
            <a:r>
              <a:rPr lang="pl-PL" sz="2000" b="1" dirty="0" smtClean="0">
                <a:solidFill>
                  <a:prstClr val="black"/>
                </a:solidFill>
              </a:rPr>
              <a:t>3,23</a:t>
            </a:r>
            <a:r>
              <a:rPr lang="pl-PL" sz="2000" b="1" dirty="0">
                <a:solidFill>
                  <a:prstClr val="black"/>
                </a:solidFill>
              </a:rPr>
              <a:t>).</a:t>
            </a:r>
            <a:endParaRPr lang="en" sz="2000" b="1" dirty="0">
              <a:solidFill>
                <a:prstClr val="black"/>
              </a:solidFill>
            </a:endParaRPr>
          </a:p>
        </p:txBody>
      </p:sp>
    </p:spTree>
    <p:extLst>
      <p:ext uri="{BB962C8B-B14F-4D97-AF65-F5344CB8AC3E}">
        <p14:creationId xmlns:p14="http://schemas.microsoft.com/office/powerpoint/2010/main" xmlns="" val="317495987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0-#ppt_w/2"/>
                                          </p:val>
                                        </p:tav>
                                        <p:tav tm="100000">
                                          <p:val>
                                            <p:strVal val="#ppt_x"/>
                                          </p:val>
                                        </p:tav>
                                      </p:tavLst>
                                    </p:anim>
                                    <p:anim calcmode="lin" valueType="num">
                                      <p:cBhvr additive="base">
                                        <p:cTn id="21"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3" presetClass="entr" presetSubtype="32"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plus(out)">
                                      <p:cBhvr>
                                        <p:cTn id="26" dur="1000"/>
                                        <p:tgtEl>
                                          <p:spTgt spid="6"/>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 calcmode="lin" valueType="num">
                                      <p:cBhvr>
                                        <p:cTn id="37" dur="500" fill="hold"/>
                                        <p:tgtEl>
                                          <p:spTgt spid="8"/>
                                        </p:tgtEl>
                                        <p:attrNameLst>
                                          <p:attrName>style.rotation</p:attrName>
                                        </p:attrNameLst>
                                      </p:cBhvr>
                                      <p:tavLst>
                                        <p:tav tm="0">
                                          <p:val>
                                            <p:fltVal val="360"/>
                                          </p:val>
                                        </p:tav>
                                        <p:tav tm="100000">
                                          <p:val>
                                            <p:fltVal val="0"/>
                                          </p:val>
                                        </p:tav>
                                      </p:tavLst>
                                    </p:anim>
                                    <p:animEffect transition="in" filter="fade">
                                      <p:cBhvr>
                                        <p:cTn id="38" dur="500"/>
                                        <p:tgtEl>
                                          <p:spTgt spid="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1000" fill="hold"/>
                                        <p:tgtEl>
                                          <p:spTgt spid="14"/>
                                        </p:tgtEl>
                                        <p:attrNameLst>
                                          <p:attrName>ppt_w</p:attrName>
                                        </p:attrNameLst>
                                      </p:cBhvr>
                                      <p:tavLst>
                                        <p:tav tm="0">
                                          <p:val>
                                            <p:fltVal val="0"/>
                                          </p:val>
                                        </p:tav>
                                        <p:tav tm="100000">
                                          <p:val>
                                            <p:strVal val="#ppt_w"/>
                                          </p:val>
                                        </p:tav>
                                      </p:tavLst>
                                    </p:anim>
                                    <p:anim calcmode="lin" valueType="num">
                                      <p:cBhvr>
                                        <p:cTn id="48" dur="1000" fill="hold"/>
                                        <p:tgtEl>
                                          <p:spTgt spid="14"/>
                                        </p:tgtEl>
                                        <p:attrNameLst>
                                          <p:attrName>ppt_h</p:attrName>
                                        </p:attrNameLst>
                                      </p:cBhvr>
                                      <p:tavLst>
                                        <p:tav tm="0">
                                          <p:val>
                                            <p:fltVal val="0"/>
                                          </p:val>
                                        </p:tav>
                                        <p:tav tm="100000">
                                          <p:val>
                                            <p:strVal val="#ppt_h"/>
                                          </p:val>
                                        </p:tav>
                                      </p:tavLst>
                                    </p:anim>
                                    <p:anim calcmode="lin" valueType="num">
                                      <p:cBhvr>
                                        <p:cTn id="49" dur="1000" fill="hold"/>
                                        <p:tgtEl>
                                          <p:spTgt spid="14"/>
                                        </p:tgtEl>
                                        <p:attrNameLst>
                                          <p:attrName>style.rotation</p:attrName>
                                        </p:attrNameLst>
                                      </p:cBhvr>
                                      <p:tavLst>
                                        <p:tav tm="0">
                                          <p:val>
                                            <p:fltVal val="90"/>
                                          </p:val>
                                        </p:tav>
                                        <p:tav tm="100000">
                                          <p:val>
                                            <p:fltVal val="0"/>
                                          </p:val>
                                        </p:tav>
                                      </p:tavLst>
                                    </p:anim>
                                    <p:animEffect transition="in" filter="fade">
                                      <p:cBhvr>
                                        <p:cTn id="50" dur="1000"/>
                                        <p:tgtEl>
                                          <p:spTgt spid="14"/>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wipe(left)">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16"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F2E91116-386D-D176-DBE8-8BEC1D24F10C}"/>
              </a:ext>
            </a:extLst>
          </p:cNvPr>
          <p:cNvSpPr txBox="1"/>
          <p:nvPr/>
        </p:nvSpPr>
        <p:spPr>
          <a:xfrm>
            <a:off x="0" y="0"/>
            <a:ext cx="12192000" cy="769441"/>
          </a:xfrm>
          <a:prstGeom prst="rect">
            <a:avLst/>
          </a:prstGeom>
          <a:noFill/>
        </p:spPr>
        <p:txBody>
          <a:bodyPr wrap="square">
            <a:spAutoFit/>
          </a:bodyPr>
          <a:lstStyle/>
          <a:p>
            <a:pPr algn="ctr"/>
            <a:r>
              <a:rPr lang="pl-PL" sz="4400" b="1" spc="50" dirty="0">
                <a:ln w="9525" cmpd="sng">
                  <a:solidFill>
                    <a:srgbClr val="2FC753"/>
                  </a:solidFill>
                  <a:prstDash val="solid"/>
                </a:ln>
                <a:solidFill>
                  <a:srgbClr val="70AD47">
                    <a:tint val="1000"/>
                  </a:srgbClr>
                </a:solidFill>
                <a:effectLst>
                  <a:glow rad="38100">
                    <a:srgbClr val="2FC753">
                      <a:alpha val="40000"/>
                    </a:srgbClr>
                  </a:glow>
                  <a:outerShdw blurRad="38100" dist="38100" dir="2700000" algn="tl">
                    <a:srgbClr val="000000">
                      <a:alpha val="43137"/>
                    </a:srgbClr>
                  </a:outerShdw>
                </a:effectLst>
              </a:rPr>
              <a:t>MIŁOŚĆ SIĘ ODRADZA</a:t>
            </a:r>
            <a:endParaRPr lang="en" sz="4400" b="1" spc="50" dirty="0">
              <a:ln w="9525" cmpd="sng">
                <a:solidFill>
                  <a:srgbClr val="2FC753"/>
                </a:solidFill>
                <a:prstDash val="solid"/>
              </a:ln>
              <a:solidFill>
                <a:srgbClr val="70AD47">
                  <a:tint val="1000"/>
                </a:srgbClr>
              </a:solidFill>
              <a:effectLst>
                <a:glow rad="38100">
                  <a:srgbClr val="2FC753">
                    <a:alpha val="40000"/>
                  </a:srgbClr>
                </a:glow>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xmlns="" id="{EEDA96CF-2747-9481-EB82-E366262F2A7F}"/>
              </a:ext>
            </a:extLst>
          </p:cNvPr>
          <p:cNvSpPr txBox="1"/>
          <p:nvPr/>
        </p:nvSpPr>
        <p:spPr>
          <a:xfrm>
            <a:off x="771525" y="647997"/>
            <a:ext cx="10648950" cy="646331"/>
          </a:xfrm>
          <a:prstGeom prst="rect">
            <a:avLst/>
          </a:prstGeom>
          <a:noFill/>
        </p:spPr>
        <p:txBody>
          <a:bodyPr wrap="square">
            <a:spAutoFit/>
          </a:bodyPr>
          <a:lstStyle/>
          <a:p>
            <a:pPr algn="ctr"/>
            <a:r>
              <a:rPr lang="pl-PL" b="1" dirty="0" smtClean="0">
                <a:solidFill>
                  <a:srgbClr val="D2ECB6"/>
                </a:solidFill>
                <a:effectLst>
                  <a:outerShdw blurRad="38100" dist="38100" dir="2700000" algn="tl">
                    <a:srgbClr val="000000">
                      <a:alpha val="43137"/>
                    </a:srgbClr>
                  </a:outerShdw>
                </a:effectLst>
                <a:latin typeface="Comic Sans MS" panose="030F0702030302020204" pitchFamily="66" charset="0"/>
              </a:rPr>
              <a:t>„Na </a:t>
            </a:r>
            <a:r>
              <a:rPr lang="pl-PL" b="1" dirty="0">
                <a:solidFill>
                  <a:srgbClr val="D2ECB6"/>
                </a:solidFill>
                <a:effectLst>
                  <a:outerShdw blurRad="38100" dist="38100" dir="2700000" algn="tl">
                    <a:srgbClr val="000000">
                      <a:alpha val="43137"/>
                    </a:srgbClr>
                  </a:outerShdw>
                </a:effectLst>
                <a:latin typeface="Comic Sans MS" panose="030F0702030302020204" pitchFamily="66" charset="0"/>
              </a:rPr>
              <a:t>tym polega miłość, że nie myśmy umiłowali Boga, lecz że On nas umiłował i posłał Syna swego jako ubłaganie za grzechy </a:t>
            </a:r>
            <a:r>
              <a:rPr lang="pl-PL" b="1" dirty="0" smtClean="0">
                <a:solidFill>
                  <a:srgbClr val="D2ECB6"/>
                </a:solidFill>
                <a:effectLst>
                  <a:outerShdw blurRad="38100" dist="38100" dir="2700000" algn="tl">
                    <a:srgbClr val="000000">
                      <a:alpha val="43137"/>
                    </a:srgbClr>
                  </a:outerShdw>
                </a:effectLst>
                <a:latin typeface="Comic Sans MS" panose="030F0702030302020204" pitchFamily="66" charset="0"/>
              </a:rPr>
              <a:t>nasze</a:t>
            </a:r>
            <a:r>
              <a:rPr lang="en" b="1" dirty="0" smtClean="0">
                <a:solidFill>
                  <a:srgbClr val="D2ECB6"/>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D2ECB6"/>
                </a:solidFill>
                <a:effectLst>
                  <a:outerShdw blurRad="38100" dist="38100" dir="2700000" algn="tl">
                    <a:srgbClr val="000000">
                      <a:alpha val="43137"/>
                    </a:srgbClr>
                  </a:outerShdw>
                </a:effectLst>
                <a:latin typeface="Comic Sans MS" panose="030F0702030302020204" pitchFamily="66" charset="0"/>
              </a:rPr>
              <a:t>(</a:t>
            </a:r>
            <a:r>
              <a:rPr lang="en" sz="1400" b="1" dirty="0" smtClean="0">
                <a:solidFill>
                  <a:srgbClr val="D2ECB6"/>
                </a:solidFill>
                <a:effectLst>
                  <a:outerShdw blurRad="38100" dist="38100" dir="2700000" algn="tl">
                    <a:srgbClr val="000000">
                      <a:alpha val="43137"/>
                    </a:srgbClr>
                  </a:outerShdw>
                </a:effectLst>
                <a:latin typeface="Comic Sans MS" panose="030F0702030302020204" pitchFamily="66" charset="0"/>
              </a:rPr>
              <a:t>1</a:t>
            </a:r>
            <a:r>
              <a:rPr lang="pl-PL" sz="1400" b="1" dirty="0" smtClean="0">
                <a:solidFill>
                  <a:srgbClr val="D2ECB6"/>
                </a:solidFill>
                <a:effectLst>
                  <a:outerShdw blurRad="38100" dist="38100" dir="2700000" algn="tl">
                    <a:srgbClr val="000000">
                      <a:alpha val="43137"/>
                    </a:srgbClr>
                  </a:outerShdw>
                </a:effectLst>
                <a:latin typeface="Comic Sans MS" panose="030F0702030302020204" pitchFamily="66" charset="0"/>
              </a:rPr>
              <a:t> </a:t>
            </a:r>
            <a:r>
              <a:rPr lang="en" sz="1400" b="1" dirty="0" smtClean="0">
                <a:solidFill>
                  <a:srgbClr val="D2ECB6"/>
                </a:solidFill>
                <a:effectLst>
                  <a:outerShdw blurRad="38100" dist="38100" dir="2700000" algn="tl">
                    <a:srgbClr val="000000">
                      <a:alpha val="43137"/>
                    </a:srgbClr>
                  </a:outerShdw>
                </a:effectLst>
                <a:latin typeface="Comic Sans MS" panose="030F0702030302020204" pitchFamily="66" charset="0"/>
              </a:rPr>
              <a:t>J 4</a:t>
            </a:r>
            <a:r>
              <a:rPr lang="pl-PL" sz="1400" b="1" dirty="0" smtClean="0">
                <a:solidFill>
                  <a:srgbClr val="D2ECB6"/>
                </a:solidFill>
                <a:effectLst>
                  <a:outerShdw blurRad="38100" dist="38100" dir="2700000" algn="tl">
                    <a:srgbClr val="000000">
                      <a:alpha val="43137"/>
                    </a:srgbClr>
                  </a:outerShdw>
                </a:effectLst>
                <a:latin typeface="Comic Sans MS" panose="030F0702030302020204" pitchFamily="66" charset="0"/>
              </a:rPr>
              <a:t>,</a:t>
            </a:r>
            <a:r>
              <a:rPr lang="en" sz="1400" b="1" dirty="0" smtClean="0">
                <a:solidFill>
                  <a:srgbClr val="D2ECB6"/>
                </a:solidFill>
                <a:effectLst>
                  <a:outerShdw blurRad="38100" dist="38100" dir="2700000" algn="tl">
                    <a:srgbClr val="000000">
                      <a:alpha val="43137"/>
                    </a:srgbClr>
                  </a:outerShdw>
                </a:effectLst>
                <a:latin typeface="Comic Sans MS" panose="030F0702030302020204" pitchFamily="66" charset="0"/>
              </a:rPr>
              <a:t>10</a:t>
            </a:r>
            <a:r>
              <a:rPr lang="en" sz="1400" b="1" dirty="0">
                <a:solidFill>
                  <a:srgbClr val="D2ECB6"/>
                </a:solidFill>
                <a:effectLst>
                  <a:outerShdw blurRad="38100" dist="38100" dir="2700000" algn="tl">
                    <a:srgbClr val="000000">
                      <a:alpha val="43137"/>
                    </a:srgbClr>
                  </a:outerShdw>
                </a:effectLst>
                <a:latin typeface="Comic Sans MS" panose="030F0702030302020204" pitchFamily="66" charset="0"/>
              </a:rPr>
              <a:t>)</a:t>
            </a:r>
          </a:p>
        </p:txBody>
      </p:sp>
      <p:sp>
        <p:nvSpPr>
          <p:cNvPr id="2" name="CuadroTexto 1">
            <a:extLst>
              <a:ext uri="{FF2B5EF4-FFF2-40B4-BE49-F238E27FC236}">
                <a16:creationId xmlns:a16="http://schemas.microsoft.com/office/drawing/2014/main" xmlns="" id="{5A333EEA-E7F8-521C-F7E2-12526677AE0A}"/>
              </a:ext>
            </a:extLst>
          </p:cNvPr>
          <p:cNvSpPr txBox="1"/>
          <p:nvPr/>
        </p:nvSpPr>
        <p:spPr>
          <a:xfrm>
            <a:off x="322707" y="1381462"/>
            <a:ext cx="11766625" cy="707886"/>
          </a:xfrm>
          <a:prstGeom prst="rect">
            <a:avLst/>
          </a:prstGeom>
          <a:noFill/>
        </p:spPr>
        <p:txBody>
          <a:bodyPr wrap="square" rtlCol="0">
            <a:spAutoFit/>
          </a:bodyPr>
          <a:lstStyle/>
          <a:p>
            <a:pPr>
              <a:spcBef>
                <a:spcPts val="600"/>
              </a:spcBef>
            </a:pPr>
            <a:r>
              <a:rPr lang="pl-PL" sz="2000" b="1" dirty="0">
                <a:solidFill>
                  <a:prstClr val="black"/>
                </a:solidFill>
              </a:rPr>
              <a:t>Jeszcze przed ogłoszeniem konsekwencji nieposłuszeństwa, Bóg zakomunikował Adamowi i Ewie, że istnieje plan ich odkupienia (Rdz </a:t>
            </a:r>
            <a:r>
              <a:rPr lang="pl-PL" sz="2000" b="1" dirty="0" smtClean="0">
                <a:solidFill>
                  <a:prstClr val="black"/>
                </a:solidFill>
              </a:rPr>
              <a:t>3,15</a:t>
            </a:r>
            <a:r>
              <a:rPr lang="pl-PL" sz="2000" b="1" dirty="0">
                <a:solidFill>
                  <a:prstClr val="black"/>
                </a:solidFill>
              </a:rPr>
              <a:t>).</a:t>
            </a:r>
            <a:endParaRPr lang="en" sz="2000" b="1" dirty="0">
              <a:solidFill>
                <a:prstClr val="black"/>
              </a:solidFill>
            </a:endParaRPr>
          </a:p>
        </p:txBody>
      </p:sp>
      <p:pic>
        <p:nvPicPr>
          <p:cNvPr id="7" name="Imagen 6" descr="Imagen que contiene Texto&#10;&#10;Descripción generada automáticamente">
            <a:extLst>
              <a:ext uri="{FF2B5EF4-FFF2-40B4-BE49-F238E27FC236}">
                <a16:creationId xmlns:a16="http://schemas.microsoft.com/office/drawing/2014/main" xmlns="" id="{CBB08273-8B05-36F9-3FE4-736D5A2E3A0B}"/>
              </a:ext>
            </a:extLst>
          </p:cNvPr>
          <p:cNvPicPr>
            <a:picLocks noChangeAspect="1"/>
          </p:cNvPicPr>
          <p:nvPr/>
        </p:nvPicPr>
        <p:blipFill rotWithShape="1">
          <a:blip r:embed="rId3" cstate="print">
            <a:extLst>
              <a:ext uri="{28A0092B-C50C-407E-A947-70E740481C1C}">
                <a14:useLocalDpi xmlns:a14="http://schemas.microsoft.com/office/drawing/2010/main" xmlns=""/>
              </a:ext>
            </a:extLst>
          </a:blip>
          <a:srcRect/>
          <a:stretch/>
        </p:blipFill>
        <p:spPr>
          <a:xfrm>
            <a:off x="612043" y="1743205"/>
            <a:ext cx="2287529" cy="223033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9" name="Imagen 8" descr="Imagen que contiene parado, frente, hombre, oscuro&#10;&#10;Descripción generada automáticamente">
            <a:extLst>
              <a:ext uri="{FF2B5EF4-FFF2-40B4-BE49-F238E27FC236}">
                <a16:creationId xmlns:a16="http://schemas.microsoft.com/office/drawing/2014/main" xmlns="" id="{F57C5520-45F7-66DC-8B19-070CBF140929}"/>
              </a:ext>
            </a:extLst>
          </p:cNvPr>
          <p:cNvPicPr>
            <a:picLocks noChangeAspect="1"/>
          </p:cNvPicPr>
          <p:nvPr/>
        </p:nvPicPr>
        <p:blipFill rotWithShape="1">
          <a:blip r:embed="rId4" cstate="print">
            <a:extLst>
              <a:ext uri="{28A0092B-C50C-407E-A947-70E740481C1C}">
                <a14:useLocalDpi xmlns:a14="http://schemas.microsoft.com/office/drawing/2010/main" xmlns=""/>
              </a:ext>
            </a:extLst>
          </a:blip>
          <a:srcRect/>
          <a:stretch/>
        </p:blipFill>
        <p:spPr>
          <a:xfrm>
            <a:off x="5553777" y="3106610"/>
            <a:ext cx="6451334" cy="3586758"/>
          </a:xfrm>
          <a:prstGeom prst="rect">
            <a:avLst/>
          </a:prstGeom>
          <a:ln w="38100" cap="sq">
            <a:solidFill>
              <a:srgbClr val="D2ECB6"/>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xmlns="" id="{EA8BD6D8-006B-805E-075B-78A7BD384F07}"/>
              </a:ext>
            </a:extLst>
          </p:cNvPr>
          <p:cNvSpPr txBox="1"/>
          <p:nvPr/>
        </p:nvSpPr>
        <p:spPr>
          <a:xfrm>
            <a:off x="137160" y="5421152"/>
            <a:ext cx="5239351" cy="1323439"/>
          </a:xfrm>
          <a:prstGeom prst="rect">
            <a:avLst/>
          </a:prstGeom>
          <a:noFill/>
        </p:spPr>
        <p:txBody>
          <a:bodyPr wrap="square">
            <a:spAutoFit/>
          </a:bodyPr>
          <a:lstStyle/>
          <a:p>
            <a:pPr>
              <a:spcBef>
                <a:spcPts val="600"/>
              </a:spcBef>
            </a:pPr>
            <a:r>
              <a:rPr lang="pl-PL" sz="2000" b="1" dirty="0">
                <a:solidFill>
                  <a:prstClr val="black"/>
                </a:solidFill>
              </a:rPr>
              <a:t>Nie ma w nas nic, co czyniłoby nas godnymi Bożej miłości. </a:t>
            </a:r>
            <a:r>
              <a:rPr lang="pl-PL" sz="2000" b="1" dirty="0">
                <a:solidFill>
                  <a:prstClr val="black"/>
                </a:solidFill>
              </a:rPr>
              <a:t>Jednak z każdą kroplą krwi, którą Jezus przelał na Kalwarii, Bóg mówi nam: </a:t>
            </a:r>
            <a:r>
              <a:rPr lang="pl-PL" sz="2000" b="1" dirty="0" smtClean="0">
                <a:solidFill>
                  <a:prstClr val="black"/>
                </a:solidFill>
              </a:rPr>
              <a:t>„Kocham cię”.</a:t>
            </a:r>
            <a:endParaRPr lang="en" sz="2000" b="1" dirty="0">
              <a:solidFill>
                <a:prstClr val="black"/>
              </a:solidFill>
            </a:endParaRPr>
          </a:p>
        </p:txBody>
      </p:sp>
      <p:pic>
        <p:nvPicPr>
          <p:cNvPr id="13" name="Imagen 12" descr="Dibujo de una persona&#10;&#10;Descripción generada automáticamente con confianza baja">
            <a:extLst>
              <a:ext uri="{FF2B5EF4-FFF2-40B4-BE49-F238E27FC236}">
                <a16:creationId xmlns:a16="http://schemas.microsoft.com/office/drawing/2014/main" xmlns="" id="{A7C84C56-252C-B913-B5E7-35591C05AEE9}"/>
              </a:ext>
            </a:extLst>
          </p:cNvPr>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3888414" y="3017935"/>
            <a:ext cx="1455468" cy="2458603"/>
          </a:xfrm>
          <a:prstGeom prst="rect">
            <a:avLst/>
          </a:prstGeom>
          <a:effectLst>
            <a:outerShdw blurRad="50800" dist="38100" dir="2700000" algn="tl" rotWithShape="0">
              <a:prstClr val="black">
                <a:alpha val="40000"/>
              </a:prstClr>
            </a:outerShdw>
          </a:effectLst>
        </p:spPr>
      </p:pic>
      <p:sp>
        <p:nvSpPr>
          <p:cNvPr id="15" name="CuadroTexto 14">
            <a:extLst>
              <a:ext uri="{FF2B5EF4-FFF2-40B4-BE49-F238E27FC236}">
                <a16:creationId xmlns:a16="http://schemas.microsoft.com/office/drawing/2014/main" xmlns="" id="{06408EAE-E534-C459-CAC4-0B7DCBABA26F}"/>
              </a:ext>
            </a:extLst>
          </p:cNvPr>
          <p:cNvSpPr txBox="1"/>
          <p:nvPr/>
        </p:nvSpPr>
        <p:spPr>
          <a:xfrm>
            <a:off x="137159" y="3789800"/>
            <a:ext cx="3918006" cy="1631216"/>
          </a:xfrm>
          <a:prstGeom prst="rect">
            <a:avLst/>
          </a:prstGeom>
          <a:noFill/>
        </p:spPr>
        <p:txBody>
          <a:bodyPr wrap="square">
            <a:spAutoFit/>
          </a:bodyPr>
          <a:lstStyle/>
          <a:p>
            <a:pPr>
              <a:spcBef>
                <a:spcPts val="600"/>
              </a:spcBef>
            </a:pPr>
            <a:r>
              <a:rPr lang="pl-PL" sz="2000" b="1" dirty="0">
                <a:solidFill>
                  <a:prstClr val="black"/>
                </a:solidFill>
              </a:rPr>
              <a:t>Śmierć nie musiała być wiecznym przeznaczeniem grzesznika. Jezus okazał swoją miłość, płacąc za grzech swoim życiem (</a:t>
            </a:r>
            <a:r>
              <a:rPr lang="pl-PL" sz="2000" b="1" dirty="0" err="1">
                <a:solidFill>
                  <a:prstClr val="black"/>
                </a:solidFill>
              </a:rPr>
              <a:t>Rz</a:t>
            </a:r>
            <a:r>
              <a:rPr lang="pl-PL" sz="2000" b="1" dirty="0">
                <a:solidFill>
                  <a:prstClr val="black"/>
                </a:solidFill>
              </a:rPr>
              <a:t> </a:t>
            </a:r>
            <a:r>
              <a:rPr lang="pl-PL" sz="2000" b="1" dirty="0" smtClean="0">
                <a:solidFill>
                  <a:prstClr val="black"/>
                </a:solidFill>
              </a:rPr>
              <a:t>5,8</a:t>
            </a:r>
            <a:r>
              <a:rPr lang="pl-PL" sz="2000" b="1" dirty="0">
                <a:solidFill>
                  <a:prstClr val="black"/>
                </a:solidFill>
              </a:rPr>
              <a:t>).</a:t>
            </a:r>
            <a:endParaRPr lang="en" sz="2000" b="1" dirty="0">
              <a:solidFill>
                <a:prstClr val="black"/>
              </a:solidFill>
            </a:endParaRPr>
          </a:p>
        </p:txBody>
      </p:sp>
      <p:sp>
        <p:nvSpPr>
          <p:cNvPr id="6" name="CuadroTexto 5">
            <a:extLst>
              <a:ext uri="{FF2B5EF4-FFF2-40B4-BE49-F238E27FC236}">
                <a16:creationId xmlns:a16="http://schemas.microsoft.com/office/drawing/2014/main" xmlns="" id="{52698689-3B2D-C509-4590-6E6BBF2D2E9F}"/>
              </a:ext>
            </a:extLst>
          </p:cNvPr>
          <p:cNvSpPr txBox="1"/>
          <p:nvPr/>
        </p:nvSpPr>
        <p:spPr>
          <a:xfrm>
            <a:off x="3119719" y="2060773"/>
            <a:ext cx="8885392" cy="1015663"/>
          </a:xfrm>
          <a:prstGeom prst="rect">
            <a:avLst/>
          </a:prstGeom>
          <a:noFill/>
        </p:spPr>
        <p:txBody>
          <a:bodyPr wrap="square">
            <a:spAutoFit/>
          </a:bodyPr>
          <a:lstStyle/>
          <a:p>
            <a:pPr>
              <a:spcBef>
                <a:spcPts val="600"/>
              </a:spcBef>
            </a:pPr>
            <a:r>
              <a:rPr lang="pl-PL" sz="2000" b="1" dirty="0">
                <a:solidFill>
                  <a:prstClr val="black"/>
                </a:solidFill>
              </a:rPr>
              <a:t>Ludzkość dobrowolnie oddzieliła się od Stwórcy. </a:t>
            </a:r>
            <a:r>
              <a:rPr lang="pl-PL" sz="2000" b="1" dirty="0">
                <a:solidFill>
                  <a:prstClr val="black"/>
                </a:solidFill>
              </a:rPr>
              <a:t>Bóg jednak nie porzucił swoich niewdzięcznych dzieci, lecz objawił swój prawdziwy charakter, kochając je ponad wszelką miarę (J </a:t>
            </a:r>
            <a:r>
              <a:rPr lang="pl-PL" sz="2000" b="1" dirty="0" smtClean="0">
                <a:solidFill>
                  <a:prstClr val="black"/>
                </a:solidFill>
              </a:rPr>
              <a:t>3,16</a:t>
            </a:r>
            <a:r>
              <a:rPr lang="pl-PL" sz="2000" b="1" dirty="0">
                <a:solidFill>
                  <a:prstClr val="black"/>
                </a:solidFill>
              </a:rPr>
              <a:t>).</a:t>
            </a:r>
            <a:endParaRPr lang="en" sz="2000" b="1" dirty="0">
              <a:solidFill>
                <a:prstClr val="black"/>
              </a:solidFill>
            </a:endParaRPr>
          </a:p>
        </p:txBody>
      </p:sp>
    </p:spTree>
    <p:extLst>
      <p:ext uri="{BB962C8B-B14F-4D97-AF65-F5344CB8AC3E}">
        <p14:creationId xmlns:p14="http://schemas.microsoft.com/office/powerpoint/2010/main" xmlns="" val="338237664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3"/>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outVertical)">
                                      <p:cBhvr>
                                        <p:cTn id="32" dur="500"/>
                                        <p:tgtEl>
                                          <p:spTgt spid="9"/>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1"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ppt_x</p:attrName>
                                        </p:attrNameLst>
                                      </p:cBhvr>
                                      <p:tavLst>
                                        <p:tav tm="0">
                                          <p:val>
                                            <p:strVal val="#ppt_x"/>
                                          </p:val>
                                        </p:tav>
                                        <p:tav tm="100000">
                                          <p:val>
                                            <p:strVal val="#ppt_x"/>
                                          </p:val>
                                        </p:tav>
                                      </p:tavLst>
                                    </p:anim>
                                    <p:anim calcmode="lin" valueType="num">
                                      <p:cBhvr>
                                        <p:cTn id="47" dur="500" fill="hold"/>
                                        <p:tgtEl>
                                          <p:spTgt spid="13"/>
                                        </p:tgtEl>
                                        <p:attrNameLst>
                                          <p:attrName>ppt_y</p:attrName>
                                        </p:attrNameLst>
                                      </p:cBhvr>
                                      <p:tavLst>
                                        <p:tav tm="0">
                                          <p:val>
                                            <p:strVal val="#ppt_y-#ppt_h/2"/>
                                          </p:val>
                                        </p:tav>
                                        <p:tav tm="100000">
                                          <p:val>
                                            <p:strVal val="#ppt_y"/>
                                          </p:val>
                                        </p:tav>
                                      </p:tavLst>
                                    </p:anim>
                                    <p:anim calcmode="lin" valueType="num">
                                      <p:cBhvr>
                                        <p:cTn id="48" dur="500" fill="hold"/>
                                        <p:tgtEl>
                                          <p:spTgt spid="13"/>
                                        </p:tgtEl>
                                        <p:attrNameLst>
                                          <p:attrName>ppt_w</p:attrName>
                                        </p:attrNameLst>
                                      </p:cBhvr>
                                      <p:tavLst>
                                        <p:tav tm="0">
                                          <p:val>
                                            <p:strVal val="#ppt_w"/>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11" grpId="0"/>
      <p:bldP spid="1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5A333EEA-E7F8-521C-F7E2-12526677AE0A}"/>
              </a:ext>
            </a:extLst>
          </p:cNvPr>
          <p:cNvSpPr txBox="1"/>
          <p:nvPr/>
        </p:nvSpPr>
        <p:spPr>
          <a:xfrm>
            <a:off x="134754" y="1359688"/>
            <a:ext cx="11935325" cy="400110"/>
          </a:xfrm>
          <a:prstGeom prst="rect">
            <a:avLst/>
          </a:prstGeom>
          <a:noFill/>
        </p:spPr>
        <p:txBody>
          <a:bodyPr wrap="square" rtlCol="0">
            <a:spAutoFit/>
          </a:bodyPr>
          <a:lstStyle/>
          <a:p>
            <a:pPr algn="ctr">
              <a:spcBef>
                <a:spcPts val="600"/>
              </a:spcBef>
            </a:pPr>
            <a:r>
              <a:rPr lang="pl-PL" sz="2000" b="1" dirty="0">
                <a:solidFill>
                  <a:prstClr val="black"/>
                </a:solidFill>
              </a:rPr>
              <a:t>Jak Jezus okazał swą miłość</a:t>
            </a:r>
            <a:r>
              <a:rPr lang="en" sz="2000" b="1" dirty="0">
                <a:solidFill>
                  <a:prstClr val="black"/>
                </a:solidFill>
              </a:rPr>
              <a:t>?</a:t>
            </a:r>
          </a:p>
        </p:txBody>
      </p:sp>
      <p:graphicFrame>
        <p:nvGraphicFramePr>
          <p:cNvPr id="3" name="Diagrama 2">
            <a:extLst>
              <a:ext uri="{FF2B5EF4-FFF2-40B4-BE49-F238E27FC236}">
                <a16:creationId xmlns:a16="http://schemas.microsoft.com/office/drawing/2014/main" xmlns="" id="{778B68EB-C985-2CC3-31DD-E98323D57142}"/>
              </a:ext>
            </a:extLst>
          </p:cNvPr>
          <p:cNvGraphicFramePr/>
          <p:nvPr>
            <p:extLst>
              <p:ext uri="{D42A27DB-BD31-4B8C-83A1-F6EECF244321}">
                <p14:modId xmlns:p14="http://schemas.microsoft.com/office/powerpoint/2010/main" xmlns="" val="293224267"/>
              </p:ext>
            </p:extLst>
          </p:nvPr>
        </p:nvGraphicFramePr>
        <p:xfrm>
          <a:off x="295275" y="1742173"/>
          <a:ext cx="11620801" cy="4947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xmlns="" id="{A6A552CE-C13E-2B79-15E9-4179B46C0B02}"/>
              </a:ext>
            </a:extLst>
          </p:cNvPr>
          <p:cNvSpPr txBox="1"/>
          <p:nvPr/>
        </p:nvSpPr>
        <p:spPr>
          <a:xfrm>
            <a:off x="0" y="0"/>
            <a:ext cx="12192000" cy="769441"/>
          </a:xfrm>
          <a:prstGeom prst="rect">
            <a:avLst/>
          </a:prstGeom>
          <a:noFill/>
        </p:spPr>
        <p:txBody>
          <a:bodyPr wrap="square">
            <a:spAutoFit/>
          </a:bodyPr>
          <a:lstStyle/>
          <a:p>
            <a:pPr algn="ctr"/>
            <a:r>
              <a:rPr lang="pl-PL" sz="4400" b="1" spc="50" dirty="0">
                <a:ln w="9525" cmpd="sng">
                  <a:solidFill>
                    <a:srgbClr val="2FC753"/>
                  </a:solidFill>
                  <a:prstDash val="solid"/>
                </a:ln>
                <a:solidFill>
                  <a:srgbClr val="70AD47">
                    <a:tint val="1000"/>
                  </a:srgbClr>
                </a:solidFill>
                <a:effectLst>
                  <a:glow rad="38100">
                    <a:srgbClr val="2FC753">
                      <a:alpha val="40000"/>
                    </a:srgbClr>
                  </a:glow>
                  <a:outerShdw blurRad="38100" dist="38100" dir="2700000" algn="tl">
                    <a:srgbClr val="000000">
                      <a:alpha val="43137"/>
                    </a:srgbClr>
                  </a:outerShdw>
                </a:effectLst>
              </a:rPr>
              <a:t>MIŁOŚĆ SIĘ ODRADZA</a:t>
            </a:r>
          </a:p>
        </p:txBody>
      </p:sp>
      <p:sp>
        <p:nvSpPr>
          <p:cNvPr id="7" name="CuadroTexto 6">
            <a:extLst>
              <a:ext uri="{FF2B5EF4-FFF2-40B4-BE49-F238E27FC236}">
                <a16:creationId xmlns:a16="http://schemas.microsoft.com/office/drawing/2014/main" xmlns="" id="{298499BE-6257-8638-2FBC-E95CFF6474C2}"/>
              </a:ext>
            </a:extLst>
          </p:cNvPr>
          <p:cNvSpPr txBox="1"/>
          <p:nvPr/>
        </p:nvSpPr>
        <p:spPr>
          <a:xfrm>
            <a:off x="771525" y="647997"/>
            <a:ext cx="10648950" cy="646331"/>
          </a:xfrm>
          <a:prstGeom prst="rect">
            <a:avLst/>
          </a:prstGeom>
          <a:noFill/>
        </p:spPr>
        <p:txBody>
          <a:bodyPr wrap="square">
            <a:spAutoFit/>
          </a:bodyPr>
          <a:lstStyle/>
          <a:p>
            <a:pPr algn="ctr"/>
            <a:r>
              <a:rPr lang="pl-PL" b="1" dirty="0" smtClean="0">
                <a:solidFill>
                  <a:srgbClr val="D2ECB6"/>
                </a:solidFill>
                <a:effectLst>
                  <a:outerShdw blurRad="38100" dist="38100" dir="2700000" algn="tl">
                    <a:srgbClr val="000000">
                      <a:alpha val="43137"/>
                    </a:srgbClr>
                  </a:outerShdw>
                </a:effectLst>
                <a:latin typeface="Comic Sans MS" panose="030F0702030302020204" pitchFamily="66" charset="0"/>
              </a:rPr>
              <a:t>„Na </a:t>
            </a:r>
            <a:r>
              <a:rPr lang="pl-PL" b="1" dirty="0">
                <a:solidFill>
                  <a:srgbClr val="D2ECB6"/>
                </a:solidFill>
                <a:effectLst>
                  <a:outerShdw blurRad="38100" dist="38100" dir="2700000" algn="tl">
                    <a:srgbClr val="000000">
                      <a:alpha val="43137"/>
                    </a:srgbClr>
                  </a:outerShdw>
                </a:effectLst>
                <a:latin typeface="Comic Sans MS" panose="030F0702030302020204" pitchFamily="66" charset="0"/>
              </a:rPr>
              <a:t>tym polega miłość, że nie myśmy umiłowali Boga, lecz że On nas umiłował i posłał Syna swego jako ubłaganie za grzechy </a:t>
            </a:r>
            <a:r>
              <a:rPr lang="pl-PL" b="1" dirty="0" smtClean="0">
                <a:solidFill>
                  <a:srgbClr val="D2ECB6"/>
                </a:solidFill>
                <a:effectLst>
                  <a:outerShdw blurRad="38100" dist="38100" dir="2700000" algn="tl">
                    <a:srgbClr val="000000">
                      <a:alpha val="43137"/>
                    </a:srgbClr>
                  </a:outerShdw>
                </a:effectLst>
                <a:latin typeface="Comic Sans MS" panose="030F0702030302020204" pitchFamily="66" charset="0"/>
              </a:rPr>
              <a:t>nasze” </a:t>
            </a:r>
            <a:r>
              <a:rPr lang="pl-PL" b="1" dirty="0">
                <a:solidFill>
                  <a:srgbClr val="D2ECB6"/>
                </a:solidFill>
                <a:effectLst>
                  <a:outerShdw blurRad="38100" dist="38100" dir="2700000" algn="tl">
                    <a:srgbClr val="000000">
                      <a:alpha val="43137"/>
                    </a:srgbClr>
                  </a:outerShdw>
                </a:effectLst>
                <a:latin typeface="Comic Sans MS" panose="030F0702030302020204" pitchFamily="66" charset="0"/>
              </a:rPr>
              <a:t>(</a:t>
            </a:r>
            <a:r>
              <a:rPr lang="pl-PL" b="1" dirty="0" smtClean="0">
                <a:solidFill>
                  <a:srgbClr val="D2ECB6"/>
                </a:solidFill>
                <a:effectLst>
                  <a:outerShdw blurRad="38100" dist="38100" dir="2700000" algn="tl">
                    <a:srgbClr val="000000">
                      <a:alpha val="43137"/>
                    </a:srgbClr>
                  </a:outerShdw>
                </a:effectLst>
                <a:latin typeface="Comic Sans MS" panose="030F0702030302020204" pitchFamily="66" charset="0"/>
              </a:rPr>
              <a:t>1 Jana 4,10</a:t>
            </a:r>
            <a:r>
              <a:rPr lang="pl-PL" b="1" dirty="0">
                <a:solidFill>
                  <a:srgbClr val="D2ECB6"/>
                </a:solidFill>
                <a:effectLst>
                  <a:outerShdw blurRad="38100" dist="38100" dir="2700000" algn="tl">
                    <a:srgbClr val="000000">
                      <a:alpha val="43137"/>
                    </a:srgbClr>
                  </a:outerShdw>
                </a:effectLst>
                <a:latin typeface="Comic Sans MS" panose="030F0702030302020204" pitchFamily="66" charset="0"/>
              </a:rPr>
              <a:t>)</a:t>
            </a:r>
          </a:p>
        </p:txBody>
      </p:sp>
    </p:spTree>
    <p:extLst>
      <p:ext uri="{BB962C8B-B14F-4D97-AF65-F5344CB8AC3E}">
        <p14:creationId xmlns:p14="http://schemas.microsoft.com/office/powerpoint/2010/main" xmlns="" val="25388439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3">
                                            <p:graphicEl>
                                              <a:dgm id="{3425B0F2-C3C8-4125-87C3-98F6D97C089B}"/>
                                            </p:graphicEl>
                                          </p:spTgt>
                                        </p:tgtEl>
                                        <p:attrNameLst>
                                          <p:attrName>style.visibility</p:attrName>
                                        </p:attrNameLst>
                                      </p:cBhvr>
                                      <p:to>
                                        <p:strVal val="visible"/>
                                      </p:to>
                                    </p:set>
                                    <p:anim calcmode="lin" valueType="num">
                                      <p:cBhvr>
                                        <p:cTn id="19" dur="500" fill="hold"/>
                                        <p:tgtEl>
                                          <p:spTgt spid="3">
                                            <p:graphicEl>
                                              <a:dgm id="{3425B0F2-C3C8-4125-87C3-98F6D97C089B}"/>
                                            </p:graphicEl>
                                          </p:spTgt>
                                        </p:tgtEl>
                                        <p:attrNameLst>
                                          <p:attrName>ppt_w</p:attrName>
                                        </p:attrNameLst>
                                      </p:cBhvr>
                                      <p:tavLst>
                                        <p:tav tm="0">
                                          <p:val>
                                            <p:fltVal val="0"/>
                                          </p:val>
                                        </p:tav>
                                        <p:tav tm="100000">
                                          <p:val>
                                            <p:strVal val="#ppt_w"/>
                                          </p:val>
                                        </p:tav>
                                      </p:tavLst>
                                    </p:anim>
                                    <p:anim calcmode="lin" valueType="num">
                                      <p:cBhvr>
                                        <p:cTn id="20" dur="500" fill="hold"/>
                                        <p:tgtEl>
                                          <p:spTgt spid="3">
                                            <p:graphicEl>
                                              <a:dgm id="{3425B0F2-C3C8-4125-87C3-98F6D97C089B}"/>
                                            </p:graphicEl>
                                          </p:spTgt>
                                        </p:tgtEl>
                                        <p:attrNameLst>
                                          <p:attrName>ppt_h</p:attrName>
                                        </p:attrNameLst>
                                      </p:cBhvr>
                                      <p:tavLst>
                                        <p:tav tm="0">
                                          <p:val>
                                            <p:fltVal val="0"/>
                                          </p:val>
                                        </p:tav>
                                        <p:tav tm="100000">
                                          <p:val>
                                            <p:strVal val="#ppt_h"/>
                                          </p:val>
                                        </p:tav>
                                      </p:tavLst>
                                    </p:anim>
                                    <p:animEffect transition="in" filter="fade">
                                      <p:cBhvr>
                                        <p:cTn id="21" dur="500"/>
                                        <p:tgtEl>
                                          <p:spTgt spid="3">
                                            <p:graphicEl>
                                              <a:dgm id="{3425B0F2-C3C8-4125-87C3-98F6D97C089B}"/>
                                            </p:graphicEl>
                                          </p:spTgt>
                                        </p:tgtEl>
                                      </p:cBhvr>
                                    </p:animEffect>
                                    <p:anim calcmode="lin" valueType="num">
                                      <p:cBhvr>
                                        <p:cTn id="22" dur="500" fill="hold"/>
                                        <p:tgtEl>
                                          <p:spTgt spid="3">
                                            <p:graphicEl>
                                              <a:dgm id="{3425B0F2-C3C8-4125-87C3-98F6D97C089B}"/>
                                            </p:graphicEl>
                                          </p:spTgt>
                                        </p:tgtEl>
                                        <p:attrNameLst>
                                          <p:attrName>ppt_x</p:attrName>
                                        </p:attrNameLst>
                                      </p:cBhvr>
                                      <p:tavLst>
                                        <p:tav tm="0">
                                          <p:val>
                                            <p:fltVal val="0.5"/>
                                          </p:val>
                                        </p:tav>
                                        <p:tav tm="100000">
                                          <p:val>
                                            <p:strVal val="#ppt_x"/>
                                          </p:val>
                                        </p:tav>
                                      </p:tavLst>
                                    </p:anim>
                                    <p:anim calcmode="lin" valueType="num">
                                      <p:cBhvr>
                                        <p:cTn id="23" dur="500" fill="hold"/>
                                        <p:tgtEl>
                                          <p:spTgt spid="3">
                                            <p:graphicEl>
                                              <a:dgm id="{3425B0F2-C3C8-4125-87C3-98F6D97C089B}"/>
                                            </p:graphicEl>
                                          </p:spTgt>
                                        </p:tgtEl>
                                        <p:attrNameLst>
                                          <p:attrName>ppt_y</p:attrName>
                                        </p:attrNameLst>
                                      </p:cBhvr>
                                      <p:tavLst>
                                        <p:tav tm="0">
                                          <p:val>
                                            <p:fltVal val="0.5"/>
                                          </p:val>
                                        </p:tav>
                                        <p:tav tm="100000">
                                          <p:val>
                                            <p:strVal val="#ppt_y"/>
                                          </p:val>
                                        </p:tav>
                                      </p:tavLst>
                                    </p:anim>
                                  </p:childTnLst>
                                </p:cTn>
                              </p:par>
                              <p:par>
                                <p:cTn id="24" presetID="53" presetClass="entr" presetSubtype="528" fill="hold" grpId="0" nodeType="withEffect">
                                  <p:stCondLst>
                                    <p:cond delay="0"/>
                                  </p:stCondLst>
                                  <p:childTnLst>
                                    <p:set>
                                      <p:cBhvr>
                                        <p:cTn id="25" dur="1" fill="hold">
                                          <p:stCondLst>
                                            <p:cond delay="0"/>
                                          </p:stCondLst>
                                        </p:cTn>
                                        <p:tgtEl>
                                          <p:spTgt spid="3">
                                            <p:graphicEl>
                                              <a:dgm id="{4A75FEE0-12CA-4BA1-BAA0-346A38023E4D}"/>
                                            </p:graphicEl>
                                          </p:spTgt>
                                        </p:tgtEl>
                                        <p:attrNameLst>
                                          <p:attrName>style.visibility</p:attrName>
                                        </p:attrNameLst>
                                      </p:cBhvr>
                                      <p:to>
                                        <p:strVal val="visible"/>
                                      </p:to>
                                    </p:set>
                                    <p:anim calcmode="lin" valueType="num">
                                      <p:cBhvr>
                                        <p:cTn id="26" dur="500" fill="hold"/>
                                        <p:tgtEl>
                                          <p:spTgt spid="3">
                                            <p:graphicEl>
                                              <a:dgm id="{4A75FEE0-12CA-4BA1-BAA0-346A38023E4D}"/>
                                            </p:graphicEl>
                                          </p:spTgt>
                                        </p:tgtEl>
                                        <p:attrNameLst>
                                          <p:attrName>ppt_w</p:attrName>
                                        </p:attrNameLst>
                                      </p:cBhvr>
                                      <p:tavLst>
                                        <p:tav tm="0">
                                          <p:val>
                                            <p:fltVal val="0"/>
                                          </p:val>
                                        </p:tav>
                                        <p:tav tm="100000">
                                          <p:val>
                                            <p:strVal val="#ppt_w"/>
                                          </p:val>
                                        </p:tav>
                                      </p:tavLst>
                                    </p:anim>
                                    <p:anim calcmode="lin" valueType="num">
                                      <p:cBhvr>
                                        <p:cTn id="27" dur="500" fill="hold"/>
                                        <p:tgtEl>
                                          <p:spTgt spid="3">
                                            <p:graphicEl>
                                              <a:dgm id="{4A75FEE0-12CA-4BA1-BAA0-346A38023E4D}"/>
                                            </p:graphicEl>
                                          </p:spTgt>
                                        </p:tgtEl>
                                        <p:attrNameLst>
                                          <p:attrName>ppt_h</p:attrName>
                                        </p:attrNameLst>
                                      </p:cBhvr>
                                      <p:tavLst>
                                        <p:tav tm="0">
                                          <p:val>
                                            <p:fltVal val="0"/>
                                          </p:val>
                                        </p:tav>
                                        <p:tav tm="100000">
                                          <p:val>
                                            <p:strVal val="#ppt_h"/>
                                          </p:val>
                                        </p:tav>
                                      </p:tavLst>
                                    </p:anim>
                                    <p:animEffect transition="in" filter="fade">
                                      <p:cBhvr>
                                        <p:cTn id="28" dur="500"/>
                                        <p:tgtEl>
                                          <p:spTgt spid="3">
                                            <p:graphicEl>
                                              <a:dgm id="{4A75FEE0-12CA-4BA1-BAA0-346A38023E4D}"/>
                                            </p:graphicEl>
                                          </p:spTgt>
                                        </p:tgtEl>
                                      </p:cBhvr>
                                    </p:animEffect>
                                    <p:anim calcmode="lin" valueType="num">
                                      <p:cBhvr>
                                        <p:cTn id="29" dur="500" fill="hold"/>
                                        <p:tgtEl>
                                          <p:spTgt spid="3">
                                            <p:graphicEl>
                                              <a:dgm id="{4A75FEE0-12CA-4BA1-BAA0-346A38023E4D}"/>
                                            </p:graphicEl>
                                          </p:spTgt>
                                        </p:tgtEl>
                                        <p:attrNameLst>
                                          <p:attrName>ppt_x</p:attrName>
                                        </p:attrNameLst>
                                      </p:cBhvr>
                                      <p:tavLst>
                                        <p:tav tm="0">
                                          <p:val>
                                            <p:fltVal val="0.5"/>
                                          </p:val>
                                        </p:tav>
                                        <p:tav tm="100000">
                                          <p:val>
                                            <p:strVal val="#ppt_x"/>
                                          </p:val>
                                        </p:tav>
                                      </p:tavLst>
                                    </p:anim>
                                    <p:anim calcmode="lin" valueType="num">
                                      <p:cBhvr>
                                        <p:cTn id="30" dur="500" fill="hold"/>
                                        <p:tgtEl>
                                          <p:spTgt spid="3">
                                            <p:graphicEl>
                                              <a:dgm id="{4A75FEE0-12CA-4BA1-BAA0-346A38023E4D}"/>
                                            </p:graphicEl>
                                          </p:spTgt>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grpId="0" nodeType="clickEffect">
                                  <p:stCondLst>
                                    <p:cond delay="0"/>
                                  </p:stCondLst>
                                  <p:childTnLst>
                                    <p:set>
                                      <p:cBhvr>
                                        <p:cTn id="34" dur="1" fill="hold">
                                          <p:stCondLst>
                                            <p:cond delay="0"/>
                                          </p:stCondLst>
                                        </p:cTn>
                                        <p:tgtEl>
                                          <p:spTgt spid="3">
                                            <p:graphicEl>
                                              <a:dgm id="{2F41995C-22B0-421C-8230-891191E1E846}"/>
                                            </p:graphicEl>
                                          </p:spTgt>
                                        </p:tgtEl>
                                        <p:attrNameLst>
                                          <p:attrName>style.visibility</p:attrName>
                                        </p:attrNameLst>
                                      </p:cBhvr>
                                      <p:to>
                                        <p:strVal val="visible"/>
                                      </p:to>
                                    </p:set>
                                    <p:anim calcmode="lin" valueType="num">
                                      <p:cBhvr>
                                        <p:cTn id="35" dur="500" fill="hold"/>
                                        <p:tgtEl>
                                          <p:spTgt spid="3">
                                            <p:graphicEl>
                                              <a:dgm id="{2F41995C-22B0-421C-8230-891191E1E846}"/>
                                            </p:graphicEl>
                                          </p:spTgt>
                                        </p:tgtEl>
                                        <p:attrNameLst>
                                          <p:attrName>ppt_w</p:attrName>
                                        </p:attrNameLst>
                                      </p:cBhvr>
                                      <p:tavLst>
                                        <p:tav tm="0">
                                          <p:val>
                                            <p:fltVal val="0"/>
                                          </p:val>
                                        </p:tav>
                                        <p:tav tm="100000">
                                          <p:val>
                                            <p:strVal val="#ppt_w"/>
                                          </p:val>
                                        </p:tav>
                                      </p:tavLst>
                                    </p:anim>
                                    <p:anim calcmode="lin" valueType="num">
                                      <p:cBhvr>
                                        <p:cTn id="36" dur="500" fill="hold"/>
                                        <p:tgtEl>
                                          <p:spTgt spid="3">
                                            <p:graphicEl>
                                              <a:dgm id="{2F41995C-22B0-421C-8230-891191E1E846}"/>
                                            </p:graphicEl>
                                          </p:spTgt>
                                        </p:tgtEl>
                                        <p:attrNameLst>
                                          <p:attrName>ppt_h</p:attrName>
                                        </p:attrNameLst>
                                      </p:cBhvr>
                                      <p:tavLst>
                                        <p:tav tm="0">
                                          <p:val>
                                            <p:fltVal val="0"/>
                                          </p:val>
                                        </p:tav>
                                        <p:tav tm="100000">
                                          <p:val>
                                            <p:strVal val="#ppt_h"/>
                                          </p:val>
                                        </p:tav>
                                      </p:tavLst>
                                    </p:anim>
                                    <p:animEffect transition="in" filter="fade">
                                      <p:cBhvr>
                                        <p:cTn id="37" dur="500"/>
                                        <p:tgtEl>
                                          <p:spTgt spid="3">
                                            <p:graphicEl>
                                              <a:dgm id="{2F41995C-22B0-421C-8230-891191E1E846}"/>
                                            </p:graphicEl>
                                          </p:spTgt>
                                        </p:tgtEl>
                                      </p:cBhvr>
                                    </p:animEffect>
                                    <p:anim calcmode="lin" valueType="num">
                                      <p:cBhvr>
                                        <p:cTn id="38" dur="500" fill="hold"/>
                                        <p:tgtEl>
                                          <p:spTgt spid="3">
                                            <p:graphicEl>
                                              <a:dgm id="{2F41995C-22B0-421C-8230-891191E1E846}"/>
                                            </p:graphicEl>
                                          </p:spTgt>
                                        </p:tgtEl>
                                        <p:attrNameLst>
                                          <p:attrName>ppt_x</p:attrName>
                                        </p:attrNameLst>
                                      </p:cBhvr>
                                      <p:tavLst>
                                        <p:tav tm="0">
                                          <p:val>
                                            <p:fltVal val="0.5"/>
                                          </p:val>
                                        </p:tav>
                                        <p:tav tm="100000">
                                          <p:val>
                                            <p:strVal val="#ppt_x"/>
                                          </p:val>
                                        </p:tav>
                                      </p:tavLst>
                                    </p:anim>
                                    <p:anim calcmode="lin" valueType="num">
                                      <p:cBhvr>
                                        <p:cTn id="39" dur="500" fill="hold"/>
                                        <p:tgtEl>
                                          <p:spTgt spid="3">
                                            <p:graphicEl>
                                              <a:dgm id="{2F41995C-22B0-421C-8230-891191E1E846}"/>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3">
                                            <p:graphicEl>
                                              <a:dgm id="{72C37650-D275-4B9D-9E2D-9D7401BA3D9E}"/>
                                            </p:graphicEl>
                                          </p:spTgt>
                                        </p:tgtEl>
                                        <p:attrNameLst>
                                          <p:attrName>style.visibility</p:attrName>
                                        </p:attrNameLst>
                                      </p:cBhvr>
                                      <p:to>
                                        <p:strVal val="visible"/>
                                      </p:to>
                                    </p:set>
                                    <p:anim calcmode="lin" valueType="num">
                                      <p:cBhvr>
                                        <p:cTn id="42" dur="500" fill="hold"/>
                                        <p:tgtEl>
                                          <p:spTgt spid="3">
                                            <p:graphicEl>
                                              <a:dgm id="{72C37650-D275-4B9D-9E2D-9D7401BA3D9E}"/>
                                            </p:graphicEl>
                                          </p:spTgt>
                                        </p:tgtEl>
                                        <p:attrNameLst>
                                          <p:attrName>ppt_w</p:attrName>
                                        </p:attrNameLst>
                                      </p:cBhvr>
                                      <p:tavLst>
                                        <p:tav tm="0">
                                          <p:val>
                                            <p:fltVal val="0"/>
                                          </p:val>
                                        </p:tav>
                                        <p:tav tm="100000">
                                          <p:val>
                                            <p:strVal val="#ppt_w"/>
                                          </p:val>
                                        </p:tav>
                                      </p:tavLst>
                                    </p:anim>
                                    <p:anim calcmode="lin" valueType="num">
                                      <p:cBhvr>
                                        <p:cTn id="43" dur="500" fill="hold"/>
                                        <p:tgtEl>
                                          <p:spTgt spid="3">
                                            <p:graphicEl>
                                              <a:dgm id="{72C37650-D275-4B9D-9E2D-9D7401BA3D9E}"/>
                                            </p:graphicEl>
                                          </p:spTgt>
                                        </p:tgtEl>
                                        <p:attrNameLst>
                                          <p:attrName>ppt_h</p:attrName>
                                        </p:attrNameLst>
                                      </p:cBhvr>
                                      <p:tavLst>
                                        <p:tav tm="0">
                                          <p:val>
                                            <p:fltVal val="0"/>
                                          </p:val>
                                        </p:tav>
                                        <p:tav tm="100000">
                                          <p:val>
                                            <p:strVal val="#ppt_h"/>
                                          </p:val>
                                        </p:tav>
                                      </p:tavLst>
                                    </p:anim>
                                    <p:animEffect transition="in" filter="fade">
                                      <p:cBhvr>
                                        <p:cTn id="44" dur="500"/>
                                        <p:tgtEl>
                                          <p:spTgt spid="3">
                                            <p:graphicEl>
                                              <a:dgm id="{72C37650-D275-4B9D-9E2D-9D7401BA3D9E}"/>
                                            </p:graphicEl>
                                          </p:spTgt>
                                        </p:tgtEl>
                                      </p:cBhvr>
                                    </p:animEffect>
                                    <p:anim calcmode="lin" valueType="num">
                                      <p:cBhvr>
                                        <p:cTn id="45" dur="500" fill="hold"/>
                                        <p:tgtEl>
                                          <p:spTgt spid="3">
                                            <p:graphicEl>
                                              <a:dgm id="{72C37650-D275-4B9D-9E2D-9D7401BA3D9E}"/>
                                            </p:graphicEl>
                                          </p:spTgt>
                                        </p:tgtEl>
                                        <p:attrNameLst>
                                          <p:attrName>ppt_x</p:attrName>
                                        </p:attrNameLst>
                                      </p:cBhvr>
                                      <p:tavLst>
                                        <p:tav tm="0">
                                          <p:val>
                                            <p:fltVal val="0.5"/>
                                          </p:val>
                                        </p:tav>
                                        <p:tav tm="100000">
                                          <p:val>
                                            <p:strVal val="#ppt_x"/>
                                          </p:val>
                                        </p:tav>
                                      </p:tavLst>
                                    </p:anim>
                                    <p:anim calcmode="lin" valueType="num">
                                      <p:cBhvr>
                                        <p:cTn id="46" dur="500" fill="hold"/>
                                        <p:tgtEl>
                                          <p:spTgt spid="3">
                                            <p:graphicEl>
                                              <a:dgm id="{72C37650-D275-4B9D-9E2D-9D7401BA3D9E}"/>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3">
                                            <p:graphicEl>
                                              <a:dgm id="{DBA62EDB-871E-40DE-B429-17C783811F47}"/>
                                            </p:graphicEl>
                                          </p:spTgt>
                                        </p:tgtEl>
                                        <p:attrNameLst>
                                          <p:attrName>style.visibility</p:attrName>
                                        </p:attrNameLst>
                                      </p:cBhvr>
                                      <p:to>
                                        <p:strVal val="visible"/>
                                      </p:to>
                                    </p:set>
                                    <p:anim calcmode="lin" valueType="num">
                                      <p:cBhvr>
                                        <p:cTn id="51" dur="500" fill="hold"/>
                                        <p:tgtEl>
                                          <p:spTgt spid="3">
                                            <p:graphicEl>
                                              <a:dgm id="{DBA62EDB-871E-40DE-B429-17C783811F47}"/>
                                            </p:graphicEl>
                                          </p:spTgt>
                                        </p:tgtEl>
                                        <p:attrNameLst>
                                          <p:attrName>ppt_w</p:attrName>
                                        </p:attrNameLst>
                                      </p:cBhvr>
                                      <p:tavLst>
                                        <p:tav tm="0">
                                          <p:val>
                                            <p:fltVal val="0"/>
                                          </p:val>
                                        </p:tav>
                                        <p:tav tm="100000">
                                          <p:val>
                                            <p:strVal val="#ppt_w"/>
                                          </p:val>
                                        </p:tav>
                                      </p:tavLst>
                                    </p:anim>
                                    <p:anim calcmode="lin" valueType="num">
                                      <p:cBhvr>
                                        <p:cTn id="52" dur="500" fill="hold"/>
                                        <p:tgtEl>
                                          <p:spTgt spid="3">
                                            <p:graphicEl>
                                              <a:dgm id="{DBA62EDB-871E-40DE-B429-17C783811F47}"/>
                                            </p:graphicEl>
                                          </p:spTgt>
                                        </p:tgtEl>
                                        <p:attrNameLst>
                                          <p:attrName>ppt_h</p:attrName>
                                        </p:attrNameLst>
                                      </p:cBhvr>
                                      <p:tavLst>
                                        <p:tav tm="0">
                                          <p:val>
                                            <p:fltVal val="0"/>
                                          </p:val>
                                        </p:tav>
                                        <p:tav tm="100000">
                                          <p:val>
                                            <p:strVal val="#ppt_h"/>
                                          </p:val>
                                        </p:tav>
                                      </p:tavLst>
                                    </p:anim>
                                    <p:animEffect transition="in" filter="fade">
                                      <p:cBhvr>
                                        <p:cTn id="53" dur="500"/>
                                        <p:tgtEl>
                                          <p:spTgt spid="3">
                                            <p:graphicEl>
                                              <a:dgm id="{DBA62EDB-871E-40DE-B429-17C783811F47}"/>
                                            </p:graphicEl>
                                          </p:spTgt>
                                        </p:tgtEl>
                                      </p:cBhvr>
                                    </p:animEffect>
                                    <p:anim calcmode="lin" valueType="num">
                                      <p:cBhvr>
                                        <p:cTn id="54" dur="500" fill="hold"/>
                                        <p:tgtEl>
                                          <p:spTgt spid="3">
                                            <p:graphicEl>
                                              <a:dgm id="{DBA62EDB-871E-40DE-B429-17C783811F47}"/>
                                            </p:graphicEl>
                                          </p:spTgt>
                                        </p:tgtEl>
                                        <p:attrNameLst>
                                          <p:attrName>ppt_x</p:attrName>
                                        </p:attrNameLst>
                                      </p:cBhvr>
                                      <p:tavLst>
                                        <p:tav tm="0">
                                          <p:val>
                                            <p:fltVal val="0.5"/>
                                          </p:val>
                                        </p:tav>
                                        <p:tav tm="100000">
                                          <p:val>
                                            <p:strVal val="#ppt_x"/>
                                          </p:val>
                                        </p:tav>
                                      </p:tavLst>
                                    </p:anim>
                                    <p:anim calcmode="lin" valueType="num">
                                      <p:cBhvr>
                                        <p:cTn id="55" dur="500" fill="hold"/>
                                        <p:tgtEl>
                                          <p:spTgt spid="3">
                                            <p:graphicEl>
                                              <a:dgm id="{DBA62EDB-871E-40DE-B429-17C783811F47}"/>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3">
                                            <p:graphicEl>
                                              <a:dgm id="{F79FEEF2-A183-4219-8981-FB5DBB4F39B0}"/>
                                            </p:graphicEl>
                                          </p:spTgt>
                                        </p:tgtEl>
                                        <p:attrNameLst>
                                          <p:attrName>style.visibility</p:attrName>
                                        </p:attrNameLst>
                                      </p:cBhvr>
                                      <p:to>
                                        <p:strVal val="visible"/>
                                      </p:to>
                                    </p:set>
                                    <p:anim calcmode="lin" valueType="num">
                                      <p:cBhvr>
                                        <p:cTn id="58" dur="500" fill="hold"/>
                                        <p:tgtEl>
                                          <p:spTgt spid="3">
                                            <p:graphicEl>
                                              <a:dgm id="{F79FEEF2-A183-4219-8981-FB5DBB4F39B0}"/>
                                            </p:graphicEl>
                                          </p:spTgt>
                                        </p:tgtEl>
                                        <p:attrNameLst>
                                          <p:attrName>ppt_w</p:attrName>
                                        </p:attrNameLst>
                                      </p:cBhvr>
                                      <p:tavLst>
                                        <p:tav tm="0">
                                          <p:val>
                                            <p:fltVal val="0"/>
                                          </p:val>
                                        </p:tav>
                                        <p:tav tm="100000">
                                          <p:val>
                                            <p:strVal val="#ppt_w"/>
                                          </p:val>
                                        </p:tav>
                                      </p:tavLst>
                                    </p:anim>
                                    <p:anim calcmode="lin" valueType="num">
                                      <p:cBhvr>
                                        <p:cTn id="59" dur="500" fill="hold"/>
                                        <p:tgtEl>
                                          <p:spTgt spid="3">
                                            <p:graphicEl>
                                              <a:dgm id="{F79FEEF2-A183-4219-8981-FB5DBB4F39B0}"/>
                                            </p:graphicEl>
                                          </p:spTgt>
                                        </p:tgtEl>
                                        <p:attrNameLst>
                                          <p:attrName>ppt_h</p:attrName>
                                        </p:attrNameLst>
                                      </p:cBhvr>
                                      <p:tavLst>
                                        <p:tav tm="0">
                                          <p:val>
                                            <p:fltVal val="0"/>
                                          </p:val>
                                        </p:tav>
                                        <p:tav tm="100000">
                                          <p:val>
                                            <p:strVal val="#ppt_h"/>
                                          </p:val>
                                        </p:tav>
                                      </p:tavLst>
                                    </p:anim>
                                    <p:animEffect transition="in" filter="fade">
                                      <p:cBhvr>
                                        <p:cTn id="60" dur="500"/>
                                        <p:tgtEl>
                                          <p:spTgt spid="3">
                                            <p:graphicEl>
                                              <a:dgm id="{F79FEEF2-A183-4219-8981-FB5DBB4F39B0}"/>
                                            </p:graphicEl>
                                          </p:spTgt>
                                        </p:tgtEl>
                                      </p:cBhvr>
                                    </p:animEffect>
                                    <p:anim calcmode="lin" valueType="num">
                                      <p:cBhvr>
                                        <p:cTn id="61" dur="500" fill="hold"/>
                                        <p:tgtEl>
                                          <p:spTgt spid="3">
                                            <p:graphicEl>
                                              <a:dgm id="{F79FEEF2-A183-4219-8981-FB5DBB4F39B0}"/>
                                            </p:graphicEl>
                                          </p:spTgt>
                                        </p:tgtEl>
                                        <p:attrNameLst>
                                          <p:attrName>ppt_x</p:attrName>
                                        </p:attrNameLst>
                                      </p:cBhvr>
                                      <p:tavLst>
                                        <p:tav tm="0">
                                          <p:val>
                                            <p:fltVal val="0.5"/>
                                          </p:val>
                                        </p:tav>
                                        <p:tav tm="100000">
                                          <p:val>
                                            <p:strVal val="#ppt_x"/>
                                          </p:val>
                                        </p:tav>
                                      </p:tavLst>
                                    </p:anim>
                                    <p:anim calcmode="lin" valueType="num">
                                      <p:cBhvr>
                                        <p:cTn id="62" dur="500" fill="hold"/>
                                        <p:tgtEl>
                                          <p:spTgt spid="3">
                                            <p:graphicEl>
                                              <a:dgm id="{F79FEEF2-A183-4219-8981-FB5DBB4F39B0}"/>
                                            </p:graphicEl>
                                          </p:spTgt>
                                        </p:tgtEl>
                                        <p:attrNameLst>
                                          <p:attrName>ppt_y</p:attrName>
                                        </p:attrNameLst>
                                      </p:cBhvr>
                                      <p:tavLst>
                                        <p:tav tm="0">
                                          <p:val>
                                            <p:fltVal val="0.5"/>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3">
                                            <p:graphicEl>
                                              <a:dgm id="{89585A44-E233-4086-BB1B-031CB0C559F4}"/>
                                            </p:graphicEl>
                                          </p:spTgt>
                                        </p:tgtEl>
                                        <p:attrNameLst>
                                          <p:attrName>style.visibility</p:attrName>
                                        </p:attrNameLst>
                                      </p:cBhvr>
                                      <p:to>
                                        <p:strVal val="visible"/>
                                      </p:to>
                                    </p:set>
                                    <p:anim calcmode="lin" valueType="num">
                                      <p:cBhvr>
                                        <p:cTn id="67" dur="500" fill="hold"/>
                                        <p:tgtEl>
                                          <p:spTgt spid="3">
                                            <p:graphicEl>
                                              <a:dgm id="{89585A44-E233-4086-BB1B-031CB0C559F4}"/>
                                            </p:graphicEl>
                                          </p:spTgt>
                                        </p:tgtEl>
                                        <p:attrNameLst>
                                          <p:attrName>ppt_w</p:attrName>
                                        </p:attrNameLst>
                                      </p:cBhvr>
                                      <p:tavLst>
                                        <p:tav tm="0">
                                          <p:val>
                                            <p:fltVal val="0"/>
                                          </p:val>
                                        </p:tav>
                                        <p:tav tm="100000">
                                          <p:val>
                                            <p:strVal val="#ppt_w"/>
                                          </p:val>
                                        </p:tav>
                                      </p:tavLst>
                                    </p:anim>
                                    <p:anim calcmode="lin" valueType="num">
                                      <p:cBhvr>
                                        <p:cTn id="68" dur="500" fill="hold"/>
                                        <p:tgtEl>
                                          <p:spTgt spid="3">
                                            <p:graphicEl>
                                              <a:dgm id="{89585A44-E233-4086-BB1B-031CB0C559F4}"/>
                                            </p:graphicEl>
                                          </p:spTgt>
                                        </p:tgtEl>
                                        <p:attrNameLst>
                                          <p:attrName>ppt_h</p:attrName>
                                        </p:attrNameLst>
                                      </p:cBhvr>
                                      <p:tavLst>
                                        <p:tav tm="0">
                                          <p:val>
                                            <p:fltVal val="0"/>
                                          </p:val>
                                        </p:tav>
                                        <p:tav tm="100000">
                                          <p:val>
                                            <p:strVal val="#ppt_h"/>
                                          </p:val>
                                        </p:tav>
                                      </p:tavLst>
                                    </p:anim>
                                    <p:animEffect transition="in" filter="fade">
                                      <p:cBhvr>
                                        <p:cTn id="69" dur="500"/>
                                        <p:tgtEl>
                                          <p:spTgt spid="3">
                                            <p:graphicEl>
                                              <a:dgm id="{89585A44-E233-4086-BB1B-031CB0C559F4}"/>
                                            </p:graphicEl>
                                          </p:spTgt>
                                        </p:tgtEl>
                                      </p:cBhvr>
                                    </p:animEffect>
                                    <p:anim calcmode="lin" valueType="num">
                                      <p:cBhvr>
                                        <p:cTn id="70" dur="500" fill="hold"/>
                                        <p:tgtEl>
                                          <p:spTgt spid="3">
                                            <p:graphicEl>
                                              <a:dgm id="{89585A44-E233-4086-BB1B-031CB0C559F4}"/>
                                            </p:graphicEl>
                                          </p:spTgt>
                                        </p:tgtEl>
                                        <p:attrNameLst>
                                          <p:attrName>ppt_x</p:attrName>
                                        </p:attrNameLst>
                                      </p:cBhvr>
                                      <p:tavLst>
                                        <p:tav tm="0">
                                          <p:val>
                                            <p:fltVal val="0.5"/>
                                          </p:val>
                                        </p:tav>
                                        <p:tav tm="100000">
                                          <p:val>
                                            <p:strVal val="#ppt_x"/>
                                          </p:val>
                                        </p:tav>
                                      </p:tavLst>
                                    </p:anim>
                                    <p:anim calcmode="lin" valueType="num">
                                      <p:cBhvr>
                                        <p:cTn id="71" dur="500" fill="hold"/>
                                        <p:tgtEl>
                                          <p:spTgt spid="3">
                                            <p:graphicEl>
                                              <a:dgm id="{89585A44-E233-4086-BB1B-031CB0C559F4}"/>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3">
                                            <p:graphicEl>
                                              <a:dgm id="{4D95D6BB-787B-4B1F-9474-902198FD8113}"/>
                                            </p:graphicEl>
                                          </p:spTgt>
                                        </p:tgtEl>
                                        <p:attrNameLst>
                                          <p:attrName>style.visibility</p:attrName>
                                        </p:attrNameLst>
                                      </p:cBhvr>
                                      <p:to>
                                        <p:strVal val="visible"/>
                                      </p:to>
                                    </p:set>
                                    <p:anim calcmode="lin" valueType="num">
                                      <p:cBhvr>
                                        <p:cTn id="74" dur="500" fill="hold"/>
                                        <p:tgtEl>
                                          <p:spTgt spid="3">
                                            <p:graphicEl>
                                              <a:dgm id="{4D95D6BB-787B-4B1F-9474-902198FD8113}"/>
                                            </p:graphicEl>
                                          </p:spTgt>
                                        </p:tgtEl>
                                        <p:attrNameLst>
                                          <p:attrName>ppt_w</p:attrName>
                                        </p:attrNameLst>
                                      </p:cBhvr>
                                      <p:tavLst>
                                        <p:tav tm="0">
                                          <p:val>
                                            <p:fltVal val="0"/>
                                          </p:val>
                                        </p:tav>
                                        <p:tav tm="100000">
                                          <p:val>
                                            <p:strVal val="#ppt_w"/>
                                          </p:val>
                                        </p:tav>
                                      </p:tavLst>
                                    </p:anim>
                                    <p:anim calcmode="lin" valueType="num">
                                      <p:cBhvr>
                                        <p:cTn id="75" dur="500" fill="hold"/>
                                        <p:tgtEl>
                                          <p:spTgt spid="3">
                                            <p:graphicEl>
                                              <a:dgm id="{4D95D6BB-787B-4B1F-9474-902198FD8113}"/>
                                            </p:graphicEl>
                                          </p:spTgt>
                                        </p:tgtEl>
                                        <p:attrNameLst>
                                          <p:attrName>ppt_h</p:attrName>
                                        </p:attrNameLst>
                                      </p:cBhvr>
                                      <p:tavLst>
                                        <p:tav tm="0">
                                          <p:val>
                                            <p:fltVal val="0"/>
                                          </p:val>
                                        </p:tav>
                                        <p:tav tm="100000">
                                          <p:val>
                                            <p:strVal val="#ppt_h"/>
                                          </p:val>
                                        </p:tav>
                                      </p:tavLst>
                                    </p:anim>
                                    <p:animEffect transition="in" filter="fade">
                                      <p:cBhvr>
                                        <p:cTn id="76" dur="500"/>
                                        <p:tgtEl>
                                          <p:spTgt spid="3">
                                            <p:graphicEl>
                                              <a:dgm id="{4D95D6BB-787B-4B1F-9474-902198FD8113}"/>
                                            </p:graphicEl>
                                          </p:spTgt>
                                        </p:tgtEl>
                                      </p:cBhvr>
                                    </p:animEffect>
                                    <p:anim calcmode="lin" valueType="num">
                                      <p:cBhvr>
                                        <p:cTn id="77" dur="500" fill="hold"/>
                                        <p:tgtEl>
                                          <p:spTgt spid="3">
                                            <p:graphicEl>
                                              <a:dgm id="{4D95D6BB-787B-4B1F-9474-902198FD8113}"/>
                                            </p:graphicEl>
                                          </p:spTgt>
                                        </p:tgtEl>
                                        <p:attrNameLst>
                                          <p:attrName>ppt_x</p:attrName>
                                        </p:attrNameLst>
                                      </p:cBhvr>
                                      <p:tavLst>
                                        <p:tav tm="0">
                                          <p:val>
                                            <p:fltVal val="0.5"/>
                                          </p:val>
                                        </p:tav>
                                        <p:tav tm="100000">
                                          <p:val>
                                            <p:strVal val="#ppt_x"/>
                                          </p:val>
                                        </p:tav>
                                      </p:tavLst>
                                    </p:anim>
                                    <p:anim calcmode="lin" valueType="num">
                                      <p:cBhvr>
                                        <p:cTn id="78" dur="500" fill="hold"/>
                                        <p:tgtEl>
                                          <p:spTgt spid="3">
                                            <p:graphicEl>
                                              <a:dgm id="{4D95D6BB-787B-4B1F-9474-902198FD8113}"/>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528" fill="hold" grpId="0" nodeType="clickEffect">
                                  <p:stCondLst>
                                    <p:cond delay="0"/>
                                  </p:stCondLst>
                                  <p:childTnLst>
                                    <p:set>
                                      <p:cBhvr>
                                        <p:cTn id="82" dur="1" fill="hold">
                                          <p:stCondLst>
                                            <p:cond delay="0"/>
                                          </p:stCondLst>
                                        </p:cTn>
                                        <p:tgtEl>
                                          <p:spTgt spid="3">
                                            <p:graphicEl>
                                              <a:dgm id="{475ED61E-E34C-49AE-AB8E-3966E0F0933B}"/>
                                            </p:graphicEl>
                                          </p:spTgt>
                                        </p:tgtEl>
                                        <p:attrNameLst>
                                          <p:attrName>style.visibility</p:attrName>
                                        </p:attrNameLst>
                                      </p:cBhvr>
                                      <p:to>
                                        <p:strVal val="visible"/>
                                      </p:to>
                                    </p:set>
                                    <p:anim calcmode="lin" valueType="num">
                                      <p:cBhvr>
                                        <p:cTn id="83" dur="500" fill="hold"/>
                                        <p:tgtEl>
                                          <p:spTgt spid="3">
                                            <p:graphicEl>
                                              <a:dgm id="{475ED61E-E34C-49AE-AB8E-3966E0F0933B}"/>
                                            </p:graphicEl>
                                          </p:spTgt>
                                        </p:tgtEl>
                                        <p:attrNameLst>
                                          <p:attrName>ppt_w</p:attrName>
                                        </p:attrNameLst>
                                      </p:cBhvr>
                                      <p:tavLst>
                                        <p:tav tm="0">
                                          <p:val>
                                            <p:fltVal val="0"/>
                                          </p:val>
                                        </p:tav>
                                        <p:tav tm="100000">
                                          <p:val>
                                            <p:strVal val="#ppt_w"/>
                                          </p:val>
                                        </p:tav>
                                      </p:tavLst>
                                    </p:anim>
                                    <p:anim calcmode="lin" valueType="num">
                                      <p:cBhvr>
                                        <p:cTn id="84" dur="500" fill="hold"/>
                                        <p:tgtEl>
                                          <p:spTgt spid="3">
                                            <p:graphicEl>
                                              <a:dgm id="{475ED61E-E34C-49AE-AB8E-3966E0F0933B}"/>
                                            </p:graphicEl>
                                          </p:spTgt>
                                        </p:tgtEl>
                                        <p:attrNameLst>
                                          <p:attrName>ppt_h</p:attrName>
                                        </p:attrNameLst>
                                      </p:cBhvr>
                                      <p:tavLst>
                                        <p:tav tm="0">
                                          <p:val>
                                            <p:fltVal val="0"/>
                                          </p:val>
                                        </p:tav>
                                        <p:tav tm="100000">
                                          <p:val>
                                            <p:strVal val="#ppt_h"/>
                                          </p:val>
                                        </p:tav>
                                      </p:tavLst>
                                    </p:anim>
                                    <p:animEffect transition="in" filter="fade">
                                      <p:cBhvr>
                                        <p:cTn id="85" dur="500"/>
                                        <p:tgtEl>
                                          <p:spTgt spid="3">
                                            <p:graphicEl>
                                              <a:dgm id="{475ED61E-E34C-49AE-AB8E-3966E0F0933B}"/>
                                            </p:graphicEl>
                                          </p:spTgt>
                                        </p:tgtEl>
                                      </p:cBhvr>
                                    </p:animEffect>
                                    <p:anim calcmode="lin" valueType="num">
                                      <p:cBhvr>
                                        <p:cTn id="86" dur="500" fill="hold"/>
                                        <p:tgtEl>
                                          <p:spTgt spid="3">
                                            <p:graphicEl>
                                              <a:dgm id="{475ED61E-E34C-49AE-AB8E-3966E0F0933B}"/>
                                            </p:graphicEl>
                                          </p:spTgt>
                                        </p:tgtEl>
                                        <p:attrNameLst>
                                          <p:attrName>ppt_x</p:attrName>
                                        </p:attrNameLst>
                                      </p:cBhvr>
                                      <p:tavLst>
                                        <p:tav tm="0">
                                          <p:val>
                                            <p:fltVal val="0.5"/>
                                          </p:val>
                                        </p:tav>
                                        <p:tav tm="100000">
                                          <p:val>
                                            <p:strVal val="#ppt_x"/>
                                          </p:val>
                                        </p:tav>
                                      </p:tavLst>
                                    </p:anim>
                                    <p:anim calcmode="lin" valueType="num">
                                      <p:cBhvr>
                                        <p:cTn id="87" dur="500" fill="hold"/>
                                        <p:tgtEl>
                                          <p:spTgt spid="3">
                                            <p:graphicEl>
                                              <a:dgm id="{475ED61E-E34C-49AE-AB8E-3966E0F0933B}"/>
                                            </p:graphicEl>
                                          </p:spTgt>
                                        </p:tgtEl>
                                        <p:attrNameLst>
                                          <p:attrName>ppt_y</p:attrName>
                                        </p:attrNameLst>
                                      </p:cBhvr>
                                      <p:tavLst>
                                        <p:tav tm="0">
                                          <p:val>
                                            <p:fltVal val="0.5"/>
                                          </p:val>
                                        </p:tav>
                                        <p:tav tm="100000">
                                          <p:val>
                                            <p:strVal val="#ppt_y"/>
                                          </p:val>
                                        </p:tav>
                                      </p:tavLst>
                                    </p:anim>
                                  </p:childTnLst>
                                </p:cTn>
                              </p:par>
                              <p:par>
                                <p:cTn id="88" presetID="53" presetClass="entr" presetSubtype="528" fill="hold" grpId="0" nodeType="withEffect">
                                  <p:stCondLst>
                                    <p:cond delay="0"/>
                                  </p:stCondLst>
                                  <p:childTnLst>
                                    <p:set>
                                      <p:cBhvr>
                                        <p:cTn id="89" dur="1" fill="hold">
                                          <p:stCondLst>
                                            <p:cond delay="0"/>
                                          </p:stCondLst>
                                        </p:cTn>
                                        <p:tgtEl>
                                          <p:spTgt spid="3">
                                            <p:graphicEl>
                                              <a:dgm id="{C02D3DC0-21BB-4B11-8F49-6AFF1271CD62}"/>
                                            </p:graphicEl>
                                          </p:spTgt>
                                        </p:tgtEl>
                                        <p:attrNameLst>
                                          <p:attrName>style.visibility</p:attrName>
                                        </p:attrNameLst>
                                      </p:cBhvr>
                                      <p:to>
                                        <p:strVal val="visible"/>
                                      </p:to>
                                    </p:set>
                                    <p:anim calcmode="lin" valueType="num">
                                      <p:cBhvr>
                                        <p:cTn id="90" dur="500" fill="hold"/>
                                        <p:tgtEl>
                                          <p:spTgt spid="3">
                                            <p:graphicEl>
                                              <a:dgm id="{C02D3DC0-21BB-4B11-8F49-6AFF1271CD62}"/>
                                            </p:graphicEl>
                                          </p:spTgt>
                                        </p:tgtEl>
                                        <p:attrNameLst>
                                          <p:attrName>ppt_w</p:attrName>
                                        </p:attrNameLst>
                                      </p:cBhvr>
                                      <p:tavLst>
                                        <p:tav tm="0">
                                          <p:val>
                                            <p:fltVal val="0"/>
                                          </p:val>
                                        </p:tav>
                                        <p:tav tm="100000">
                                          <p:val>
                                            <p:strVal val="#ppt_w"/>
                                          </p:val>
                                        </p:tav>
                                      </p:tavLst>
                                    </p:anim>
                                    <p:anim calcmode="lin" valueType="num">
                                      <p:cBhvr>
                                        <p:cTn id="91" dur="500" fill="hold"/>
                                        <p:tgtEl>
                                          <p:spTgt spid="3">
                                            <p:graphicEl>
                                              <a:dgm id="{C02D3DC0-21BB-4B11-8F49-6AFF1271CD62}"/>
                                            </p:graphicEl>
                                          </p:spTgt>
                                        </p:tgtEl>
                                        <p:attrNameLst>
                                          <p:attrName>ppt_h</p:attrName>
                                        </p:attrNameLst>
                                      </p:cBhvr>
                                      <p:tavLst>
                                        <p:tav tm="0">
                                          <p:val>
                                            <p:fltVal val="0"/>
                                          </p:val>
                                        </p:tav>
                                        <p:tav tm="100000">
                                          <p:val>
                                            <p:strVal val="#ppt_h"/>
                                          </p:val>
                                        </p:tav>
                                      </p:tavLst>
                                    </p:anim>
                                    <p:animEffect transition="in" filter="fade">
                                      <p:cBhvr>
                                        <p:cTn id="92" dur="500"/>
                                        <p:tgtEl>
                                          <p:spTgt spid="3">
                                            <p:graphicEl>
                                              <a:dgm id="{C02D3DC0-21BB-4B11-8F49-6AFF1271CD62}"/>
                                            </p:graphicEl>
                                          </p:spTgt>
                                        </p:tgtEl>
                                      </p:cBhvr>
                                    </p:animEffect>
                                    <p:anim calcmode="lin" valueType="num">
                                      <p:cBhvr>
                                        <p:cTn id="93" dur="500" fill="hold"/>
                                        <p:tgtEl>
                                          <p:spTgt spid="3">
                                            <p:graphicEl>
                                              <a:dgm id="{C02D3DC0-21BB-4B11-8F49-6AFF1271CD62}"/>
                                            </p:graphicEl>
                                          </p:spTgt>
                                        </p:tgtEl>
                                        <p:attrNameLst>
                                          <p:attrName>ppt_x</p:attrName>
                                        </p:attrNameLst>
                                      </p:cBhvr>
                                      <p:tavLst>
                                        <p:tav tm="0">
                                          <p:val>
                                            <p:fltVal val="0.5"/>
                                          </p:val>
                                        </p:tav>
                                        <p:tav tm="100000">
                                          <p:val>
                                            <p:strVal val="#ppt_x"/>
                                          </p:val>
                                        </p:tav>
                                      </p:tavLst>
                                    </p:anim>
                                    <p:anim calcmode="lin" valueType="num">
                                      <p:cBhvr>
                                        <p:cTn id="94" dur="500" fill="hold"/>
                                        <p:tgtEl>
                                          <p:spTgt spid="3">
                                            <p:graphicEl>
                                              <a:dgm id="{C02D3DC0-21BB-4B11-8F49-6AFF1271CD62}"/>
                                            </p:graphicEl>
                                          </p:spTgt>
                                        </p:tgtEl>
                                        <p:attrNameLst>
                                          <p:attrName>ppt_y</p:attrName>
                                        </p:attrNameLst>
                                      </p:cBhvr>
                                      <p:tavLst>
                                        <p:tav tm="0">
                                          <p:val>
                                            <p:fltVal val="0.5"/>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53" presetClass="entr" presetSubtype="528" fill="hold" grpId="0" nodeType="clickEffect">
                                  <p:stCondLst>
                                    <p:cond delay="0"/>
                                  </p:stCondLst>
                                  <p:childTnLst>
                                    <p:set>
                                      <p:cBhvr>
                                        <p:cTn id="98" dur="1" fill="hold">
                                          <p:stCondLst>
                                            <p:cond delay="0"/>
                                          </p:stCondLst>
                                        </p:cTn>
                                        <p:tgtEl>
                                          <p:spTgt spid="3">
                                            <p:graphicEl>
                                              <a:dgm id="{A5F1CBFD-6BDB-4629-9C06-78B8EDC96FE0}"/>
                                            </p:graphicEl>
                                          </p:spTgt>
                                        </p:tgtEl>
                                        <p:attrNameLst>
                                          <p:attrName>style.visibility</p:attrName>
                                        </p:attrNameLst>
                                      </p:cBhvr>
                                      <p:to>
                                        <p:strVal val="visible"/>
                                      </p:to>
                                    </p:set>
                                    <p:anim calcmode="lin" valueType="num">
                                      <p:cBhvr>
                                        <p:cTn id="99" dur="500" fill="hold"/>
                                        <p:tgtEl>
                                          <p:spTgt spid="3">
                                            <p:graphicEl>
                                              <a:dgm id="{A5F1CBFD-6BDB-4629-9C06-78B8EDC96FE0}"/>
                                            </p:graphicEl>
                                          </p:spTgt>
                                        </p:tgtEl>
                                        <p:attrNameLst>
                                          <p:attrName>ppt_w</p:attrName>
                                        </p:attrNameLst>
                                      </p:cBhvr>
                                      <p:tavLst>
                                        <p:tav tm="0">
                                          <p:val>
                                            <p:fltVal val="0"/>
                                          </p:val>
                                        </p:tav>
                                        <p:tav tm="100000">
                                          <p:val>
                                            <p:strVal val="#ppt_w"/>
                                          </p:val>
                                        </p:tav>
                                      </p:tavLst>
                                    </p:anim>
                                    <p:anim calcmode="lin" valueType="num">
                                      <p:cBhvr>
                                        <p:cTn id="100" dur="500" fill="hold"/>
                                        <p:tgtEl>
                                          <p:spTgt spid="3">
                                            <p:graphicEl>
                                              <a:dgm id="{A5F1CBFD-6BDB-4629-9C06-78B8EDC96FE0}"/>
                                            </p:graphicEl>
                                          </p:spTgt>
                                        </p:tgtEl>
                                        <p:attrNameLst>
                                          <p:attrName>ppt_h</p:attrName>
                                        </p:attrNameLst>
                                      </p:cBhvr>
                                      <p:tavLst>
                                        <p:tav tm="0">
                                          <p:val>
                                            <p:fltVal val="0"/>
                                          </p:val>
                                        </p:tav>
                                        <p:tav tm="100000">
                                          <p:val>
                                            <p:strVal val="#ppt_h"/>
                                          </p:val>
                                        </p:tav>
                                      </p:tavLst>
                                    </p:anim>
                                    <p:animEffect transition="in" filter="fade">
                                      <p:cBhvr>
                                        <p:cTn id="101" dur="500"/>
                                        <p:tgtEl>
                                          <p:spTgt spid="3">
                                            <p:graphicEl>
                                              <a:dgm id="{A5F1CBFD-6BDB-4629-9C06-78B8EDC96FE0}"/>
                                            </p:graphicEl>
                                          </p:spTgt>
                                        </p:tgtEl>
                                      </p:cBhvr>
                                    </p:animEffect>
                                    <p:anim calcmode="lin" valueType="num">
                                      <p:cBhvr>
                                        <p:cTn id="102" dur="500" fill="hold"/>
                                        <p:tgtEl>
                                          <p:spTgt spid="3">
                                            <p:graphicEl>
                                              <a:dgm id="{A5F1CBFD-6BDB-4629-9C06-78B8EDC96FE0}"/>
                                            </p:graphicEl>
                                          </p:spTgt>
                                        </p:tgtEl>
                                        <p:attrNameLst>
                                          <p:attrName>ppt_x</p:attrName>
                                        </p:attrNameLst>
                                      </p:cBhvr>
                                      <p:tavLst>
                                        <p:tav tm="0">
                                          <p:val>
                                            <p:fltVal val="0.5"/>
                                          </p:val>
                                        </p:tav>
                                        <p:tav tm="100000">
                                          <p:val>
                                            <p:strVal val="#ppt_x"/>
                                          </p:val>
                                        </p:tav>
                                      </p:tavLst>
                                    </p:anim>
                                    <p:anim calcmode="lin" valueType="num">
                                      <p:cBhvr>
                                        <p:cTn id="103" dur="500" fill="hold"/>
                                        <p:tgtEl>
                                          <p:spTgt spid="3">
                                            <p:graphicEl>
                                              <a:dgm id="{A5F1CBFD-6BDB-4629-9C06-78B8EDC96FE0}"/>
                                            </p:graphicEl>
                                          </p:spTgt>
                                        </p:tgtEl>
                                        <p:attrNameLst>
                                          <p:attrName>ppt_y</p:attrName>
                                        </p:attrNameLst>
                                      </p:cBhvr>
                                      <p:tavLst>
                                        <p:tav tm="0">
                                          <p:val>
                                            <p:fltVal val="0.5"/>
                                          </p:val>
                                        </p:tav>
                                        <p:tav tm="100000">
                                          <p:val>
                                            <p:strVal val="#ppt_y"/>
                                          </p:val>
                                        </p:tav>
                                      </p:tavLst>
                                    </p:anim>
                                  </p:childTnLst>
                                </p:cTn>
                              </p:par>
                              <p:par>
                                <p:cTn id="104" presetID="53" presetClass="entr" presetSubtype="528" fill="hold" grpId="0" nodeType="withEffect">
                                  <p:stCondLst>
                                    <p:cond delay="0"/>
                                  </p:stCondLst>
                                  <p:childTnLst>
                                    <p:set>
                                      <p:cBhvr>
                                        <p:cTn id="105" dur="1" fill="hold">
                                          <p:stCondLst>
                                            <p:cond delay="0"/>
                                          </p:stCondLst>
                                        </p:cTn>
                                        <p:tgtEl>
                                          <p:spTgt spid="3">
                                            <p:graphicEl>
                                              <a:dgm id="{5B052712-857B-452D-AEE2-B6AE847FA35E}"/>
                                            </p:graphicEl>
                                          </p:spTgt>
                                        </p:tgtEl>
                                        <p:attrNameLst>
                                          <p:attrName>style.visibility</p:attrName>
                                        </p:attrNameLst>
                                      </p:cBhvr>
                                      <p:to>
                                        <p:strVal val="visible"/>
                                      </p:to>
                                    </p:set>
                                    <p:anim calcmode="lin" valueType="num">
                                      <p:cBhvr>
                                        <p:cTn id="106" dur="500" fill="hold"/>
                                        <p:tgtEl>
                                          <p:spTgt spid="3">
                                            <p:graphicEl>
                                              <a:dgm id="{5B052712-857B-452D-AEE2-B6AE847FA35E}"/>
                                            </p:graphicEl>
                                          </p:spTgt>
                                        </p:tgtEl>
                                        <p:attrNameLst>
                                          <p:attrName>ppt_w</p:attrName>
                                        </p:attrNameLst>
                                      </p:cBhvr>
                                      <p:tavLst>
                                        <p:tav tm="0">
                                          <p:val>
                                            <p:fltVal val="0"/>
                                          </p:val>
                                        </p:tav>
                                        <p:tav tm="100000">
                                          <p:val>
                                            <p:strVal val="#ppt_w"/>
                                          </p:val>
                                        </p:tav>
                                      </p:tavLst>
                                    </p:anim>
                                    <p:anim calcmode="lin" valueType="num">
                                      <p:cBhvr>
                                        <p:cTn id="107" dur="500" fill="hold"/>
                                        <p:tgtEl>
                                          <p:spTgt spid="3">
                                            <p:graphicEl>
                                              <a:dgm id="{5B052712-857B-452D-AEE2-B6AE847FA35E}"/>
                                            </p:graphicEl>
                                          </p:spTgt>
                                        </p:tgtEl>
                                        <p:attrNameLst>
                                          <p:attrName>ppt_h</p:attrName>
                                        </p:attrNameLst>
                                      </p:cBhvr>
                                      <p:tavLst>
                                        <p:tav tm="0">
                                          <p:val>
                                            <p:fltVal val="0"/>
                                          </p:val>
                                        </p:tav>
                                        <p:tav tm="100000">
                                          <p:val>
                                            <p:strVal val="#ppt_h"/>
                                          </p:val>
                                        </p:tav>
                                      </p:tavLst>
                                    </p:anim>
                                    <p:animEffect transition="in" filter="fade">
                                      <p:cBhvr>
                                        <p:cTn id="108" dur="500"/>
                                        <p:tgtEl>
                                          <p:spTgt spid="3">
                                            <p:graphicEl>
                                              <a:dgm id="{5B052712-857B-452D-AEE2-B6AE847FA35E}"/>
                                            </p:graphicEl>
                                          </p:spTgt>
                                        </p:tgtEl>
                                      </p:cBhvr>
                                    </p:animEffect>
                                    <p:anim calcmode="lin" valueType="num">
                                      <p:cBhvr>
                                        <p:cTn id="109" dur="500" fill="hold"/>
                                        <p:tgtEl>
                                          <p:spTgt spid="3">
                                            <p:graphicEl>
                                              <a:dgm id="{5B052712-857B-452D-AEE2-B6AE847FA35E}"/>
                                            </p:graphicEl>
                                          </p:spTgt>
                                        </p:tgtEl>
                                        <p:attrNameLst>
                                          <p:attrName>ppt_x</p:attrName>
                                        </p:attrNameLst>
                                      </p:cBhvr>
                                      <p:tavLst>
                                        <p:tav tm="0">
                                          <p:val>
                                            <p:fltVal val="0.5"/>
                                          </p:val>
                                        </p:tav>
                                        <p:tav tm="100000">
                                          <p:val>
                                            <p:strVal val="#ppt_x"/>
                                          </p:val>
                                        </p:tav>
                                      </p:tavLst>
                                    </p:anim>
                                    <p:anim calcmode="lin" valueType="num">
                                      <p:cBhvr>
                                        <p:cTn id="110" dur="500" fill="hold"/>
                                        <p:tgtEl>
                                          <p:spTgt spid="3">
                                            <p:graphicEl>
                                              <a:dgm id="{5B052712-857B-452D-AEE2-B6AE847FA35E}"/>
                                            </p:graphicEl>
                                          </p:spTgt>
                                        </p:tgtEl>
                                        <p:attrNameLst>
                                          <p:attrName>ppt_y</p:attrName>
                                        </p:attrNameLst>
                                      </p:cBhvr>
                                      <p:tavLst>
                                        <p:tav tm="0">
                                          <p:val>
                                            <p:fltVal val="0.5"/>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53" presetClass="entr" presetSubtype="528" fill="hold" grpId="0" nodeType="clickEffect">
                                  <p:stCondLst>
                                    <p:cond delay="0"/>
                                  </p:stCondLst>
                                  <p:childTnLst>
                                    <p:set>
                                      <p:cBhvr>
                                        <p:cTn id="114" dur="1" fill="hold">
                                          <p:stCondLst>
                                            <p:cond delay="0"/>
                                          </p:stCondLst>
                                        </p:cTn>
                                        <p:tgtEl>
                                          <p:spTgt spid="3">
                                            <p:graphicEl>
                                              <a:dgm id="{F408E34B-A19F-437D-8DE7-54BA144AC0B4}"/>
                                            </p:graphicEl>
                                          </p:spTgt>
                                        </p:tgtEl>
                                        <p:attrNameLst>
                                          <p:attrName>style.visibility</p:attrName>
                                        </p:attrNameLst>
                                      </p:cBhvr>
                                      <p:to>
                                        <p:strVal val="visible"/>
                                      </p:to>
                                    </p:set>
                                    <p:anim calcmode="lin" valueType="num">
                                      <p:cBhvr>
                                        <p:cTn id="115" dur="500" fill="hold"/>
                                        <p:tgtEl>
                                          <p:spTgt spid="3">
                                            <p:graphicEl>
                                              <a:dgm id="{F408E34B-A19F-437D-8DE7-54BA144AC0B4}"/>
                                            </p:graphicEl>
                                          </p:spTgt>
                                        </p:tgtEl>
                                        <p:attrNameLst>
                                          <p:attrName>ppt_w</p:attrName>
                                        </p:attrNameLst>
                                      </p:cBhvr>
                                      <p:tavLst>
                                        <p:tav tm="0">
                                          <p:val>
                                            <p:fltVal val="0"/>
                                          </p:val>
                                        </p:tav>
                                        <p:tav tm="100000">
                                          <p:val>
                                            <p:strVal val="#ppt_w"/>
                                          </p:val>
                                        </p:tav>
                                      </p:tavLst>
                                    </p:anim>
                                    <p:anim calcmode="lin" valueType="num">
                                      <p:cBhvr>
                                        <p:cTn id="116" dur="500" fill="hold"/>
                                        <p:tgtEl>
                                          <p:spTgt spid="3">
                                            <p:graphicEl>
                                              <a:dgm id="{F408E34B-A19F-437D-8DE7-54BA144AC0B4}"/>
                                            </p:graphicEl>
                                          </p:spTgt>
                                        </p:tgtEl>
                                        <p:attrNameLst>
                                          <p:attrName>ppt_h</p:attrName>
                                        </p:attrNameLst>
                                      </p:cBhvr>
                                      <p:tavLst>
                                        <p:tav tm="0">
                                          <p:val>
                                            <p:fltVal val="0"/>
                                          </p:val>
                                        </p:tav>
                                        <p:tav tm="100000">
                                          <p:val>
                                            <p:strVal val="#ppt_h"/>
                                          </p:val>
                                        </p:tav>
                                      </p:tavLst>
                                    </p:anim>
                                    <p:animEffect transition="in" filter="fade">
                                      <p:cBhvr>
                                        <p:cTn id="117" dur="500"/>
                                        <p:tgtEl>
                                          <p:spTgt spid="3">
                                            <p:graphicEl>
                                              <a:dgm id="{F408E34B-A19F-437D-8DE7-54BA144AC0B4}"/>
                                            </p:graphicEl>
                                          </p:spTgt>
                                        </p:tgtEl>
                                      </p:cBhvr>
                                    </p:animEffect>
                                    <p:anim calcmode="lin" valueType="num">
                                      <p:cBhvr>
                                        <p:cTn id="118" dur="500" fill="hold"/>
                                        <p:tgtEl>
                                          <p:spTgt spid="3">
                                            <p:graphicEl>
                                              <a:dgm id="{F408E34B-A19F-437D-8DE7-54BA144AC0B4}"/>
                                            </p:graphicEl>
                                          </p:spTgt>
                                        </p:tgtEl>
                                        <p:attrNameLst>
                                          <p:attrName>ppt_x</p:attrName>
                                        </p:attrNameLst>
                                      </p:cBhvr>
                                      <p:tavLst>
                                        <p:tav tm="0">
                                          <p:val>
                                            <p:fltVal val="0.5"/>
                                          </p:val>
                                        </p:tav>
                                        <p:tav tm="100000">
                                          <p:val>
                                            <p:strVal val="#ppt_x"/>
                                          </p:val>
                                        </p:tav>
                                      </p:tavLst>
                                    </p:anim>
                                    <p:anim calcmode="lin" valueType="num">
                                      <p:cBhvr>
                                        <p:cTn id="119" dur="500" fill="hold"/>
                                        <p:tgtEl>
                                          <p:spTgt spid="3">
                                            <p:graphicEl>
                                              <a:dgm id="{F408E34B-A19F-437D-8DE7-54BA144AC0B4}"/>
                                            </p:graphicEl>
                                          </p:spTgt>
                                        </p:tgtEl>
                                        <p:attrNameLst>
                                          <p:attrName>ppt_y</p:attrName>
                                        </p:attrNameLst>
                                      </p:cBhvr>
                                      <p:tavLst>
                                        <p:tav tm="0">
                                          <p:val>
                                            <p:fltVal val="0.5"/>
                                          </p:val>
                                        </p:tav>
                                        <p:tav tm="100000">
                                          <p:val>
                                            <p:strVal val="#ppt_y"/>
                                          </p:val>
                                        </p:tav>
                                      </p:tavLst>
                                    </p:anim>
                                  </p:childTnLst>
                                </p:cTn>
                              </p:par>
                              <p:par>
                                <p:cTn id="120" presetID="53" presetClass="entr" presetSubtype="528" fill="hold" grpId="0" nodeType="withEffect">
                                  <p:stCondLst>
                                    <p:cond delay="0"/>
                                  </p:stCondLst>
                                  <p:childTnLst>
                                    <p:set>
                                      <p:cBhvr>
                                        <p:cTn id="121" dur="1" fill="hold">
                                          <p:stCondLst>
                                            <p:cond delay="0"/>
                                          </p:stCondLst>
                                        </p:cTn>
                                        <p:tgtEl>
                                          <p:spTgt spid="3">
                                            <p:graphicEl>
                                              <a:dgm id="{557ACB4E-4DC4-4E82-BA70-4D0847941B4E}"/>
                                            </p:graphicEl>
                                          </p:spTgt>
                                        </p:tgtEl>
                                        <p:attrNameLst>
                                          <p:attrName>style.visibility</p:attrName>
                                        </p:attrNameLst>
                                      </p:cBhvr>
                                      <p:to>
                                        <p:strVal val="visible"/>
                                      </p:to>
                                    </p:set>
                                    <p:anim calcmode="lin" valueType="num">
                                      <p:cBhvr>
                                        <p:cTn id="122" dur="500" fill="hold"/>
                                        <p:tgtEl>
                                          <p:spTgt spid="3">
                                            <p:graphicEl>
                                              <a:dgm id="{557ACB4E-4DC4-4E82-BA70-4D0847941B4E}"/>
                                            </p:graphicEl>
                                          </p:spTgt>
                                        </p:tgtEl>
                                        <p:attrNameLst>
                                          <p:attrName>ppt_w</p:attrName>
                                        </p:attrNameLst>
                                      </p:cBhvr>
                                      <p:tavLst>
                                        <p:tav tm="0">
                                          <p:val>
                                            <p:fltVal val="0"/>
                                          </p:val>
                                        </p:tav>
                                        <p:tav tm="100000">
                                          <p:val>
                                            <p:strVal val="#ppt_w"/>
                                          </p:val>
                                        </p:tav>
                                      </p:tavLst>
                                    </p:anim>
                                    <p:anim calcmode="lin" valueType="num">
                                      <p:cBhvr>
                                        <p:cTn id="123" dur="500" fill="hold"/>
                                        <p:tgtEl>
                                          <p:spTgt spid="3">
                                            <p:graphicEl>
                                              <a:dgm id="{557ACB4E-4DC4-4E82-BA70-4D0847941B4E}"/>
                                            </p:graphicEl>
                                          </p:spTgt>
                                        </p:tgtEl>
                                        <p:attrNameLst>
                                          <p:attrName>ppt_h</p:attrName>
                                        </p:attrNameLst>
                                      </p:cBhvr>
                                      <p:tavLst>
                                        <p:tav tm="0">
                                          <p:val>
                                            <p:fltVal val="0"/>
                                          </p:val>
                                        </p:tav>
                                        <p:tav tm="100000">
                                          <p:val>
                                            <p:strVal val="#ppt_h"/>
                                          </p:val>
                                        </p:tav>
                                      </p:tavLst>
                                    </p:anim>
                                    <p:animEffect transition="in" filter="fade">
                                      <p:cBhvr>
                                        <p:cTn id="124" dur="500"/>
                                        <p:tgtEl>
                                          <p:spTgt spid="3">
                                            <p:graphicEl>
                                              <a:dgm id="{557ACB4E-4DC4-4E82-BA70-4D0847941B4E}"/>
                                            </p:graphicEl>
                                          </p:spTgt>
                                        </p:tgtEl>
                                      </p:cBhvr>
                                    </p:animEffect>
                                    <p:anim calcmode="lin" valueType="num">
                                      <p:cBhvr>
                                        <p:cTn id="125" dur="500" fill="hold"/>
                                        <p:tgtEl>
                                          <p:spTgt spid="3">
                                            <p:graphicEl>
                                              <a:dgm id="{557ACB4E-4DC4-4E82-BA70-4D0847941B4E}"/>
                                            </p:graphicEl>
                                          </p:spTgt>
                                        </p:tgtEl>
                                        <p:attrNameLst>
                                          <p:attrName>ppt_x</p:attrName>
                                        </p:attrNameLst>
                                      </p:cBhvr>
                                      <p:tavLst>
                                        <p:tav tm="0">
                                          <p:val>
                                            <p:fltVal val="0.5"/>
                                          </p:val>
                                        </p:tav>
                                        <p:tav tm="100000">
                                          <p:val>
                                            <p:strVal val="#ppt_x"/>
                                          </p:val>
                                        </p:tav>
                                      </p:tavLst>
                                    </p:anim>
                                    <p:anim calcmode="lin" valueType="num">
                                      <p:cBhvr>
                                        <p:cTn id="126" dur="500" fill="hold"/>
                                        <p:tgtEl>
                                          <p:spTgt spid="3">
                                            <p:graphicEl>
                                              <a:dgm id="{557ACB4E-4DC4-4E82-BA70-4D0847941B4E}"/>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Sub>
          <a:bldDgm bld="one"/>
        </p:bldSub>
      </p:bldGraphic>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1408</TotalTime>
  <Words>1340</Words>
  <Application>Microsoft Office PowerPoint</Application>
  <PresentationFormat>Niestandardowy</PresentationFormat>
  <Paragraphs>64</Paragraphs>
  <Slides>11</Slides>
  <Notes>5</Notes>
  <HiddenSlides>0</HiddenSlides>
  <MMClips>0</MMClips>
  <ScaleCrop>false</ScaleCrop>
  <HeadingPairs>
    <vt:vector size="6" baseType="variant">
      <vt:variant>
        <vt:lpstr>Używane czcionki</vt:lpstr>
      </vt:variant>
      <vt:variant>
        <vt:i4>6</vt:i4>
      </vt:variant>
      <vt:variant>
        <vt:lpstr>Motyw</vt:lpstr>
      </vt:variant>
      <vt:variant>
        <vt:i4>3</vt:i4>
      </vt:variant>
      <vt:variant>
        <vt:lpstr>Tytuły slajdów</vt:lpstr>
      </vt:variant>
      <vt:variant>
        <vt:i4>11</vt:i4>
      </vt:variant>
    </vt:vector>
  </HeadingPairs>
  <TitlesOfParts>
    <vt:vector size="20" baseType="lpstr">
      <vt:lpstr>Arial</vt:lpstr>
      <vt:lpstr>Aptos</vt:lpstr>
      <vt:lpstr>Comic Sans MS</vt:lpstr>
      <vt:lpstr>Constantia</vt:lpstr>
      <vt:lpstr>Calibri</vt:lpstr>
      <vt:lpstr>Aptos Display</vt:lpstr>
      <vt:lpstr>Tema de Office</vt:lpstr>
      <vt:lpstr>2_Tema de Office</vt:lpstr>
      <vt:lpstr>1_Tema de Office</vt:lpstr>
      <vt:lpstr>Slajd 1</vt:lpstr>
      <vt:lpstr>Slajd 2</vt:lpstr>
      <vt:lpstr>Slajd 3</vt:lpstr>
      <vt:lpstr>Slajd 4</vt:lpstr>
      <vt:lpstr>Slajd 5</vt:lpstr>
      <vt:lpstr>Slajd 6</vt:lpstr>
      <vt:lpstr>Slajd 7</vt:lpstr>
      <vt:lpstr>Slajd 8</vt:lpstr>
      <vt:lpstr>Slajd 9</vt:lpstr>
      <vt:lpstr>Slajd 10</vt:lpstr>
      <vt:lpstr>Slajd 11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wiesiekzsuis@gmail.com</cp:lastModifiedBy>
  <cp:revision>100</cp:revision>
  <dcterms:created xsi:type="dcterms:W3CDTF">2024-03-24T10:47:51Z</dcterms:created>
  <dcterms:modified xsi:type="dcterms:W3CDTF">2024-04-04T17:02:36Z</dcterms:modified>
</cp:coreProperties>
</file>