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15"/>
  </p:notesMasterIdLst>
  <p:sldIdLst>
    <p:sldId id="256" r:id="rId4"/>
    <p:sldId id="305" r:id="rId5"/>
    <p:sldId id="257" r:id="rId6"/>
    <p:sldId id="258" r:id="rId7"/>
    <p:sldId id="259" r:id="rId8"/>
    <p:sldId id="306" r:id="rId9"/>
    <p:sldId id="307" r:id="rId10"/>
    <p:sldId id="308" r:id="rId11"/>
    <p:sldId id="309" r:id="rId12"/>
    <p:sldId id="310" r:id="rId13"/>
    <p:sldId id="311" r:id="rId14"/>
  </p:sldIdLst>
  <p:sldSz cx="12192000" cy="6858000"/>
  <p:notesSz cx="6858000" cy="9144000"/>
  <p:embeddedFontLst>
    <p:embeddedFont>
      <p:font typeface="Comic Sans MS" pitchFamily="66" charset="0"/>
      <p:regular r:id="rId16"/>
      <p:bold r:id="rId17"/>
      <p:italic r:id="rId18"/>
      <p:boldItalic r:id="rId19"/>
    </p:embeddedFont>
    <p:embeddedFont>
      <p:font typeface="Constantia" pitchFamily="18" charset="0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54800"/>
    <a:srgbClr val="A9D9FD"/>
    <a:srgbClr val="1A8431"/>
    <a:srgbClr val="AC3900"/>
    <a:srgbClr val="056CB9"/>
    <a:srgbClr val="24E424"/>
    <a:srgbClr val="2E2F64"/>
    <a:srgbClr val="0F0E0C"/>
    <a:srgbClr val="818C99"/>
    <a:srgbClr val="83BCD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-1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D64FF5-D023-43A1-834A-547DBCF7C8F0}" type="doc">
      <dgm:prSet loTypeId="urn:microsoft.com/office/officeart/2005/8/layout/cycle4#1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0846C37-04A6-4B8A-B16E-B6EB8D853C10}">
      <dgm:prSet phldrT="[Texto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drodze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74BBF1-3812-4404-964F-1FA515F931FB}" type="parTrans" cxnId="{704625B1-4C0E-4F42-984A-5939FB527D8D}">
      <dgm:prSet/>
      <dgm:spPr/>
      <dgm:t>
        <a:bodyPr/>
        <a:lstStyle/>
        <a:p>
          <a:endParaRPr lang="es-ES"/>
        </a:p>
      </dgm:t>
    </dgm:pt>
    <dgm:pt modelId="{CF009D5E-8900-4395-A5C1-8B84C1255086}" type="sibTrans" cxnId="{704625B1-4C0E-4F42-984A-5939FB527D8D}">
      <dgm:prSet/>
      <dgm:spPr/>
      <dgm:t>
        <a:bodyPr/>
        <a:lstStyle/>
        <a:p>
          <a:endParaRPr lang="es-ES"/>
        </a:p>
      </dgm:t>
    </dgm:pt>
    <dgm:pt modelId="{D1C93531-CDE4-4945-9C98-AFA8A4881DD0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l-PL" sz="2000" b="1" dirty="0"/>
            <a:t>W ciągu kilku dni ziarno obumiera</a:t>
          </a:r>
          <a:br>
            <a:rPr lang="pl-PL" sz="2000" b="1" dirty="0"/>
          </a:br>
          <a:r>
            <a:rPr lang="pl-PL" sz="2000" b="1" dirty="0"/>
            <a:t>(Marka </a:t>
          </a:r>
          <a:r>
            <a:rPr lang="pl-PL" sz="2000" b="1" dirty="0" smtClean="0"/>
            <a:t>4,4</a:t>
          </a:r>
          <a:r>
            <a:rPr lang="pl-PL" sz="2000" b="1" dirty="0"/>
            <a:t>)</a:t>
          </a:r>
          <a:endParaRPr lang="es-ES" sz="2000" b="1" dirty="0"/>
        </a:p>
      </dgm:t>
    </dgm:pt>
    <dgm:pt modelId="{43AE76F9-01CC-4300-9067-0EB27DC4AA4D}" type="parTrans" cxnId="{70A58C40-EB39-48AC-B64E-4B6F657D948C}">
      <dgm:prSet/>
      <dgm:spPr/>
      <dgm:t>
        <a:bodyPr/>
        <a:lstStyle/>
        <a:p>
          <a:endParaRPr lang="es-ES"/>
        </a:p>
      </dgm:t>
    </dgm:pt>
    <dgm:pt modelId="{B615C345-1E75-425A-9D9F-8EC6274D718B}" type="sibTrans" cxnId="{70A58C40-EB39-48AC-B64E-4B6F657D948C}">
      <dgm:prSet/>
      <dgm:spPr/>
      <dgm:t>
        <a:bodyPr/>
        <a:lstStyle/>
        <a:p>
          <a:endParaRPr lang="es-ES"/>
        </a:p>
      </dgm:t>
    </dgm:pt>
    <dgm:pt modelId="{D5C61811-F1F4-4755-A8C7-F23099945982}">
      <dgm:prSet phldrT="[Texto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Między kamieniami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C04D8A-F283-4162-9535-F1DCC3D63BBB}" type="parTrans" cxnId="{A16A7404-3EF1-447C-B4AE-4B16E284D896}">
      <dgm:prSet/>
      <dgm:spPr/>
      <dgm:t>
        <a:bodyPr/>
        <a:lstStyle/>
        <a:p>
          <a:endParaRPr lang="es-ES"/>
        </a:p>
      </dgm:t>
    </dgm:pt>
    <dgm:pt modelId="{5CA0C58B-0DC8-46F7-AABE-6210C6FC7464}" type="sibTrans" cxnId="{A16A7404-3EF1-447C-B4AE-4B16E284D896}">
      <dgm:prSet/>
      <dgm:spPr/>
      <dgm:t>
        <a:bodyPr/>
        <a:lstStyle/>
        <a:p>
          <a:endParaRPr lang="es-ES"/>
        </a:p>
      </dgm:t>
    </dgm:pt>
    <dgm:pt modelId="{39BF136F-DBC0-43B4-915A-2A90A56641D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l-PL" sz="2000" b="1" dirty="0"/>
            <a:t>Po kilku tygodniach ziarno obumiera</a:t>
          </a:r>
          <a:br>
            <a:rPr lang="pl-PL" sz="2000" b="1" dirty="0"/>
          </a:br>
          <a:r>
            <a:rPr lang="pl-PL" sz="2000" b="1" dirty="0"/>
            <a:t>(Marka </a:t>
          </a:r>
          <a:r>
            <a:rPr lang="pl-PL" sz="2000" b="1" dirty="0" smtClean="0"/>
            <a:t>4,5-6</a:t>
          </a:r>
          <a:r>
            <a:rPr lang="pl-PL" sz="2000" b="1" dirty="0"/>
            <a:t>)</a:t>
          </a:r>
          <a:endParaRPr lang="es-ES" sz="2000" b="1" dirty="0"/>
        </a:p>
      </dgm:t>
    </dgm:pt>
    <dgm:pt modelId="{61D207ED-45D5-4183-9B95-F7462D40D4BB}" type="parTrans" cxnId="{C2CEAA11-1C0F-4351-8F76-C56DB2710A4F}">
      <dgm:prSet/>
      <dgm:spPr/>
      <dgm:t>
        <a:bodyPr/>
        <a:lstStyle/>
        <a:p>
          <a:endParaRPr lang="es-ES"/>
        </a:p>
      </dgm:t>
    </dgm:pt>
    <dgm:pt modelId="{B1314F41-1E12-4BA2-B844-FFA413BD1AAF}" type="sibTrans" cxnId="{C2CEAA11-1C0F-4351-8F76-C56DB2710A4F}">
      <dgm:prSet/>
      <dgm:spPr/>
      <dgm:t>
        <a:bodyPr/>
        <a:lstStyle/>
        <a:p>
          <a:endParaRPr lang="es-ES"/>
        </a:p>
      </dgm:t>
    </dgm:pt>
    <dgm:pt modelId="{F6C8EDAF-9763-4123-A6B1-2B765321C157}">
      <dgm:prSet phldrT="[Texto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Między cierniami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537DCA-D7FF-41AB-AE33-B3AEE8E95A24}" type="parTrans" cxnId="{8E3B7B99-9A66-4AA3-A299-E9A0D375F39F}">
      <dgm:prSet/>
      <dgm:spPr/>
      <dgm:t>
        <a:bodyPr/>
        <a:lstStyle/>
        <a:p>
          <a:endParaRPr lang="es-ES"/>
        </a:p>
      </dgm:t>
    </dgm:pt>
    <dgm:pt modelId="{91252F4C-23AF-41FA-AB4B-40C4B23E7FCE}" type="sibTrans" cxnId="{8E3B7B99-9A66-4AA3-A299-E9A0D375F39F}">
      <dgm:prSet/>
      <dgm:spPr/>
      <dgm:t>
        <a:bodyPr/>
        <a:lstStyle/>
        <a:p>
          <a:endParaRPr lang="es-ES"/>
        </a:p>
      </dgm:t>
    </dgm:pt>
    <dgm:pt modelId="{6E2D36C2-0027-4B18-9962-EEE183CFD1EC}">
      <dgm:prSet phldrT="[Texto]" custT="1"/>
      <dgm:spPr>
        <a:solidFill>
          <a:srgbClr val="A9D9FD"/>
        </a:solidFill>
      </dgm:spPr>
      <dgm:t>
        <a:bodyPr tIns="0" bIns="0" anchor="t" anchorCtr="0"/>
        <a:lstStyle/>
        <a:p>
          <a:r>
            <a:rPr lang="pl-PL" sz="2000" b="1" dirty="0"/>
            <a:t>Po kilku miesiącach ziarno obumiera (Marka </a:t>
          </a:r>
          <a:r>
            <a:rPr lang="pl-PL" sz="2000" b="1" dirty="0" smtClean="0"/>
            <a:t>4,7</a:t>
          </a:r>
          <a:r>
            <a:rPr lang="pl-PL" sz="2000" b="1" dirty="0"/>
            <a:t>)</a:t>
          </a:r>
          <a:endParaRPr lang="es-ES" sz="2000" b="1" dirty="0"/>
        </a:p>
      </dgm:t>
    </dgm:pt>
    <dgm:pt modelId="{7363627D-E1AD-42D8-AD1C-17CA6CA0B942}" type="parTrans" cxnId="{EBD3450C-320A-4635-975F-340934B6CA5E}">
      <dgm:prSet/>
      <dgm:spPr/>
      <dgm:t>
        <a:bodyPr/>
        <a:lstStyle/>
        <a:p>
          <a:endParaRPr lang="es-ES"/>
        </a:p>
      </dgm:t>
    </dgm:pt>
    <dgm:pt modelId="{59BE214B-9C50-457E-9ABF-2509B5EEE913}" type="sibTrans" cxnId="{EBD3450C-320A-4635-975F-340934B6CA5E}">
      <dgm:prSet/>
      <dgm:spPr/>
      <dgm:t>
        <a:bodyPr/>
        <a:lstStyle/>
        <a:p>
          <a:endParaRPr lang="es-ES"/>
        </a:p>
      </dgm:t>
    </dgm:pt>
    <dgm:pt modelId="{F0A3735E-43AB-4C9E-A5E0-2DBFFAC3E484}">
      <dgm:prSet phldrT="[Texto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dobrej glebie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D1E67A-BA78-4429-B4B5-C23CD478CEDC}" type="parTrans" cxnId="{D0321693-F322-4599-AD7F-6CD205267125}">
      <dgm:prSet/>
      <dgm:spPr/>
      <dgm:t>
        <a:bodyPr/>
        <a:lstStyle/>
        <a:p>
          <a:endParaRPr lang="es-ES"/>
        </a:p>
      </dgm:t>
    </dgm:pt>
    <dgm:pt modelId="{3FAA5DC6-D3CA-457D-B65D-9E391833DDF8}" type="sibTrans" cxnId="{D0321693-F322-4599-AD7F-6CD205267125}">
      <dgm:prSet/>
      <dgm:spPr/>
      <dgm:t>
        <a:bodyPr/>
        <a:lstStyle/>
        <a:p>
          <a:endParaRPr lang="es-ES"/>
        </a:p>
      </dgm:t>
    </dgm:pt>
    <dgm:pt modelId="{2AF8C730-FBCE-4BD1-8075-13A9A62BF0CE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 tIns="0" bIns="0"/>
        <a:lstStyle/>
        <a:p>
          <a:r>
            <a:rPr lang="pl-PL" sz="2000" b="1" dirty="0"/>
            <a:t>Pod koniec sezonu nasiona przynoszą owoce (Marka </a:t>
          </a:r>
          <a:r>
            <a:rPr lang="pl-PL" sz="2000" b="1" dirty="0" smtClean="0"/>
            <a:t>4,8</a:t>
          </a:r>
          <a:r>
            <a:rPr lang="pl-PL" sz="2000" b="1" dirty="0"/>
            <a:t>)</a:t>
          </a:r>
          <a:endParaRPr lang="es-ES" sz="2000" b="1" dirty="0"/>
        </a:p>
      </dgm:t>
    </dgm:pt>
    <dgm:pt modelId="{75C7E250-861A-4FC1-B317-BFB1D2A4EF4C}" type="parTrans" cxnId="{985C45ED-60E2-46B9-B72C-5164F1FFF10F}">
      <dgm:prSet/>
      <dgm:spPr/>
      <dgm:t>
        <a:bodyPr/>
        <a:lstStyle/>
        <a:p>
          <a:endParaRPr lang="es-ES"/>
        </a:p>
      </dgm:t>
    </dgm:pt>
    <dgm:pt modelId="{80A425FB-6D49-48F0-A123-569431C50310}" type="sibTrans" cxnId="{985C45ED-60E2-46B9-B72C-5164F1FFF10F}">
      <dgm:prSet/>
      <dgm:spPr/>
      <dgm:t>
        <a:bodyPr/>
        <a:lstStyle/>
        <a:p>
          <a:endParaRPr lang="es-ES"/>
        </a:p>
      </dgm:t>
    </dgm:pt>
    <dgm:pt modelId="{9961C86B-0035-4CDE-9FB4-F303D36DCF08}" type="pres">
      <dgm:prSet presAssocID="{8FD64FF5-D023-43A1-834A-547DBCF7C8F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CE64935-997E-499C-8064-61C291543104}" type="pres">
      <dgm:prSet presAssocID="{8FD64FF5-D023-43A1-834A-547DBCF7C8F0}" presName="children" presStyleCnt="0"/>
      <dgm:spPr/>
    </dgm:pt>
    <dgm:pt modelId="{4DD2EDCE-9AAF-4C89-B6B5-F88DC9056639}" type="pres">
      <dgm:prSet presAssocID="{8FD64FF5-D023-43A1-834A-547DBCF7C8F0}" presName="child1group" presStyleCnt="0"/>
      <dgm:spPr/>
    </dgm:pt>
    <dgm:pt modelId="{5804DF38-08B4-4912-B8B9-426D8DAFB991}" type="pres">
      <dgm:prSet presAssocID="{8FD64FF5-D023-43A1-834A-547DBCF7C8F0}" presName="child1" presStyleLbl="bgAcc1" presStyleIdx="0" presStyleCnt="4" custScaleX="187275" custScaleY="68992" custLinFactNeighborX="-27948" custLinFactNeighborY="-37444"/>
      <dgm:spPr/>
      <dgm:t>
        <a:bodyPr/>
        <a:lstStyle/>
        <a:p>
          <a:endParaRPr lang="pl-PL"/>
        </a:p>
      </dgm:t>
    </dgm:pt>
    <dgm:pt modelId="{2BE6129B-F8B3-43EB-B65B-888A4932433C}" type="pres">
      <dgm:prSet presAssocID="{8FD64FF5-D023-43A1-834A-547DBCF7C8F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DAD1D6-1B9F-4BF5-B19E-DFA1407ED54A}" type="pres">
      <dgm:prSet presAssocID="{8FD64FF5-D023-43A1-834A-547DBCF7C8F0}" presName="child2group" presStyleCnt="0"/>
      <dgm:spPr/>
    </dgm:pt>
    <dgm:pt modelId="{39112137-0F1D-44D8-945A-5202FCF184D6}" type="pres">
      <dgm:prSet presAssocID="{8FD64FF5-D023-43A1-834A-547DBCF7C8F0}" presName="child2" presStyleLbl="bgAcc1" presStyleIdx="1" presStyleCnt="4" custScaleX="187275" custScaleY="68992" custLinFactY="-71724" custLinFactNeighborX="27948" custLinFactNeighborY="-100000"/>
      <dgm:spPr/>
      <dgm:t>
        <a:bodyPr/>
        <a:lstStyle/>
        <a:p>
          <a:endParaRPr lang="pl-PL"/>
        </a:p>
      </dgm:t>
    </dgm:pt>
    <dgm:pt modelId="{F90FA15E-5F1D-4DC3-850B-B39AF9EE93AC}" type="pres">
      <dgm:prSet presAssocID="{8FD64FF5-D023-43A1-834A-547DBCF7C8F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981378-7085-4C69-9C71-324D39768F21}" type="pres">
      <dgm:prSet presAssocID="{8FD64FF5-D023-43A1-834A-547DBCF7C8F0}" presName="child3group" presStyleCnt="0"/>
      <dgm:spPr/>
    </dgm:pt>
    <dgm:pt modelId="{5D273B0B-BBFA-4FF4-ACAC-F8A7D0609781}" type="pres">
      <dgm:prSet presAssocID="{8FD64FF5-D023-43A1-834A-547DBCF7C8F0}" presName="child3" presStyleLbl="bgAcc1" presStyleIdx="2" presStyleCnt="4" custScaleX="187275" custScaleY="81924" custLinFactY="97548" custLinFactNeighborX="27948" custLinFactNeighborY="100000"/>
      <dgm:spPr/>
      <dgm:t>
        <a:bodyPr/>
        <a:lstStyle/>
        <a:p>
          <a:endParaRPr lang="pl-PL"/>
        </a:p>
      </dgm:t>
    </dgm:pt>
    <dgm:pt modelId="{1E01F53D-247E-4B34-8174-6C7B2FD8967A}" type="pres">
      <dgm:prSet presAssocID="{8FD64FF5-D023-43A1-834A-547DBCF7C8F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37750E1-6851-4C22-A5AA-2494BA797D00}" type="pres">
      <dgm:prSet presAssocID="{8FD64FF5-D023-43A1-834A-547DBCF7C8F0}" presName="child4group" presStyleCnt="0"/>
      <dgm:spPr/>
    </dgm:pt>
    <dgm:pt modelId="{3E21B8AA-6BE1-48BB-9AA7-0F2EFA4E13D4}" type="pres">
      <dgm:prSet presAssocID="{8FD64FF5-D023-43A1-834A-547DBCF7C8F0}" presName="child4" presStyleLbl="bgAcc1" presStyleIdx="3" presStyleCnt="4" custScaleX="187275" custScaleY="81924" custLinFactY="20076" custLinFactNeighborX="-27948" custLinFactNeighborY="100000"/>
      <dgm:spPr/>
      <dgm:t>
        <a:bodyPr/>
        <a:lstStyle/>
        <a:p>
          <a:endParaRPr lang="pl-PL"/>
        </a:p>
      </dgm:t>
    </dgm:pt>
    <dgm:pt modelId="{7577070F-68EE-46BF-94D7-0DD34B6FE624}" type="pres">
      <dgm:prSet presAssocID="{8FD64FF5-D023-43A1-834A-547DBCF7C8F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DAB1C1B-55FC-491E-8B43-B13B8391F030}" type="pres">
      <dgm:prSet presAssocID="{8FD64FF5-D023-43A1-834A-547DBCF7C8F0}" presName="childPlaceholder" presStyleCnt="0"/>
      <dgm:spPr/>
    </dgm:pt>
    <dgm:pt modelId="{8A677CF2-0DDC-45AA-975B-EE07D2D50C64}" type="pres">
      <dgm:prSet presAssocID="{8FD64FF5-D023-43A1-834A-547DBCF7C8F0}" presName="circle" presStyleCnt="0"/>
      <dgm:spPr/>
    </dgm:pt>
    <dgm:pt modelId="{E4BC403A-C3ED-4131-9EDB-897F78181761}" type="pres">
      <dgm:prSet presAssocID="{8FD64FF5-D023-43A1-834A-547DBCF7C8F0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C2D19D2-3A29-4CC8-812B-7D17A6A5BD12}" type="pres">
      <dgm:prSet presAssocID="{8FD64FF5-D023-43A1-834A-547DBCF7C8F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6F7080D-E7C6-4714-88CE-67A29D69A07B}" type="pres">
      <dgm:prSet presAssocID="{8FD64FF5-D023-43A1-834A-547DBCF7C8F0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536AB7B-425C-4E0D-B8D3-38DA9C16A1A0}" type="pres">
      <dgm:prSet presAssocID="{8FD64FF5-D023-43A1-834A-547DBCF7C8F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2448F2-D57F-40EA-A537-25DBF894D38B}" type="pres">
      <dgm:prSet presAssocID="{8FD64FF5-D023-43A1-834A-547DBCF7C8F0}" presName="quadrantPlaceholder" presStyleCnt="0"/>
      <dgm:spPr/>
    </dgm:pt>
    <dgm:pt modelId="{0DCB8363-C161-499C-AA30-118274397EFE}" type="pres">
      <dgm:prSet presAssocID="{8FD64FF5-D023-43A1-834A-547DBCF7C8F0}" presName="center1" presStyleLbl="fgShp" presStyleIdx="0" presStyleCnt="2"/>
      <dgm:spPr/>
    </dgm:pt>
    <dgm:pt modelId="{6CA6D5FA-4612-42E9-B85B-6FC124476DE1}" type="pres">
      <dgm:prSet presAssocID="{8FD64FF5-D023-43A1-834A-547DBCF7C8F0}" presName="center2" presStyleLbl="fgShp" presStyleIdx="1" presStyleCnt="2"/>
      <dgm:spPr/>
    </dgm:pt>
  </dgm:ptLst>
  <dgm:cxnLst>
    <dgm:cxn modelId="{A2E36776-3E81-4460-B593-C969B9763DFC}" type="presOf" srcId="{6E2D36C2-0027-4B18-9962-EEE183CFD1EC}" destId="{1E01F53D-247E-4B34-8174-6C7B2FD8967A}" srcOrd="1" destOrd="0" presId="urn:microsoft.com/office/officeart/2005/8/layout/cycle4#1"/>
    <dgm:cxn modelId="{F2B4E3C6-877D-4040-B0F5-4625C1B5484A}" type="presOf" srcId="{39BF136F-DBC0-43B4-915A-2A90A56641D2}" destId="{39112137-0F1D-44D8-945A-5202FCF184D6}" srcOrd="0" destOrd="0" presId="urn:microsoft.com/office/officeart/2005/8/layout/cycle4#1"/>
    <dgm:cxn modelId="{4E849DA5-554A-40AA-BDEA-83EFB7D080D2}" type="presOf" srcId="{D5C61811-F1F4-4755-A8C7-F23099945982}" destId="{7C2D19D2-3A29-4CC8-812B-7D17A6A5BD12}" srcOrd="0" destOrd="0" presId="urn:microsoft.com/office/officeart/2005/8/layout/cycle4#1"/>
    <dgm:cxn modelId="{4A31B7F4-590A-455E-9D7D-3BC2C5D50600}" type="presOf" srcId="{D1C93531-CDE4-4945-9C98-AFA8A4881DD0}" destId="{2BE6129B-F8B3-43EB-B65B-888A4932433C}" srcOrd="1" destOrd="0" presId="urn:microsoft.com/office/officeart/2005/8/layout/cycle4#1"/>
    <dgm:cxn modelId="{985C45ED-60E2-46B9-B72C-5164F1FFF10F}" srcId="{F0A3735E-43AB-4C9E-A5E0-2DBFFAC3E484}" destId="{2AF8C730-FBCE-4BD1-8075-13A9A62BF0CE}" srcOrd="0" destOrd="0" parTransId="{75C7E250-861A-4FC1-B317-BFB1D2A4EF4C}" sibTransId="{80A425FB-6D49-48F0-A123-569431C50310}"/>
    <dgm:cxn modelId="{889CF6D5-821B-4D66-BF61-1510EA824918}" type="presOf" srcId="{8FD64FF5-D023-43A1-834A-547DBCF7C8F0}" destId="{9961C86B-0035-4CDE-9FB4-F303D36DCF08}" srcOrd="0" destOrd="0" presId="urn:microsoft.com/office/officeart/2005/8/layout/cycle4#1"/>
    <dgm:cxn modelId="{D0321693-F322-4599-AD7F-6CD205267125}" srcId="{8FD64FF5-D023-43A1-834A-547DBCF7C8F0}" destId="{F0A3735E-43AB-4C9E-A5E0-2DBFFAC3E484}" srcOrd="3" destOrd="0" parTransId="{81D1E67A-BA78-4429-B4B5-C23CD478CEDC}" sibTransId="{3FAA5DC6-D3CA-457D-B65D-9E391833DDF8}"/>
    <dgm:cxn modelId="{EBD3450C-320A-4635-975F-340934B6CA5E}" srcId="{F6C8EDAF-9763-4123-A6B1-2B765321C157}" destId="{6E2D36C2-0027-4B18-9962-EEE183CFD1EC}" srcOrd="0" destOrd="0" parTransId="{7363627D-E1AD-42D8-AD1C-17CA6CA0B942}" sibTransId="{59BE214B-9C50-457E-9ABF-2509B5EEE913}"/>
    <dgm:cxn modelId="{8E3B7B99-9A66-4AA3-A299-E9A0D375F39F}" srcId="{8FD64FF5-D023-43A1-834A-547DBCF7C8F0}" destId="{F6C8EDAF-9763-4123-A6B1-2B765321C157}" srcOrd="2" destOrd="0" parTransId="{03537DCA-D7FF-41AB-AE33-B3AEE8E95A24}" sibTransId="{91252F4C-23AF-41FA-AB4B-40C4B23E7FCE}"/>
    <dgm:cxn modelId="{A16A7404-3EF1-447C-B4AE-4B16E284D896}" srcId="{8FD64FF5-D023-43A1-834A-547DBCF7C8F0}" destId="{D5C61811-F1F4-4755-A8C7-F23099945982}" srcOrd="1" destOrd="0" parTransId="{A6C04D8A-F283-4162-9535-F1DCC3D63BBB}" sibTransId="{5CA0C58B-0DC8-46F7-AABE-6210C6FC7464}"/>
    <dgm:cxn modelId="{704625B1-4C0E-4F42-984A-5939FB527D8D}" srcId="{8FD64FF5-D023-43A1-834A-547DBCF7C8F0}" destId="{20846C37-04A6-4B8A-B16E-B6EB8D853C10}" srcOrd="0" destOrd="0" parTransId="{3774BBF1-3812-4404-964F-1FA515F931FB}" sibTransId="{CF009D5E-8900-4395-A5C1-8B84C1255086}"/>
    <dgm:cxn modelId="{F4990233-46F3-491D-A9B1-01C861A8DBCF}" type="presOf" srcId="{39BF136F-DBC0-43B4-915A-2A90A56641D2}" destId="{F90FA15E-5F1D-4DC3-850B-B39AF9EE93AC}" srcOrd="1" destOrd="0" presId="urn:microsoft.com/office/officeart/2005/8/layout/cycle4#1"/>
    <dgm:cxn modelId="{A60032F6-2E0F-47FD-A814-BCBD76C4AC6C}" type="presOf" srcId="{D1C93531-CDE4-4945-9C98-AFA8A4881DD0}" destId="{5804DF38-08B4-4912-B8B9-426D8DAFB991}" srcOrd="0" destOrd="0" presId="urn:microsoft.com/office/officeart/2005/8/layout/cycle4#1"/>
    <dgm:cxn modelId="{C2CEAA11-1C0F-4351-8F76-C56DB2710A4F}" srcId="{D5C61811-F1F4-4755-A8C7-F23099945982}" destId="{39BF136F-DBC0-43B4-915A-2A90A56641D2}" srcOrd="0" destOrd="0" parTransId="{61D207ED-45D5-4183-9B95-F7462D40D4BB}" sibTransId="{B1314F41-1E12-4BA2-B844-FFA413BD1AAF}"/>
    <dgm:cxn modelId="{70A58C40-EB39-48AC-B64E-4B6F657D948C}" srcId="{20846C37-04A6-4B8A-B16E-B6EB8D853C10}" destId="{D1C93531-CDE4-4945-9C98-AFA8A4881DD0}" srcOrd="0" destOrd="0" parTransId="{43AE76F9-01CC-4300-9067-0EB27DC4AA4D}" sibTransId="{B615C345-1E75-425A-9D9F-8EC6274D718B}"/>
    <dgm:cxn modelId="{34EFADA9-A44B-42F5-A461-12F0875AD418}" type="presOf" srcId="{F6C8EDAF-9763-4123-A6B1-2B765321C157}" destId="{A6F7080D-E7C6-4714-88CE-67A29D69A07B}" srcOrd="0" destOrd="0" presId="urn:microsoft.com/office/officeart/2005/8/layout/cycle4#1"/>
    <dgm:cxn modelId="{1F1D655A-0B9D-4D38-8B4A-6DB533DA9A93}" type="presOf" srcId="{2AF8C730-FBCE-4BD1-8075-13A9A62BF0CE}" destId="{3E21B8AA-6BE1-48BB-9AA7-0F2EFA4E13D4}" srcOrd="0" destOrd="0" presId="urn:microsoft.com/office/officeart/2005/8/layout/cycle4#1"/>
    <dgm:cxn modelId="{4F857520-BF16-4857-A107-1A29D05DFE02}" type="presOf" srcId="{F0A3735E-43AB-4C9E-A5E0-2DBFFAC3E484}" destId="{C536AB7B-425C-4E0D-B8D3-38DA9C16A1A0}" srcOrd="0" destOrd="0" presId="urn:microsoft.com/office/officeart/2005/8/layout/cycle4#1"/>
    <dgm:cxn modelId="{F122337D-B380-4FE3-B666-C094C553A6AC}" type="presOf" srcId="{6E2D36C2-0027-4B18-9962-EEE183CFD1EC}" destId="{5D273B0B-BBFA-4FF4-ACAC-F8A7D0609781}" srcOrd="0" destOrd="0" presId="urn:microsoft.com/office/officeart/2005/8/layout/cycle4#1"/>
    <dgm:cxn modelId="{25348377-B5E1-4645-945E-850E3A757035}" type="presOf" srcId="{2AF8C730-FBCE-4BD1-8075-13A9A62BF0CE}" destId="{7577070F-68EE-46BF-94D7-0DD34B6FE624}" srcOrd="1" destOrd="0" presId="urn:microsoft.com/office/officeart/2005/8/layout/cycle4#1"/>
    <dgm:cxn modelId="{0794E9CA-257D-486A-9E01-D16E92A2C421}" type="presOf" srcId="{20846C37-04A6-4B8A-B16E-B6EB8D853C10}" destId="{E4BC403A-C3ED-4131-9EDB-897F78181761}" srcOrd="0" destOrd="0" presId="urn:microsoft.com/office/officeart/2005/8/layout/cycle4#1"/>
    <dgm:cxn modelId="{94CC3887-BCF2-46DD-91DF-63465105F720}" type="presParOf" srcId="{9961C86B-0035-4CDE-9FB4-F303D36DCF08}" destId="{1CE64935-997E-499C-8064-61C291543104}" srcOrd="0" destOrd="0" presId="urn:microsoft.com/office/officeart/2005/8/layout/cycle4#1"/>
    <dgm:cxn modelId="{900E350E-8491-4925-91FF-D7A45C43DD44}" type="presParOf" srcId="{1CE64935-997E-499C-8064-61C291543104}" destId="{4DD2EDCE-9AAF-4C89-B6B5-F88DC9056639}" srcOrd="0" destOrd="0" presId="urn:microsoft.com/office/officeart/2005/8/layout/cycle4#1"/>
    <dgm:cxn modelId="{99DEAA14-7EB0-40B1-8D43-3E5A61B36D87}" type="presParOf" srcId="{4DD2EDCE-9AAF-4C89-B6B5-F88DC9056639}" destId="{5804DF38-08B4-4912-B8B9-426D8DAFB991}" srcOrd="0" destOrd="0" presId="urn:microsoft.com/office/officeart/2005/8/layout/cycle4#1"/>
    <dgm:cxn modelId="{8F95105B-18E7-44AF-8825-AA13593901DE}" type="presParOf" srcId="{4DD2EDCE-9AAF-4C89-B6B5-F88DC9056639}" destId="{2BE6129B-F8B3-43EB-B65B-888A4932433C}" srcOrd="1" destOrd="0" presId="urn:microsoft.com/office/officeart/2005/8/layout/cycle4#1"/>
    <dgm:cxn modelId="{FC23F922-845B-448C-83C8-DC97B546A642}" type="presParOf" srcId="{1CE64935-997E-499C-8064-61C291543104}" destId="{F5DAD1D6-1B9F-4BF5-B19E-DFA1407ED54A}" srcOrd="1" destOrd="0" presId="urn:microsoft.com/office/officeart/2005/8/layout/cycle4#1"/>
    <dgm:cxn modelId="{A9D5B577-BC4F-46EC-9735-37C8BFAEEE10}" type="presParOf" srcId="{F5DAD1D6-1B9F-4BF5-B19E-DFA1407ED54A}" destId="{39112137-0F1D-44D8-945A-5202FCF184D6}" srcOrd="0" destOrd="0" presId="urn:microsoft.com/office/officeart/2005/8/layout/cycle4#1"/>
    <dgm:cxn modelId="{EDE32393-0892-4C68-8963-95CD05BE36BE}" type="presParOf" srcId="{F5DAD1D6-1B9F-4BF5-B19E-DFA1407ED54A}" destId="{F90FA15E-5F1D-4DC3-850B-B39AF9EE93AC}" srcOrd="1" destOrd="0" presId="urn:microsoft.com/office/officeart/2005/8/layout/cycle4#1"/>
    <dgm:cxn modelId="{50371AF8-AA3B-4CCC-B345-0C3EB5488400}" type="presParOf" srcId="{1CE64935-997E-499C-8064-61C291543104}" destId="{40981378-7085-4C69-9C71-324D39768F21}" srcOrd="2" destOrd="0" presId="urn:microsoft.com/office/officeart/2005/8/layout/cycle4#1"/>
    <dgm:cxn modelId="{54DEF076-F675-4039-84F0-812C7445526B}" type="presParOf" srcId="{40981378-7085-4C69-9C71-324D39768F21}" destId="{5D273B0B-BBFA-4FF4-ACAC-F8A7D0609781}" srcOrd="0" destOrd="0" presId="urn:microsoft.com/office/officeart/2005/8/layout/cycle4#1"/>
    <dgm:cxn modelId="{A2DE420A-3A9E-4415-8F36-C2A8B403D58D}" type="presParOf" srcId="{40981378-7085-4C69-9C71-324D39768F21}" destId="{1E01F53D-247E-4B34-8174-6C7B2FD8967A}" srcOrd="1" destOrd="0" presId="urn:microsoft.com/office/officeart/2005/8/layout/cycle4#1"/>
    <dgm:cxn modelId="{E21091A3-5A32-4DC9-A444-8C1663C77E04}" type="presParOf" srcId="{1CE64935-997E-499C-8064-61C291543104}" destId="{F37750E1-6851-4C22-A5AA-2494BA797D00}" srcOrd="3" destOrd="0" presId="urn:microsoft.com/office/officeart/2005/8/layout/cycle4#1"/>
    <dgm:cxn modelId="{302B370D-89F9-4700-85FD-392AF0B2C4A0}" type="presParOf" srcId="{F37750E1-6851-4C22-A5AA-2494BA797D00}" destId="{3E21B8AA-6BE1-48BB-9AA7-0F2EFA4E13D4}" srcOrd="0" destOrd="0" presId="urn:microsoft.com/office/officeart/2005/8/layout/cycle4#1"/>
    <dgm:cxn modelId="{25631CFA-32F5-4A98-9076-EE594D9E2256}" type="presParOf" srcId="{F37750E1-6851-4C22-A5AA-2494BA797D00}" destId="{7577070F-68EE-46BF-94D7-0DD34B6FE624}" srcOrd="1" destOrd="0" presId="urn:microsoft.com/office/officeart/2005/8/layout/cycle4#1"/>
    <dgm:cxn modelId="{71B40E55-2F2C-4C82-ADDA-0DA465B4634C}" type="presParOf" srcId="{1CE64935-997E-499C-8064-61C291543104}" destId="{2DAB1C1B-55FC-491E-8B43-B13B8391F030}" srcOrd="4" destOrd="0" presId="urn:microsoft.com/office/officeart/2005/8/layout/cycle4#1"/>
    <dgm:cxn modelId="{3D5A22E6-3F43-4408-8183-AC6DE7763BFC}" type="presParOf" srcId="{9961C86B-0035-4CDE-9FB4-F303D36DCF08}" destId="{8A677CF2-0DDC-45AA-975B-EE07D2D50C64}" srcOrd="1" destOrd="0" presId="urn:microsoft.com/office/officeart/2005/8/layout/cycle4#1"/>
    <dgm:cxn modelId="{19316FF7-5BFF-4E95-91E8-24529B3FDB9A}" type="presParOf" srcId="{8A677CF2-0DDC-45AA-975B-EE07D2D50C64}" destId="{E4BC403A-C3ED-4131-9EDB-897F78181761}" srcOrd="0" destOrd="0" presId="urn:microsoft.com/office/officeart/2005/8/layout/cycle4#1"/>
    <dgm:cxn modelId="{D83A00FA-49E0-4F02-BD52-4DB86BA791BC}" type="presParOf" srcId="{8A677CF2-0DDC-45AA-975B-EE07D2D50C64}" destId="{7C2D19D2-3A29-4CC8-812B-7D17A6A5BD12}" srcOrd="1" destOrd="0" presId="urn:microsoft.com/office/officeart/2005/8/layout/cycle4#1"/>
    <dgm:cxn modelId="{CABEDD2D-CD51-489F-AADA-6023E809DB9D}" type="presParOf" srcId="{8A677CF2-0DDC-45AA-975B-EE07D2D50C64}" destId="{A6F7080D-E7C6-4714-88CE-67A29D69A07B}" srcOrd="2" destOrd="0" presId="urn:microsoft.com/office/officeart/2005/8/layout/cycle4#1"/>
    <dgm:cxn modelId="{E6CD087E-5FE9-4D5C-8747-1E856A84AC05}" type="presParOf" srcId="{8A677CF2-0DDC-45AA-975B-EE07D2D50C64}" destId="{C536AB7B-425C-4E0D-B8D3-38DA9C16A1A0}" srcOrd="3" destOrd="0" presId="urn:microsoft.com/office/officeart/2005/8/layout/cycle4#1"/>
    <dgm:cxn modelId="{C8A032C1-F855-446C-BB1C-AF0827EFFDED}" type="presParOf" srcId="{8A677CF2-0DDC-45AA-975B-EE07D2D50C64}" destId="{B02448F2-D57F-40EA-A537-25DBF894D38B}" srcOrd="4" destOrd="0" presId="urn:microsoft.com/office/officeart/2005/8/layout/cycle4#1"/>
    <dgm:cxn modelId="{2E774CD9-FD9B-4C9F-85F6-A5A37AD21826}" type="presParOf" srcId="{9961C86B-0035-4CDE-9FB4-F303D36DCF08}" destId="{0DCB8363-C161-499C-AA30-118274397EFE}" srcOrd="2" destOrd="0" presId="urn:microsoft.com/office/officeart/2005/8/layout/cycle4#1"/>
    <dgm:cxn modelId="{BA01EA1A-7AC8-44AB-93A6-201E0615832A}" type="presParOf" srcId="{9961C86B-0035-4CDE-9FB4-F303D36DCF08}" destId="{6CA6D5FA-4612-42E9-B85B-6FC124476DE1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D64FF5-D023-43A1-834A-547DBCF7C8F0}" type="doc">
      <dgm:prSet loTypeId="urn:microsoft.com/office/officeart/2005/8/layout/cycle4#2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0846C37-04A6-4B8A-B16E-B6EB8D853C10}">
      <dgm:prSet phldrT="[Texto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drodze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74BBF1-3812-4404-964F-1FA515F931FB}" type="parTrans" cxnId="{704625B1-4C0E-4F42-984A-5939FB527D8D}">
      <dgm:prSet/>
      <dgm:spPr/>
      <dgm:t>
        <a:bodyPr/>
        <a:lstStyle/>
        <a:p>
          <a:endParaRPr lang="es-ES"/>
        </a:p>
      </dgm:t>
    </dgm:pt>
    <dgm:pt modelId="{CF009D5E-8900-4395-A5C1-8B84C1255086}" type="sibTrans" cxnId="{704625B1-4C0E-4F42-984A-5939FB527D8D}">
      <dgm:prSet/>
      <dgm:spPr/>
      <dgm:t>
        <a:bodyPr/>
        <a:lstStyle/>
        <a:p>
          <a:endParaRPr lang="es-ES"/>
        </a:p>
      </dgm:t>
    </dgm:pt>
    <dgm:pt modelId="{D1C93531-CDE4-4945-9C98-AFA8A4881DD0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pl-PL" sz="1800" b="1" dirty="0"/>
            <a:t>Nie są zainteresowani, </a:t>
          </a:r>
          <a:br>
            <a:rPr lang="pl-PL" sz="1800" b="1" dirty="0"/>
          </a:br>
          <a:r>
            <a:rPr lang="pl-PL" sz="1800" b="1" dirty="0"/>
            <a:t>a szatan prowadzi ich na manowce (</a:t>
          </a:r>
          <a:r>
            <a:rPr lang="pl-PL" sz="1800" b="1" dirty="0" smtClean="0"/>
            <a:t>Marek 4,15</a:t>
          </a:r>
          <a:r>
            <a:rPr lang="pl-PL" sz="1800" b="1" dirty="0"/>
            <a:t>)</a:t>
          </a:r>
          <a:endParaRPr lang="es-ES" sz="1800" b="1" dirty="0"/>
        </a:p>
      </dgm:t>
    </dgm:pt>
    <dgm:pt modelId="{43AE76F9-01CC-4300-9067-0EB27DC4AA4D}" type="parTrans" cxnId="{70A58C40-EB39-48AC-B64E-4B6F657D948C}">
      <dgm:prSet/>
      <dgm:spPr/>
      <dgm:t>
        <a:bodyPr/>
        <a:lstStyle/>
        <a:p>
          <a:endParaRPr lang="es-ES"/>
        </a:p>
      </dgm:t>
    </dgm:pt>
    <dgm:pt modelId="{B615C345-1E75-425A-9D9F-8EC6274D718B}" type="sibTrans" cxnId="{70A58C40-EB39-48AC-B64E-4B6F657D948C}">
      <dgm:prSet/>
      <dgm:spPr/>
      <dgm:t>
        <a:bodyPr/>
        <a:lstStyle/>
        <a:p>
          <a:endParaRPr lang="es-ES"/>
        </a:p>
      </dgm:t>
    </dgm:pt>
    <dgm:pt modelId="{D5C61811-F1F4-4755-A8C7-F23099945982}">
      <dgm:prSet phldrT="[Texto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Miedzy kamieniami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C04D8A-F283-4162-9535-F1DCC3D63BBB}" type="parTrans" cxnId="{A16A7404-3EF1-447C-B4AE-4B16E284D896}">
      <dgm:prSet/>
      <dgm:spPr/>
      <dgm:t>
        <a:bodyPr/>
        <a:lstStyle/>
        <a:p>
          <a:endParaRPr lang="es-ES"/>
        </a:p>
      </dgm:t>
    </dgm:pt>
    <dgm:pt modelId="{5CA0C58B-0DC8-46F7-AABE-6210C6FC7464}" type="sibTrans" cxnId="{A16A7404-3EF1-447C-B4AE-4B16E284D896}">
      <dgm:prSet/>
      <dgm:spPr/>
      <dgm:t>
        <a:bodyPr/>
        <a:lstStyle/>
        <a:p>
          <a:endParaRPr lang="es-ES"/>
        </a:p>
      </dgm:t>
    </dgm:pt>
    <dgm:pt modelId="{39BF136F-DBC0-43B4-915A-2A90A56641D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l-PL" sz="2000" b="1" dirty="0"/>
            <a:t>Przyjmują słowo, ale nie wytrzymują prób (</a:t>
          </a:r>
          <a:r>
            <a:rPr lang="pl-PL" sz="2000" b="1" dirty="0" smtClean="0"/>
            <a:t>Marek 4,16-17</a:t>
          </a:r>
          <a:r>
            <a:rPr lang="pl-PL" sz="2000" b="1" dirty="0"/>
            <a:t>).</a:t>
          </a:r>
          <a:endParaRPr lang="es-ES" sz="2000" b="1" dirty="0"/>
        </a:p>
      </dgm:t>
    </dgm:pt>
    <dgm:pt modelId="{61D207ED-45D5-4183-9B95-F7462D40D4BB}" type="parTrans" cxnId="{C2CEAA11-1C0F-4351-8F76-C56DB2710A4F}">
      <dgm:prSet/>
      <dgm:spPr/>
      <dgm:t>
        <a:bodyPr/>
        <a:lstStyle/>
        <a:p>
          <a:endParaRPr lang="es-ES"/>
        </a:p>
      </dgm:t>
    </dgm:pt>
    <dgm:pt modelId="{B1314F41-1E12-4BA2-B844-FFA413BD1AAF}" type="sibTrans" cxnId="{C2CEAA11-1C0F-4351-8F76-C56DB2710A4F}">
      <dgm:prSet/>
      <dgm:spPr/>
      <dgm:t>
        <a:bodyPr/>
        <a:lstStyle/>
        <a:p>
          <a:endParaRPr lang="es-ES"/>
        </a:p>
      </dgm:t>
    </dgm:pt>
    <dgm:pt modelId="{F6C8EDAF-9763-4123-A6B1-2B765321C157}">
      <dgm:prSet phldrT="[Texto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Między cierniami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537DCA-D7FF-41AB-AE33-B3AEE8E95A24}" type="parTrans" cxnId="{8E3B7B99-9A66-4AA3-A299-E9A0D375F39F}">
      <dgm:prSet/>
      <dgm:spPr/>
      <dgm:t>
        <a:bodyPr/>
        <a:lstStyle/>
        <a:p>
          <a:endParaRPr lang="es-ES"/>
        </a:p>
      </dgm:t>
    </dgm:pt>
    <dgm:pt modelId="{91252F4C-23AF-41FA-AB4B-40C4B23E7FCE}" type="sibTrans" cxnId="{8E3B7B99-9A66-4AA3-A299-E9A0D375F39F}">
      <dgm:prSet/>
      <dgm:spPr/>
      <dgm:t>
        <a:bodyPr/>
        <a:lstStyle/>
        <a:p>
          <a:endParaRPr lang="es-ES"/>
        </a:p>
      </dgm:t>
    </dgm:pt>
    <dgm:pt modelId="{6E2D36C2-0027-4B18-9962-EEE183CFD1EC}">
      <dgm:prSet phldrT="[Texto]" custT="1"/>
      <dgm:spPr>
        <a:solidFill>
          <a:srgbClr val="A9D9FD">
            <a:alpha val="90000"/>
          </a:srgbClr>
        </a:solidFill>
      </dgm:spPr>
      <dgm:t>
        <a:bodyPr tIns="0" bIns="0" anchor="t" anchorCtr="0"/>
        <a:lstStyle/>
        <a:p>
          <a:r>
            <a:rPr lang="pl-PL" sz="2000" b="1" dirty="0"/>
            <a:t>Przyjmują słowo, ale stają się wygodni </a:t>
          </a:r>
          <a:br>
            <a:rPr lang="pl-PL" sz="2000" b="1" dirty="0"/>
          </a:br>
          <a:r>
            <a:rPr lang="pl-PL" sz="2000" b="1" dirty="0"/>
            <a:t>(</a:t>
          </a:r>
          <a:r>
            <a:rPr lang="pl-PL" sz="2000" b="1" dirty="0" smtClean="0"/>
            <a:t>Marek 4,18-19</a:t>
          </a:r>
          <a:r>
            <a:rPr lang="pl-PL" sz="2000" b="1" dirty="0"/>
            <a:t>).</a:t>
          </a:r>
          <a:endParaRPr lang="es-ES" sz="2000" b="1" dirty="0"/>
        </a:p>
      </dgm:t>
    </dgm:pt>
    <dgm:pt modelId="{7363627D-E1AD-42D8-AD1C-17CA6CA0B942}" type="parTrans" cxnId="{EBD3450C-320A-4635-975F-340934B6CA5E}">
      <dgm:prSet/>
      <dgm:spPr/>
      <dgm:t>
        <a:bodyPr/>
        <a:lstStyle/>
        <a:p>
          <a:endParaRPr lang="es-ES"/>
        </a:p>
      </dgm:t>
    </dgm:pt>
    <dgm:pt modelId="{59BE214B-9C50-457E-9ABF-2509B5EEE913}" type="sibTrans" cxnId="{EBD3450C-320A-4635-975F-340934B6CA5E}">
      <dgm:prSet/>
      <dgm:spPr/>
      <dgm:t>
        <a:bodyPr/>
        <a:lstStyle/>
        <a:p>
          <a:endParaRPr lang="es-ES"/>
        </a:p>
      </dgm:t>
    </dgm:pt>
    <dgm:pt modelId="{F0A3735E-43AB-4C9E-A5E0-2DBFFAC3E484}">
      <dgm:prSet phldrT="[Texto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dobrej glebie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D1E67A-BA78-4429-B4B5-C23CD478CEDC}" type="parTrans" cxnId="{D0321693-F322-4599-AD7F-6CD205267125}">
      <dgm:prSet/>
      <dgm:spPr/>
      <dgm:t>
        <a:bodyPr/>
        <a:lstStyle/>
        <a:p>
          <a:endParaRPr lang="es-ES"/>
        </a:p>
      </dgm:t>
    </dgm:pt>
    <dgm:pt modelId="{3FAA5DC6-D3CA-457D-B65D-9E391833DDF8}" type="sibTrans" cxnId="{D0321693-F322-4599-AD7F-6CD205267125}">
      <dgm:prSet/>
      <dgm:spPr/>
      <dgm:t>
        <a:bodyPr/>
        <a:lstStyle/>
        <a:p>
          <a:endParaRPr lang="es-ES"/>
        </a:p>
      </dgm:t>
    </dgm:pt>
    <dgm:pt modelId="{2AF8C730-FBCE-4BD1-8075-13A9A62BF0CE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 tIns="0" bIns="0"/>
        <a:lstStyle/>
        <a:p>
          <a:r>
            <a:rPr lang="pl-PL" sz="1800" b="1" dirty="0"/>
            <a:t>Znoszą próby i nie popadają  w samozadowolenie. Przynoszą owoce </a:t>
          </a:r>
          <a:r>
            <a:rPr lang="pl-PL" sz="1800" b="1" dirty="0" smtClean="0"/>
            <a:t>(Marek 4,20).</a:t>
          </a:r>
          <a:endParaRPr lang="es-ES" sz="1800" b="1" dirty="0"/>
        </a:p>
      </dgm:t>
    </dgm:pt>
    <dgm:pt modelId="{75C7E250-861A-4FC1-B317-BFB1D2A4EF4C}" type="parTrans" cxnId="{985C45ED-60E2-46B9-B72C-5164F1FFF10F}">
      <dgm:prSet/>
      <dgm:spPr/>
      <dgm:t>
        <a:bodyPr/>
        <a:lstStyle/>
        <a:p>
          <a:endParaRPr lang="es-ES"/>
        </a:p>
      </dgm:t>
    </dgm:pt>
    <dgm:pt modelId="{80A425FB-6D49-48F0-A123-569431C50310}" type="sibTrans" cxnId="{985C45ED-60E2-46B9-B72C-5164F1FFF10F}">
      <dgm:prSet/>
      <dgm:spPr/>
      <dgm:t>
        <a:bodyPr/>
        <a:lstStyle/>
        <a:p>
          <a:endParaRPr lang="es-ES"/>
        </a:p>
      </dgm:t>
    </dgm:pt>
    <dgm:pt modelId="{9961C86B-0035-4CDE-9FB4-F303D36DCF08}" type="pres">
      <dgm:prSet presAssocID="{8FD64FF5-D023-43A1-834A-547DBCF7C8F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CE64935-997E-499C-8064-61C291543104}" type="pres">
      <dgm:prSet presAssocID="{8FD64FF5-D023-43A1-834A-547DBCF7C8F0}" presName="children" presStyleCnt="0"/>
      <dgm:spPr/>
    </dgm:pt>
    <dgm:pt modelId="{4DD2EDCE-9AAF-4C89-B6B5-F88DC9056639}" type="pres">
      <dgm:prSet presAssocID="{8FD64FF5-D023-43A1-834A-547DBCF7C8F0}" presName="child1group" presStyleCnt="0"/>
      <dgm:spPr/>
    </dgm:pt>
    <dgm:pt modelId="{5804DF38-08B4-4912-B8B9-426D8DAFB991}" type="pres">
      <dgm:prSet presAssocID="{8FD64FF5-D023-43A1-834A-547DBCF7C8F0}" presName="child1" presStyleLbl="bgAcc1" presStyleIdx="0" presStyleCnt="4" custScaleX="195149" custScaleY="68992" custLinFactNeighborX="-27948" custLinFactNeighborY="-37444"/>
      <dgm:spPr/>
      <dgm:t>
        <a:bodyPr/>
        <a:lstStyle/>
        <a:p>
          <a:endParaRPr lang="pl-PL"/>
        </a:p>
      </dgm:t>
    </dgm:pt>
    <dgm:pt modelId="{2BE6129B-F8B3-43EB-B65B-888A4932433C}" type="pres">
      <dgm:prSet presAssocID="{8FD64FF5-D023-43A1-834A-547DBCF7C8F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DAD1D6-1B9F-4BF5-B19E-DFA1407ED54A}" type="pres">
      <dgm:prSet presAssocID="{8FD64FF5-D023-43A1-834A-547DBCF7C8F0}" presName="child2group" presStyleCnt="0"/>
      <dgm:spPr/>
    </dgm:pt>
    <dgm:pt modelId="{39112137-0F1D-44D8-945A-5202FCF184D6}" type="pres">
      <dgm:prSet presAssocID="{8FD64FF5-D023-43A1-834A-547DBCF7C8F0}" presName="child2" presStyleLbl="bgAcc1" presStyleIdx="1" presStyleCnt="4" custScaleX="187275" custScaleY="68992" custLinFactY="-71724" custLinFactNeighborX="27948" custLinFactNeighborY="-100000"/>
      <dgm:spPr/>
      <dgm:t>
        <a:bodyPr/>
        <a:lstStyle/>
        <a:p>
          <a:endParaRPr lang="pl-PL"/>
        </a:p>
      </dgm:t>
    </dgm:pt>
    <dgm:pt modelId="{F90FA15E-5F1D-4DC3-850B-B39AF9EE93AC}" type="pres">
      <dgm:prSet presAssocID="{8FD64FF5-D023-43A1-834A-547DBCF7C8F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981378-7085-4C69-9C71-324D39768F21}" type="pres">
      <dgm:prSet presAssocID="{8FD64FF5-D023-43A1-834A-547DBCF7C8F0}" presName="child3group" presStyleCnt="0"/>
      <dgm:spPr/>
    </dgm:pt>
    <dgm:pt modelId="{5D273B0B-BBFA-4FF4-ACAC-F8A7D0609781}" type="pres">
      <dgm:prSet presAssocID="{8FD64FF5-D023-43A1-834A-547DBCF7C8F0}" presName="child3" presStyleLbl="bgAcc1" presStyleIdx="2" presStyleCnt="4" custScaleX="187275" custScaleY="81924" custLinFactY="97548" custLinFactNeighborX="27948" custLinFactNeighborY="100000"/>
      <dgm:spPr/>
      <dgm:t>
        <a:bodyPr/>
        <a:lstStyle/>
        <a:p>
          <a:endParaRPr lang="pl-PL"/>
        </a:p>
      </dgm:t>
    </dgm:pt>
    <dgm:pt modelId="{1E01F53D-247E-4B34-8174-6C7B2FD8967A}" type="pres">
      <dgm:prSet presAssocID="{8FD64FF5-D023-43A1-834A-547DBCF7C8F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37750E1-6851-4C22-A5AA-2494BA797D00}" type="pres">
      <dgm:prSet presAssocID="{8FD64FF5-D023-43A1-834A-547DBCF7C8F0}" presName="child4group" presStyleCnt="0"/>
      <dgm:spPr/>
    </dgm:pt>
    <dgm:pt modelId="{3E21B8AA-6BE1-48BB-9AA7-0F2EFA4E13D4}" type="pres">
      <dgm:prSet presAssocID="{8FD64FF5-D023-43A1-834A-547DBCF7C8F0}" presName="child4" presStyleLbl="bgAcc1" presStyleIdx="3" presStyleCnt="4" custScaleX="177805" custScaleY="109443" custLinFactNeighborX="-35806" custLinFactNeighborY="-3250"/>
      <dgm:spPr/>
      <dgm:t>
        <a:bodyPr/>
        <a:lstStyle/>
        <a:p>
          <a:endParaRPr lang="pl-PL"/>
        </a:p>
      </dgm:t>
    </dgm:pt>
    <dgm:pt modelId="{7577070F-68EE-46BF-94D7-0DD34B6FE624}" type="pres">
      <dgm:prSet presAssocID="{8FD64FF5-D023-43A1-834A-547DBCF7C8F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DAB1C1B-55FC-491E-8B43-B13B8391F030}" type="pres">
      <dgm:prSet presAssocID="{8FD64FF5-D023-43A1-834A-547DBCF7C8F0}" presName="childPlaceholder" presStyleCnt="0"/>
      <dgm:spPr/>
    </dgm:pt>
    <dgm:pt modelId="{8A677CF2-0DDC-45AA-975B-EE07D2D50C64}" type="pres">
      <dgm:prSet presAssocID="{8FD64FF5-D023-43A1-834A-547DBCF7C8F0}" presName="circle" presStyleCnt="0"/>
      <dgm:spPr/>
    </dgm:pt>
    <dgm:pt modelId="{E4BC403A-C3ED-4131-9EDB-897F78181761}" type="pres">
      <dgm:prSet presAssocID="{8FD64FF5-D023-43A1-834A-547DBCF7C8F0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C2D19D2-3A29-4CC8-812B-7D17A6A5BD12}" type="pres">
      <dgm:prSet presAssocID="{8FD64FF5-D023-43A1-834A-547DBCF7C8F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6F7080D-E7C6-4714-88CE-67A29D69A07B}" type="pres">
      <dgm:prSet presAssocID="{8FD64FF5-D023-43A1-834A-547DBCF7C8F0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536AB7B-425C-4E0D-B8D3-38DA9C16A1A0}" type="pres">
      <dgm:prSet presAssocID="{8FD64FF5-D023-43A1-834A-547DBCF7C8F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2448F2-D57F-40EA-A537-25DBF894D38B}" type="pres">
      <dgm:prSet presAssocID="{8FD64FF5-D023-43A1-834A-547DBCF7C8F0}" presName="quadrantPlaceholder" presStyleCnt="0"/>
      <dgm:spPr/>
    </dgm:pt>
    <dgm:pt modelId="{0DCB8363-C161-499C-AA30-118274397EFE}" type="pres">
      <dgm:prSet presAssocID="{8FD64FF5-D023-43A1-834A-547DBCF7C8F0}" presName="center1" presStyleLbl="fgShp" presStyleIdx="0" presStyleCnt="2"/>
      <dgm:spPr/>
    </dgm:pt>
    <dgm:pt modelId="{6CA6D5FA-4612-42E9-B85B-6FC124476DE1}" type="pres">
      <dgm:prSet presAssocID="{8FD64FF5-D023-43A1-834A-547DBCF7C8F0}" presName="center2" presStyleLbl="fgShp" presStyleIdx="1" presStyleCnt="2"/>
      <dgm:spPr/>
    </dgm:pt>
  </dgm:ptLst>
  <dgm:cxnLst>
    <dgm:cxn modelId="{43FA9182-AA8C-40D5-82BF-6EFC096EF18F}" type="presOf" srcId="{8FD64FF5-D023-43A1-834A-547DBCF7C8F0}" destId="{9961C86B-0035-4CDE-9FB4-F303D36DCF08}" srcOrd="0" destOrd="0" presId="urn:microsoft.com/office/officeart/2005/8/layout/cycle4#2"/>
    <dgm:cxn modelId="{543D5099-4091-490C-BA0F-6F3A96CECDA1}" type="presOf" srcId="{D5C61811-F1F4-4755-A8C7-F23099945982}" destId="{7C2D19D2-3A29-4CC8-812B-7D17A6A5BD12}" srcOrd="0" destOrd="0" presId="urn:microsoft.com/office/officeart/2005/8/layout/cycle4#2"/>
    <dgm:cxn modelId="{11E12D90-4739-4F32-B9A9-91ACF48D9FE5}" type="presOf" srcId="{F0A3735E-43AB-4C9E-A5E0-2DBFFAC3E484}" destId="{C536AB7B-425C-4E0D-B8D3-38DA9C16A1A0}" srcOrd="0" destOrd="0" presId="urn:microsoft.com/office/officeart/2005/8/layout/cycle4#2"/>
    <dgm:cxn modelId="{7A081346-72CB-46A2-95F5-0441FFBBB6C8}" type="presOf" srcId="{D1C93531-CDE4-4945-9C98-AFA8A4881DD0}" destId="{2BE6129B-F8B3-43EB-B65B-888A4932433C}" srcOrd="1" destOrd="0" presId="urn:microsoft.com/office/officeart/2005/8/layout/cycle4#2"/>
    <dgm:cxn modelId="{E568414E-F2EB-45EF-9EC9-593F3D4261FB}" type="presOf" srcId="{20846C37-04A6-4B8A-B16E-B6EB8D853C10}" destId="{E4BC403A-C3ED-4131-9EDB-897F78181761}" srcOrd="0" destOrd="0" presId="urn:microsoft.com/office/officeart/2005/8/layout/cycle4#2"/>
    <dgm:cxn modelId="{CA40684E-1B5D-4EC0-809B-84DF4D99F058}" type="presOf" srcId="{F6C8EDAF-9763-4123-A6B1-2B765321C157}" destId="{A6F7080D-E7C6-4714-88CE-67A29D69A07B}" srcOrd="0" destOrd="0" presId="urn:microsoft.com/office/officeart/2005/8/layout/cycle4#2"/>
    <dgm:cxn modelId="{985C45ED-60E2-46B9-B72C-5164F1FFF10F}" srcId="{F0A3735E-43AB-4C9E-A5E0-2DBFFAC3E484}" destId="{2AF8C730-FBCE-4BD1-8075-13A9A62BF0CE}" srcOrd="0" destOrd="0" parTransId="{75C7E250-861A-4FC1-B317-BFB1D2A4EF4C}" sibTransId="{80A425FB-6D49-48F0-A123-569431C50310}"/>
    <dgm:cxn modelId="{D0321693-F322-4599-AD7F-6CD205267125}" srcId="{8FD64FF5-D023-43A1-834A-547DBCF7C8F0}" destId="{F0A3735E-43AB-4C9E-A5E0-2DBFFAC3E484}" srcOrd="3" destOrd="0" parTransId="{81D1E67A-BA78-4429-B4B5-C23CD478CEDC}" sibTransId="{3FAA5DC6-D3CA-457D-B65D-9E391833DDF8}"/>
    <dgm:cxn modelId="{AAB963A2-5D26-4913-973B-B9F05A32ABF6}" type="presOf" srcId="{6E2D36C2-0027-4B18-9962-EEE183CFD1EC}" destId="{5D273B0B-BBFA-4FF4-ACAC-F8A7D0609781}" srcOrd="0" destOrd="0" presId="urn:microsoft.com/office/officeart/2005/8/layout/cycle4#2"/>
    <dgm:cxn modelId="{DA56033F-B095-4752-B17F-6EAB02F95766}" type="presOf" srcId="{39BF136F-DBC0-43B4-915A-2A90A56641D2}" destId="{F90FA15E-5F1D-4DC3-850B-B39AF9EE93AC}" srcOrd="1" destOrd="0" presId="urn:microsoft.com/office/officeart/2005/8/layout/cycle4#2"/>
    <dgm:cxn modelId="{EBD3450C-320A-4635-975F-340934B6CA5E}" srcId="{F6C8EDAF-9763-4123-A6B1-2B765321C157}" destId="{6E2D36C2-0027-4B18-9962-EEE183CFD1EC}" srcOrd="0" destOrd="0" parTransId="{7363627D-E1AD-42D8-AD1C-17CA6CA0B942}" sibTransId="{59BE214B-9C50-457E-9ABF-2509B5EEE913}"/>
    <dgm:cxn modelId="{8E3B7B99-9A66-4AA3-A299-E9A0D375F39F}" srcId="{8FD64FF5-D023-43A1-834A-547DBCF7C8F0}" destId="{F6C8EDAF-9763-4123-A6B1-2B765321C157}" srcOrd="2" destOrd="0" parTransId="{03537DCA-D7FF-41AB-AE33-B3AEE8E95A24}" sibTransId="{91252F4C-23AF-41FA-AB4B-40C4B23E7FCE}"/>
    <dgm:cxn modelId="{A16A7404-3EF1-447C-B4AE-4B16E284D896}" srcId="{8FD64FF5-D023-43A1-834A-547DBCF7C8F0}" destId="{D5C61811-F1F4-4755-A8C7-F23099945982}" srcOrd="1" destOrd="0" parTransId="{A6C04D8A-F283-4162-9535-F1DCC3D63BBB}" sibTransId="{5CA0C58B-0DC8-46F7-AABE-6210C6FC7464}"/>
    <dgm:cxn modelId="{704625B1-4C0E-4F42-984A-5939FB527D8D}" srcId="{8FD64FF5-D023-43A1-834A-547DBCF7C8F0}" destId="{20846C37-04A6-4B8A-B16E-B6EB8D853C10}" srcOrd="0" destOrd="0" parTransId="{3774BBF1-3812-4404-964F-1FA515F931FB}" sibTransId="{CF009D5E-8900-4395-A5C1-8B84C1255086}"/>
    <dgm:cxn modelId="{4C0F87B3-0338-45B3-94BA-6471CBE69C4F}" type="presOf" srcId="{39BF136F-DBC0-43B4-915A-2A90A56641D2}" destId="{39112137-0F1D-44D8-945A-5202FCF184D6}" srcOrd="0" destOrd="0" presId="urn:microsoft.com/office/officeart/2005/8/layout/cycle4#2"/>
    <dgm:cxn modelId="{C2CEAA11-1C0F-4351-8F76-C56DB2710A4F}" srcId="{D5C61811-F1F4-4755-A8C7-F23099945982}" destId="{39BF136F-DBC0-43B4-915A-2A90A56641D2}" srcOrd="0" destOrd="0" parTransId="{61D207ED-45D5-4183-9B95-F7462D40D4BB}" sibTransId="{B1314F41-1E12-4BA2-B844-FFA413BD1AAF}"/>
    <dgm:cxn modelId="{17CE3C3D-F612-477D-A40D-B8DE9CC7B729}" type="presOf" srcId="{2AF8C730-FBCE-4BD1-8075-13A9A62BF0CE}" destId="{7577070F-68EE-46BF-94D7-0DD34B6FE624}" srcOrd="1" destOrd="0" presId="urn:microsoft.com/office/officeart/2005/8/layout/cycle4#2"/>
    <dgm:cxn modelId="{70A58C40-EB39-48AC-B64E-4B6F657D948C}" srcId="{20846C37-04A6-4B8A-B16E-B6EB8D853C10}" destId="{D1C93531-CDE4-4945-9C98-AFA8A4881DD0}" srcOrd="0" destOrd="0" parTransId="{43AE76F9-01CC-4300-9067-0EB27DC4AA4D}" sibTransId="{B615C345-1E75-425A-9D9F-8EC6274D718B}"/>
    <dgm:cxn modelId="{23B8F6B5-FA74-4722-BA50-CCC393DAF91E}" type="presOf" srcId="{2AF8C730-FBCE-4BD1-8075-13A9A62BF0CE}" destId="{3E21B8AA-6BE1-48BB-9AA7-0F2EFA4E13D4}" srcOrd="0" destOrd="0" presId="urn:microsoft.com/office/officeart/2005/8/layout/cycle4#2"/>
    <dgm:cxn modelId="{7172C9DE-FDE8-4470-996C-12B726FF167C}" type="presOf" srcId="{6E2D36C2-0027-4B18-9962-EEE183CFD1EC}" destId="{1E01F53D-247E-4B34-8174-6C7B2FD8967A}" srcOrd="1" destOrd="0" presId="urn:microsoft.com/office/officeart/2005/8/layout/cycle4#2"/>
    <dgm:cxn modelId="{F96C79B1-B210-4C5C-BEFE-6721ECF7F23D}" type="presOf" srcId="{D1C93531-CDE4-4945-9C98-AFA8A4881DD0}" destId="{5804DF38-08B4-4912-B8B9-426D8DAFB991}" srcOrd="0" destOrd="0" presId="urn:microsoft.com/office/officeart/2005/8/layout/cycle4#2"/>
    <dgm:cxn modelId="{3C6C354B-9D07-47C2-811A-2B90A9C7663A}" type="presParOf" srcId="{9961C86B-0035-4CDE-9FB4-F303D36DCF08}" destId="{1CE64935-997E-499C-8064-61C291543104}" srcOrd="0" destOrd="0" presId="urn:microsoft.com/office/officeart/2005/8/layout/cycle4#2"/>
    <dgm:cxn modelId="{956B4298-86D9-4F6D-9B7A-A506DCD688C7}" type="presParOf" srcId="{1CE64935-997E-499C-8064-61C291543104}" destId="{4DD2EDCE-9AAF-4C89-B6B5-F88DC9056639}" srcOrd="0" destOrd="0" presId="urn:microsoft.com/office/officeart/2005/8/layout/cycle4#2"/>
    <dgm:cxn modelId="{67BE01F8-0220-4B32-8088-AB9E8CFADFDA}" type="presParOf" srcId="{4DD2EDCE-9AAF-4C89-B6B5-F88DC9056639}" destId="{5804DF38-08B4-4912-B8B9-426D8DAFB991}" srcOrd="0" destOrd="0" presId="urn:microsoft.com/office/officeart/2005/8/layout/cycle4#2"/>
    <dgm:cxn modelId="{68D3AFC7-7B91-48CA-AF4C-403C91A2E385}" type="presParOf" srcId="{4DD2EDCE-9AAF-4C89-B6B5-F88DC9056639}" destId="{2BE6129B-F8B3-43EB-B65B-888A4932433C}" srcOrd="1" destOrd="0" presId="urn:microsoft.com/office/officeart/2005/8/layout/cycle4#2"/>
    <dgm:cxn modelId="{352043CB-DF16-4092-98E2-477F77BAFA23}" type="presParOf" srcId="{1CE64935-997E-499C-8064-61C291543104}" destId="{F5DAD1D6-1B9F-4BF5-B19E-DFA1407ED54A}" srcOrd="1" destOrd="0" presId="urn:microsoft.com/office/officeart/2005/8/layout/cycle4#2"/>
    <dgm:cxn modelId="{714EC75B-1475-4EA7-989A-46C05C8B64E3}" type="presParOf" srcId="{F5DAD1D6-1B9F-4BF5-B19E-DFA1407ED54A}" destId="{39112137-0F1D-44D8-945A-5202FCF184D6}" srcOrd="0" destOrd="0" presId="urn:microsoft.com/office/officeart/2005/8/layout/cycle4#2"/>
    <dgm:cxn modelId="{3D39ABAD-49DE-4825-8426-DDC99EEC0CE9}" type="presParOf" srcId="{F5DAD1D6-1B9F-4BF5-B19E-DFA1407ED54A}" destId="{F90FA15E-5F1D-4DC3-850B-B39AF9EE93AC}" srcOrd="1" destOrd="0" presId="urn:microsoft.com/office/officeart/2005/8/layout/cycle4#2"/>
    <dgm:cxn modelId="{6733E567-6E75-48EA-951C-FE8A5FD02F6D}" type="presParOf" srcId="{1CE64935-997E-499C-8064-61C291543104}" destId="{40981378-7085-4C69-9C71-324D39768F21}" srcOrd="2" destOrd="0" presId="urn:microsoft.com/office/officeart/2005/8/layout/cycle4#2"/>
    <dgm:cxn modelId="{2B18B3D3-01E5-4427-8BD5-C4C3873AD303}" type="presParOf" srcId="{40981378-7085-4C69-9C71-324D39768F21}" destId="{5D273B0B-BBFA-4FF4-ACAC-F8A7D0609781}" srcOrd="0" destOrd="0" presId="urn:microsoft.com/office/officeart/2005/8/layout/cycle4#2"/>
    <dgm:cxn modelId="{E4F51406-C68B-40CD-BCDB-288394350822}" type="presParOf" srcId="{40981378-7085-4C69-9C71-324D39768F21}" destId="{1E01F53D-247E-4B34-8174-6C7B2FD8967A}" srcOrd="1" destOrd="0" presId="urn:microsoft.com/office/officeart/2005/8/layout/cycle4#2"/>
    <dgm:cxn modelId="{61A57CA0-276F-43E4-A961-53BE7038B4F7}" type="presParOf" srcId="{1CE64935-997E-499C-8064-61C291543104}" destId="{F37750E1-6851-4C22-A5AA-2494BA797D00}" srcOrd="3" destOrd="0" presId="urn:microsoft.com/office/officeart/2005/8/layout/cycle4#2"/>
    <dgm:cxn modelId="{16A8837C-1920-414B-B7D8-FFBBB5FC1D14}" type="presParOf" srcId="{F37750E1-6851-4C22-A5AA-2494BA797D00}" destId="{3E21B8AA-6BE1-48BB-9AA7-0F2EFA4E13D4}" srcOrd="0" destOrd="0" presId="urn:microsoft.com/office/officeart/2005/8/layout/cycle4#2"/>
    <dgm:cxn modelId="{DCCE5E77-BFCC-400E-B622-19CD2D57DCC1}" type="presParOf" srcId="{F37750E1-6851-4C22-A5AA-2494BA797D00}" destId="{7577070F-68EE-46BF-94D7-0DD34B6FE624}" srcOrd="1" destOrd="0" presId="urn:microsoft.com/office/officeart/2005/8/layout/cycle4#2"/>
    <dgm:cxn modelId="{94AD6481-F6C5-4CFB-B44E-33073187DD5C}" type="presParOf" srcId="{1CE64935-997E-499C-8064-61C291543104}" destId="{2DAB1C1B-55FC-491E-8B43-B13B8391F030}" srcOrd="4" destOrd="0" presId="urn:microsoft.com/office/officeart/2005/8/layout/cycle4#2"/>
    <dgm:cxn modelId="{499B40A8-4E88-43A5-8548-1E511994BA40}" type="presParOf" srcId="{9961C86B-0035-4CDE-9FB4-F303D36DCF08}" destId="{8A677CF2-0DDC-45AA-975B-EE07D2D50C64}" srcOrd="1" destOrd="0" presId="urn:microsoft.com/office/officeart/2005/8/layout/cycle4#2"/>
    <dgm:cxn modelId="{3C907E4D-07AD-4A26-8F78-BD886F9111F1}" type="presParOf" srcId="{8A677CF2-0DDC-45AA-975B-EE07D2D50C64}" destId="{E4BC403A-C3ED-4131-9EDB-897F78181761}" srcOrd="0" destOrd="0" presId="urn:microsoft.com/office/officeart/2005/8/layout/cycle4#2"/>
    <dgm:cxn modelId="{FD84E479-460A-4F93-AC65-F8A59E6B7542}" type="presParOf" srcId="{8A677CF2-0DDC-45AA-975B-EE07D2D50C64}" destId="{7C2D19D2-3A29-4CC8-812B-7D17A6A5BD12}" srcOrd="1" destOrd="0" presId="urn:microsoft.com/office/officeart/2005/8/layout/cycle4#2"/>
    <dgm:cxn modelId="{EB845876-C17E-4B88-ADD1-54A74371A253}" type="presParOf" srcId="{8A677CF2-0DDC-45AA-975B-EE07D2D50C64}" destId="{A6F7080D-E7C6-4714-88CE-67A29D69A07B}" srcOrd="2" destOrd="0" presId="urn:microsoft.com/office/officeart/2005/8/layout/cycle4#2"/>
    <dgm:cxn modelId="{F701BE21-1F0D-4BAB-85EF-88A9D722637A}" type="presParOf" srcId="{8A677CF2-0DDC-45AA-975B-EE07D2D50C64}" destId="{C536AB7B-425C-4E0D-B8D3-38DA9C16A1A0}" srcOrd="3" destOrd="0" presId="urn:microsoft.com/office/officeart/2005/8/layout/cycle4#2"/>
    <dgm:cxn modelId="{4BD99ED2-9221-4F28-A6F9-34723B5A4D9E}" type="presParOf" srcId="{8A677CF2-0DDC-45AA-975B-EE07D2D50C64}" destId="{B02448F2-D57F-40EA-A537-25DBF894D38B}" srcOrd="4" destOrd="0" presId="urn:microsoft.com/office/officeart/2005/8/layout/cycle4#2"/>
    <dgm:cxn modelId="{2F1D928C-E676-4B3D-803D-07E024E016DB}" type="presParOf" srcId="{9961C86B-0035-4CDE-9FB4-F303D36DCF08}" destId="{0DCB8363-C161-499C-AA30-118274397EFE}" srcOrd="2" destOrd="0" presId="urn:microsoft.com/office/officeart/2005/8/layout/cycle4#2"/>
    <dgm:cxn modelId="{AC08F072-877E-44C4-BDD4-93834A2359D2}" type="presParOf" srcId="{9961C86B-0035-4CDE-9FB4-F303D36DCF08}" destId="{6CA6D5FA-4612-42E9-B85B-6FC124476DE1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68A674-1DE5-4323-B32D-53EED5A67125}" type="doc">
      <dgm:prSet loTypeId="urn:microsoft.com/office/officeart/2005/8/layout/vList3#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04B93FA-FC50-44D0-9416-F9721707436A}">
      <dgm:prSet custT="1"/>
      <dgm:spPr/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Trawa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E909B0-25B4-47A4-905B-8173D66A3E59}" type="parTrans" cxnId="{FC0D9555-1C2D-414B-B90D-3581AFC27E6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87CF13-5EC2-475E-81C9-61F1723A5C9B}" type="sibTrans" cxnId="{FC0D9555-1C2D-414B-B90D-3581AFC27E6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25EADE-16B2-4123-B2A6-E9A2CDA3F6E6}">
      <dgm:prSet custT="1"/>
      <dgm:spPr/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Kłos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3E0505-DF9D-420A-8647-4AB2D5890DC2}" type="parTrans" cxnId="{06CE58E4-4956-4923-BC92-53936B5BEA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A4659E-9EF8-4FE9-BE82-8468597C7AC9}" type="sibTrans" cxnId="{06CE58E4-4956-4923-BC92-53936B5BEA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89C699-D891-4663-B36A-CB27D82EAEB4}">
      <dgm:prSet custT="1"/>
      <dgm:spPr/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Ziarno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8C4B8A-9EBE-46C8-818A-802A7DADFB7C}" type="parTrans" cxnId="{A046C46C-72B5-4460-B00E-086BBCC164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9112BE-2428-4B7A-A80F-9A79079CB108}" type="sibTrans" cxnId="{A046C46C-72B5-4460-B00E-086BBCC164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A70435-5FAD-42E8-9F23-90240F30B4C7}" type="pres">
      <dgm:prSet presAssocID="{1D68A674-1DE5-4323-B32D-53EED5A6712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FAAFE69-1A22-4F50-9954-F168DFBB8BD9}" type="pres">
      <dgm:prSet presAssocID="{804B93FA-FC50-44D0-9416-F9721707436A}" presName="composite" presStyleCnt="0"/>
      <dgm:spPr/>
    </dgm:pt>
    <dgm:pt modelId="{C0B3A958-0776-44B9-B7C7-E8872E090D6B}" type="pres">
      <dgm:prSet presAssocID="{804B93FA-FC50-44D0-9416-F9721707436A}" presName="imgShp" presStyleLbl="fgImgPlace1" presStyleIdx="0" presStyleCnt="3" custLinFactNeighborX="-35848"/>
      <dgm:spPr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Cuenta atrás de película clásica con el número 1"/>
        </a:ext>
      </dgm:extLst>
    </dgm:pt>
    <dgm:pt modelId="{ABA808DD-1189-44FF-B581-DD7BBCE32F8A}" type="pres">
      <dgm:prSet presAssocID="{804B93FA-FC50-44D0-9416-F9721707436A}" presName="txShp" presStyleLbl="node1" presStyleIdx="0" presStyleCnt="3" custScaleX="12789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DC8D688-8A36-45C4-BF41-B031D213D749}" type="pres">
      <dgm:prSet presAssocID="{CE87CF13-5EC2-475E-81C9-61F1723A5C9B}" presName="spacing" presStyleCnt="0"/>
      <dgm:spPr/>
    </dgm:pt>
    <dgm:pt modelId="{683A1D57-D035-4040-8081-45091B2A1D73}" type="pres">
      <dgm:prSet presAssocID="{5825EADE-16B2-4123-B2A6-E9A2CDA3F6E6}" presName="composite" presStyleCnt="0"/>
      <dgm:spPr/>
    </dgm:pt>
    <dgm:pt modelId="{1AC7A243-61B0-4E04-8942-4D8F704535D2}" type="pres">
      <dgm:prSet presAssocID="{5825EADE-16B2-4123-B2A6-E9A2CDA3F6E6}" presName="imgShp" presStyleLbl="fgImgPlace1" presStyleIdx="1" presStyleCnt="3" custLinFactNeighborX="-35848"/>
      <dgm:spPr>
        <a:blipFill>
          <a:blip xmlns:r="http://schemas.openxmlformats.org/officeDocument/2006/relationships"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Cuenta atrás de película clásica con el número 2"/>
        </a:ext>
      </dgm:extLst>
    </dgm:pt>
    <dgm:pt modelId="{9AA26D14-39E6-4E82-9B46-13471A44E430}" type="pres">
      <dgm:prSet presAssocID="{5825EADE-16B2-4123-B2A6-E9A2CDA3F6E6}" presName="txShp" presStyleLbl="node1" presStyleIdx="1" presStyleCnt="3" custScaleX="12789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1FBBEDE-778F-4790-BFD2-0154001AE3CC}" type="pres">
      <dgm:prSet presAssocID="{69A4659E-9EF8-4FE9-BE82-8468597C7AC9}" presName="spacing" presStyleCnt="0"/>
      <dgm:spPr/>
    </dgm:pt>
    <dgm:pt modelId="{64A705E1-D376-4AFA-B88E-133E0119C9A6}" type="pres">
      <dgm:prSet presAssocID="{C489C699-D891-4663-B36A-CB27D82EAEB4}" presName="composite" presStyleCnt="0"/>
      <dgm:spPr/>
    </dgm:pt>
    <dgm:pt modelId="{22BDD43C-4E0C-456C-8FF6-04452655EE07}" type="pres">
      <dgm:prSet presAssocID="{C489C699-D891-4663-B36A-CB27D82EAEB4}" presName="imgShp" presStyleLbl="fgImgPlace1" presStyleIdx="2" presStyleCnt="3" custLinFactNeighborX="-35848"/>
      <dgm:spPr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Cuenta atrás de película clásica con el número 3"/>
        </a:ext>
      </dgm:extLst>
    </dgm:pt>
    <dgm:pt modelId="{111DDA5F-B481-4D23-8A95-865B9A8A4D1D}" type="pres">
      <dgm:prSet presAssocID="{C489C699-D891-4663-B36A-CB27D82EAEB4}" presName="txShp" presStyleLbl="node1" presStyleIdx="2" presStyleCnt="3" custScaleX="12789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C0D9555-1C2D-414B-B90D-3581AFC27E6E}" srcId="{1D68A674-1DE5-4323-B32D-53EED5A67125}" destId="{804B93FA-FC50-44D0-9416-F9721707436A}" srcOrd="0" destOrd="0" parTransId="{50E909B0-25B4-47A4-905B-8173D66A3E59}" sibTransId="{CE87CF13-5EC2-475E-81C9-61F1723A5C9B}"/>
    <dgm:cxn modelId="{06CE58E4-4956-4923-BC92-53936B5BEAD5}" srcId="{1D68A674-1DE5-4323-B32D-53EED5A67125}" destId="{5825EADE-16B2-4123-B2A6-E9A2CDA3F6E6}" srcOrd="1" destOrd="0" parTransId="{CD3E0505-DF9D-420A-8647-4AB2D5890DC2}" sibTransId="{69A4659E-9EF8-4FE9-BE82-8468597C7AC9}"/>
    <dgm:cxn modelId="{D005D4A7-C76E-42D3-9234-20C66F82F61D}" type="presOf" srcId="{804B93FA-FC50-44D0-9416-F9721707436A}" destId="{ABA808DD-1189-44FF-B581-DD7BBCE32F8A}" srcOrd="0" destOrd="0" presId="urn:microsoft.com/office/officeart/2005/8/layout/vList3#1"/>
    <dgm:cxn modelId="{91701FB8-A3B8-46F1-B7F3-9D36876B2D37}" type="presOf" srcId="{1D68A674-1DE5-4323-B32D-53EED5A67125}" destId="{8BA70435-5FAD-42E8-9F23-90240F30B4C7}" srcOrd="0" destOrd="0" presId="urn:microsoft.com/office/officeart/2005/8/layout/vList3#1"/>
    <dgm:cxn modelId="{7D5DFFF7-9EFE-4626-8ECF-B415B676B251}" type="presOf" srcId="{C489C699-D891-4663-B36A-CB27D82EAEB4}" destId="{111DDA5F-B481-4D23-8A95-865B9A8A4D1D}" srcOrd="0" destOrd="0" presId="urn:microsoft.com/office/officeart/2005/8/layout/vList3#1"/>
    <dgm:cxn modelId="{A046C46C-72B5-4460-B00E-086BBCC164AA}" srcId="{1D68A674-1DE5-4323-B32D-53EED5A67125}" destId="{C489C699-D891-4663-B36A-CB27D82EAEB4}" srcOrd="2" destOrd="0" parTransId="{028C4B8A-9EBE-46C8-818A-802A7DADFB7C}" sibTransId="{149112BE-2428-4B7A-A80F-9A79079CB108}"/>
    <dgm:cxn modelId="{2CE5CA60-1D0D-4A08-B3B0-610099F4B6ED}" type="presOf" srcId="{5825EADE-16B2-4123-B2A6-E9A2CDA3F6E6}" destId="{9AA26D14-39E6-4E82-9B46-13471A44E430}" srcOrd="0" destOrd="0" presId="urn:microsoft.com/office/officeart/2005/8/layout/vList3#1"/>
    <dgm:cxn modelId="{4FE2E009-664B-4ACE-BD35-A148262D1910}" type="presParOf" srcId="{8BA70435-5FAD-42E8-9F23-90240F30B4C7}" destId="{7FAAFE69-1A22-4F50-9954-F168DFBB8BD9}" srcOrd="0" destOrd="0" presId="urn:microsoft.com/office/officeart/2005/8/layout/vList3#1"/>
    <dgm:cxn modelId="{14024FF4-DDF5-4923-82F9-FE5B587C941B}" type="presParOf" srcId="{7FAAFE69-1A22-4F50-9954-F168DFBB8BD9}" destId="{C0B3A958-0776-44B9-B7C7-E8872E090D6B}" srcOrd="0" destOrd="0" presId="urn:microsoft.com/office/officeart/2005/8/layout/vList3#1"/>
    <dgm:cxn modelId="{34531B4A-B43C-493C-BA2C-61832323A244}" type="presParOf" srcId="{7FAAFE69-1A22-4F50-9954-F168DFBB8BD9}" destId="{ABA808DD-1189-44FF-B581-DD7BBCE32F8A}" srcOrd="1" destOrd="0" presId="urn:microsoft.com/office/officeart/2005/8/layout/vList3#1"/>
    <dgm:cxn modelId="{A9677770-2812-433B-996C-8AF71F39B563}" type="presParOf" srcId="{8BA70435-5FAD-42E8-9F23-90240F30B4C7}" destId="{9DC8D688-8A36-45C4-BF41-B031D213D749}" srcOrd="1" destOrd="0" presId="urn:microsoft.com/office/officeart/2005/8/layout/vList3#1"/>
    <dgm:cxn modelId="{86BF04D5-B943-4D61-9A15-D8B6B106181D}" type="presParOf" srcId="{8BA70435-5FAD-42E8-9F23-90240F30B4C7}" destId="{683A1D57-D035-4040-8081-45091B2A1D73}" srcOrd="2" destOrd="0" presId="urn:microsoft.com/office/officeart/2005/8/layout/vList3#1"/>
    <dgm:cxn modelId="{C8F4EF82-6EE2-4094-89B2-F88C3FB4704E}" type="presParOf" srcId="{683A1D57-D035-4040-8081-45091B2A1D73}" destId="{1AC7A243-61B0-4E04-8942-4D8F704535D2}" srcOrd="0" destOrd="0" presId="urn:microsoft.com/office/officeart/2005/8/layout/vList3#1"/>
    <dgm:cxn modelId="{1351253D-CB56-4675-921B-0C8B833DF48B}" type="presParOf" srcId="{683A1D57-D035-4040-8081-45091B2A1D73}" destId="{9AA26D14-39E6-4E82-9B46-13471A44E430}" srcOrd="1" destOrd="0" presId="urn:microsoft.com/office/officeart/2005/8/layout/vList3#1"/>
    <dgm:cxn modelId="{213B8855-4FDC-41DA-946A-AFA1E8C636A8}" type="presParOf" srcId="{8BA70435-5FAD-42E8-9F23-90240F30B4C7}" destId="{61FBBEDE-778F-4790-BFD2-0154001AE3CC}" srcOrd="3" destOrd="0" presId="urn:microsoft.com/office/officeart/2005/8/layout/vList3#1"/>
    <dgm:cxn modelId="{A71FA320-CD5C-4512-B902-CFDCB6B32BFE}" type="presParOf" srcId="{8BA70435-5FAD-42E8-9F23-90240F30B4C7}" destId="{64A705E1-D376-4AFA-B88E-133E0119C9A6}" srcOrd="4" destOrd="0" presId="urn:microsoft.com/office/officeart/2005/8/layout/vList3#1"/>
    <dgm:cxn modelId="{36BCAD1A-3AB3-4B0C-8BF1-2CF8C5019216}" type="presParOf" srcId="{64A705E1-D376-4AFA-B88E-133E0119C9A6}" destId="{22BDD43C-4E0C-456C-8FF6-04452655EE07}" srcOrd="0" destOrd="0" presId="urn:microsoft.com/office/officeart/2005/8/layout/vList3#1"/>
    <dgm:cxn modelId="{97778265-F40A-4AC2-87D1-3E285454DD84}" type="presParOf" srcId="{64A705E1-D376-4AFA-B88E-133E0119C9A6}" destId="{111DDA5F-B481-4D23-8A95-865B9A8A4D1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273B0B-BBFA-4FF4-ACAC-F8A7D0609781}">
      <dsp:nvSpPr>
        <dsp:cNvPr id="0" name=""/>
        <dsp:cNvSpPr/>
      </dsp:nvSpPr>
      <dsp:spPr>
        <a:xfrm>
          <a:off x="4989482" y="3402058"/>
          <a:ext cx="4265642" cy="1208756"/>
        </a:xfrm>
        <a:prstGeom prst="roundRect">
          <a:avLst>
            <a:gd name="adj" fmla="val 10000"/>
          </a:avLst>
        </a:prstGeom>
        <a:solidFill>
          <a:srgbClr val="A9D9FD"/>
        </a:solidFill>
        <a:ln w="9525" cap="flat" cmpd="sng" algn="ctr">
          <a:solidFill>
            <a:schemeClr val="accent2">
              <a:hueOff val="9450020"/>
              <a:satOff val="0"/>
              <a:lumOff val="-99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/>
            <a:t>Po kilku miesiącach ziarno obumiera (Marka </a:t>
          </a:r>
          <a:r>
            <a:rPr lang="pl-PL" sz="2000" b="1" kern="1200" dirty="0" smtClean="0"/>
            <a:t>4,7</a:t>
          </a:r>
          <a:r>
            <a:rPr lang="pl-PL" sz="2000" b="1" kern="1200" dirty="0"/>
            <a:t>)</a:t>
          </a:r>
          <a:endParaRPr lang="es-ES" sz="2000" b="1" kern="1200" dirty="0"/>
        </a:p>
      </dsp:txBody>
      <dsp:txXfrm>
        <a:off x="6269175" y="3704247"/>
        <a:ext cx="2985949" cy="906567"/>
      </dsp:txXfrm>
    </dsp:sp>
    <dsp:sp modelId="{3E21B8AA-6BE1-48BB-9AA7-0F2EFA4E13D4}">
      <dsp:nvSpPr>
        <dsp:cNvPr id="0" name=""/>
        <dsp:cNvSpPr/>
      </dsp:nvSpPr>
      <dsp:spPr>
        <a:xfrm>
          <a:off x="0" y="3402058"/>
          <a:ext cx="4265642" cy="120875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14175029"/>
              <a:satOff val="0"/>
              <a:lumOff val="-14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/>
            <a:t>Pod koniec sezonu nasiona przynoszą owoce (Marka </a:t>
          </a:r>
          <a:r>
            <a:rPr lang="pl-PL" sz="2000" b="1" kern="1200" dirty="0" smtClean="0"/>
            <a:t>4,8</a:t>
          </a:r>
          <a:r>
            <a:rPr lang="pl-PL" sz="2000" b="1" kern="1200" dirty="0"/>
            <a:t>)</a:t>
          </a:r>
          <a:endParaRPr lang="es-ES" sz="2000" b="1" kern="1200" dirty="0"/>
        </a:p>
      </dsp:txBody>
      <dsp:txXfrm>
        <a:off x="0" y="3704247"/>
        <a:ext cx="2985949" cy="906567"/>
      </dsp:txXfrm>
    </dsp:sp>
    <dsp:sp modelId="{39112137-0F1D-44D8-945A-5202FCF184D6}">
      <dsp:nvSpPr>
        <dsp:cNvPr id="0" name=""/>
        <dsp:cNvSpPr/>
      </dsp:nvSpPr>
      <dsp:spPr>
        <a:xfrm>
          <a:off x="4989482" y="0"/>
          <a:ext cx="4265642" cy="101794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4725010"/>
              <a:satOff val="0"/>
              <a:lumOff val="-49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/>
            <a:t>Po kilku tygodniach ziarno obumiera</a:t>
          </a:r>
          <a:br>
            <a:rPr lang="pl-PL" sz="2000" b="1" kern="1200" dirty="0"/>
          </a:br>
          <a:r>
            <a:rPr lang="pl-PL" sz="2000" b="1" kern="1200" dirty="0"/>
            <a:t>(Marka </a:t>
          </a:r>
          <a:r>
            <a:rPr lang="pl-PL" sz="2000" b="1" kern="1200" dirty="0" smtClean="0"/>
            <a:t>4,5-6</a:t>
          </a:r>
          <a:r>
            <a:rPr lang="pl-PL" sz="2000" b="1" kern="1200" dirty="0"/>
            <a:t>)</a:t>
          </a:r>
          <a:endParaRPr lang="es-ES" sz="2000" b="1" kern="1200" dirty="0"/>
        </a:p>
      </dsp:txBody>
      <dsp:txXfrm>
        <a:off x="6269175" y="0"/>
        <a:ext cx="2985949" cy="763462"/>
      </dsp:txXfrm>
    </dsp:sp>
    <dsp:sp modelId="{5804DF38-08B4-4912-B8B9-426D8DAFB991}">
      <dsp:nvSpPr>
        <dsp:cNvPr id="0" name=""/>
        <dsp:cNvSpPr/>
      </dsp:nvSpPr>
      <dsp:spPr>
        <a:xfrm>
          <a:off x="0" y="0"/>
          <a:ext cx="4265642" cy="101794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/>
            <a:t>W ciągu kilku dni ziarno obumiera</a:t>
          </a:r>
          <a:br>
            <a:rPr lang="pl-PL" sz="2000" b="1" kern="1200" dirty="0"/>
          </a:br>
          <a:r>
            <a:rPr lang="pl-PL" sz="2000" b="1" kern="1200" dirty="0"/>
            <a:t>(Marka </a:t>
          </a:r>
          <a:r>
            <a:rPr lang="pl-PL" sz="2000" b="1" kern="1200" dirty="0" smtClean="0"/>
            <a:t>4,4</a:t>
          </a:r>
          <a:r>
            <a:rPr lang="pl-PL" sz="2000" b="1" kern="1200" dirty="0"/>
            <a:t>)</a:t>
          </a:r>
          <a:endParaRPr lang="es-ES" sz="2000" b="1" kern="1200" dirty="0"/>
        </a:p>
      </dsp:txBody>
      <dsp:txXfrm>
        <a:off x="0" y="0"/>
        <a:ext cx="2985949" cy="763462"/>
      </dsp:txXfrm>
    </dsp:sp>
    <dsp:sp modelId="{E4BC403A-C3ED-4131-9EDB-897F78181761}">
      <dsp:nvSpPr>
        <dsp:cNvPr id="0" name=""/>
        <dsp:cNvSpPr/>
      </dsp:nvSpPr>
      <dsp:spPr>
        <a:xfrm>
          <a:off x="2584971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drodze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84971" y="262816"/>
        <a:ext cx="1996482" cy="1996482"/>
      </dsp:txXfrm>
    </dsp:sp>
    <dsp:sp modelId="{7C2D19D2-3A29-4CC8-812B-7D17A6A5BD12}">
      <dsp:nvSpPr>
        <dsp:cNvPr id="0" name=""/>
        <dsp:cNvSpPr/>
      </dsp:nvSpPr>
      <dsp:spPr>
        <a:xfrm rot="5400000">
          <a:off x="4673670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hade val="51000"/>
                <a:satMod val="130000"/>
              </a:schemeClr>
            </a:gs>
            <a:gs pos="80000">
              <a:schemeClr val="accent2">
                <a:hueOff val="4725010"/>
                <a:satOff val="0"/>
                <a:lumOff val="-4967"/>
                <a:alphaOff val="0"/>
                <a:shade val="93000"/>
                <a:satMod val="13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Między kamieniami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4673670" y="262816"/>
        <a:ext cx="1996482" cy="1996482"/>
      </dsp:txXfrm>
    </dsp:sp>
    <dsp:sp modelId="{A6F7080D-E7C6-4714-88CE-67A29D69A07B}">
      <dsp:nvSpPr>
        <dsp:cNvPr id="0" name=""/>
        <dsp:cNvSpPr/>
      </dsp:nvSpPr>
      <dsp:spPr>
        <a:xfrm rot="10800000">
          <a:off x="4673670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9450020"/>
                <a:satOff val="0"/>
                <a:lumOff val="-9935"/>
                <a:alphaOff val="0"/>
                <a:shade val="51000"/>
                <a:satMod val="130000"/>
              </a:schemeClr>
            </a:gs>
            <a:gs pos="80000">
              <a:schemeClr val="accent2">
                <a:hueOff val="9450020"/>
                <a:satOff val="0"/>
                <a:lumOff val="-9935"/>
                <a:alphaOff val="0"/>
                <a:shade val="93000"/>
                <a:satMod val="130000"/>
              </a:schemeClr>
            </a:gs>
            <a:gs pos="100000">
              <a:schemeClr val="accent2">
                <a:hueOff val="9450020"/>
                <a:satOff val="0"/>
                <a:lumOff val="-99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Między cierniami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673670" y="2351515"/>
        <a:ext cx="1996482" cy="1996482"/>
      </dsp:txXfrm>
    </dsp:sp>
    <dsp:sp modelId="{C536AB7B-425C-4E0D-B8D3-38DA9C16A1A0}">
      <dsp:nvSpPr>
        <dsp:cNvPr id="0" name=""/>
        <dsp:cNvSpPr/>
      </dsp:nvSpPr>
      <dsp:spPr>
        <a:xfrm rot="16200000">
          <a:off x="2584971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dobrej glebie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2584971" y="2351515"/>
        <a:ext cx="1996482" cy="1996482"/>
      </dsp:txXfrm>
    </dsp:sp>
    <dsp:sp modelId="{0DCB8363-C161-499C-AA30-118274397EFE}">
      <dsp:nvSpPr>
        <dsp:cNvPr id="0" name=""/>
        <dsp:cNvSpPr/>
      </dsp:nvSpPr>
      <dsp:spPr>
        <a:xfrm>
          <a:off x="4282904" y="189043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CA6D5FA-4612-42E9-B85B-6FC124476DE1}">
      <dsp:nvSpPr>
        <dsp:cNvPr id="0" name=""/>
        <dsp:cNvSpPr/>
      </dsp:nvSpPr>
      <dsp:spPr>
        <a:xfrm rot="10800000">
          <a:off x="4282904" y="212097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273B0B-BBFA-4FF4-ACAC-F8A7D0609781}">
      <dsp:nvSpPr>
        <dsp:cNvPr id="0" name=""/>
        <dsp:cNvSpPr/>
      </dsp:nvSpPr>
      <dsp:spPr>
        <a:xfrm>
          <a:off x="5345998" y="3411716"/>
          <a:ext cx="4231559" cy="1199098"/>
        </a:xfrm>
        <a:prstGeom prst="roundRect">
          <a:avLst>
            <a:gd name="adj" fmla="val 10000"/>
          </a:avLst>
        </a:prstGeom>
        <a:solidFill>
          <a:srgbClr val="A9D9FD">
            <a:alpha val="90000"/>
          </a:srgbClr>
        </a:solidFill>
        <a:ln w="9525" cap="flat" cmpd="sng" algn="ctr">
          <a:solidFill>
            <a:schemeClr val="accent2">
              <a:hueOff val="9450020"/>
              <a:satOff val="0"/>
              <a:lumOff val="-99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/>
            <a:t>Przyjmują słowo, ale stają się wygodni </a:t>
          </a:r>
          <a:br>
            <a:rPr lang="pl-PL" sz="2000" b="1" kern="1200" dirty="0"/>
          </a:br>
          <a:r>
            <a:rPr lang="pl-PL" sz="2000" b="1" kern="1200" dirty="0"/>
            <a:t>(</a:t>
          </a:r>
          <a:r>
            <a:rPr lang="pl-PL" sz="2000" b="1" kern="1200" dirty="0" smtClean="0"/>
            <a:t>Marek 4,18-19</a:t>
          </a:r>
          <a:r>
            <a:rPr lang="pl-PL" sz="2000" b="1" kern="1200" dirty="0"/>
            <a:t>).</a:t>
          </a:r>
          <a:endParaRPr lang="es-ES" sz="2000" b="1" kern="1200" dirty="0"/>
        </a:p>
      </dsp:txBody>
      <dsp:txXfrm>
        <a:off x="6615466" y="3711491"/>
        <a:ext cx="2962091" cy="899323"/>
      </dsp:txXfrm>
    </dsp:sp>
    <dsp:sp modelId="{3E21B8AA-6BE1-48BB-9AA7-0F2EFA4E13D4}">
      <dsp:nvSpPr>
        <dsp:cNvPr id="0" name=""/>
        <dsp:cNvSpPr/>
      </dsp:nvSpPr>
      <dsp:spPr>
        <a:xfrm>
          <a:off x="325814" y="2977492"/>
          <a:ext cx="4017581" cy="160188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14175029"/>
              <a:satOff val="0"/>
              <a:lumOff val="-14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b="1" kern="1200" dirty="0"/>
            <a:t>Znoszą próby i nie popadają  w samozadowolenie. Przynoszą owoce </a:t>
          </a:r>
          <a:r>
            <a:rPr lang="pl-PL" sz="1800" b="1" kern="1200" dirty="0" smtClean="0"/>
            <a:t>(Marek 4,20).</a:t>
          </a:r>
          <a:endParaRPr lang="es-ES" sz="1800" b="1" kern="1200" dirty="0"/>
        </a:p>
      </dsp:txBody>
      <dsp:txXfrm>
        <a:off x="325814" y="3377964"/>
        <a:ext cx="2812306" cy="1201414"/>
      </dsp:txXfrm>
    </dsp:sp>
    <dsp:sp modelId="{39112137-0F1D-44D8-945A-5202FCF184D6}">
      <dsp:nvSpPr>
        <dsp:cNvPr id="0" name=""/>
        <dsp:cNvSpPr/>
      </dsp:nvSpPr>
      <dsp:spPr>
        <a:xfrm>
          <a:off x="5345998" y="0"/>
          <a:ext cx="4231559" cy="100981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4725010"/>
              <a:satOff val="0"/>
              <a:lumOff val="-49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/>
            <a:t>Przyjmują słowo, ale nie wytrzymują prób (</a:t>
          </a:r>
          <a:r>
            <a:rPr lang="pl-PL" sz="2000" b="1" kern="1200" dirty="0" smtClean="0"/>
            <a:t>Marek 4,16-17</a:t>
          </a:r>
          <a:r>
            <a:rPr lang="pl-PL" sz="2000" b="1" kern="1200" dirty="0"/>
            <a:t>).</a:t>
          </a:r>
          <a:endParaRPr lang="es-ES" sz="2000" b="1" kern="1200" dirty="0"/>
        </a:p>
      </dsp:txBody>
      <dsp:txXfrm>
        <a:off x="6615466" y="0"/>
        <a:ext cx="2962091" cy="757362"/>
      </dsp:txXfrm>
    </dsp:sp>
    <dsp:sp modelId="{5804DF38-08B4-4912-B8B9-426D8DAFB991}">
      <dsp:nvSpPr>
        <dsp:cNvPr id="0" name=""/>
        <dsp:cNvSpPr/>
      </dsp:nvSpPr>
      <dsp:spPr>
        <a:xfrm>
          <a:off x="307422" y="0"/>
          <a:ext cx="4409476" cy="100981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b="1" kern="1200" dirty="0"/>
            <a:t>Nie są zainteresowani, </a:t>
          </a:r>
          <a:br>
            <a:rPr lang="pl-PL" sz="1800" b="1" kern="1200" dirty="0"/>
          </a:br>
          <a:r>
            <a:rPr lang="pl-PL" sz="1800" b="1" kern="1200" dirty="0"/>
            <a:t>a szatan prowadzi ich na manowce (</a:t>
          </a:r>
          <a:r>
            <a:rPr lang="pl-PL" sz="1800" b="1" kern="1200" dirty="0" smtClean="0"/>
            <a:t>Marek 4,15</a:t>
          </a:r>
          <a:r>
            <a:rPr lang="pl-PL" sz="1800" b="1" kern="1200" dirty="0"/>
            <a:t>)</a:t>
          </a:r>
          <a:endParaRPr lang="es-ES" sz="1800" b="1" kern="1200" dirty="0"/>
        </a:p>
      </dsp:txBody>
      <dsp:txXfrm>
        <a:off x="307422" y="0"/>
        <a:ext cx="3086633" cy="757362"/>
      </dsp:txXfrm>
    </dsp:sp>
    <dsp:sp modelId="{E4BC403A-C3ED-4131-9EDB-897F78181761}">
      <dsp:nvSpPr>
        <dsp:cNvPr id="0" name=""/>
        <dsp:cNvSpPr/>
      </dsp:nvSpPr>
      <dsp:spPr>
        <a:xfrm>
          <a:off x="2916219" y="279136"/>
          <a:ext cx="1980530" cy="1980530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drodze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16219" y="279136"/>
        <a:ext cx="1980530" cy="1980530"/>
      </dsp:txXfrm>
    </dsp:sp>
    <dsp:sp modelId="{7C2D19D2-3A29-4CC8-812B-7D17A6A5BD12}">
      <dsp:nvSpPr>
        <dsp:cNvPr id="0" name=""/>
        <dsp:cNvSpPr/>
      </dsp:nvSpPr>
      <dsp:spPr>
        <a:xfrm rot="5400000">
          <a:off x="4988229" y="279136"/>
          <a:ext cx="1980530" cy="1980530"/>
        </a:xfrm>
        <a:prstGeom prst="pieWedge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hade val="51000"/>
                <a:satMod val="130000"/>
              </a:schemeClr>
            </a:gs>
            <a:gs pos="80000">
              <a:schemeClr val="accent2">
                <a:hueOff val="4725010"/>
                <a:satOff val="0"/>
                <a:lumOff val="-4967"/>
                <a:alphaOff val="0"/>
                <a:shade val="93000"/>
                <a:satMod val="13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Miedzy kamieniami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4988229" y="279136"/>
        <a:ext cx="1980530" cy="1980530"/>
      </dsp:txXfrm>
    </dsp:sp>
    <dsp:sp modelId="{A6F7080D-E7C6-4714-88CE-67A29D69A07B}">
      <dsp:nvSpPr>
        <dsp:cNvPr id="0" name=""/>
        <dsp:cNvSpPr/>
      </dsp:nvSpPr>
      <dsp:spPr>
        <a:xfrm rot="10800000">
          <a:off x="4988229" y="2351147"/>
          <a:ext cx="1980530" cy="1980530"/>
        </a:xfrm>
        <a:prstGeom prst="pieWedge">
          <a:avLst/>
        </a:prstGeom>
        <a:gradFill rotWithShape="0">
          <a:gsLst>
            <a:gs pos="0">
              <a:schemeClr val="accent2">
                <a:hueOff val="9450020"/>
                <a:satOff val="0"/>
                <a:lumOff val="-9935"/>
                <a:alphaOff val="0"/>
                <a:shade val="51000"/>
                <a:satMod val="130000"/>
              </a:schemeClr>
            </a:gs>
            <a:gs pos="80000">
              <a:schemeClr val="accent2">
                <a:hueOff val="9450020"/>
                <a:satOff val="0"/>
                <a:lumOff val="-9935"/>
                <a:alphaOff val="0"/>
                <a:shade val="93000"/>
                <a:satMod val="130000"/>
              </a:schemeClr>
            </a:gs>
            <a:gs pos="100000">
              <a:schemeClr val="accent2">
                <a:hueOff val="9450020"/>
                <a:satOff val="0"/>
                <a:lumOff val="-99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Między cierniami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988229" y="2351147"/>
        <a:ext cx="1980530" cy="1980530"/>
      </dsp:txXfrm>
    </dsp:sp>
    <dsp:sp modelId="{C536AB7B-425C-4E0D-B8D3-38DA9C16A1A0}">
      <dsp:nvSpPr>
        <dsp:cNvPr id="0" name=""/>
        <dsp:cNvSpPr/>
      </dsp:nvSpPr>
      <dsp:spPr>
        <a:xfrm rot="16200000">
          <a:off x="2916219" y="2351147"/>
          <a:ext cx="1980530" cy="1980530"/>
        </a:xfrm>
        <a:prstGeom prst="pieWedg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dobrej glebie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2916219" y="2351147"/>
        <a:ext cx="1980530" cy="1980530"/>
      </dsp:txXfrm>
    </dsp:sp>
    <dsp:sp modelId="{0DCB8363-C161-499C-AA30-118274397EFE}">
      <dsp:nvSpPr>
        <dsp:cNvPr id="0" name=""/>
        <dsp:cNvSpPr/>
      </dsp:nvSpPr>
      <dsp:spPr>
        <a:xfrm>
          <a:off x="4600585" y="1893749"/>
          <a:ext cx="683809" cy="594616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CA6D5FA-4612-42E9-B85B-6FC124476DE1}">
      <dsp:nvSpPr>
        <dsp:cNvPr id="0" name=""/>
        <dsp:cNvSpPr/>
      </dsp:nvSpPr>
      <dsp:spPr>
        <a:xfrm rot="10800000">
          <a:off x="4600585" y="2122448"/>
          <a:ext cx="683809" cy="594616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A808DD-1189-44FF-B581-DD7BBCE32F8A}">
      <dsp:nvSpPr>
        <dsp:cNvPr id="0" name=""/>
        <dsp:cNvSpPr/>
      </dsp:nvSpPr>
      <dsp:spPr>
        <a:xfrm rot="10800000">
          <a:off x="142808" y="376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Trawa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42808" y="376"/>
        <a:ext cx="1596854" cy="358102"/>
      </dsp:txXfrm>
    </dsp:sp>
    <dsp:sp modelId="{C0B3A958-0776-44B9-B7C7-E8872E090D6B}">
      <dsp:nvSpPr>
        <dsp:cNvPr id="0" name=""/>
        <dsp:cNvSpPr/>
      </dsp:nvSpPr>
      <dsp:spPr>
        <a:xfrm>
          <a:off x="9523" y="376"/>
          <a:ext cx="358102" cy="358102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AA26D14-39E6-4E82-9B46-13471A44E430}">
      <dsp:nvSpPr>
        <dsp:cNvPr id="0" name=""/>
        <dsp:cNvSpPr/>
      </dsp:nvSpPr>
      <dsp:spPr>
        <a:xfrm rot="10800000">
          <a:off x="142808" y="465374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shade val="51000"/>
                <a:satMod val="130000"/>
              </a:schemeClr>
            </a:gs>
            <a:gs pos="80000">
              <a:schemeClr val="accent2">
                <a:hueOff val="7087515"/>
                <a:satOff val="0"/>
                <a:lumOff val="-7451"/>
                <a:alphaOff val="0"/>
                <a:shade val="93000"/>
                <a:satMod val="13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Kłos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42808" y="465374"/>
        <a:ext cx="1596854" cy="358102"/>
      </dsp:txXfrm>
    </dsp:sp>
    <dsp:sp modelId="{1AC7A243-61B0-4E04-8942-4D8F704535D2}">
      <dsp:nvSpPr>
        <dsp:cNvPr id="0" name=""/>
        <dsp:cNvSpPr/>
      </dsp:nvSpPr>
      <dsp:spPr>
        <a:xfrm>
          <a:off x="9523" y="465374"/>
          <a:ext cx="358102" cy="358102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11DDA5F-B481-4D23-8A95-865B9A8A4D1D}">
      <dsp:nvSpPr>
        <dsp:cNvPr id="0" name=""/>
        <dsp:cNvSpPr/>
      </dsp:nvSpPr>
      <dsp:spPr>
        <a:xfrm rot="10800000">
          <a:off x="142808" y="930373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Ziarno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42808" y="930373"/>
        <a:ext cx="1596854" cy="358102"/>
      </dsp:txXfrm>
    </dsp:sp>
    <dsp:sp modelId="{22BDD43C-4E0C-456C-8FF6-04452655EE07}">
      <dsp:nvSpPr>
        <dsp:cNvPr id="0" name=""/>
        <dsp:cNvSpPr/>
      </dsp:nvSpPr>
      <dsp:spPr>
        <a:xfrm>
          <a:off x="9523" y="930373"/>
          <a:ext cx="358102" cy="358102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BC017-21D1-4603-8DDA-F0CCFD6B99B1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D2432-C65C-4967-AC8B-A6F7478A58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9374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D2432-C65C-4967-AC8B-A6F7478A5871}" type="slidenum">
              <a:rPr lang="es-E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80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C32431B-1EB7-F00B-43A4-82F6C3165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9224720-258D-2A71-6F2A-7B023599D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CBCA337-5DF3-D4C5-41A6-CB4F2A39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E147193-F216-87A4-6CC0-DDF6008F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7230795-B7A8-7770-97BC-FAD8BA4E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797502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A8858E0-65D4-40F5-0C5D-DD5966EB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AFBB28C-9EBC-7E54-82F3-18A8C1C66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D51A7F6-7CF9-362E-3553-F9D3231A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C128D42-7CFD-2788-88AD-7E983012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FE1D1AF-501C-883F-CCE5-D55EEB25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5656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AD033C02-79F0-34BD-93E0-3ACFE238D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774F05AD-CCD7-628F-77E0-D54526BD2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7655AAE-6062-60EC-8137-9A55ADAE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3D69D5E-E045-96B4-58AA-0C0E2095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4853F5A-51B6-A212-C0A2-1284E5DEF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668573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33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309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2816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628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20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53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551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7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2BCC953-E709-374B-2365-56FA4D73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9482EDB-4824-AA59-6FF4-D9E74DBE8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30B9E7E-8C6F-8632-E944-244352F1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E40406D-BB8E-4A3E-635E-1FDE4B8C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C25D7D7-37B9-DEDB-47C1-E1513991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875649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204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522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337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32431B-1EB7-F00B-43A4-82F6C3165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9224720-258D-2A71-6F2A-7B023599D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CBCA337-5DF3-D4C5-41A6-CB4F2A39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E147193-F216-87A4-6CC0-DDF6008F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7230795-B7A8-7770-97BC-FAD8BA4E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50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BCC953-E709-374B-2365-56FA4D73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9482EDB-4824-AA59-6FF4-D9E74DBE8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30B9E7E-8C6F-8632-E944-244352F1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E40406D-BB8E-4A3E-635E-1FDE4B8C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C25D7D7-37B9-DEDB-47C1-E1513991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56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18E1854-9053-B88D-77E6-12927D1E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045A6D7-E0AD-1E01-3CBA-8F2661C2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3AB49CB-F2DE-5045-4B4A-DF767574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2E87A74-D691-F45E-AF6E-DF8318B4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6D3D429-1056-3233-4091-044CC1F1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70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DC17DD-B2E9-D96A-763A-542FBE3B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7535A7C-269E-0AFE-19BE-1ED78E2B9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86126C8-323A-83D1-3FD0-8B75B1CAE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EFADCD1-4E23-058E-7C88-72C7347E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7B63B27-094E-ACFA-FEF4-945566E8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401A431-2AED-F499-B830-496863AF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75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13C281-7C09-8869-A6FB-5756AAC8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084629B-F1CD-21EC-8036-BB9F2B321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0C346B5-FF33-AC5E-9B3F-D5E1D5C78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2915671B-3D11-886F-4EF4-5BA38E82F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925FD56-A2AC-8AA2-C393-C8216D623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E9A3448F-6773-F3A4-8485-6800A771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1C63226-2A76-3746-A27A-AB80AAB9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AB9363B-F98E-6F6D-43C1-EA257A38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29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278331-7434-F473-3533-B69530ED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8D46C762-36CD-6820-A2C0-504E0A30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6F36B82-709A-B5D6-129D-DDF91D219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6EA9A60-62E7-77E0-5260-F5C5FCF3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41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E25FCA5-129F-A028-6847-B0614C64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37362C6C-FD46-D6B6-656D-99333DC7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37C43A4-4D65-8495-CA42-5483F9B3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90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8E1854-9053-B88D-77E6-12927D1E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045A6D7-E0AD-1E01-3CBA-8F2661C2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3AB49CB-F2DE-5045-4B4A-DF767574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2E87A74-D691-F45E-AF6E-DF8318B4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6D3D429-1056-3233-4091-044CC1F1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957705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65BADC-ED79-30A4-3D79-5CF16BBE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5EA37E7-0BE7-8BF8-67F4-119F86D6A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1054B89-28A2-A125-306B-699048836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7AC0811-46D8-DBE8-261C-830F1E93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5C89B8E-8E6E-E31B-C261-2B541B08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7AB2093-BC89-D65F-24A6-5F68C6B6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57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9CC500-F119-570A-718F-E6311879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BC43199-765C-6C6E-072D-07AA15175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C2B6C37-9A9D-02E9-F6EB-3294E69E6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C0F6D76-F2B7-8799-96DF-C578209A9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767E960-44EA-2B95-FCA6-575C656B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81ADAD6-D353-2E30-898A-32E323A7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96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8858E0-65D4-40F5-0C5D-DD5966EB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AFBB28C-9EBC-7E54-82F3-18A8C1C66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51A7F6-7CF9-362E-3553-F9D3231A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C128D42-7CFD-2788-88AD-7E983012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FE1D1AF-501C-883F-CCE5-D55EEB25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56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D033C02-79F0-34BD-93E0-3ACFE238D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74F05AD-CCD7-628F-77E0-D54526BD2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7655AAE-6062-60EC-8137-9A55ADAE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3D69D5E-E045-96B4-58AA-0C0E2095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4853F5A-51B6-A212-C0A2-1284E5DEF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85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5DC17DD-B2E9-D96A-763A-542FBE3B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7535A7C-269E-0AFE-19BE-1ED78E2B9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F86126C8-323A-83D1-3FD0-8B75B1CAE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EFADCD1-4E23-058E-7C88-72C7347E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7B63B27-094E-ACFA-FEF4-945566E8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401A431-2AED-F499-B830-496863AF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50751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13C281-7C09-8869-A6FB-5756AAC8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084629B-F1CD-21EC-8036-BB9F2B321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30C346B5-FF33-AC5E-9B3F-D5E1D5C78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2915671B-3D11-886F-4EF4-5BA38E82F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3925FD56-A2AC-8AA2-C393-C8216D623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E9A3448F-6773-F3A4-8485-6800A771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01C63226-2A76-3746-A27A-AB80AAB9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CAB9363B-F98E-6F6D-43C1-EA257A38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771293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278331-7434-F473-3533-B69530ED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8D46C762-36CD-6820-A2C0-504E0A30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C6F36B82-709A-B5D6-129D-DDF91D219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26EA9A60-62E7-77E0-5260-F5C5FCF3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344191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1E25FCA5-129F-A028-6847-B0614C64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37362C6C-FD46-D6B6-656D-99333DC7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37C43A4-4D65-8495-CA42-5483F9B3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29902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865BADC-ED79-30A4-3D79-5CF16BBE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5EA37E7-0BE7-8BF8-67F4-119F86D6A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61054B89-28A2-A125-306B-699048836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7AC0811-46D8-DBE8-261C-830F1E93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5C89B8E-8E6E-E31B-C261-2B541B08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7AB2093-BC89-D65F-24A6-5F68C6B6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070578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9CC500-F119-570A-718F-E6311879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4BC43199-765C-6C6E-072D-07AA15175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3C2B6C37-9A9D-02E9-F6EB-3294E69E6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C0F6D76-F2B7-8799-96DF-C578209A9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767E960-44EA-2B95-FCA6-575C656B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81ADAD6-D353-2E30-898A-32E323A7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083966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AE9C715-1C13-2014-7369-5DC65227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0AC1F11-E218-F4B6-1A6D-C16340255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E7D46E0-18A1-834C-C908-7FC3134D2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F3C6C-ABC7-40AF-8981-6784D4F800DF}" type="datetimeFigureOut">
              <a:rPr lang="es-ES" smtClean="0"/>
              <a:pPr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43AD431-2022-2D6F-250B-AB896A366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9CD201F-7B7A-D8F1-55EF-F52237689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7E46DF-C07B-4FCE-A9C6-46C3A1B6B0D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42920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614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4AE9C715-1C13-2014-7369-5DC65227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0AC1F11-E218-F4B6-1A6D-C16340255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E7D46E0-18A1-834C-C908-7FC3134D2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F3C6C-ABC7-40AF-8981-6784D4F800D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25/07/2024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43AD431-2022-2D6F-250B-AB896A366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9CD201F-7B7A-D8F1-55EF-F52237689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7E46DF-C07B-4FCE-A9C6-46C3A1B6B0D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920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0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diagramData" Target="../diagrams/data3.xml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microsoft.com/office/2007/relationships/diagramDrawing" Target="../diagrams/drawing3.xml"/><Relationship Id="rId4" Type="http://schemas.openxmlformats.org/officeDocument/2006/relationships/image" Target="../media/image36.jpeg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6.svg"/><Relationship Id="rId3" Type="http://schemas.openxmlformats.org/officeDocument/2006/relationships/image" Target="../media/image21.jpeg"/><Relationship Id="rId7" Type="http://schemas.openxmlformats.org/officeDocument/2006/relationships/diagramData" Target="../diagrams/data1.xml"/><Relationship Id="rId12" Type="http://schemas.openxmlformats.org/officeDocument/2006/relationships/image" Target="../media/image25.png"/><Relationship Id="rId2" Type="http://schemas.openxmlformats.org/officeDocument/2006/relationships/image" Target="../media/image20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jpeg"/><Relationship Id="rId11" Type="http://schemas.microsoft.com/office/2007/relationships/diagramDrawing" Target="../diagrams/drawing1.xml"/><Relationship Id="rId5" Type="http://schemas.openxmlformats.org/officeDocument/2006/relationships/image" Target="../media/image23.jpeg"/><Relationship Id="rId15" Type="http://schemas.openxmlformats.org/officeDocument/2006/relationships/image" Target="../media/image2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2.jpe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5.png"/><Relationship Id="rId2" Type="http://schemas.openxmlformats.org/officeDocument/2006/relationships/image" Target="../media/image29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3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3F41259A-14CC-137A-E0CC-277EF8DC58C4}"/>
              </a:ext>
            </a:extLst>
          </p:cNvPr>
          <p:cNvSpPr txBox="1"/>
          <p:nvPr/>
        </p:nvSpPr>
        <p:spPr>
          <a:xfrm>
            <a:off x="0" y="2279760"/>
            <a:ext cx="68028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 w="22225">
                  <a:solidFill>
                    <a:srgbClr val="6633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PRZYPOWIEŚCI</a:t>
            </a:r>
            <a:endParaRPr lang="en" sz="6600" b="1" dirty="0">
              <a:ln w="22225">
                <a:solidFill>
                  <a:srgbClr val="6633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7E522BC-B18A-B9DC-6AD7-0754F19ECA89}"/>
              </a:ext>
            </a:extLst>
          </p:cNvPr>
          <p:cNvSpPr txBox="1"/>
          <p:nvPr/>
        </p:nvSpPr>
        <p:spPr>
          <a:xfrm>
            <a:off x="9005764" y="6378943"/>
            <a:ext cx="2672526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l-PL" sz="1600" b="1" dirty="0" smtClean="0"/>
              <a:t>Lekcja 4 na 27. lipca </a:t>
            </a:r>
            <a:r>
              <a:rPr lang="en" sz="1600" b="1" dirty="0" smtClean="0"/>
              <a:t>2024</a:t>
            </a:r>
            <a:endParaRPr lang="en" sz="1600" b="1" dirty="0"/>
          </a:p>
        </p:txBody>
      </p:sp>
    </p:spTree>
    <p:extLst>
      <p:ext uri="{BB962C8B-B14F-4D97-AF65-F5344CB8AC3E}">
        <p14:creationId xmlns="" xmlns:p14="http://schemas.microsoft.com/office/powerpoint/2010/main" val="1581795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6A49F356-FC7D-D4D0-DB76-C58EF66597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625077"/>
          </a:xfrm>
          <a:prstGeom prst="rect">
            <a:avLst/>
          </a:prstGeom>
          <a:blipFill dpi="0"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Imagen 21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xmlns="" id="{4B245EE1-9557-849B-8D9C-9CD97985D0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59215" y="2120630"/>
            <a:ext cx="3822485" cy="1482358"/>
          </a:xfrm>
          <a:prstGeom prst="rect">
            <a:avLst/>
          </a:prstGeom>
          <a:ln w="127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6679582-5A52-079D-D1B8-3AE458804CFD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>
            <a:defPPr>
              <a:defRPr lang="es-ES"/>
            </a:defPPr>
            <a:lvl1pPr algn="ctr">
              <a:defRPr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pl-PL" dirty="0">
                <a:ln w="22225">
                  <a:solidFill>
                    <a:srgbClr val="F4B2E7">
                      <a:lumMod val="90000"/>
                    </a:srgbClr>
                  </a:solidFill>
                  <a:prstDash val="solid"/>
                </a:ln>
                <a:solidFill>
                  <a:srgbClr val="F4B2E7">
                    <a:lumMod val="90000"/>
                  </a:srgbClr>
                </a:solidFill>
              </a:rPr>
              <a:t>WZROST I ZIARNKO GORCZYCY</a:t>
            </a:r>
            <a:endParaRPr lang="es-ES" dirty="0">
              <a:ln w="22225">
                <a:solidFill>
                  <a:srgbClr val="F4B2E7">
                    <a:lumMod val="90000"/>
                  </a:srgbClr>
                </a:solidFill>
                <a:prstDash val="solid"/>
              </a:ln>
              <a:solidFill>
                <a:srgbClr val="F4B2E7">
                  <a:lumMod val="90000"/>
                </a:srgb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133E214-DE09-4FD1-DD9B-01595DBFB045}"/>
              </a:ext>
            </a:extLst>
          </p:cNvPr>
          <p:cNvSpPr txBox="1"/>
          <p:nvPr/>
        </p:nvSpPr>
        <p:spPr>
          <a:xfrm>
            <a:off x="114300" y="729852"/>
            <a:ext cx="58674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„I </a:t>
            </a:r>
            <a:r>
              <a:rPr lang="pl-P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mówił: Tak jest z Królestwem Bożym, jak z nasieniem, które człowiek rzuca w </a:t>
            </a:r>
            <a:r>
              <a:rPr lang="pl-PL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ziemię</a:t>
            </a:r>
            <a:r>
              <a:rPr lang="es-E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</a:t>
            </a:r>
            <a:r>
              <a:rPr lang="pl-PL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pl-PL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26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6F3F5AE-BA46-9096-8B17-5EB7F22E9EE6}"/>
              </a:ext>
            </a:extLst>
          </p:cNvPr>
          <p:cNvSpPr txBox="1"/>
          <p:nvPr/>
        </p:nvSpPr>
        <p:spPr>
          <a:xfrm>
            <a:off x="114299" y="1639394"/>
            <a:ext cx="580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Jezus przypomina cykl wzrostu zboża (</a:t>
            </a:r>
            <a:r>
              <a:rPr lang="pl-PL" sz="2000" b="1" dirty="0" err="1">
                <a:solidFill>
                  <a:prstClr val="black"/>
                </a:solidFill>
              </a:rPr>
              <a:t>Mk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4,28</a:t>
            </a:r>
            <a:r>
              <a:rPr lang="pl-PL" sz="2000" b="1" dirty="0">
                <a:solidFill>
                  <a:prstClr val="black"/>
                </a:solidFill>
              </a:rPr>
              <a:t>):</a:t>
            </a:r>
            <a:endParaRPr lang="es-ES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56C01E1E-25E5-1284-D800-8714ED0F13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09279413"/>
              </p:ext>
            </p:extLst>
          </p:nvPr>
        </p:nvGraphicFramePr>
        <p:xfrm>
          <a:off x="209547" y="2347281"/>
          <a:ext cx="1877559" cy="128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A5515E3-ABF8-648A-766D-5ECFFAD27B7B}"/>
              </a:ext>
            </a:extLst>
          </p:cNvPr>
          <p:cNvSpPr txBox="1"/>
          <p:nvPr/>
        </p:nvSpPr>
        <p:spPr>
          <a:xfrm>
            <a:off x="95238" y="3636133"/>
            <a:ext cx="5800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Jest to proces, który zależy od Boga, a nie od człowieka (</a:t>
            </a:r>
            <a:r>
              <a:rPr lang="pl-PL" sz="2000" b="1" dirty="0" err="1">
                <a:solidFill>
                  <a:prstClr val="black"/>
                </a:solidFill>
              </a:rPr>
              <a:t>Mk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4,27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5C74D90A-619A-87EE-8492-E24BD32D941B}"/>
              </a:ext>
            </a:extLst>
          </p:cNvPr>
          <p:cNvSpPr txBox="1"/>
          <p:nvPr/>
        </p:nvSpPr>
        <p:spPr>
          <a:xfrm>
            <a:off x="6210300" y="729852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„Jest </a:t>
            </a:r>
            <a:r>
              <a:rPr lang="pl-P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jak ziarno gorczyczne, które, gdy zostanie zasiane do ziemi, jest najmniejsze ze wszystkich nasion na </a:t>
            </a:r>
            <a:r>
              <a:rPr lang="pl-PL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ziemi</a:t>
            </a:r>
            <a:r>
              <a:rPr lang="es-E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</a:t>
            </a:r>
            <a:r>
              <a:rPr lang="pl-PL" sz="1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</a:t>
            </a:r>
            <a:r>
              <a:rPr lang="pl-PL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pl-PL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31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DB81604-DD2D-F704-DB39-3349C9671274}"/>
              </a:ext>
            </a:extLst>
          </p:cNvPr>
          <p:cNvSpPr txBox="1"/>
          <p:nvPr/>
        </p:nvSpPr>
        <p:spPr>
          <a:xfrm>
            <a:off x="6162680" y="2861809"/>
            <a:ext cx="33248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W ciągu 50 dni od wysiewu gorczyca osiąga 30-40 cm wysokości i jest już zdolna do produkcji owoców nadających się do zbioru. Może dorastać do 7 m wysokości.</a:t>
            </a:r>
            <a:endParaRPr lang="es-ES" sz="2000" b="1" dirty="0">
              <a:solidFill>
                <a:prstClr val="black"/>
              </a:solidFill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5DA2ED06-56A0-49F9-68DB-3E63646D14A4}"/>
              </a:ext>
            </a:extLst>
          </p:cNvPr>
          <p:cNvCxnSpPr>
            <a:cxnSpLocks/>
          </p:cNvCxnSpPr>
          <p:nvPr/>
        </p:nvCxnSpPr>
        <p:spPr>
          <a:xfrm>
            <a:off x="6096000" y="740866"/>
            <a:ext cx="0" cy="60268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agen 1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xmlns="" id="{EA4DB86F-5B4E-8784-24CE-C5F41FEDA8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54242" y="1882154"/>
            <a:ext cx="2495550" cy="281733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persona, exterior, mujer, hombre&#10;&#10;Descripción generada automáticamente">
            <a:extLst>
              <a:ext uri="{FF2B5EF4-FFF2-40B4-BE49-F238E27FC236}">
                <a16:creationId xmlns:a16="http://schemas.microsoft.com/office/drawing/2014/main" xmlns="" id="{8C9D9AD6-0C2D-5C2F-77C2-EC1F271BF3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96123" y="4342925"/>
            <a:ext cx="2358736" cy="2358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CE22B2D3-3591-86E5-CA8F-CC70D6D7F7B3}"/>
              </a:ext>
            </a:extLst>
          </p:cNvPr>
          <p:cNvSpPr txBox="1"/>
          <p:nvPr/>
        </p:nvSpPr>
        <p:spPr>
          <a:xfrm>
            <a:off x="100011" y="4237051"/>
            <a:ext cx="34623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Takie jest ziarno ewangelii zasiane w żyznej glebie wierzącego.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0896F7DA-969D-8457-DA5F-32F5268133E0}"/>
              </a:ext>
            </a:extLst>
          </p:cNvPr>
          <p:cNvSpPr txBox="1"/>
          <p:nvPr/>
        </p:nvSpPr>
        <p:spPr>
          <a:xfrm>
            <a:off x="6149915" y="4942073"/>
            <a:ext cx="58816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Początek był oczywiście niewielki: 120 „niewykształconych” osób zgromadzonych w ukryciu pokoju w Jerozolimie.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CD957CFA-C2FB-A3FA-61DE-8DC062159A25}"/>
              </a:ext>
            </a:extLst>
          </p:cNvPr>
          <p:cNvSpPr txBox="1"/>
          <p:nvPr/>
        </p:nvSpPr>
        <p:spPr>
          <a:xfrm>
            <a:off x="6162680" y="1625183"/>
            <a:ext cx="32527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Królestwo Niebieskie można porównać do małego ziarnka gorczycy (</a:t>
            </a:r>
            <a:r>
              <a:rPr lang="pl-PL" sz="2000" b="1" dirty="0" err="1">
                <a:solidFill>
                  <a:prstClr val="black"/>
                </a:solidFill>
              </a:rPr>
              <a:t>Mk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4,30-31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F519F5FB-6051-0E07-9319-FF08FA4499B3}"/>
              </a:ext>
            </a:extLst>
          </p:cNvPr>
          <p:cNvSpPr txBox="1"/>
          <p:nvPr/>
        </p:nvSpPr>
        <p:spPr>
          <a:xfrm>
            <a:off x="6162680" y="5845228"/>
            <a:ext cx="5969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Jednak religia ta rozprzestrzeniła się na cały świat, i </a:t>
            </a:r>
            <a:r>
              <a:rPr lang="pl-PL" sz="2000" b="1">
                <a:solidFill>
                  <a:prstClr val="black"/>
                </a:solidFill>
              </a:rPr>
              <a:t>stała się religią </a:t>
            </a:r>
            <a:r>
              <a:rPr lang="pl-PL" sz="2000" b="1" dirty="0">
                <a:solidFill>
                  <a:prstClr val="black"/>
                </a:solidFill>
              </a:rPr>
              <a:t>o największej liczbie wyznawców.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BB501A1F-FE54-8CA2-748A-928CE1284882}"/>
              </a:ext>
            </a:extLst>
          </p:cNvPr>
          <p:cNvSpPr txBox="1"/>
          <p:nvPr/>
        </p:nvSpPr>
        <p:spPr>
          <a:xfrm>
            <a:off x="95238" y="5184954"/>
            <a:ext cx="34623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Dzięki działaniu Ducha Świętego wzrastamy coraz bardziej w prawdzie... aż do przyjścia Jezusa (</a:t>
            </a:r>
            <a:r>
              <a:rPr lang="pl-PL" sz="2000" b="1" dirty="0" err="1">
                <a:solidFill>
                  <a:prstClr val="black"/>
                </a:solidFill>
              </a:rPr>
              <a:t>Mk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4,29</a:t>
            </a:r>
            <a:r>
              <a:rPr lang="pl-PL" sz="2000" b="1" dirty="0">
                <a:solidFill>
                  <a:prstClr val="black"/>
                </a:solidFill>
              </a:rPr>
              <a:t>; </a:t>
            </a:r>
            <a:r>
              <a:rPr lang="pl-PL" sz="2000" b="1" dirty="0" err="1">
                <a:solidFill>
                  <a:prstClr val="black"/>
                </a:solidFill>
              </a:rPr>
              <a:t>Mt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13,39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s-E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60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A808DD-1189-44FF-B581-DD7BBCE32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ABA808DD-1189-44FF-B581-DD7BBCE32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A26D14-39E6-4E82-9B46-13471A44E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9AA26D14-39E6-4E82-9B46-13471A44E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1DDA5F-B481-4D23-8A95-865B9A8A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111DDA5F-B481-4D23-8A95-865B9A8A4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7" grpId="0"/>
      <p:bldP spid="8" grpId="0" animBg="1"/>
      <p:bldP spid="9" grpId="0"/>
      <p:bldP spid="24" grpId="0"/>
      <p:bldP spid="26" grpId="0"/>
      <p:bldP spid="28" grpId="0"/>
      <p:bldP spid="3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04639694-5BEF-CF76-0265-637437A0C8DF}"/>
              </a:ext>
            </a:extLst>
          </p:cNvPr>
          <p:cNvSpPr txBox="1"/>
          <p:nvPr/>
        </p:nvSpPr>
        <p:spPr>
          <a:xfrm>
            <a:off x="1268445" y="676074"/>
            <a:ext cx="950007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l-PL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„W przypowieściach i porównaniach znalazł On najlepszą metodę przekazywania Boskiej prawdy. Prostym językiem, posługując się figurami i ilustracjami zaczerpniętymi ze świata przyrody, otworzył przed słuchaczami duchową prawdę i dał wyraz cennym zasadom, które uleciałyby z ich umysłów i nie pozostawiłyby po sobie żadnego śladu, gdyby nie połączył swoich słów z poruszającymi scenami z życia, doświadczenia lub natury. W ten sposób wzbudzał ich zainteresowanie, pobudzał do dociekań, a gdy w pełni przyciągnął ich uwagę, zdecydowanie wywierał na nich wrażenie świadectwem prawdy. </a:t>
            </a:r>
            <a:r>
              <a:rPr lang="pl-PL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W ten sposób był w stanie zrobić wystarczające wrażenie na sercu, aby później Jego słuchacze mogli spojrzeć na rzecz, z którą połączył Swoją lekcję i przypomnieć sobie słowa Boskiego </a:t>
            </a:r>
            <a:r>
              <a:rPr lang="pl-PL" sz="2400" b="1" dirty="0" smtClean="0">
                <a:solidFill>
                  <a:srgbClr val="354800"/>
                </a:solidFill>
                <a:latin typeface="Constantia" panose="02030602050306030303" pitchFamily="18" charset="0"/>
              </a:rPr>
              <a:t>Nauczyciela.”</a:t>
            </a:r>
            <a:endParaRPr lang="es-ES" sz="2400" b="1" dirty="0">
              <a:solidFill>
                <a:srgbClr val="3548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3387825-029F-6CD4-E069-AAC21188EC30}"/>
              </a:ext>
            </a:extLst>
          </p:cNvPr>
          <p:cNvSpPr txBox="1"/>
          <p:nvPr/>
        </p:nvSpPr>
        <p:spPr>
          <a:xfrm>
            <a:off x="5463202" y="6012649"/>
            <a:ext cx="5504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354800"/>
                </a:solidFill>
              </a:rPr>
              <a:t>E. G. W. (</a:t>
            </a:r>
            <a:r>
              <a:rPr lang="pl-PL" sz="1600" b="1" i="1" dirty="0">
                <a:solidFill>
                  <a:srgbClr val="354800"/>
                </a:solidFill>
              </a:rPr>
              <a:t>Fundamenty chrześcijańskiej edukacji</a:t>
            </a:r>
            <a:r>
              <a:rPr lang="en-US" sz="1600" b="1" dirty="0">
                <a:solidFill>
                  <a:srgbClr val="354800"/>
                </a:solidFill>
              </a:rPr>
              <a:t>, </a:t>
            </a:r>
            <a:r>
              <a:rPr lang="pl-PL" sz="1600" b="1" dirty="0">
                <a:solidFill>
                  <a:srgbClr val="354800"/>
                </a:solidFill>
              </a:rPr>
              <a:t>s.</a:t>
            </a:r>
            <a:r>
              <a:rPr lang="en-US" sz="1600" b="1" dirty="0">
                <a:solidFill>
                  <a:srgbClr val="354800"/>
                </a:solidFill>
              </a:rPr>
              <a:t>236)</a:t>
            </a:r>
            <a:endParaRPr lang="es-ES" sz="1600" b="1" dirty="0">
              <a:solidFill>
                <a:srgbClr val="354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42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C29C59CE-9D5A-4E64-9F64-161998AB2D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E68F091-164F-4E23-76B4-27AC8BC7CB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/>
          <a:srcRect l="18833" r="18833"/>
          <a:stretch/>
        </p:blipFill>
        <p:spPr>
          <a:xfrm>
            <a:off x="2" y="2"/>
            <a:ext cx="3326945" cy="400291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con paraguas en la calle&#10;&#10;Descripción generada automáticamente">
            <a:extLst>
              <a:ext uri="{FF2B5EF4-FFF2-40B4-BE49-F238E27FC236}">
                <a16:creationId xmlns:a16="http://schemas.microsoft.com/office/drawing/2014/main" xmlns="" id="{8EB88AA6-7C66-FB7C-E53A-6D1F099488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7" b="1287"/>
          <a:stretch/>
        </p:blipFill>
        <p:spPr>
          <a:xfrm>
            <a:off x="3479536" y="0"/>
            <a:ext cx="3292739" cy="4010015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ketch line">
            <a:extLst>
              <a:ext uri="{FF2B5EF4-FFF2-40B4-BE49-F238E27FC236}">
                <a16:creationId xmlns:a16="http://schemas.microsoft.com/office/drawing/2014/main" xmlns="" id="{21D3D9F9-59C8-7816-EE36-EFAE51048D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6924863" y="6642834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xmlns="" id="{2EA3E16E-E32B-4992-ADBC-EA9C33A6FE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24864" y="169447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139D524-80B8-6788-7205-7F9A18A0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-11" t="38142" r="11"/>
          <a:stretch/>
        </p:blipFill>
        <p:spPr>
          <a:xfrm>
            <a:off x="1" y="4105274"/>
            <a:ext cx="6772274" cy="2752723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4C2E976-D658-63CD-BFF1-C173FAF02370}"/>
              </a:ext>
            </a:extLst>
          </p:cNvPr>
          <p:cNvSpPr txBox="1"/>
          <p:nvPr/>
        </p:nvSpPr>
        <p:spPr>
          <a:xfrm>
            <a:off x="6806483" y="271582"/>
            <a:ext cx="5223591" cy="53860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pPr algn="ctr"/>
            <a:r>
              <a:rPr lang="pl-PL" sz="32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„I rzekł do nich: Baczcie na to, co słyszycie! Jaką miarą mierzycie, taką wam odmierzą, a nawet wam przydadzą. Albowiem temu, który ma, będzie dodane, a temu, który nie ma, zostanie i to, co ma, odebrane</a:t>
            </a:r>
            <a:r>
              <a:rPr lang="es-ES" sz="32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”</a:t>
            </a:r>
            <a:endParaRPr lang="es-ES" sz="3200" b="1" dirty="0">
              <a:ln/>
              <a:solidFill>
                <a:srgbClr val="FFCE3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(</a:t>
            </a:r>
            <a:r>
              <a:rPr lang="pl-PL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Marek</a:t>
            </a:r>
            <a:r>
              <a:rPr lang="es-ES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4</a:t>
            </a:r>
            <a:r>
              <a:rPr lang="pl-PL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24</a:t>
            </a:r>
            <a:r>
              <a:rPr lang="pl-PL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-</a:t>
            </a:r>
            <a:r>
              <a:rPr lang="es-ES" sz="2400" b="1" dirty="0" smtClean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25)</a:t>
            </a:r>
            <a:endParaRPr lang="es-ES" sz="3200" b="1" dirty="0">
              <a:ln/>
              <a:solidFill>
                <a:srgbClr val="FFCE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86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00118D5-D531-B1AA-8703-B9665B9AC90B}"/>
              </a:ext>
            </a:extLst>
          </p:cNvPr>
          <p:cNvSpPr txBox="1"/>
          <p:nvPr/>
        </p:nvSpPr>
        <p:spPr>
          <a:xfrm>
            <a:off x="5791200" y="3714750"/>
            <a:ext cx="6400800" cy="3016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</a:rPr>
              <a:t>Powód istnienia przypowieści</a:t>
            </a:r>
            <a:r>
              <a:rPr lang="en" sz="2000" b="1" dirty="0" smtClean="0">
                <a:solidFill>
                  <a:schemeClr val="accent1">
                    <a:lumMod val="75000"/>
                  </a:schemeClr>
                </a:solidFill>
              </a:rPr>
              <a:t>. Mar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" sz="2000" b="1" dirty="0" smtClean="0">
                <a:solidFill>
                  <a:schemeClr val="accent1">
                    <a:lumMod val="75000"/>
                  </a:schemeClr>
                </a:solidFill>
              </a:rPr>
              <a:t>k 4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" sz="2000" b="1" dirty="0" smtClean="0">
                <a:solidFill>
                  <a:schemeClr val="accent1">
                    <a:lumMod val="75000"/>
                  </a:schemeClr>
                </a:solidFill>
              </a:rPr>
              <a:t>10-12</a:t>
            </a:r>
            <a:endParaRPr lang="es-E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Przypowieść o siewcy</a:t>
            </a:r>
            <a:r>
              <a:rPr lang="en" sz="20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Siewca wyszedł siać</a:t>
            </a:r>
            <a:r>
              <a:rPr lang="en" sz="2000" b="1" dirty="0" smtClean="0"/>
              <a:t>… Mar</a:t>
            </a:r>
            <a:r>
              <a:rPr lang="pl-PL" sz="2000" b="1" dirty="0" smtClean="0"/>
              <a:t>e</a:t>
            </a:r>
            <a:r>
              <a:rPr lang="en" sz="2000" b="1" dirty="0" smtClean="0"/>
              <a:t>k 4</a:t>
            </a:r>
            <a:r>
              <a:rPr lang="pl-PL" sz="2000" b="1" dirty="0" smtClean="0"/>
              <a:t>,</a:t>
            </a:r>
            <a:r>
              <a:rPr lang="en" sz="2000" b="1" dirty="0" smtClean="0"/>
              <a:t>1-9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Wyjaśnienie przypowieści</a:t>
            </a:r>
            <a:r>
              <a:rPr lang="en" sz="2000" b="1" dirty="0" smtClean="0"/>
              <a:t>. Mar</a:t>
            </a:r>
            <a:r>
              <a:rPr lang="pl-PL" sz="2000" b="1" dirty="0" smtClean="0"/>
              <a:t>e</a:t>
            </a:r>
            <a:r>
              <a:rPr lang="en" sz="2000" b="1" dirty="0" smtClean="0"/>
              <a:t>k 4</a:t>
            </a:r>
            <a:r>
              <a:rPr lang="pl-PL" sz="2000" b="1" dirty="0" smtClean="0"/>
              <a:t>,</a:t>
            </a:r>
            <a:r>
              <a:rPr lang="en" sz="2000" b="1" dirty="0" smtClean="0"/>
              <a:t>13-20</a:t>
            </a:r>
            <a:endParaRPr lang="en" sz="2000" b="1" dirty="0"/>
          </a:p>
          <a:p>
            <a:pPr>
              <a:spcBef>
                <a:spcPts val="1800"/>
              </a:spcBef>
            </a:pPr>
            <a:r>
              <a:rPr lang="pl-PL" sz="2000" b="1" dirty="0" smtClean="0">
                <a:solidFill>
                  <a:srgbClr val="9A0000"/>
                </a:solidFill>
              </a:rPr>
              <a:t>Inne przypowieści</a:t>
            </a:r>
            <a:r>
              <a:rPr lang="en" sz="2000" b="1" dirty="0" smtClean="0">
                <a:solidFill>
                  <a:srgbClr val="9A0000"/>
                </a:solidFill>
              </a:rPr>
              <a:t>:</a:t>
            </a:r>
            <a:endParaRPr lang="en" sz="2000" b="1" dirty="0">
              <a:solidFill>
                <a:srgbClr val="9A0000"/>
              </a:solidFill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Lampa i miara</a:t>
            </a:r>
            <a:r>
              <a:rPr lang="en" sz="2000" b="1" dirty="0" smtClean="0"/>
              <a:t>. Mar</a:t>
            </a:r>
            <a:r>
              <a:rPr lang="pl-PL" sz="2000" b="1" dirty="0" smtClean="0"/>
              <a:t>e</a:t>
            </a:r>
            <a:r>
              <a:rPr lang="en" sz="2000" b="1" dirty="0" smtClean="0"/>
              <a:t>k 4</a:t>
            </a:r>
            <a:r>
              <a:rPr lang="pl-PL" sz="2000" b="1" dirty="0" smtClean="0"/>
              <a:t>,</a:t>
            </a:r>
            <a:r>
              <a:rPr lang="en" sz="2000" b="1" dirty="0" smtClean="0"/>
              <a:t>21-25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Wzrost i gorczyca</a:t>
            </a:r>
            <a:r>
              <a:rPr lang="en" sz="2000" b="1" dirty="0" smtClean="0"/>
              <a:t>. Mar</a:t>
            </a:r>
            <a:r>
              <a:rPr lang="pl-PL" sz="2000" b="1" dirty="0" smtClean="0"/>
              <a:t>e</a:t>
            </a:r>
            <a:r>
              <a:rPr lang="en" sz="2000" b="1" dirty="0" smtClean="0"/>
              <a:t>k 4</a:t>
            </a:r>
            <a:r>
              <a:rPr lang="pl-PL" sz="2000" b="1" dirty="0" smtClean="0"/>
              <a:t>,</a:t>
            </a:r>
            <a:r>
              <a:rPr lang="en" sz="2000" b="1" dirty="0" smtClean="0"/>
              <a:t>26-32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97D8419-FA75-1E8E-7216-070D9C41090B}"/>
              </a:ext>
            </a:extLst>
          </p:cNvPr>
          <p:cNvSpPr txBox="1"/>
          <p:nvPr/>
        </p:nvSpPr>
        <p:spPr>
          <a:xfrm>
            <a:off x="333375" y="152638"/>
            <a:ext cx="6571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Przypowieść to narracja o fikcyjnym wydarzeniu (opartym lub nie na prawdziwych wydarzeniach),      z którego wywnioskowano ważną prawdę lub naukę moralną poprzez porównanie lub podobieństwo.</a:t>
            </a:r>
            <a:endParaRPr lang="en" sz="2000" b="1" dirty="0"/>
          </a:p>
        </p:txBody>
      </p:sp>
      <p:pic>
        <p:nvPicPr>
          <p:cNvPr id="5" name="Imagen 4" descr="Un hombre sentado en un jardín&#10;&#10;Descripción generada automáticamente con confianza media">
            <a:extLst>
              <a:ext uri="{FF2B5EF4-FFF2-40B4-BE49-F238E27FC236}">
                <a16:creationId xmlns="" xmlns:a16="http://schemas.microsoft.com/office/drawing/2014/main" id="{B903B922-2890-ABBA-1539-0080C2D92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161"/>
          <a:stretch/>
        </p:blipFill>
        <p:spPr>
          <a:xfrm>
            <a:off x="6724755" y="127040"/>
            <a:ext cx="5305320" cy="3254663"/>
          </a:xfrm>
          <a:prstGeom prst="roundRect">
            <a:avLst>
              <a:gd name="adj" fmla="val 916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Calendario&#10;&#10;Descripción generada automáticamente con confianza baja">
            <a:extLst>
              <a:ext uri="{FF2B5EF4-FFF2-40B4-BE49-F238E27FC236}">
                <a16:creationId xmlns="" xmlns:a16="http://schemas.microsoft.com/office/drawing/2014/main" id="{5140B138-724F-F36C-ED28-F5A89FE2C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3556821"/>
            <a:ext cx="4509537" cy="31432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="" xmlns:a16="http://schemas.microsoft.com/office/drawing/2014/main" id="{584CCF5C-FD8D-ECA2-2826-44EEA6DF8A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5600700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="" xmlns:a16="http://schemas.microsoft.com/office/drawing/2014/main" id="{A13F9B59-F6CB-35D6-932B-62C256C41A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4295775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="" xmlns:a16="http://schemas.microsoft.com/office/drawing/2014/main" id="{76F12835-900D-41E6-5D78-81DBFE26D9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3776662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en blanco y negro&#10;&#10;Descripción generada automáticamente con confianza media">
            <a:extLst>
              <a:ext uri="{FF2B5EF4-FFF2-40B4-BE49-F238E27FC236}">
                <a16:creationId xmlns="" xmlns:a16="http://schemas.microsoft.com/office/drawing/2014/main" id="{F012210F-4D8F-8F1D-AAF2-AE16B11C83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6376262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="" xmlns:a16="http://schemas.microsoft.com/office/drawing/2014/main" id="{362E1954-9FA2-009B-123A-84C70CE83F9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5990813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Dibujo en blanco y negro&#10;&#10;Descripción generada automáticamente con confianza baja">
            <a:extLst>
              <a:ext uri="{FF2B5EF4-FFF2-40B4-BE49-F238E27FC236}">
                <a16:creationId xmlns="" xmlns:a16="http://schemas.microsoft.com/office/drawing/2014/main" id="{28EBA96E-04DF-8143-D77C-9589333F8B0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4694033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Imagen que contiene Icono&#10;&#10;Descripción generada automáticamente">
            <a:extLst>
              <a:ext uri="{FF2B5EF4-FFF2-40B4-BE49-F238E27FC236}">
                <a16:creationId xmlns="" xmlns:a16="http://schemas.microsoft.com/office/drawing/2014/main" id="{209B390E-A409-7D75-8330-944197362B0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5061436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CB8B6EA5-A2FF-5A46-59EE-2383EB1BA754}"/>
              </a:ext>
            </a:extLst>
          </p:cNvPr>
          <p:cNvSpPr txBox="1"/>
          <p:nvPr/>
        </p:nvSpPr>
        <p:spPr>
          <a:xfrm>
            <a:off x="333375" y="2789307"/>
            <a:ext cx="6469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Kiedy jego słuchacze wrócili do domu, podzielili się tym, czego się nauczyli z rodziną i przyjaciółmi.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CEC94589-3A47-6DC0-95B7-C81FDEAF1DE2}"/>
              </a:ext>
            </a:extLst>
          </p:cNvPr>
          <p:cNvSpPr txBox="1"/>
          <p:nvPr/>
        </p:nvSpPr>
        <p:spPr>
          <a:xfrm>
            <a:off x="333375" y="1478555"/>
            <a:ext cx="63275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Jest to system, którego Jezus używał głównie w swoich naukach (</a:t>
            </a:r>
            <a:r>
              <a:rPr lang="pl-PL" sz="2000" b="1" dirty="0" err="1" smtClean="0"/>
              <a:t>Mk</a:t>
            </a:r>
            <a:r>
              <a:rPr lang="pl-PL" sz="2000" b="1" dirty="0" smtClean="0"/>
              <a:t> 4,34). Jego przypowieści były zazwyczaj zaczerpnięte z życia codziennego, a zatem łatwe do zapamiętania i zastosowania.</a:t>
            </a:r>
            <a:endParaRPr lang="en" sz="2000" b="1" dirty="0"/>
          </a:p>
        </p:txBody>
      </p:sp>
    </p:spTree>
    <p:extLst>
      <p:ext uri="{BB962C8B-B14F-4D97-AF65-F5344CB8AC3E}">
        <p14:creationId xmlns="" xmlns:p14="http://schemas.microsoft.com/office/powerpoint/2010/main" val="32547989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721A1AA8-5D92-1326-F54C-1622D6C66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17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0938B93-E921-4A0F-403B-35AAD12F3D3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dirty="0" smtClean="0">
                <a:ln/>
                <a:solidFill>
                  <a:schemeClr val="accent4"/>
                </a:solidFill>
              </a:rPr>
              <a:t>POWÓD ISTNIENIA PRZYPOWIEŚCI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5B1BAD2D-4A51-478A-9139-427AB1BE5263}"/>
              </a:ext>
            </a:extLst>
          </p:cNvPr>
          <p:cNvSpPr txBox="1"/>
          <p:nvPr/>
        </p:nvSpPr>
        <p:spPr>
          <a:xfrm>
            <a:off x="1819274" y="628947"/>
            <a:ext cx="9276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„Aby patrząc, widzieli, a nie ujrzeli; i słuchając słyszeli, a nie rozumieli, żeby się czasem nie nawrócili i nie dostąpili odpuszczenia</a:t>
            </a:r>
            <a:r>
              <a:rPr lang="en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</a:t>
            </a:r>
            <a:r>
              <a:rPr lang="pl-PL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 4</a:t>
            </a:r>
            <a:r>
              <a:rPr lang="pl-PL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E9DC13B-167C-9F4E-99BC-F2EFA47E8433}"/>
              </a:ext>
            </a:extLst>
          </p:cNvPr>
          <p:cNvSpPr txBox="1"/>
          <p:nvPr/>
        </p:nvSpPr>
        <p:spPr>
          <a:xfrm>
            <a:off x="4367048" y="1334153"/>
            <a:ext cx="7824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Nauczanie Jezusa obracało się wokół Królestwa Niebieskiego (</a:t>
            </a:r>
            <a:r>
              <a:rPr lang="pl-PL" sz="2000" b="1" dirty="0" err="1" smtClean="0"/>
              <a:t>Mk</a:t>
            </a:r>
            <a:r>
              <a:rPr lang="pl-PL" sz="2000" b="1" dirty="0" smtClean="0"/>
              <a:t> 1,14-15). Wiele z jego przypowieści zostało opowiedzianych, aby wyjaśnić naturę tego Królestwa (</a:t>
            </a:r>
            <a:r>
              <a:rPr lang="pl-PL" sz="2000" b="1" dirty="0" err="1" smtClean="0"/>
              <a:t>Mk</a:t>
            </a:r>
            <a:r>
              <a:rPr lang="pl-PL" sz="2000" b="1" dirty="0" smtClean="0"/>
              <a:t> 4,30).</a:t>
            </a:r>
            <a:endParaRPr lang="en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B7E5676-F35C-E7B5-A7D4-48A6524B3C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399" y="1465063"/>
            <a:ext cx="4198884" cy="315072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9684E6B5-B6A5-5F6B-D1A7-138A293BBF9C}"/>
              </a:ext>
            </a:extLst>
          </p:cNvPr>
          <p:cNvSpPr txBox="1"/>
          <p:nvPr/>
        </p:nvSpPr>
        <p:spPr>
          <a:xfrm>
            <a:off x="0" y="4808649"/>
            <a:ext cx="52105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Ten, kto łaknie Słowa Bożego, usłyszy prawdę i będzie się radował. Ale ci, którzy nie chcą słuchać, bez względu na to, jak prosta jest ta prawda, odmówią zrozumienia, zmiany i osiągnięcia zbawienia.</a:t>
            </a:r>
            <a:endParaRPr lang="en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CA52D370-EF77-64B3-7282-BB9495830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168815" y="4966138"/>
            <a:ext cx="6861260" cy="1732969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517E2996-FEFE-C7B2-3719-9B6B8C1CE753}"/>
              </a:ext>
            </a:extLst>
          </p:cNvPr>
          <p:cNvSpPr txBox="1"/>
          <p:nvPr/>
        </p:nvSpPr>
        <p:spPr>
          <a:xfrm>
            <a:off x="4406462" y="3350089"/>
            <a:ext cx="77855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Nie było to nic nowego. Rozkazując mu głosić, Bóg powiedział Izajaszowi: „Słuchajcie dobrze, a nie zrozumiecie; patrzcie wprawdzie, ale nie zrozumiejcie. [...] aby nie przejrzał na oczy, nie usłyszał uszami, nie zrozumiał sercem, nie nawrócił się i nie doznał uzdrowienia” (Iz 6,9-10).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38B09EA4-10DA-B6CB-4403-712EFABD7A46}"/>
              </a:ext>
            </a:extLst>
          </p:cNvPr>
          <p:cNvSpPr txBox="1"/>
          <p:nvPr/>
        </p:nvSpPr>
        <p:spPr>
          <a:xfrm>
            <a:off x="4398578" y="2349816"/>
            <a:ext cx="77934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Co ciekawe, powód, dla którego Jezus użył przypowieści, jest naprawdę zdumiewający: aby nie zrozumieli, nie nawrócili się lub nie otrzymali przebaczenia! (Marek 4,12).</a:t>
            </a:r>
            <a:endParaRPr lang="en" sz="2000" b="1" dirty="0"/>
          </a:p>
        </p:txBody>
      </p:sp>
    </p:spTree>
    <p:extLst>
      <p:ext uri="{BB962C8B-B14F-4D97-AF65-F5344CB8AC3E}">
        <p14:creationId xmlns="" xmlns:p14="http://schemas.microsoft.com/office/powerpoint/2010/main" val="16565656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08098D2-9E3E-6DB6-9B56-A50754F2CA13}"/>
              </a:ext>
            </a:extLst>
          </p:cNvPr>
          <p:cNvSpPr txBox="1"/>
          <p:nvPr/>
        </p:nvSpPr>
        <p:spPr>
          <a:xfrm>
            <a:off x="295275" y="301079"/>
            <a:ext cx="6076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000" dirty="0" smtClean="0">
                <a:ln w="0"/>
                <a:solidFill>
                  <a:srgbClr val="2E2F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PRZYPOWIEŚĆ O SIEWCY</a:t>
            </a:r>
            <a:endParaRPr lang="en" sz="6000" dirty="0">
              <a:ln w="0"/>
              <a:solidFill>
                <a:srgbClr val="2E2F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1367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pájaro parado en una rama&#10;&#10;Descripción generada automáticamente">
            <a:extLst>
              <a:ext uri="{FF2B5EF4-FFF2-40B4-BE49-F238E27FC236}">
                <a16:creationId xmlns:a16="http://schemas.microsoft.com/office/drawing/2014/main" xmlns="" id="{1F354F21-AA79-B092-4B5C-5A744212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294116" y="2550191"/>
            <a:ext cx="1623414" cy="2059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animado&#10;&#10;Descripción generada automáticamente con confianza baja">
            <a:extLst>
              <a:ext uri="{FF2B5EF4-FFF2-40B4-BE49-F238E27FC236}">
                <a16:creationId xmlns:a16="http://schemas.microsoft.com/office/drawing/2014/main" xmlns="" id="{31000B1C-D046-9C51-7CB6-709A18431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374512" y="2546498"/>
            <a:ext cx="1523372" cy="20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5B9E9A3B-4CD5-38BD-40F5-C29EF46F1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64185" y="2546500"/>
            <a:ext cx="1523373" cy="20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9D9FD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Imagen 14" descr="Vista de una montaña&#10;&#10;Descripción generada automáticamente con confianza media">
            <a:extLst>
              <a:ext uri="{FF2B5EF4-FFF2-40B4-BE49-F238E27FC236}">
                <a16:creationId xmlns:a16="http://schemas.microsoft.com/office/drawing/2014/main" xmlns="" id="{20FF4DE0-A254-0063-AFEA-E17C429FF4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4437" y="2546500"/>
            <a:ext cx="1623414" cy="2062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A8BB7585-14F7-A6F0-EE86-A74D0F3F7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2068596"/>
              </p:ext>
            </p:extLst>
          </p:nvPr>
        </p:nvGraphicFramePr>
        <p:xfrm>
          <a:off x="1468435" y="1388863"/>
          <a:ext cx="9255125" cy="461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0A5C0E5-A48C-25AF-2D38-C4340D10C59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400" b="1" dirty="0">
                <a:ln/>
                <a:solidFill>
                  <a:srgbClr val="AC3900"/>
                </a:solidFill>
              </a:rPr>
              <a:t>SIEWCA WYSZEDŁ ABY SIAĆ</a:t>
            </a:r>
            <a:r>
              <a:rPr lang="es-ES" sz="4400" b="1" dirty="0">
                <a:ln/>
                <a:solidFill>
                  <a:srgbClr val="AC3900"/>
                </a:solidFill>
              </a:rPr>
              <a:t>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CEE9F9B-995B-2908-AB35-7CDD7C60DF4D}"/>
              </a:ext>
            </a:extLst>
          </p:cNvPr>
          <p:cNvSpPr txBox="1"/>
          <p:nvPr/>
        </p:nvSpPr>
        <p:spPr>
          <a:xfrm>
            <a:off x="1862136" y="695622"/>
            <a:ext cx="84677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b="1" dirty="0" smtClean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„I </a:t>
            </a:r>
            <a:r>
              <a:rPr lang="pl-PL" b="1" dirty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nauczał ich wielu rzeczy w podobieństwach i tak mówił do nich w kazaniu </a:t>
            </a:r>
            <a:r>
              <a:rPr lang="pl-PL" b="1" dirty="0" err="1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swoim:Słuchajcie</a:t>
            </a:r>
            <a:r>
              <a:rPr lang="pl-PL" b="1" dirty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! </a:t>
            </a:r>
            <a:r>
              <a:rPr lang="pl-PL" b="1" dirty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Oto wyszedł siewca, aby </a:t>
            </a:r>
            <a:r>
              <a:rPr lang="pl-PL" b="1" dirty="0" smtClean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siać</a:t>
            </a:r>
            <a:r>
              <a:rPr lang="es-ES" b="1" dirty="0" smtClean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(Mar</a:t>
            </a:r>
            <a:r>
              <a:rPr lang="pl-PL" sz="1400" b="1" dirty="0" err="1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 smtClean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4</a:t>
            </a:r>
            <a:r>
              <a:rPr lang="pl-PL" sz="1400" b="1" dirty="0" smtClean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 smtClean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2-3</a:t>
            </a:r>
            <a:r>
              <a:rPr lang="es-ES" sz="1400" b="1" dirty="0">
                <a:solidFill>
                  <a:srgbClr val="CC9900">
                    <a:lumMod val="50000"/>
                  </a:srgb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CFD19A0-0722-C187-5441-B6269B30C333}"/>
              </a:ext>
            </a:extLst>
          </p:cNvPr>
          <p:cNvSpPr txBox="1"/>
          <p:nvPr/>
        </p:nvSpPr>
        <p:spPr>
          <a:xfrm>
            <a:off x="409572" y="6100109"/>
            <a:ext cx="1137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Siewca i nasiona nie różnią się. Jednak rezultat jest zupełnie inny dla każdej z czterech gleb. Wszystko zależy od tego, jak ziarno zostanie przyjęte.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17" name="Gráfico 16" descr="Dirigir dos pines por un camino con relleno sólido">
            <a:extLst>
              <a:ext uri="{FF2B5EF4-FFF2-40B4-BE49-F238E27FC236}">
                <a16:creationId xmlns:a16="http://schemas.microsoft.com/office/drawing/2014/main" xmlns="" id="{67EE71EF-3268-9A8F-02CB-52FD5D47DD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298910" y="1780396"/>
            <a:ext cx="686574" cy="686574"/>
          </a:xfrm>
          <a:prstGeom prst="rect">
            <a:avLst/>
          </a:prstGeom>
        </p:spPr>
      </p:pic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xmlns="" id="{6AC56A99-2C57-509A-95AA-4007E6D031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06517" y="1780396"/>
            <a:ext cx="686573" cy="686573"/>
          </a:xfrm>
          <a:prstGeom prst="rect">
            <a:avLst/>
          </a:prstGeom>
        </p:spPr>
      </p:pic>
      <p:pic>
        <p:nvPicPr>
          <p:cNvPr id="23" name="Imagen 22" descr="Forma&#10;&#10;Descripción generada automáticamente con confianza baja">
            <a:extLst>
              <a:ext uri="{FF2B5EF4-FFF2-40B4-BE49-F238E27FC236}">
                <a16:creationId xmlns:a16="http://schemas.microsoft.com/office/drawing/2014/main" xmlns="" id="{E279235F-70D4-68E7-B61F-120A76485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06518" y="4791489"/>
            <a:ext cx="735007" cy="735007"/>
          </a:xfrm>
          <a:prstGeom prst="rect">
            <a:avLst/>
          </a:prstGeom>
        </p:spPr>
      </p:pic>
      <p:pic>
        <p:nvPicPr>
          <p:cNvPr id="25" name="Imagen 24" descr="Forma&#10;&#10;Descripción generada automáticamente con confianza baja">
            <a:extLst>
              <a:ext uri="{FF2B5EF4-FFF2-40B4-BE49-F238E27FC236}">
                <a16:creationId xmlns:a16="http://schemas.microsoft.com/office/drawing/2014/main" xmlns="" id="{4967BE8D-CD04-8518-A91A-D7838EA6B38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23698" y="4935266"/>
            <a:ext cx="591021" cy="5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95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"/>
                                        <p:tgtEl>
                                          <p:spTgt spid="7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"/>
                                        <p:tgtEl>
                                          <p:spTgt spid="7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"/>
                            </p:stCondLst>
                            <p:childTnLst>
                              <p:par>
                                <p:cTn id="3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1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27AF03F-C226-E8D3-4951-A7A4AE92C02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400" b="1" dirty="0">
                <a:ln/>
                <a:solidFill>
                  <a:srgbClr val="C00000"/>
                </a:solidFill>
              </a:rPr>
              <a:t>WYJAŚNIENIE PRZYPOWIEŚCI</a:t>
            </a:r>
            <a:endParaRPr lang="es-ES" sz="4400" b="1" dirty="0">
              <a:ln/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B436B0F3-BD9B-029B-D2F1-CC20E6F53806}"/>
              </a:ext>
            </a:extLst>
          </p:cNvPr>
          <p:cNvSpPr txBox="1"/>
          <p:nvPr/>
        </p:nvSpPr>
        <p:spPr>
          <a:xfrm>
            <a:off x="409573" y="6247328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Jaką glebą jestem i co muszę zrobić, aby przynosić owoce?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40A6050-130E-635B-9077-283CBFA6B179}"/>
              </a:ext>
            </a:extLst>
          </p:cNvPr>
          <p:cNvSpPr txBox="1"/>
          <p:nvPr/>
        </p:nvSpPr>
        <p:spPr>
          <a:xfrm>
            <a:off x="2047872" y="718125"/>
            <a:ext cx="80962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„</a:t>
            </a:r>
            <a:r>
              <a:rPr lang="es-E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Siewca 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rozsiewa </a:t>
            </a:r>
            <a:r>
              <a:rPr lang="es-E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słowo”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(Mar</a:t>
            </a:r>
            <a:r>
              <a:rPr lang="pl-PL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4</a:t>
            </a:r>
            <a:r>
              <a:rPr lang="pl-PL" sz="1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14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069CBF6-16CA-AF9D-CCA0-F8D385BAD90A}"/>
              </a:ext>
            </a:extLst>
          </p:cNvPr>
          <p:cNvSpPr txBox="1"/>
          <p:nvPr/>
        </p:nvSpPr>
        <p:spPr>
          <a:xfrm>
            <a:off x="409572" y="1073020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Nasieniem jest Słowo Boże, a siewcą każdy, kto przekazuje je dalej.</a:t>
            </a:r>
            <a:endParaRPr lang="es-ES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C6033CD9-B99D-360B-F02F-348DC7CC0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147372"/>
              </p:ext>
            </p:extLst>
          </p:nvPr>
        </p:nvGraphicFramePr>
        <p:xfrm>
          <a:off x="1119352" y="1484113"/>
          <a:ext cx="9884980" cy="461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 descr="Imagen que contiene interior, tazón, tabla, oscuro&#10;&#10;Descripción generada automáticamente">
            <a:extLst>
              <a:ext uri="{FF2B5EF4-FFF2-40B4-BE49-F238E27FC236}">
                <a16:creationId xmlns:a16="http://schemas.microsoft.com/office/drawing/2014/main" xmlns="" id="{029FF061-5CDF-E2A6-0A8C-DB0A9CD20B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66922" y="2864791"/>
            <a:ext cx="1899388" cy="189938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Imagen 9" descr="Imagen que contiene plátano, tabla, plato, pequeño&#10;&#10;Descripción generada automáticamente">
            <a:extLst>
              <a:ext uri="{FF2B5EF4-FFF2-40B4-BE49-F238E27FC236}">
                <a16:creationId xmlns:a16="http://schemas.microsoft.com/office/drawing/2014/main" xmlns="" id="{D617C30C-2A74-68EC-467B-98F196A3E0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12829" y="2828843"/>
            <a:ext cx="1896783" cy="189678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Imagen 11" descr="Imagen que contiene interior, tabla, viendo, lentes&#10;&#10;Descripción generada automáticamente">
            <a:extLst>
              <a:ext uri="{FF2B5EF4-FFF2-40B4-BE49-F238E27FC236}">
                <a16:creationId xmlns:a16="http://schemas.microsoft.com/office/drawing/2014/main" xmlns="" id="{1E32C271-7BDD-8577-F5A4-5A6FB11E0E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88416" y="2839826"/>
            <a:ext cx="1902569" cy="1899388"/>
          </a:xfrm>
          <a:prstGeom prst="rect">
            <a:avLst/>
          </a:prstGeom>
          <a:effectLst>
            <a:glow rad="101600">
              <a:srgbClr val="A9D9FD">
                <a:alpha val="60000"/>
              </a:srgbClr>
            </a:glow>
          </a:effectLst>
        </p:spPr>
      </p:pic>
      <p:pic>
        <p:nvPicPr>
          <p:cNvPr id="14" name="Imagen 13" descr="Imagen que contiene tabla, taza, pequeño, mitad&#10;&#10;Descripción generada automáticamente">
            <a:extLst>
              <a:ext uri="{FF2B5EF4-FFF2-40B4-BE49-F238E27FC236}">
                <a16:creationId xmlns:a16="http://schemas.microsoft.com/office/drawing/2014/main" xmlns="" id="{3A9A6606-48B0-55B2-D18F-9DD94E0DB7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334" y="2868778"/>
            <a:ext cx="1899388" cy="190638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" name="Gráfico 18" descr="Dirigir dos pines por un camino con relleno sólido">
            <a:extLst>
              <a:ext uri="{FF2B5EF4-FFF2-40B4-BE49-F238E27FC236}">
                <a16:creationId xmlns:a16="http://schemas.microsoft.com/office/drawing/2014/main" xmlns="" id="{281E8AAA-BCC9-D8AB-A67F-DA6CD39F6B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298910" y="1894696"/>
            <a:ext cx="686574" cy="686574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xmlns="" id="{8E17B9F9-86DA-D85E-B1AB-E0EEF6E95D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06517" y="1894696"/>
            <a:ext cx="686573" cy="686573"/>
          </a:xfrm>
          <a:prstGeom prst="rect">
            <a:avLst/>
          </a:prstGeom>
        </p:spPr>
      </p:pic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xmlns="" id="{EE16C8E8-AF94-8007-17F7-848EFE4191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06518" y="4905789"/>
            <a:ext cx="735007" cy="735007"/>
          </a:xfrm>
          <a:prstGeom prst="rect">
            <a:avLst/>
          </a:prstGeom>
        </p:spPr>
      </p:pic>
      <p:pic>
        <p:nvPicPr>
          <p:cNvPr id="22" name="Imagen 21" descr="Forma&#10;&#10;Descripción generada automáticamente con confianza baja">
            <a:extLst>
              <a:ext uri="{FF2B5EF4-FFF2-40B4-BE49-F238E27FC236}">
                <a16:creationId xmlns:a16="http://schemas.microsoft.com/office/drawing/2014/main" xmlns="" id="{C7247EE0-8890-B5FC-5D87-4E1B0E6134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23698" y="5049566"/>
            <a:ext cx="591021" cy="5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513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"/>
                                        <p:tgtEl>
                                          <p:spTgt spid="9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"/>
                                        <p:tgtEl>
                                          <p:spTgt spid="9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"/>
                            </p:stCondLst>
                            <p:childTnLst>
                              <p:par>
                                <p:cTn id="4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1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9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9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9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Graphic spid="9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17B0699-0CFE-95E0-ADD2-A1FF6E420566}"/>
              </a:ext>
            </a:extLst>
          </p:cNvPr>
          <p:cNvSpPr txBox="1"/>
          <p:nvPr/>
        </p:nvSpPr>
        <p:spPr>
          <a:xfrm>
            <a:off x="0" y="620208"/>
            <a:ext cx="6066845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l-PL" sz="6000" b="1" dirty="0">
                <a:ln w="6600">
                  <a:solidFill>
                    <a:srgbClr val="CC9900"/>
                  </a:solidFill>
                  <a:prstDash val="solid"/>
                </a:ln>
                <a:solidFill>
                  <a:srgbClr val="993300">
                    <a:lumMod val="75000"/>
                  </a:srgbClr>
                </a:solidFill>
                <a:effectLst>
                  <a:outerShdw dist="38100" dir="2700000" algn="tl" rotWithShape="0">
                    <a:srgbClr val="CC9900"/>
                  </a:outerShdw>
                </a:effectLst>
              </a:rPr>
              <a:t>INNE PRZYPOWIEŚCI</a:t>
            </a:r>
            <a:endParaRPr lang="es-ES" sz="6000" b="1" dirty="0">
              <a:ln w="6600">
                <a:solidFill>
                  <a:srgbClr val="CC9900"/>
                </a:solidFill>
                <a:prstDash val="solid"/>
              </a:ln>
              <a:solidFill>
                <a:srgbClr val="993300">
                  <a:lumMod val="75000"/>
                </a:srgbClr>
              </a:solidFill>
              <a:effectLst>
                <a:outerShdw dist="38100" dir="2700000" algn="tl" rotWithShape="0">
                  <a:srgbClr val="CC99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01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07D14CFC-D55C-67EE-2B62-8ACAA31BD3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62507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5" name="Imagen 14" descr="Una caja de madera&#10;&#10;Descripción generada automáticamente con confianza baja">
            <a:extLst>
              <a:ext uri="{FF2B5EF4-FFF2-40B4-BE49-F238E27FC236}">
                <a16:creationId xmlns:a16="http://schemas.microsoft.com/office/drawing/2014/main" xmlns="" id="{E7F8DDF5-1F8B-9EFC-4E79-ACB659A3A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8646" y="1901207"/>
            <a:ext cx="2279212" cy="1668929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8DF8A58-665A-3086-9C28-87836B9B73D1}"/>
              </a:ext>
            </a:extLst>
          </p:cNvPr>
          <p:cNvSpPr txBox="1"/>
          <p:nvPr/>
        </p:nvSpPr>
        <p:spPr>
          <a:xfrm>
            <a:off x="0" y="-285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l-PL" sz="4400" b="1" dirty="0">
                <a:ln w="22225">
                  <a:solidFill>
                    <a:srgbClr val="CC9900"/>
                  </a:solidFill>
                  <a:prstDash val="solid"/>
                </a:ln>
                <a:solidFill>
                  <a:srgbClr val="CC9900">
                    <a:lumMod val="40000"/>
                    <a:lumOff val="60000"/>
                  </a:srgbClr>
                </a:solidFill>
              </a:rPr>
              <a:t>ŚWIECA I MIARA</a:t>
            </a:r>
            <a:endParaRPr lang="es-ES" sz="4400" b="1" dirty="0">
              <a:ln w="22225">
                <a:solidFill>
                  <a:srgbClr val="CC9900"/>
                </a:solidFill>
                <a:prstDash val="solid"/>
              </a:ln>
              <a:solidFill>
                <a:srgbClr val="CC9900">
                  <a:lumMod val="40000"/>
                  <a:lumOff val="60000"/>
                </a:srgbClr>
              </a:solidFill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BA148308-BA77-7DBA-DA67-FC99B1E56490}"/>
              </a:ext>
            </a:extLst>
          </p:cNvPr>
          <p:cNvCxnSpPr>
            <a:cxnSpLocks/>
          </p:cNvCxnSpPr>
          <p:nvPr/>
        </p:nvCxnSpPr>
        <p:spPr>
          <a:xfrm>
            <a:off x="6096000" y="740866"/>
            <a:ext cx="0" cy="60268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4606C458-DCBD-65BD-58BA-1F4DDA9CF8B6}"/>
              </a:ext>
            </a:extLst>
          </p:cNvPr>
          <p:cNvSpPr txBox="1"/>
          <p:nvPr/>
        </p:nvSpPr>
        <p:spPr>
          <a:xfrm>
            <a:off x="114300" y="712626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„I </a:t>
            </a:r>
            <a:r>
              <a:rPr lang="pl-P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mówił im: Czyż przynoszą światło po to, aby je postawić pod korcem albo pod łóżkiem? </a:t>
            </a:r>
            <a:r>
              <a:rPr lang="pl-P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Czyż nie po to, aby je postawić na świeczniku?</a:t>
            </a:r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</a:t>
            </a:r>
            <a:r>
              <a:rPr lang="pl-PL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</a:t>
            </a:r>
            <a:r>
              <a:rPr lang="es-E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pl-PL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BB3AF9D-0FED-DD17-1D2A-58C40BB35FC9}"/>
              </a:ext>
            </a:extLst>
          </p:cNvPr>
          <p:cNvSpPr txBox="1"/>
          <p:nvPr/>
        </p:nvSpPr>
        <p:spPr>
          <a:xfrm>
            <a:off x="142874" y="1655412"/>
            <a:ext cx="5762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Wizualizuj rozmowę: „Czy to jest...?” „Nie!”; „Czy to nie jest...?” „Oczywiście, że jest!”.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59A9F4F-C26F-09A3-3618-13C7AB2AE337}"/>
              </a:ext>
            </a:extLst>
          </p:cNvPr>
          <p:cNvSpPr txBox="1"/>
          <p:nvPr/>
        </p:nvSpPr>
        <p:spPr>
          <a:xfrm>
            <a:off x="6233821" y="742379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„I </a:t>
            </a:r>
            <a:r>
              <a:rPr lang="pl-P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rzekł do nich: Baczcie na to, co słyszycie! Jaką miarą mierzycie, taką wam odmierzą, a nawet wam </a:t>
            </a:r>
            <a:r>
              <a:rPr lang="pl-PL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przydadzą</a:t>
            </a:r>
            <a:r>
              <a:rPr lang="es-E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</a:t>
            </a:r>
            <a:r>
              <a:rPr lang="pl-PL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pl-PL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</a:t>
            </a:r>
            <a:r>
              <a:rPr lang="es-E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DA85D2AB-D8F0-33DA-3F2C-E1C64617E14B}"/>
              </a:ext>
            </a:extLst>
          </p:cNvPr>
          <p:cNvSpPr txBox="1"/>
          <p:nvPr/>
        </p:nvSpPr>
        <p:spPr>
          <a:xfrm>
            <a:off x="6219831" y="1679156"/>
            <a:ext cx="35125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Na ulicach miasta kupcy sprzedawali swoje produkty przy użyciu mniej lub bardziej standardowych miar, aby odmierzyć ilość produktu potrzebną kupującemu.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B1AB147-A543-111B-4C35-12F2BAC17877}"/>
              </a:ext>
            </a:extLst>
          </p:cNvPr>
          <p:cNvSpPr txBox="1"/>
          <p:nvPr/>
        </p:nvSpPr>
        <p:spPr>
          <a:xfrm>
            <a:off x="3010883" y="3256567"/>
            <a:ext cx="29327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Jezus stopniowo objawiał prawdę ewangelii, aby wszyscy mogli ją poznać (</a:t>
            </a:r>
            <a:r>
              <a:rPr lang="pl-PL" sz="2000" b="1" dirty="0" err="1">
                <a:solidFill>
                  <a:prstClr val="black"/>
                </a:solidFill>
              </a:rPr>
              <a:t>Mk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4,22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9" name="Imagen 8" descr="Imagen que contiene colorido, tabla, celular, brillando&#10;&#10;Descripción generada automáticamente">
            <a:extLst>
              <a:ext uri="{FF2B5EF4-FFF2-40B4-BE49-F238E27FC236}">
                <a16:creationId xmlns:a16="http://schemas.microsoft.com/office/drawing/2014/main" xmlns="" id="{2676346F-5477-9A75-85FE-8582C63FB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2873" y="3428999"/>
            <a:ext cx="2791808" cy="322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hombre, foto, joven&#10;&#10;Descripción generada automáticamente">
            <a:extLst>
              <a:ext uri="{FF2B5EF4-FFF2-40B4-BE49-F238E27FC236}">
                <a16:creationId xmlns:a16="http://schemas.microsoft.com/office/drawing/2014/main" xmlns="" id="{0DEA6F82-B82E-E1DA-5843-C327E79FB1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10298" y="4151211"/>
            <a:ext cx="2464576" cy="246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8701380D-5D9A-63DE-2C59-38330944E519}"/>
              </a:ext>
            </a:extLst>
          </p:cNvPr>
          <p:cNvSpPr txBox="1"/>
          <p:nvPr/>
        </p:nvSpPr>
        <p:spPr>
          <a:xfrm>
            <a:off x="8690776" y="3715760"/>
            <a:ext cx="35177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Jeśli sprzedawca był uczciwy, dodawał trochę więcej produktu, aby zadowolić swojego klienta.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E2E53C5-6134-C2AC-CED8-7DD882C47974}"/>
              </a:ext>
            </a:extLst>
          </p:cNvPr>
          <p:cNvSpPr txBox="1"/>
          <p:nvPr/>
        </p:nvSpPr>
        <p:spPr>
          <a:xfrm>
            <a:off x="106349" y="2323541"/>
            <a:ext cx="5867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Jezus wiedział, jak przyciągnąć uwagę słuchaczy. Teraz byli gotowi na przyjęcie duchowej lekcji.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4948954-0F78-A9B1-5CF7-006A18699235}"/>
              </a:ext>
            </a:extLst>
          </p:cNvPr>
          <p:cNvSpPr txBox="1"/>
          <p:nvPr/>
        </p:nvSpPr>
        <p:spPr>
          <a:xfrm>
            <a:off x="3010883" y="4887783"/>
            <a:ext cx="29708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Tej nocy, gdy zapalili swoje lampy w domu, „ci, którzy mają uszy ku słuchaniu” (</a:t>
            </a:r>
            <a:r>
              <a:rPr lang="pl-PL" sz="2000" b="1" dirty="0" err="1">
                <a:solidFill>
                  <a:prstClr val="black"/>
                </a:solidFill>
              </a:rPr>
              <a:t>Mk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4,23</a:t>
            </a:r>
            <a:r>
              <a:rPr lang="pl-PL" sz="2000" b="1" dirty="0">
                <a:solidFill>
                  <a:prstClr val="black"/>
                </a:solidFill>
              </a:rPr>
              <a:t>) bez wątpienia zapamiętali tę lekcję.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36EE333-43BF-8385-07BF-FE11176A779F}"/>
              </a:ext>
            </a:extLst>
          </p:cNvPr>
          <p:cNvSpPr txBox="1"/>
          <p:nvPr/>
        </p:nvSpPr>
        <p:spPr>
          <a:xfrm>
            <a:off x="8698727" y="4993033"/>
            <a:ext cx="35098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Jeśli ktoś jest otwarty na prawdę, otrzyma jeszcze więcej. </a:t>
            </a:r>
            <a:r>
              <a:rPr lang="pl-PL" sz="2000" b="1" dirty="0">
                <a:solidFill>
                  <a:prstClr val="black"/>
                </a:solidFill>
              </a:rPr>
              <a:t>Ale jeśli ją odrzuci, to nawet prawdę, którą ma, utraci (Marka </a:t>
            </a:r>
            <a:r>
              <a:rPr lang="pl-PL" sz="2000" b="1" dirty="0" smtClean="0">
                <a:solidFill>
                  <a:prstClr val="black"/>
                </a:solidFill>
              </a:rPr>
              <a:t>4,25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s-E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88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10" grpId="0" animBg="1"/>
      <p:bldP spid="11" grpId="0"/>
      <p:bldP spid="5" grpId="0"/>
      <p:bldP spid="17" grpId="0"/>
      <p:bldP spid="6" grpId="0"/>
      <p:bldP spid="14" grpId="0"/>
      <p:bldP spid="1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1142</Words>
  <Application>Microsoft Office PowerPoint</Application>
  <PresentationFormat>Niestandardowy</PresentationFormat>
  <Paragraphs>72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11</vt:i4>
      </vt:variant>
    </vt:vector>
  </HeadingPairs>
  <TitlesOfParts>
    <vt:vector size="20" baseType="lpstr">
      <vt:lpstr>Arial</vt:lpstr>
      <vt:lpstr>Aptos</vt:lpstr>
      <vt:lpstr>Comic Sans MS</vt:lpstr>
      <vt:lpstr>Constantia</vt:lpstr>
      <vt:lpstr>Calibri</vt:lpstr>
      <vt:lpstr>Aptos Display</vt:lpstr>
      <vt:lpstr>Tema de Office</vt:lpstr>
      <vt:lpstr>2_Tema de Office</vt:lpstr>
      <vt:lpstr>1_Tema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wiesiekzsuis@gmail.com</cp:lastModifiedBy>
  <cp:revision>94</cp:revision>
  <dcterms:created xsi:type="dcterms:W3CDTF">2024-06-23T07:23:14Z</dcterms:created>
  <dcterms:modified xsi:type="dcterms:W3CDTF">2024-07-25T04:57:38Z</dcterms:modified>
</cp:coreProperties>
</file>