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sldIdLst>
    <p:sldId id="284" r:id="rId4"/>
    <p:sldId id="292" r:id="rId5"/>
    <p:sldId id="257" r:id="rId6"/>
    <p:sldId id="285" r:id="rId7"/>
    <p:sldId id="287" r:id="rId8"/>
    <p:sldId id="260" r:id="rId9"/>
    <p:sldId id="293" r:id="rId10"/>
    <p:sldId id="294" r:id="rId11"/>
    <p:sldId id="295" r:id="rId12"/>
    <p:sldId id="296" r:id="rId13"/>
    <p:sldId id="297" r:id="rId14"/>
    <p:sldId id="298" r:id="rId15"/>
  </p:sldIdLst>
  <p:sldSz cx="12192000" cy="6858000"/>
  <p:notesSz cx="6858000" cy="9144000"/>
  <p:embeddedFontLst>
    <p:embeddedFont>
      <p:font typeface="Comic Sans MS" pitchFamily="66" charset="0"/>
      <p:regular r:id="rId16"/>
      <p:bold r:id="rId17"/>
      <p:italic r:id="rId18"/>
      <p:boldItalic r:id="rId19"/>
    </p:embeddedFont>
    <p:embeddedFont>
      <p:font typeface="Constantia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pl-PL" sz="2200" b="1" dirty="0" smtClean="0">
              <a:solidFill>
                <a:schemeClr val="accent3">
                  <a:lumMod val="75000"/>
                </a:schemeClr>
              </a:solidFill>
            </a:rPr>
            <a:t>LUD ŚWIĘTY</a:t>
          </a:r>
          <a:endParaRPr lang="es-ES" sz="22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Mieli poświęcić się Bogu i ujawniać Jego charakter.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pl-PL" sz="2200" b="1" dirty="0" smtClean="0">
              <a:solidFill>
                <a:schemeClr val="accent5">
                  <a:lumMod val="75000"/>
                </a:schemeClr>
              </a:solidFill>
            </a:rPr>
            <a:t>KRÓLESTWO KAPŁAŃSKIE</a:t>
          </a:r>
          <a:endParaRPr lang="es-ES" sz="22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Mieli łączyć innych ludzi z Bogiem i uczyć ich Jego praw.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pl-PL" sz="2200" b="1" dirty="0" smtClean="0">
              <a:solidFill>
                <a:schemeClr val="accent4">
                  <a:lumMod val="50000"/>
                </a:schemeClr>
              </a:solidFill>
            </a:rPr>
            <a:t>SZCZEGÓLNY SKARB             OD BOGA</a:t>
          </a:r>
          <a:endParaRPr lang="es-ES" sz="22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Bóg pragnął uczynić Izrael kanałem, poprzez który świat mógłby poznać Go.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 custLinFactNeighborX="-1198" custLinFactNeighborY="-672"/>
      <dgm:spPr/>
      <dgm:t>
        <a:bodyPr/>
        <a:lstStyle/>
        <a:p>
          <a:endParaRPr lang="pl-PL"/>
        </a:p>
      </dgm:t>
    </dgm:pt>
    <dgm:pt modelId="{BA65FD94-F032-40AA-B907-C6B24EDB213A}" type="pres">
      <dgm:prSet presAssocID="{03540E74-CB80-451E-900D-20BED9AF7D59}" presName="textNode" presStyleLbl="bgShp" presStyleIdx="0" presStyleCnt="3"/>
      <dgm:spPr/>
      <dgm:t>
        <a:bodyPr/>
        <a:lstStyle/>
        <a:p>
          <a:endParaRPr lang="pl-PL"/>
        </a:p>
      </dgm:t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 custLinFactNeighborX="-599" custLinFactNeighborY="103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  <dgm:t>
        <a:bodyPr/>
        <a:lstStyle/>
        <a:p>
          <a:endParaRPr lang="pl-PL"/>
        </a:p>
      </dgm:t>
    </dgm:pt>
    <dgm:pt modelId="{AD30D4A6-C639-406C-AB69-76E43D8F6B20}" type="pres">
      <dgm:prSet presAssocID="{9405F54C-3387-441D-AB4A-F6ABDC6711C6}" presName="textNode" presStyleLbl="bgShp" presStyleIdx="1" presStyleCnt="3"/>
      <dgm:spPr/>
      <dgm:t>
        <a:bodyPr/>
        <a:lstStyle/>
        <a:p>
          <a:endParaRPr lang="pl-PL"/>
        </a:p>
      </dgm:t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  <dgm:t>
        <a:bodyPr/>
        <a:lstStyle/>
        <a:p>
          <a:endParaRPr lang="pl-PL"/>
        </a:p>
      </dgm:t>
    </dgm:pt>
    <dgm:pt modelId="{87D4341B-235B-4069-B4D7-FC23A2C38CB4}" type="pres">
      <dgm:prSet presAssocID="{19C28C72-3B0D-4FC4-B72D-0464379C4237}" presName="textNode" presStyleLbl="bgShp" presStyleIdx="2" presStyleCnt="3"/>
      <dgm:spPr/>
      <dgm:t>
        <a:bodyPr/>
        <a:lstStyle/>
        <a:p>
          <a:endParaRPr lang="pl-PL"/>
        </a:p>
      </dgm:t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„miłość </a:t>
          </a: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jest wypełnieniem Prawa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Miłuj Boga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Pwt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pl-PL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Wj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3-11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pl-PL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Miłuj bliźniego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19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Kpł</a:t>
          </a:r>
          <a:r>
            <a:rPr lang="en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</a:t>
          </a:r>
          <a:r>
            <a:rPr lang="pl-PL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pl-PL" sz="19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Wj</a:t>
          </a:r>
          <a:r>
            <a:rPr lang="en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pl-PL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12-17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Szanujmy siebie, aby żadne egoistyczne pragnienia nie splamiły naszego charakteru.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 Jego dzień odpoczynku i uwielbienia, szabat.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Czcijmy i wielbijmy Boga, oddając Mu pierwsze miejsce w naszym życiu.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 Boga, nie zastępując Go żadnym bożkiem.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 imię, reputację i charakter Boga.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rodziców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życie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małżeństwo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własność innych osób.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reputację innych osób.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0E553EE-24B3-4F3D-86F5-4FBFD0284D88}" type="pres">
      <dgm:prSet presAssocID="{6057FF90-6CB2-422D-B9F4-6732BA01264C}" presName="rootConnector1" presStyleLbl="node1" presStyleIdx="0" presStyleCnt="0"/>
      <dgm:spPr/>
      <dgm:t>
        <a:bodyPr/>
        <a:lstStyle/>
        <a:p>
          <a:endParaRPr lang="pl-PL"/>
        </a:p>
      </dgm:t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  <dgm:t>
        <a:bodyPr/>
        <a:lstStyle/>
        <a:p>
          <a:endParaRPr lang="pl-PL"/>
        </a:p>
      </dgm:t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FDC92D8-A21A-4546-A9DD-462B1F1D36F0}" type="pres">
      <dgm:prSet presAssocID="{97A8C87F-51FC-4552-8B60-7EA820B91ADA}" presName="rootConnector" presStyleLbl="node2" presStyleIdx="0" presStyleCnt="2"/>
      <dgm:spPr/>
      <dgm:t>
        <a:bodyPr/>
        <a:lstStyle/>
        <a:p>
          <a:endParaRPr lang="pl-PL"/>
        </a:p>
      </dgm:t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  <dgm:t>
        <a:bodyPr/>
        <a:lstStyle/>
        <a:p>
          <a:endParaRPr lang="pl-PL"/>
        </a:p>
      </dgm:t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379CBAB-D013-47C5-8D14-EC9E235A996E}" type="pres">
      <dgm:prSet presAssocID="{04B97841-878A-4EBD-B402-655ECAF4DC5F}" presName="rootConnector" presStyleLbl="node3" presStyleIdx="0" presStyleCnt="10"/>
      <dgm:spPr/>
      <dgm:t>
        <a:bodyPr/>
        <a:lstStyle/>
        <a:p>
          <a:endParaRPr lang="pl-PL"/>
        </a:p>
      </dgm:t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  <dgm:t>
        <a:bodyPr/>
        <a:lstStyle/>
        <a:p>
          <a:endParaRPr lang="pl-PL"/>
        </a:p>
      </dgm:t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C672C38-FA1C-47C7-BA10-8107CC453BB7}" type="pres">
      <dgm:prSet presAssocID="{15A45A51-5A50-4AC1-8FCD-2A778D783B57}" presName="rootConnector" presStyleLbl="node3" presStyleIdx="1" presStyleCnt="10"/>
      <dgm:spPr/>
      <dgm:t>
        <a:bodyPr/>
        <a:lstStyle/>
        <a:p>
          <a:endParaRPr lang="pl-PL"/>
        </a:p>
      </dgm:t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  <dgm:t>
        <a:bodyPr/>
        <a:lstStyle/>
        <a:p>
          <a:endParaRPr lang="pl-PL"/>
        </a:p>
      </dgm:t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593F487-51AF-4890-93DF-0622C5B0DEBF}" type="pres">
      <dgm:prSet presAssocID="{8F6C1667-D5B0-4BC7-9279-82EBDD53AB8A}" presName="rootConnector" presStyleLbl="node3" presStyleIdx="2" presStyleCnt="10"/>
      <dgm:spPr/>
      <dgm:t>
        <a:bodyPr/>
        <a:lstStyle/>
        <a:p>
          <a:endParaRPr lang="pl-PL"/>
        </a:p>
      </dgm:t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  <dgm:t>
        <a:bodyPr/>
        <a:lstStyle/>
        <a:p>
          <a:endParaRPr lang="pl-PL"/>
        </a:p>
      </dgm:t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04CF45B-3669-443C-A7B5-AE32C365EC0D}" type="pres">
      <dgm:prSet presAssocID="{C3EDE315-5FD9-4C7C-BA6E-ACAF21766CE6}" presName="rootConnector" presStyleLbl="node3" presStyleIdx="3" presStyleCnt="10"/>
      <dgm:spPr/>
      <dgm:t>
        <a:bodyPr/>
        <a:lstStyle/>
        <a:p>
          <a:endParaRPr lang="pl-PL"/>
        </a:p>
      </dgm:t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  <dgm:t>
        <a:bodyPr/>
        <a:lstStyle/>
        <a:p>
          <a:endParaRPr lang="pl-PL"/>
        </a:p>
      </dgm:t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2F4A0F0-268F-465C-AE9F-F39871210AC7}" type="pres">
      <dgm:prSet presAssocID="{D83E2C08-9C3B-42EF-A6FC-0C85B97D2694}" presName="rootConnector" presStyleLbl="node2" presStyleIdx="1" presStyleCnt="2"/>
      <dgm:spPr/>
      <dgm:t>
        <a:bodyPr/>
        <a:lstStyle/>
        <a:p>
          <a:endParaRPr lang="pl-PL"/>
        </a:p>
      </dgm:t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  <dgm:t>
        <a:bodyPr/>
        <a:lstStyle/>
        <a:p>
          <a:endParaRPr lang="pl-PL"/>
        </a:p>
      </dgm:t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B6C519A-922B-4FB0-8310-9B0A38CAC842}" type="pres">
      <dgm:prSet presAssocID="{F478071C-9F61-4D1C-8944-51C0E82BDAE7}" presName="rootConnector" presStyleLbl="node3" presStyleIdx="4" presStyleCnt="10"/>
      <dgm:spPr/>
      <dgm:t>
        <a:bodyPr/>
        <a:lstStyle/>
        <a:p>
          <a:endParaRPr lang="pl-PL"/>
        </a:p>
      </dgm:t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  <dgm:t>
        <a:bodyPr/>
        <a:lstStyle/>
        <a:p>
          <a:endParaRPr lang="pl-PL"/>
        </a:p>
      </dgm:t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18CECDE-C187-46A3-B0AF-7A6BE6912C15}" type="pres">
      <dgm:prSet presAssocID="{21A566DD-B444-4AC7-8A86-142782C999C6}" presName="rootConnector" presStyleLbl="node3" presStyleIdx="5" presStyleCnt="10"/>
      <dgm:spPr/>
      <dgm:t>
        <a:bodyPr/>
        <a:lstStyle/>
        <a:p>
          <a:endParaRPr lang="pl-PL"/>
        </a:p>
      </dgm:t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  <dgm:t>
        <a:bodyPr/>
        <a:lstStyle/>
        <a:p>
          <a:endParaRPr lang="pl-PL"/>
        </a:p>
      </dgm:t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D51F8F9-4974-47A7-A609-D5C6C110D9C1}" type="pres">
      <dgm:prSet presAssocID="{D8EC33DD-3526-4C8D-9225-B34DF5D64941}" presName="rootConnector" presStyleLbl="node3" presStyleIdx="6" presStyleCnt="10"/>
      <dgm:spPr/>
      <dgm:t>
        <a:bodyPr/>
        <a:lstStyle/>
        <a:p>
          <a:endParaRPr lang="pl-PL"/>
        </a:p>
      </dgm:t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  <dgm:t>
        <a:bodyPr/>
        <a:lstStyle/>
        <a:p>
          <a:endParaRPr lang="pl-PL"/>
        </a:p>
      </dgm:t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7A4F924-0145-48C8-B640-FF714D4FEB8F}" type="pres">
      <dgm:prSet presAssocID="{E10019FD-3117-4903-8D03-BC7FB2A360A0}" presName="rootConnector" presStyleLbl="node3" presStyleIdx="7" presStyleCnt="10"/>
      <dgm:spPr/>
      <dgm:t>
        <a:bodyPr/>
        <a:lstStyle/>
        <a:p>
          <a:endParaRPr lang="pl-PL"/>
        </a:p>
      </dgm:t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  <dgm:t>
        <a:bodyPr/>
        <a:lstStyle/>
        <a:p>
          <a:endParaRPr lang="pl-PL"/>
        </a:p>
      </dgm:t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A7336A9-FD7D-4A1C-8A9C-882688B6E62A}" type="pres">
      <dgm:prSet presAssocID="{146683BC-C78C-4147-9237-977DBB9198BE}" presName="rootConnector" presStyleLbl="node3" presStyleIdx="8" presStyleCnt="10"/>
      <dgm:spPr/>
      <dgm:t>
        <a:bodyPr/>
        <a:lstStyle/>
        <a:p>
          <a:endParaRPr lang="pl-PL"/>
        </a:p>
      </dgm:t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  <dgm:t>
        <a:bodyPr/>
        <a:lstStyle/>
        <a:p>
          <a:endParaRPr lang="pl-PL"/>
        </a:p>
      </dgm:t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B332D33-4E3C-458C-B24F-EAD8131B5DC1}" type="pres">
      <dgm:prSet presAssocID="{733CFF50-0B2E-435C-9C77-6B7339B55927}" presName="rootConnector" presStyleLbl="node3" presStyleIdx="9" presStyleCnt="10"/>
      <dgm:spPr/>
      <dgm:t>
        <a:bodyPr/>
        <a:lstStyle/>
        <a:p>
          <a:endParaRPr lang="pl-PL"/>
        </a:p>
      </dgm:t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A6910AD3-7A3B-429A-B740-E09FDF2B2E34}" type="presOf" srcId="{284A6915-0FC8-4029-903B-3D0703BC6A91}" destId="{A5083AD9-D266-49A1-AFD4-5EB07031C419}" srcOrd="0" destOrd="0" presId="urn:microsoft.com/office/officeart/2005/8/layout/orgChart1"/>
    <dgm:cxn modelId="{07511FE8-1B21-4126-BA7C-5A6EC9279A87}" type="presOf" srcId="{F478071C-9F61-4D1C-8944-51C0E82BDAE7}" destId="{D76F753B-4A80-4132-A137-6BD41DFEBF05}" srcOrd="0" destOrd="0" presId="urn:microsoft.com/office/officeart/2005/8/layout/orgChart1"/>
    <dgm:cxn modelId="{49B30C75-6705-48FA-A380-852077D5769B}" type="presOf" srcId="{15A45A51-5A50-4AC1-8FCD-2A778D783B57}" destId="{CC672C38-FA1C-47C7-BA10-8107CC453BB7}" srcOrd="1" destOrd="0" presId="urn:microsoft.com/office/officeart/2005/8/layout/orgChart1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C79481A1-A326-41C3-AE97-0BBB3C0C8B1A}" type="presOf" srcId="{D83E2C08-9C3B-42EF-A6FC-0C85B97D2694}" destId="{80C787CF-6ED0-4DA8-8321-4B66D291DAD3}" srcOrd="0" destOrd="0" presId="urn:microsoft.com/office/officeart/2005/8/layout/orgChart1"/>
    <dgm:cxn modelId="{93114A10-BCB0-4E66-8DCF-D54370BD33C9}" type="presOf" srcId="{E7D27415-61A9-46A7-AB37-3E4617827E1F}" destId="{77C1DF45-5E33-487A-87D3-2E62A2DBEABC}" srcOrd="0" destOrd="0" presId="urn:microsoft.com/office/officeart/2005/8/layout/orgChart1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AA825100-DA67-4604-BF04-8A2DA6395A7E}" type="presOf" srcId="{5E7A8A15-4B7B-4277-A91B-EC52D98868CC}" destId="{8A17CE26-4455-41FA-AE8F-57590800FD5C}" srcOrd="0" destOrd="0" presId="urn:microsoft.com/office/officeart/2005/8/layout/orgChart1"/>
    <dgm:cxn modelId="{2AA51B05-85B4-4377-92D1-09830BE184D4}" type="presOf" srcId="{733CFF50-0B2E-435C-9C77-6B7339B55927}" destId="{FB332D33-4E3C-458C-B24F-EAD8131B5DC1}" srcOrd="1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793A9E19-CB1A-4F95-B3CC-E70858744FB9}" type="presOf" srcId="{EFD5E843-46BA-4812-9EE5-7139D238E779}" destId="{928ECF96-D7D6-47B1-8103-6932D5E5FC04}" srcOrd="0" destOrd="0" presId="urn:microsoft.com/office/officeart/2005/8/layout/orgChart1"/>
    <dgm:cxn modelId="{90AB5A88-14AB-4163-BF5B-9BEC7EC0044E}" type="presOf" srcId="{E10019FD-3117-4903-8D03-BC7FB2A360A0}" destId="{4BA21399-A7DD-48CE-892B-137D2903460A}" srcOrd="0" destOrd="0" presId="urn:microsoft.com/office/officeart/2005/8/layout/orgChart1"/>
    <dgm:cxn modelId="{B9EAD4EE-51CF-44D9-BC52-4108EB5AAD7F}" type="presOf" srcId="{F1299A80-5CCD-43E3-9BA1-6E7662333F10}" destId="{83EA11F8-64BA-4277-8B43-D302B8878893}" srcOrd="0" destOrd="0" presId="urn:microsoft.com/office/officeart/2005/8/layout/orgChart1"/>
    <dgm:cxn modelId="{0C240E67-FA77-4019-BCEA-6EDFB63B898E}" type="presOf" srcId="{97A8C87F-51FC-4552-8B60-7EA820B91ADA}" destId="{91CC5459-8EEF-41EA-AF20-D848C0D6FEAD}" srcOrd="0" destOrd="0" presId="urn:microsoft.com/office/officeart/2005/8/layout/orgChart1"/>
    <dgm:cxn modelId="{521DD0A2-491F-4D56-8E6C-0627ED069126}" type="presOf" srcId="{C3EDE315-5FD9-4C7C-BA6E-ACAF21766CE6}" destId="{2D09C7DE-F35F-4F9B-878E-987E2909F691}" srcOrd="0" destOrd="0" presId="urn:microsoft.com/office/officeart/2005/8/layout/orgChart1"/>
    <dgm:cxn modelId="{EC72B4B5-C793-4C96-A708-A5A60210BBB1}" type="presOf" srcId="{21A566DD-B444-4AC7-8A86-142782C999C6}" destId="{A18CECDE-C187-46A3-B0AF-7A6BE6912C15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10E87B67-BFC0-4D52-8EB9-4EF8D007BF72}" type="presOf" srcId="{F478071C-9F61-4D1C-8944-51C0E82BDAE7}" destId="{9B6C519A-922B-4FB0-8310-9B0A38CAC842}" srcOrd="1" destOrd="0" presId="urn:microsoft.com/office/officeart/2005/8/layout/orgChart1"/>
    <dgm:cxn modelId="{C5BFCFFA-2968-48F7-BE4A-454CB598ED31}" type="presOf" srcId="{97A8C87F-51FC-4552-8B60-7EA820B91ADA}" destId="{9FDC92D8-A21A-4546-A9DD-462B1F1D36F0}" srcOrd="1" destOrd="0" presId="urn:microsoft.com/office/officeart/2005/8/layout/orgChart1"/>
    <dgm:cxn modelId="{0B6F3370-BC45-429D-8567-FBAE45CA6E84}" type="presOf" srcId="{04B97841-878A-4EBD-B402-655ECAF4DC5F}" destId="{F379CBAB-D013-47C5-8D14-EC9E235A996E}" srcOrd="1" destOrd="0" presId="urn:microsoft.com/office/officeart/2005/8/layout/orgChart1"/>
    <dgm:cxn modelId="{C8D30A63-40D7-49EA-A41F-54A93BEABDA6}" type="presOf" srcId="{D83E2C08-9C3B-42EF-A6FC-0C85B97D2694}" destId="{22F4A0F0-268F-465C-AE9F-F39871210AC7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A5C44565-963B-48BE-92A3-762C127A40C2}" type="presOf" srcId="{C3EDE315-5FD9-4C7C-BA6E-ACAF21766CE6}" destId="{804CF45B-3669-443C-A7B5-AE32C365EC0D}" srcOrd="1" destOrd="0" presId="urn:microsoft.com/office/officeart/2005/8/layout/orgChart1"/>
    <dgm:cxn modelId="{E0FA4241-7721-47CB-A6C0-A2EC1ED9DA8E}" type="presOf" srcId="{733CFF50-0B2E-435C-9C77-6B7339B55927}" destId="{1551E7EB-5BC8-4B79-AA4E-ABD9F7B00FC2}" srcOrd="0" destOrd="0" presId="urn:microsoft.com/office/officeart/2005/8/layout/orgChart1"/>
    <dgm:cxn modelId="{5CF8DD32-4347-4169-B8C9-13F7E314566C}" type="presOf" srcId="{D8EC33DD-3526-4C8D-9225-B34DF5D64941}" destId="{3D51F8F9-4974-47A7-A609-D5C6C110D9C1}" srcOrd="1" destOrd="0" presId="urn:microsoft.com/office/officeart/2005/8/layout/orgChart1"/>
    <dgm:cxn modelId="{07F42B0E-F653-4D2A-A15E-D926DEB7385F}" type="presOf" srcId="{205EC1C5-20AF-4D69-A286-A40913220410}" destId="{D79A16DB-6103-4405-BEDA-2451AB8A6FC6}" srcOrd="0" destOrd="0" presId="urn:microsoft.com/office/officeart/2005/8/layout/orgChart1"/>
    <dgm:cxn modelId="{6F30AEA6-2288-43E2-9352-EFCB882BDDCD}" type="presOf" srcId="{E8012ECE-650C-49D4-BB30-AA325F60BEAD}" destId="{18B8BB39-B20D-4269-8749-D02AD1D3B66C}" srcOrd="0" destOrd="0" presId="urn:microsoft.com/office/officeart/2005/8/layout/orgChart1"/>
    <dgm:cxn modelId="{FCB5EFD5-DEB0-4667-B59E-2FF94F578716}" type="presOf" srcId="{21A566DD-B444-4AC7-8A86-142782C999C6}" destId="{1931318A-37E3-4189-918D-B0803777C1F1}" srcOrd="0" destOrd="0" presId="urn:microsoft.com/office/officeart/2005/8/layout/orgChart1"/>
    <dgm:cxn modelId="{457376F6-6C24-4B96-8533-1634EA5954A5}" type="presOf" srcId="{A3A31124-D136-47CD-AE31-AF61EA21A79A}" destId="{87CF5A56-6533-44B2-9D9B-F96E716A1A56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FE2C7D42-24FF-49DB-8622-CD722BEE4B92}" type="presOf" srcId="{6057FF90-6CB2-422D-B9F4-6732BA01264C}" destId="{6364A95A-DB9A-48D3-91AE-E586227A0918}" srcOrd="0" destOrd="0" presId="urn:microsoft.com/office/officeart/2005/8/layout/orgChart1"/>
    <dgm:cxn modelId="{ECE85913-24CE-43E3-83C5-4AD0C4EAAA0E}" type="presOf" srcId="{146683BC-C78C-4147-9237-977DBB9198BE}" destId="{BA7336A9-FD7D-4A1C-8A9C-882688B6E62A}" srcOrd="1" destOrd="0" presId="urn:microsoft.com/office/officeart/2005/8/layout/orgChart1"/>
    <dgm:cxn modelId="{97D71312-BA86-4C0C-8B05-7D3145ED6ABB}" type="presOf" srcId="{6057FF90-6CB2-422D-B9F4-6732BA01264C}" destId="{70E553EE-24B3-4F3D-86F5-4FBFD0284D88}" srcOrd="1" destOrd="0" presId="urn:microsoft.com/office/officeart/2005/8/layout/orgChart1"/>
    <dgm:cxn modelId="{A76D82A3-EBC8-45D5-A658-844CA0895032}" type="presOf" srcId="{DE1067E2-CA74-481A-893E-7028E9FC5F04}" destId="{D7C370F9-CC80-4B7D-98BE-D4730596C968}" srcOrd="0" destOrd="0" presId="urn:microsoft.com/office/officeart/2005/8/layout/orgChart1"/>
    <dgm:cxn modelId="{721169DB-765E-4DDA-A5D2-9AC68CF268BC}" type="presOf" srcId="{87DD8472-D0F7-42B3-997F-E95EA5F2B14A}" destId="{DFB2E827-CD7B-4244-A13C-6B5B884F266F}" srcOrd="0" destOrd="0" presId="urn:microsoft.com/office/officeart/2005/8/layout/orgChart1"/>
    <dgm:cxn modelId="{AE65C16D-E0DD-430E-80B5-258DE894F16D}" type="presOf" srcId="{04B97841-878A-4EBD-B402-655ECAF4DC5F}" destId="{10C7FA8C-45AC-4F60-B838-992E3E7F424F}" srcOrd="0" destOrd="0" presId="urn:microsoft.com/office/officeart/2005/8/layout/orgChart1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5BCBB816-D848-46B1-971B-63ECA00540E7}" type="presOf" srcId="{75306DBA-C567-442A-BD79-3E616B3461C0}" destId="{B3283705-E326-4046-91D2-855FC144AA8F}" srcOrd="0" destOrd="0" presId="urn:microsoft.com/office/officeart/2005/8/layout/orgChart1"/>
    <dgm:cxn modelId="{9484D767-39EE-49A0-A126-007D65171216}" type="presOf" srcId="{E10019FD-3117-4903-8D03-BC7FB2A360A0}" destId="{37A4F924-0145-48C8-B640-FF714D4FEB8F}" srcOrd="1" destOrd="0" presId="urn:microsoft.com/office/officeart/2005/8/layout/orgChart1"/>
    <dgm:cxn modelId="{9EA01371-97D8-4567-82C4-50E4CF7987DA}" type="presOf" srcId="{15A45A51-5A50-4AC1-8FCD-2A778D783B57}" destId="{5D6CA769-3983-4A7E-8C9B-2918405B7715}" srcOrd="0" destOrd="0" presId="urn:microsoft.com/office/officeart/2005/8/layout/orgChart1"/>
    <dgm:cxn modelId="{7AF29306-4C6B-4B0F-8124-0D2A308C9FBB}" type="presOf" srcId="{1BA10BDB-DD97-4B3D-8B7D-2327625CAC7B}" destId="{617A6107-FB2D-43B7-870A-B54F3C1CAAD7}" srcOrd="0" destOrd="0" presId="urn:microsoft.com/office/officeart/2005/8/layout/orgChart1"/>
    <dgm:cxn modelId="{7D17115C-C251-4090-9107-9B5675AD3FA6}" type="presOf" srcId="{8F6C1667-D5B0-4BC7-9279-82EBDD53AB8A}" destId="{C20EFE85-0AA0-41C5-98B5-841936C487C2}" srcOrd="0" destOrd="0" presId="urn:microsoft.com/office/officeart/2005/8/layout/orgChart1"/>
    <dgm:cxn modelId="{71238AD1-41B7-4A0B-8D08-130777311253}" type="presOf" srcId="{D8EC33DD-3526-4C8D-9225-B34DF5D64941}" destId="{DB394086-E051-4A5A-8AB8-F5B678A33421}" srcOrd="0" destOrd="0" presId="urn:microsoft.com/office/officeart/2005/8/layout/orgChart1"/>
    <dgm:cxn modelId="{CB9975FE-30B6-41E5-80F1-E16ED89C1C7D}" type="presOf" srcId="{8F6C1667-D5B0-4BC7-9279-82EBDD53AB8A}" destId="{A593F487-51AF-4890-93DF-0622C5B0DEBF}" srcOrd="1" destOrd="0" presId="urn:microsoft.com/office/officeart/2005/8/layout/orgChart1"/>
    <dgm:cxn modelId="{44279A71-2A6E-4AC1-B866-53D3E5214832}" type="presOf" srcId="{14DD8EE7-C402-420B-AC9B-75C827875149}" destId="{7D255F3B-EADB-4B1C-85EA-4384EBB09499}" srcOrd="0" destOrd="0" presId="urn:microsoft.com/office/officeart/2005/8/layout/orgChart1"/>
    <dgm:cxn modelId="{BB9B7C83-946C-4229-B203-B5A91BEE6619}" type="presOf" srcId="{146683BC-C78C-4147-9237-977DBB9198BE}" destId="{A46A958C-2BEB-4761-8612-6EDDADDECAC0}" srcOrd="0" destOrd="0" presId="urn:microsoft.com/office/officeart/2005/8/layout/orgChart1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11F9F464-42BC-418B-BA10-10270AF18B81}" type="presParOf" srcId="{18B8BB39-B20D-4269-8749-D02AD1D3B66C}" destId="{1CC09267-5446-4DBB-A980-AE3182AF805B}" srcOrd="0" destOrd="0" presId="urn:microsoft.com/office/officeart/2005/8/layout/orgChart1"/>
    <dgm:cxn modelId="{45627979-998D-49C0-857F-7226CD598845}" type="presParOf" srcId="{1CC09267-5446-4DBB-A980-AE3182AF805B}" destId="{E19A1482-5897-499F-9B0F-756192C3DA90}" srcOrd="0" destOrd="0" presId="urn:microsoft.com/office/officeart/2005/8/layout/orgChart1"/>
    <dgm:cxn modelId="{BFFA2373-10B4-43B1-A508-762649AAD578}" type="presParOf" srcId="{E19A1482-5897-499F-9B0F-756192C3DA90}" destId="{6364A95A-DB9A-48D3-91AE-E586227A0918}" srcOrd="0" destOrd="0" presId="urn:microsoft.com/office/officeart/2005/8/layout/orgChart1"/>
    <dgm:cxn modelId="{5409366F-12F1-40D8-AC02-151B85FCEE20}" type="presParOf" srcId="{E19A1482-5897-499F-9B0F-756192C3DA90}" destId="{70E553EE-24B3-4F3D-86F5-4FBFD0284D88}" srcOrd="1" destOrd="0" presId="urn:microsoft.com/office/officeart/2005/8/layout/orgChart1"/>
    <dgm:cxn modelId="{4F1462B8-B556-44C3-98B0-F029744D11F5}" type="presParOf" srcId="{1CC09267-5446-4DBB-A980-AE3182AF805B}" destId="{468D764B-D7DC-4D12-B2AC-DAACDDA3C9DF}" srcOrd="1" destOrd="0" presId="urn:microsoft.com/office/officeart/2005/8/layout/orgChart1"/>
    <dgm:cxn modelId="{86B23C74-C22A-471C-B597-C45C5053AFD4}" type="presParOf" srcId="{468D764B-D7DC-4D12-B2AC-DAACDDA3C9DF}" destId="{A5083AD9-D266-49A1-AFD4-5EB07031C419}" srcOrd="0" destOrd="0" presId="urn:microsoft.com/office/officeart/2005/8/layout/orgChart1"/>
    <dgm:cxn modelId="{DFEFE821-448A-436F-A492-6D47783C06B4}" type="presParOf" srcId="{468D764B-D7DC-4D12-B2AC-DAACDDA3C9DF}" destId="{DF391720-F00A-42A6-B7CC-AE4B7D051B02}" srcOrd="1" destOrd="0" presId="urn:microsoft.com/office/officeart/2005/8/layout/orgChart1"/>
    <dgm:cxn modelId="{AA0C5CDA-E3DA-421C-B08B-BBC1C11E0142}" type="presParOf" srcId="{DF391720-F00A-42A6-B7CC-AE4B7D051B02}" destId="{3B91E967-AB9C-4347-B255-5596997A1BB2}" srcOrd="0" destOrd="0" presId="urn:microsoft.com/office/officeart/2005/8/layout/orgChart1"/>
    <dgm:cxn modelId="{99E57C9A-66CF-4E60-AA74-3DDF84221C2B}" type="presParOf" srcId="{3B91E967-AB9C-4347-B255-5596997A1BB2}" destId="{91CC5459-8EEF-41EA-AF20-D848C0D6FEAD}" srcOrd="0" destOrd="0" presId="urn:microsoft.com/office/officeart/2005/8/layout/orgChart1"/>
    <dgm:cxn modelId="{6E73F8FB-F402-4AED-BF94-E882A729554A}" type="presParOf" srcId="{3B91E967-AB9C-4347-B255-5596997A1BB2}" destId="{9FDC92D8-A21A-4546-A9DD-462B1F1D36F0}" srcOrd="1" destOrd="0" presId="urn:microsoft.com/office/officeart/2005/8/layout/orgChart1"/>
    <dgm:cxn modelId="{7B8AD3AE-C070-41CD-BBA0-64BC848D3E66}" type="presParOf" srcId="{DF391720-F00A-42A6-B7CC-AE4B7D051B02}" destId="{9D1F1931-1FC9-4205-ACE7-AF590B454DA2}" srcOrd="1" destOrd="0" presId="urn:microsoft.com/office/officeart/2005/8/layout/orgChart1"/>
    <dgm:cxn modelId="{7FE91539-6985-4021-8464-CB054A9D2E16}" type="presParOf" srcId="{9D1F1931-1FC9-4205-ACE7-AF590B454DA2}" destId="{DFB2E827-CD7B-4244-A13C-6B5B884F266F}" srcOrd="0" destOrd="0" presId="urn:microsoft.com/office/officeart/2005/8/layout/orgChart1"/>
    <dgm:cxn modelId="{89D3679A-0D5C-45F8-8C8C-3708999E93CF}" type="presParOf" srcId="{9D1F1931-1FC9-4205-ACE7-AF590B454DA2}" destId="{5C81EFB8-0762-41E4-B33F-C47F3DC5284E}" srcOrd="1" destOrd="0" presId="urn:microsoft.com/office/officeart/2005/8/layout/orgChart1"/>
    <dgm:cxn modelId="{BD07D238-173E-4938-84CB-811905314F8B}" type="presParOf" srcId="{5C81EFB8-0762-41E4-B33F-C47F3DC5284E}" destId="{C0317144-16CB-43C6-99DB-3873F879780F}" srcOrd="0" destOrd="0" presId="urn:microsoft.com/office/officeart/2005/8/layout/orgChart1"/>
    <dgm:cxn modelId="{D7ACE106-7E43-4347-8074-892D738EDCB0}" type="presParOf" srcId="{C0317144-16CB-43C6-99DB-3873F879780F}" destId="{10C7FA8C-45AC-4F60-B838-992E3E7F424F}" srcOrd="0" destOrd="0" presId="urn:microsoft.com/office/officeart/2005/8/layout/orgChart1"/>
    <dgm:cxn modelId="{C0C48CE0-4732-47E0-BA13-E71E3C762863}" type="presParOf" srcId="{C0317144-16CB-43C6-99DB-3873F879780F}" destId="{F379CBAB-D013-47C5-8D14-EC9E235A996E}" srcOrd="1" destOrd="0" presId="urn:microsoft.com/office/officeart/2005/8/layout/orgChart1"/>
    <dgm:cxn modelId="{7E49DEEE-C21D-4610-B401-3578470C0B56}" type="presParOf" srcId="{5C81EFB8-0762-41E4-B33F-C47F3DC5284E}" destId="{C0687960-7A8D-4111-937B-7FF96C5DF3EB}" srcOrd="1" destOrd="0" presId="urn:microsoft.com/office/officeart/2005/8/layout/orgChart1"/>
    <dgm:cxn modelId="{CAFB2B76-8AAE-4225-B33A-E329458EEE09}" type="presParOf" srcId="{5C81EFB8-0762-41E4-B33F-C47F3DC5284E}" destId="{5C7E1143-5AB3-4DC3-8B27-1976537FFD22}" srcOrd="2" destOrd="0" presId="urn:microsoft.com/office/officeart/2005/8/layout/orgChart1"/>
    <dgm:cxn modelId="{E47D3658-0CFD-42B8-B15D-1A07F3CD524D}" type="presParOf" srcId="{9D1F1931-1FC9-4205-ACE7-AF590B454DA2}" destId="{87CF5A56-6533-44B2-9D9B-F96E716A1A56}" srcOrd="2" destOrd="0" presId="urn:microsoft.com/office/officeart/2005/8/layout/orgChart1"/>
    <dgm:cxn modelId="{66B91506-C328-4B87-B63A-E6D55D2040A1}" type="presParOf" srcId="{9D1F1931-1FC9-4205-ACE7-AF590B454DA2}" destId="{5F98A6C5-4EFE-4742-BC27-774176AC23B1}" srcOrd="3" destOrd="0" presId="urn:microsoft.com/office/officeart/2005/8/layout/orgChart1"/>
    <dgm:cxn modelId="{C81C603B-07B5-46E2-8D7B-935E9662213D}" type="presParOf" srcId="{5F98A6C5-4EFE-4742-BC27-774176AC23B1}" destId="{5A24469B-EE19-43A6-821E-F10D4C371F4C}" srcOrd="0" destOrd="0" presId="urn:microsoft.com/office/officeart/2005/8/layout/orgChart1"/>
    <dgm:cxn modelId="{586C359E-4B7A-470B-AA1E-89CA0B6F816F}" type="presParOf" srcId="{5A24469B-EE19-43A6-821E-F10D4C371F4C}" destId="{5D6CA769-3983-4A7E-8C9B-2918405B7715}" srcOrd="0" destOrd="0" presId="urn:microsoft.com/office/officeart/2005/8/layout/orgChart1"/>
    <dgm:cxn modelId="{E89FC35E-90D6-4838-910A-6BACBDB0E279}" type="presParOf" srcId="{5A24469B-EE19-43A6-821E-F10D4C371F4C}" destId="{CC672C38-FA1C-47C7-BA10-8107CC453BB7}" srcOrd="1" destOrd="0" presId="urn:microsoft.com/office/officeart/2005/8/layout/orgChart1"/>
    <dgm:cxn modelId="{559D3221-B1C2-491D-862E-E68EA2905458}" type="presParOf" srcId="{5F98A6C5-4EFE-4742-BC27-774176AC23B1}" destId="{DA9775C2-A482-4735-B9D9-933511858E46}" srcOrd="1" destOrd="0" presId="urn:microsoft.com/office/officeart/2005/8/layout/orgChart1"/>
    <dgm:cxn modelId="{F72FB299-C0EE-4AD6-8090-5837953A68AB}" type="presParOf" srcId="{5F98A6C5-4EFE-4742-BC27-774176AC23B1}" destId="{DF196C2B-FE05-481F-AA1E-0A186E75C587}" srcOrd="2" destOrd="0" presId="urn:microsoft.com/office/officeart/2005/8/layout/orgChart1"/>
    <dgm:cxn modelId="{EE946B4C-809F-44B7-A6A1-9B99F55A1F0D}" type="presParOf" srcId="{9D1F1931-1FC9-4205-ACE7-AF590B454DA2}" destId="{D79A16DB-6103-4405-BEDA-2451AB8A6FC6}" srcOrd="4" destOrd="0" presId="urn:microsoft.com/office/officeart/2005/8/layout/orgChart1"/>
    <dgm:cxn modelId="{A1BB6AA0-B5AF-45BD-84A0-2724548BF29A}" type="presParOf" srcId="{9D1F1931-1FC9-4205-ACE7-AF590B454DA2}" destId="{FF52C85A-61F6-4661-BE7E-58F41BEDC2FE}" srcOrd="5" destOrd="0" presId="urn:microsoft.com/office/officeart/2005/8/layout/orgChart1"/>
    <dgm:cxn modelId="{DD7EDF6E-7ABB-4D0A-AF81-58911AC0F4FC}" type="presParOf" srcId="{FF52C85A-61F6-4661-BE7E-58F41BEDC2FE}" destId="{A07D1B8B-3C56-4C6A-8930-B2406E144F53}" srcOrd="0" destOrd="0" presId="urn:microsoft.com/office/officeart/2005/8/layout/orgChart1"/>
    <dgm:cxn modelId="{4FFA0823-F00C-4748-BE75-9ACB3BDEADEB}" type="presParOf" srcId="{A07D1B8B-3C56-4C6A-8930-B2406E144F53}" destId="{C20EFE85-0AA0-41C5-98B5-841936C487C2}" srcOrd="0" destOrd="0" presId="urn:microsoft.com/office/officeart/2005/8/layout/orgChart1"/>
    <dgm:cxn modelId="{0AA7D88F-20C9-4F2D-B054-59F37C009BD8}" type="presParOf" srcId="{A07D1B8B-3C56-4C6A-8930-B2406E144F53}" destId="{A593F487-51AF-4890-93DF-0622C5B0DEBF}" srcOrd="1" destOrd="0" presId="urn:microsoft.com/office/officeart/2005/8/layout/orgChart1"/>
    <dgm:cxn modelId="{74BE59A7-B09C-4562-BD81-A707C97860F5}" type="presParOf" srcId="{FF52C85A-61F6-4661-BE7E-58F41BEDC2FE}" destId="{281E6D78-3392-456B-8C7D-9CD36106CA7D}" srcOrd="1" destOrd="0" presId="urn:microsoft.com/office/officeart/2005/8/layout/orgChart1"/>
    <dgm:cxn modelId="{9924B182-18E8-4CBB-8197-B10F91067580}" type="presParOf" srcId="{FF52C85A-61F6-4661-BE7E-58F41BEDC2FE}" destId="{E554D95E-30F9-47B3-9818-5B86514412D6}" srcOrd="2" destOrd="0" presId="urn:microsoft.com/office/officeart/2005/8/layout/orgChart1"/>
    <dgm:cxn modelId="{7B6E5AC3-8786-403B-93C4-D8196096186E}" type="presParOf" srcId="{9D1F1931-1FC9-4205-ACE7-AF590B454DA2}" destId="{D7C370F9-CC80-4B7D-98BE-D4730596C968}" srcOrd="6" destOrd="0" presId="urn:microsoft.com/office/officeart/2005/8/layout/orgChart1"/>
    <dgm:cxn modelId="{518F791E-545C-4E90-82CC-D86F153E0687}" type="presParOf" srcId="{9D1F1931-1FC9-4205-ACE7-AF590B454DA2}" destId="{1E5CBBC5-FF40-4B74-BA70-B4F4BDB62797}" srcOrd="7" destOrd="0" presId="urn:microsoft.com/office/officeart/2005/8/layout/orgChart1"/>
    <dgm:cxn modelId="{0BEE81EB-6591-4517-A0C4-8EC48D788216}" type="presParOf" srcId="{1E5CBBC5-FF40-4B74-BA70-B4F4BDB62797}" destId="{D9207A8A-7EC5-4066-A03C-5D358D8DE8B9}" srcOrd="0" destOrd="0" presId="urn:microsoft.com/office/officeart/2005/8/layout/orgChart1"/>
    <dgm:cxn modelId="{BB1F9CFE-92B9-41B6-892A-7CEEC18A4789}" type="presParOf" srcId="{D9207A8A-7EC5-4066-A03C-5D358D8DE8B9}" destId="{2D09C7DE-F35F-4F9B-878E-987E2909F691}" srcOrd="0" destOrd="0" presId="urn:microsoft.com/office/officeart/2005/8/layout/orgChart1"/>
    <dgm:cxn modelId="{7F2A5F90-AA6E-4272-88FC-7AD32FCE96B4}" type="presParOf" srcId="{D9207A8A-7EC5-4066-A03C-5D358D8DE8B9}" destId="{804CF45B-3669-443C-A7B5-AE32C365EC0D}" srcOrd="1" destOrd="0" presId="urn:microsoft.com/office/officeart/2005/8/layout/orgChart1"/>
    <dgm:cxn modelId="{9BE5FD2C-8ADE-493B-AAA0-DD7EBA1C10C8}" type="presParOf" srcId="{1E5CBBC5-FF40-4B74-BA70-B4F4BDB62797}" destId="{C80034C1-D06C-4ECB-8A6A-C611469E7F4E}" srcOrd="1" destOrd="0" presId="urn:microsoft.com/office/officeart/2005/8/layout/orgChart1"/>
    <dgm:cxn modelId="{9FFFA821-F759-4BCE-B00A-247DAA5FBFC7}" type="presParOf" srcId="{1E5CBBC5-FF40-4B74-BA70-B4F4BDB62797}" destId="{F2CA77A1-CF8D-4303-8CB5-19EA698DC958}" srcOrd="2" destOrd="0" presId="urn:microsoft.com/office/officeart/2005/8/layout/orgChart1"/>
    <dgm:cxn modelId="{B931DC92-919A-40D2-B379-86413CFF9955}" type="presParOf" srcId="{DF391720-F00A-42A6-B7CC-AE4B7D051B02}" destId="{FB8B6B3E-EB12-41C7-ABEE-609143B71EAB}" srcOrd="2" destOrd="0" presId="urn:microsoft.com/office/officeart/2005/8/layout/orgChart1"/>
    <dgm:cxn modelId="{0678217C-5147-452A-B8D6-945CCF8EE7D5}" type="presParOf" srcId="{468D764B-D7DC-4D12-B2AC-DAACDDA3C9DF}" destId="{617A6107-FB2D-43B7-870A-B54F3C1CAAD7}" srcOrd="2" destOrd="0" presId="urn:microsoft.com/office/officeart/2005/8/layout/orgChart1"/>
    <dgm:cxn modelId="{423220FF-DE0F-4676-B22B-05BA0E9048A6}" type="presParOf" srcId="{468D764B-D7DC-4D12-B2AC-DAACDDA3C9DF}" destId="{57369A6A-898C-4B38-8DDF-4124273C0547}" srcOrd="3" destOrd="0" presId="urn:microsoft.com/office/officeart/2005/8/layout/orgChart1"/>
    <dgm:cxn modelId="{4E6BC45E-410B-4FD7-95D6-1121BAD562E0}" type="presParOf" srcId="{57369A6A-898C-4B38-8DDF-4124273C0547}" destId="{A3771D5E-FC75-4291-85CF-7FC95E04B203}" srcOrd="0" destOrd="0" presId="urn:microsoft.com/office/officeart/2005/8/layout/orgChart1"/>
    <dgm:cxn modelId="{06F6B1BB-40B9-4C2F-8197-732061E828D4}" type="presParOf" srcId="{A3771D5E-FC75-4291-85CF-7FC95E04B203}" destId="{80C787CF-6ED0-4DA8-8321-4B66D291DAD3}" srcOrd="0" destOrd="0" presId="urn:microsoft.com/office/officeart/2005/8/layout/orgChart1"/>
    <dgm:cxn modelId="{1358890F-AD42-41BE-AA95-2151F14162EE}" type="presParOf" srcId="{A3771D5E-FC75-4291-85CF-7FC95E04B203}" destId="{22F4A0F0-268F-465C-AE9F-F39871210AC7}" srcOrd="1" destOrd="0" presId="urn:microsoft.com/office/officeart/2005/8/layout/orgChart1"/>
    <dgm:cxn modelId="{AF5CE4DE-1DE5-46BB-AD36-DDB518361396}" type="presParOf" srcId="{57369A6A-898C-4B38-8DDF-4124273C0547}" destId="{8BD8E6DF-6131-43E3-AEA0-C490B787E855}" srcOrd="1" destOrd="0" presId="urn:microsoft.com/office/officeart/2005/8/layout/orgChart1"/>
    <dgm:cxn modelId="{0F2A439A-D49E-418D-A4F8-00F78ACCE715}" type="presParOf" srcId="{8BD8E6DF-6131-43E3-AEA0-C490B787E855}" destId="{B3283705-E326-4046-91D2-855FC144AA8F}" srcOrd="0" destOrd="0" presId="urn:microsoft.com/office/officeart/2005/8/layout/orgChart1"/>
    <dgm:cxn modelId="{5C36F4E0-BC2D-4442-8477-5639CD77AF0F}" type="presParOf" srcId="{8BD8E6DF-6131-43E3-AEA0-C490B787E855}" destId="{809BA637-28B9-48BB-B4EE-A50313F1E508}" srcOrd="1" destOrd="0" presId="urn:microsoft.com/office/officeart/2005/8/layout/orgChart1"/>
    <dgm:cxn modelId="{60361AA7-CAD5-4A9F-8970-9CACCA781AD4}" type="presParOf" srcId="{809BA637-28B9-48BB-B4EE-A50313F1E508}" destId="{3E9208C0-F2CC-4C71-90D6-5D4C8538BCA7}" srcOrd="0" destOrd="0" presId="urn:microsoft.com/office/officeart/2005/8/layout/orgChart1"/>
    <dgm:cxn modelId="{58F70030-0A1F-4311-BFDD-0491701EEEDE}" type="presParOf" srcId="{3E9208C0-F2CC-4C71-90D6-5D4C8538BCA7}" destId="{D76F753B-4A80-4132-A137-6BD41DFEBF05}" srcOrd="0" destOrd="0" presId="urn:microsoft.com/office/officeart/2005/8/layout/orgChart1"/>
    <dgm:cxn modelId="{DA1DF7F4-E40B-4131-9C4F-9D67634E4D58}" type="presParOf" srcId="{3E9208C0-F2CC-4C71-90D6-5D4C8538BCA7}" destId="{9B6C519A-922B-4FB0-8310-9B0A38CAC842}" srcOrd="1" destOrd="0" presId="urn:microsoft.com/office/officeart/2005/8/layout/orgChart1"/>
    <dgm:cxn modelId="{FE73036D-A570-42A5-AD14-C13178A72C55}" type="presParOf" srcId="{809BA637-28B9-48BB-B4EE-A50313F1E508}" destId="{A2B71700-7CDD-4606-A348-FAC0EBD2BFD1}" srcOrd="1" destOrd="0" presId="urn:microsoft.com/office/officeart/2005/8/layout/orgChart1"/>
    <dgm:cxn modelId="{CA257060-2620-429D-B1CF-722E3F219AF5}" type="presParOf" srcId="{809BA637-28B9-48BB-B4EE-A50313F1E508}" destId="{4EA9825E-2315-434F-8C9B-022CAEE204C8}" srcOrd="2" destOrd="0" presId="urn:microsoft.com/office/officeart/2005/8/layout/orgChart1"/>
    <dgm:cxn modelId="{F8E787E7-D852-4270-9E58-11240297C707}" type="presParOf" srcId="{8BD8E6DF-6131-43E3-AEA0-C490B787E855}" destId="{77C1DF45-5E33-487A-87D3-2E62A2DBEABC}" srcOrd="2" destOrd="0" presId="urn:microsoft.com/office/officeart/2005/8/layout/orgChart1"/>
    <dgm:cxn modelId="{76124BEB-B6BC-4D4C-898E-827CAB0C75F2}" type="presParOf" srcId="{8BD8E6DF-6131-43E3-AEA0-C490B787E855}" destId="{51117F02-2F66-428A-9876-BC4DD44486AA}" srcOrd="3" destOrd="0" presId="urn:microsoft.com/office/officeart/2005/8/layout/orgChart1"/>
    <dgm:cxn modelId="{5F2446C8-D931-42C3-A017-4B975F0CD59B}" type="presParOf" srcId="{51117F02-2F66-428A-9876-BC4DD44486AA}" destId="{5D40E3AC-CBF9-4EE3-AA05-50968A63A145}" srcOrd="0" destOrd="0" presId="urn:microsoft.com/office/officeart/2005/8/layout/orgChart1"/>
    <dgm:cxn modelId="{029B5AA2-618D-4762-87D6-81CAEFDB938B}" type="presParOf" srcId="{5D40E3AC-CBF9-4EE3-AA05-50968A63A145}" destId="{1931318A-37E3-4189-918D-B0803777C1F1}" srcOrd="0" destOrd="0" presId="urn:microsoft.com/office/officeart/2005/8/layout/orgChart1"/>
    <dgm:cxn modelId="{3504D2F3-13B8-4EEB-845E-C703AEDE7621}" type="presParOf" srcId="{5D40E3AC-CBF9-4EE3-AA05-50968A63A145}" destId="{A18CECDE-C187-46A3-B0AF-7A6BE6912C15}" srcOrd="1" destOrd="0" presId="urn:microsoft.com/office/officeart/2005/8/layout/orgChart1"/>
    <dgm:cxn modelId="{4EE64A93-8E45-4A2C-97DF-7911ACA62E96}" type="presParOf" srcId="{51117F02-2F66-428A-9876-BC4DD44486AA}" destId="{11B7B25E-BD9D-47E3-BEA7-76A2A32AFCEF}" srcOrd="1" destOrd="0" presId="urn:microsoft.com/office/officeart/2005/8/layout/orgChart1"/>
    <dgm:cxn modelId="{06DA854E-130B-489D-B454-8E51C0C0AE24}" type="presParOf" srcId="{51117F02-2F66-428A-9876-BC4DD44486AA}" destId="{0828D542-D287-46BB-9B1E-BABE6F5E4A77}" srcOrd="2" destOrd="0" presId="urn:microsoft.com/office/officeart/2005/8/layout/orgChart1"/>
    <dgm:cxn modelId="{1E31E1EA-19F0-4C7A-ABA3-EE7BEC86CB36}" type="presParOf" srcId="{8BD8E6DF-6131-43E3-AEA0-C490B787E855}" destId="{83EA11F8-64BA-4277-8B43-D302B8878893}" srcOrd="4" destOrd="0" presId="urn:microsoft.com/office/officeart/2005/8/layout/orgChart1"/>
    <dgm:cxn modelId="{17C5975A-B6F7-4E1B-BD60-17E3E36DCE04}" type="presParOf" srcId="{8BD8E6DF-6131-43E3-AEA0-C490B787E855}" destId="{E4BA2DDE-682B-42D3-BE43-7A9B8955F261}" srcOrd="5" destOrd="0" presId="urn:microsoft.com/office/officeart/2005/8/layout/orgChart1"/>
    <dgm:cxn modelId="{AEE01AF4-1944-40E4-B03D-52B2333B1EA9}" type="presParOf" srcId="{E4BA2DDE-682B-42D3-BE43-7A9B8955F261}" destId="{FAA2BDC1-051D-4B4A-B471-0A62057D72BD}" srcOrd="0" destOrd="0" presId="urn:microsoft.com/office/officeart/2005/8/layout/orgChart1"/>
    <dgm:cxn modelId="{CCD4D781-9A6C-4B68-B97F-576015F333E9}" type="presParOf" srcId="{FAA2BDC1-051D-4B4A-B471-0A62057D72BD}" destId="{DB394086-E051-4A5A-8AB8-F5B678A33421}" srcOrd="0" destOrd="0" presId="urn:microsoft.com/office/officeart/2005/8/layout/orgChart1"/>
    <dgm:cxn modelId="{7318C16D-942F-4FD0-BEF5-3217AE323A7C}" type="presParOf" srcId="{FAA2BDC1-051D-4B4A-B471-0A62057D72BD}" destId="{3D51F8F9-4974-47A7-A609-D5C6C110D9C1}" srcOrd="1" destOrd="0" presId="urn:microsoft.com/office/officeart/2005/8/layout/orgChart1"/>
    <dgm:cxn modelId="{8E0DE4EE-287F-4118-923A-989AED1D4570}" type="presParOf" srcId="{E4BA2DDE-682B-42D3-BE43-7A9B8955F261}" destId="{9BE3AC88-DC76-4628-96F7-B1F47530DA63}" srcOrd="1" destOrd="0" presId="urn:microsoft.com/office/officeart/2005/8/layout/orgChart1"/>
    <dgm:cxn modelId="{D6CF1D75-31A0-410F-A004-10D1D166BA5A}" type="presParOf" srcId="{E4BA2DDE-682B-42D3-BE43-7A9B8955F261}" destId="{BC469C73-3276-4574-A7E4-5E89E48CBEFC}" srcOrd="2" destOrd="0" presId="urn:microsoft.com/office/officeart/2005/8/layout/orgChart1"/>
    <dgm:cxn modelId="{3E52ABB1-A4D2-4D70-B1B9-343B2957BD3E}" type="presParOf" srcId="{8BD8E6DF-6131-43E3-AEA0-C490B787E855}" destId="{7D255F3B-EADB-4B1C-85EA-4384EBB09499}" srcOrd="6" destOrd="0" presId="urn:microsoft.com/office/officeart/2005/8/layout/orgChart1"/>
    <dgm:cxn modelId="{8E8771F7-CF80-4810-B96C-998E515C3FBA}" type="presParOf" srcId="{8BD8E6DF-6131-43E3-AEA0-C490B787E855}" destId="{5A557083-0727-4337-9CB3-22A84FC23123}" srcOrd="7" destOrd="0" presId="urn:microsoft.com/office/officeart/2005/8/layout/orgChart1"/>
    <dgm:cxn modelId="{076333B3-7581-4D02-855B-0E50C1C740FB}" type="presParOf" srcId="{5A557083-0727-4337-9CB3-22A84FC23123}" destId="{1F55D2E4-95CA-4262-AA63-0E74FD424E2C}" srcOrd="0" destOrd="0" presId="urn:microsoft.com/office/officeart/2005/8/layout/orgChart1"/>
    <dgm:cxn modelId="{9F0DB7FD-DC41-48A3-A259-2A44F3E4B0FE}" type="presParOf" srcId="{1F55D2E4-95CA-4262-AA63-0E74FD424E2C}" destId="{4BA21399-A7DD-48CE-892B-137D2903460A}" srcOrd="0" destOrd="0" presId="urn:microsoft.com/office/officeart/2005/8/layout/orgChart1"/>
    <dgm:cxn modelId="{E4EA9F88-2D53-4EFB-8EB2-A19AAA3431D7}" type="presParOf" srcId="{1F55D2E4-95CA-4262-AA63-0E74FD424E2C}" destId="{37A4F924-0145-48C8-B640-FF714D4FEB8F}" srcOrd="1" destOrd="0" presId="urn:microsoft.com/office/officeart/2005/8/layout/orgChart1"/>
    <dgm:cxn modelId="{E465FD0D-CDAC-4841-BE15-1A02AB0FD0E6}" type="presParOf" srcId="{5A557083-0727-4337-9CB3-22A84FC23123}" destId="{7617653D-1718-4FC5-8A9B-2CC27A2294AC}" srcOrd="1" destOrd="0" presId="urn:microsoft.com/office/officeart/2005/8/layout/orgChart1"/>
    <dgm:cxn modelId="{B504A200-6BC2-4392-9478-2A7B72AAA268}" type="presParOf" srcId="{5A557083-0727-4337-9CB3-22A84FC23123}" destId="{E1E2E350-E6E1-439A-8063-C5741F36C450}" srcOrd="2" destOrd="0" presId="urn:microsoft.com/office/officeart/2005/8/layout/orgChart1"/>
    <dgm:cxn modelId="{6B4359F3-137F-45FD-B5A5-13E622E4B231}" type="presParOf" srcId="{8BD8E6DF-6131-43E3-AEA0-C490B787E855}" destId="{8A17CE26-4455-41FA-AE8F-57590800FD5C}" srcOrd="8" destOrd="0" presId="urn:microsoft.com/office/officeart/2005/8/layout/orgChart1"/>
    <dgm:cxn modelId="{285010B9-425D-4DF3-A5D3-FD6B96282799}" type="presParOf" srcId="{8BD8E6DF-6131-43E3-AEA0-C490B787E855}" destId="{6F4D4BC3-7399-4CC2-ABD9-3122902B1068}" srcOrd="9" destOrd="0" presId="urn:microsoft.com/office/officeart/2005/8/layout/orgChart1"/>
    <dgm:cxn modelId="{26E56FF0-A905-4251-AD69-B14B0E76739F}" type="presParOf" srcId="{6F4D4BC3-7399-4CC2-ABD9-3122902B1068}" destId="{E9166B65-9618-4ED8-8C38-5D238C9B9ED4}" srcOrd="0" destOrd="0" presId="urn:microsoft.com/office/officeart/2005/8/layout/orgChart1"/>
    <dgm:cxn modelId="{800A89B4-0B81-4F35-A0D6-C95D35918700}" type="presParOf" srcId="{E9166B65-9618-4ED8-8C38-5D238C9B9ED4}" destId="{A46A958C-2BEB-4761-8612-6EDDADDECAC0}" srcOrd="0" destOrd="0" presId="urn:microsoft.com/office/officeart/2005/8/layout/orgChart1"/>
    <dgm:cxn modelId="{1C52C069-01B6-44C5-B5F0-F02CD8C56B40}" type="presParOf" srcId="{E9166B65-9618-4ED8-8C38-5D238C9B9ED4}" destId="{BA7336A9-FD7D-4A1C-8A9C-882688B6E62A}" srcOrd="1" destOrd="0" presId="urn:microsoft.com/office/officeart/2005/8/layout/orgChart1"/>
    <dgm:cxn modelId="{C1F93EFD-A78C-4B78-883A-809787F2D4E8}" type="presParOf" srcId="{6F4D4BC3-7399-4CC2-ABD9-3122902B1068}" destId="{CD451DA1-B48E-46EB-8A47-D747802B8763}" srcOrd="1" destOrd="0" presId="urn:microsoft.com/office/officeart/2005/8/layout/orgChart1"/>
    <dgm:cxn modelId="{3C14F5B1-E68A-4007-9014-2E71178516C8}" type="presParOf" srcId="{6F4D4BC3-7399-4CC2-ABD9-3122902B1068}" destId="{5BE87BFF-3D62-4737-B94E-037DF68F60CD}" srcOrd="2" destOrd="0" presId="urn:microsoft.com/office/officeart/2005/8/layout/orgChart1"/>
    <dgm:cxn modelId="{5EBC8634-BFD8-4F9E-AAFC-DE5B354E4DE5}" type="presParOf" srcId="{8BD8E6DF-6131-43E3-AEA0-C490B787E855}" destId="{928ECF96-D7D6-47B1-8103-6932D5E5FC04}" srcOrd="10" destOrd="0" presId="urn:microsoft.com/office/officeart/2005/8/layout/orgChart1"/>
    <dgm:cxn modelId="{56DC39A6-25A0-4819-BC8B-FBE6E3AEC562}" type="presParOf" srcId="{8BD8E6DF-6131-43E3-AEA0-C490B787E855}" destId="{1B1A945C-5CBF-4A91-85E2-53BD11D84C51}" srcOrd="11" destOrd="0" presId="urn:microsoft.com/office/officeart/2005/8/layout/orgChart1"/>
    <dgm:cxn modelId="{1C0E7456-9EAA-4757-9359-B385A1361047}" type="presParOf" srcId="{1B1A945C-5CBF-4A91-85E2-53BD11D84C51}" destId="{66FDB879-59F2-429B-BEE6-688EC216FD18}" srcOrd="0" destOrd="0" presId="urn:microsoft.com/office/officeart/2005/8/layout/orgChart1"/>
    <dgm:cxn modelId="{553C181A-79F2-4222-A33D-A37B4A0F9015}" type="presParOf" srcId="{66FDB879-59F2-429B-BEE6-688EC216FD18}" destId="{1551E7EB-5BC8-4B79-AA4E-ABD9F7B00FC2}" srcOrd="0" destOrd="0" presId="urn:microsoft.com/office/officeart/2005/8/layout/orgChart1"/>
    <dgm:cxn modelId="{006EE302-8FAF-4665-9F05-62C860FDF7C4}" type="presParOf" srcId="{66FDB879-59F2-429B-BEE6-688EC216FD18}" destId="{FB332D33-4E3C-458C-B24F-EAD8131B5DC1}" srcOrd="1" destOrd="0" presId="urn:microsoft.com/office/officeart/2005/8/layout/orgChart1"/>
    <dgm:cxn modelId="{603B14E0-DD51-4AD8-8DB9-44B24348BC9F}" type="presParOf" srcId="{1B1A945C-5CBF-4A91-85E2-53BD11D84C51}" destId="{C0C5A2B5-CDFB-4136-8D45-79312013BA3E}" srcOrd="1" destOrd="0" presId="urn:microsoft.com/office/officeart/2005/8/layout/orgChart1"/>
    <dgm:cxn modelId="{B83B418B-A6F0-4252-B65E-974D85CA05DE}" type="presParOf" srcId="{1B1A945C-5CBF-4A91-85E2-53BD11D84C51}" destId="{DCF652B6-0EF3-4ACB-9EB8-4B4F28D02BC8}" srcOrd="2" destOrd="0" presId="urn:microsoft.com/office/officeart/2005/8/layout/orgChart1"/>
    <dgm:cxn modelId="{4BB074B7-53B2-477D-8CD7-AFD5186A5965}" type="presParOf" srcId="{57369A6A-898C-4B38-8DDF-4124273C0547}" destId="{D8EF4DE4-83A2-4B87-B65B-A6437B499FEA}" srcOrd="2" destOrd="0" presId="urn:microsoft.com/office/officeart/2005/8/layout/orgChart1"/>
    <dgm:cxn modelId="{8C6B6E0A-D233-4AE2-A72E-46C1861F647D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76612B"/>
              </a:solidFill>
            </a:rPr>
            <a:t>Chroni nas przed złem                            </a:t>
          </a:r>
          <a:r>
            <a:rPr lang="pl-PL" sz="2000" b="1" dirty="0" err="1">
              <a:solidFill>
                <a:srgbClr val="76612B"/>
              </a:solidFill>
            </a:rPr>
            <a:t>(</a:t>
          </a:r>
          <a:r>
            <a:rPr lang="pl-PL" sz="2000" b="1" dirty="0" err="1" smtClean="0">
              <a:solidFill>
                <a:srgbClr val="76612B"/>
              </a:solidFill>
            </a:rPr>
            <a:t>P</a:t>
          </a:r>
          <a:r>
            <a:rPr lang="pl-PL" sz="2000" b="1" dirty="0" smtClean="0">
              <a:solidFill>
                <a:srgbClr val="76612B"/>
              </a:solidFill>
            </a:rPr>
            <a:t>s 119,104</a:t>
          </a:r>
          <a:r>
            <a:rPr lang="pl-PL" sz="2000" b="1" dirty="0">
              <a:solidFill>
                <a:srgbClr val="76612B"/>
              </a:solidFill>
            </a:rPr>
            <a:t>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56782A"/>
              </a:solidFill>
            </a:rPr>
            <a:t>Daje nam mądrość                (</a:t>
          </a:r>
          <a:r>
            <a:rPr lang="pl-PL" sz="2000" b="1" dirty="0" err="1">
              <a:solidFill>
                <a:srgbClr val="56782A"/>
              </a:solidFill>
            </a:rPr>
            <a:t>Pwt</a:t>
          </a:r>
          <a:r>
            <a:rPr lang="pl-PL" sz="2000" b="1" dirty="0">
              <a:solidFill>
                <a:srgbClr val="56782A"/>
              </a:solidFill>
            </a:rPr>
            <a:t> </a:t>
          </a:r>
          <a:r>
            <a:rPr lang="pl-PL" sz="2000" b="1" dirty="0" smtClean="0">
              <a:solidFill>
                <a:srgbClr val="56782A"/>
              </a:solidFill>
            </a:rPr>
            <a:t>4,6</a:t>
          </a:r>
          <a:r>
            <a:rPr lang="pl-PL" sz="2000" b="1" dirty="0">
              <a:solidFill>
                <a:srgbClr val="56782A"/>
              </a:solidFill>
            </a:rPr>
            <a:t>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2B7337"/>
              </a:solidFill>
            </a:rPr>
            <a:t>Daje nam wolność                  </a:t>
          </a:r>
          <a:r>
            <a:rPr lang="pl-PL" sz="2000" b="1" dirty="0" smtClean="0">
              <a:solidFill>
                <a:srgbClr val="2B7337"/>
              </a:solidFill>
            </a:rPr>
            <a:t>(</a:t>
          </a:r>
          <a:r>
            <a:rPr lang="pl-PL" sz="2000" b="1" dirty="0" err="1" smtClean="0">
              <a:solidFill>
                <a:srgbClr val="2B7337"/>
              </a:solidFill>
            </a:rPr>
            <a:t>Jk</a:t>
          </a:r>
          <a:r>
            <a:rPr lang="pl-PL" sz="2000" b="1" dirty="0" smtClean="0">
              <a:solidFill>
                <a:srgbClr val="2B7337"/>
              </a:solidFill>
            </a:rPr>
            <a:t> 2,12</a:t>
          </a:r>
          <a:r>
            <a:rPr lang="pl-PL" sz="2000" b="1" dirty="0">
              <a:solidFill>
                <a:srgbClr val="2B7337"/>
              </a:solidFill>
            </a:rPr>
            <a:t>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3FA59E"/>
              </a:solidFill>
            </a:rPr>
            <a:t>Daje nam pokój                             </a:t>
          </a:r>
          <a:r>
            <a:rPr lang="pl-PL" sz="2000" b="1" dirty="0" err="1">
              <a:solidFill>
                <a:srgbClr val="3FA59E"/>
              </a:solidFill>
            </a:rPr>
            <a:t>(</a:t>
          </a:r>
          <a:r>
            <a:rPr lang="pl-PL" sz="2000" b="1" dirty="0" err="1" smtClean="0">
              <a:solidFill>
                <a:srgbClr val="3FA59E"/>
              </a:solidFill>
            </a:rPr>
            <a:t>P</a:t>
          </a:r>
          <a:r>
            <a:rPr lang="pl-PL" sz="2000" b="1" dirty="0" smtClean="0">
              <a:solidFill>
                <a:srgbClr val="3FA59E"/>
              </a:solidFill>
            </a:rPr>
            <a:t>s 119,165</a:t>
          </a:r>
          <a:r>
            <a:rPr lang="pl-PL" sz="2000" b="1" dirty="0">
              <a:solidFill>
                <a:srgbClr val="3FA59E"/>
              </a:solidFill>
            </a:rPr>
            <a:t>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4466A9"/>
              </a:solidFill>
            </a:rPr>
            <a:t>Daje nam dobrobyt (</a:t>
          </a:r>
          <a:r>
            <a:rPr lang="pl-PL" sz="2000" b="1" dirty="0" err="1">
              <a:solidFill>
                <a:srgbClr val="4466A9"/>
              </a:solidFill>
            </a:rPr>
            <a:t>Joz</a:t>
          </a:r>
          <a:r>
            <a:rPr lang="pl-PL" sz="2000" b="1" dirty="0">
              <a:solidFill>
                <a:srgbClr val="4466A9"/>
              </a:solidFill>
            </a:rPr>
            <a:t> 1,8)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623A91"/>
              </a:solidFill>
            </a:rPr>
            <a:t>Wskazuje na nasz grzech (</a:t>
          </a:r>
          <a:r>
            <a:rPr lang="pl-PL" sz="2000" b="1" dirty="0" err="1">
              <a:solidFill>
                <a:srgbClr val="623A91"/>
              </a:solidFill>
            </a:rPr>
            <a:t>Rz</a:t>
          </a:r>
          <a:r>
            <a:rPr lang="pl-PL" sz="2000" b="1" dirty="0">
              <a:solidFill>
                <a:srgbClr val="623A91"/>
              </a:solidFill>
            </a:rPr>
            <a:t> 7,7)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853974"/>
              </a:solidFill>
            </a:rPr>
            <a:t>Prowadzi nas do Chrystusa 
(</a:t>
          </a:r>
          <a:r>
            <a:rPr lang="pl-PL" sz="2000" b="1" dirty="0" smtClean="0">
              <a:solidFill>
                <a:srgbClr val="853974"/>
              </a:solidFill>
            </a:rPr>
            <a:t>Ga 3,24</a:t>
          </a:r>
          <a:r>
            <a:rPr lang="pl-PL" sz="2000" b="1" dirty="0">
              <a:solidFill>
                <a:srgbClr val="853974"/>
              </a:solidFill>
            </a:rPr>
            <a:t>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306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0A67D6E-18E7-4929-BD68-5DDD6AC86BAD}" type="presOf" srcId="{CB4A7011-59AF-4D66-AA06-6A14B4439B2D}" destId="{10168C84-CF3C-4627-A18A-73B3B73A36ED}" srcOrd="0" destOrd="0" presId="urn:microsoft.com/office/officeart/2005/8/layout/venn1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6ABF55D2-6A90-4A1C-8B15-BA5BC2FC74E7}" type="presOf" srcId="{76575A89-4571-4B9D-A3EA-B1F369B4A110}" destId="{5F7D80FD-D37B-4C05-95D4-FAF5D579CDBF}" srcOrd="0" destOrd="0" presId="urn:microsoft.com/office/officeart/2005/8/layout/venn1"/>
    <dgm:cxn modelId="{7C4FCD53-3537-4FAE-8F3F-9F27E7BCA783}" type="presOf" srcId="{B89E0F86-45C7-486B-84E6-6181D817C271}" destId="{3F8244D3-82C0-4CB0-A398-F58A473D9688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05A6E75E-F692-4CE7-841B-3E4D829976F6}" type="presOf" srcId="{2724542E-EC22-4BF8-86AF-0A882F1214C7}" destId="{5B47DAD3-5C8B-47C1-BB23-9D48BEEB80B5}" srcOrd="0" destOrd="0" presId="urn:microsoft.com/office/officeart/2005/8/layout/venn1"/>
    <dgm:cxn modelId="{70CE9432-4178-4F2E-BA73-1254F2AFCB31}" type="presOf" srcId="{63EB7AB4-29F0-4F64-B7C1-D3031B446D2A}" destId="{4EB3F0A6-67E1-45C1-ADD5-AE7CA6A22F28}" srcOrd="0" destOrd="0" presId="urn:microsoft.com/office/officeart/2005/8/layout/venn1"/>
    <dgm:cxn modelId="{87068450-D969-4915-B5A9-4A80199FC450}" type="presOf" srcId="{49E5BB3F-36E1-4935-86FC-AEA933FAFD69}" destId="{EBB7216E-93A8-4F0D-ABDC-CFD96121F723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77C9EA76-A599-42CF-9E2B-ABF705640CE7}" type="presOf" srcId="{D9CAAFB6-C295-4D5A-8BE7-CEF1B82AC1D4}" destId="{31BC030F-E416-4E9A-A26F-3C619E40BC26}" srcOrd="0" destOrd="0" presId="urn:microsoft.com/office/officeart/2005/8/layout/venn1"/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69A04661-9FA0-474F-9B5A-92A96379AA4D}" type="presOf" srcId="{DC9B5E9F-3D58-462C-91CF-5BA44E99D1A4}" destId="{857B4924-5818-4C63-B3E8-0A967285E5AA}" srcOrd="0" destOrd="0" presId="urn:microsoft.com/office/officeart/2005/8/layout/venn1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9242A6A2-2C83-49C9-8CD5-87E68847CFFA}" type="presParOf" srcId="{5F7D80FD-D37B-4C05-95D4-FAF5D579CDBF}" destId="{E36CFACE-699B-4756-BE72-23A3B304B544}" srcOrd="0" destOrd="0" presId="urn:microsoft.com/office/officeart/2005/8/layout/venn1"/>
    <dgm:cxn modelId="{E6703393-9777-4C53-A56D-2B16F1210392}" type="presParOf" srcId="{5F7D80FD-D37B-4C05-95D4-FAF5D579CDBF}" destId="{31BC030F-E416-4E9A-A26F-3C619E40BC26}" srcOrd="1" destOrd="0" presId="urn:microsoft.com/office/officeart/2005/8/layout/venn1"/>
    <dgm:cxn modelId="{C5BB1727-1261-4124-9DA1-45C32723FCDC}" type="presParOf" srcId="{5F7D80FD-D37B-4C05-95D4-FAF5D579CDBF}" destId="{01773855-98DE-46D6-BBE7-191E056DDB72}" srcOrd="2" destOrd="0" presId="urn:microsoft.com/office/officeart/2005/8/layout/venn1"/>
    <dgm:cxn modelId="{4CD32366-55AA-40C7-8CA0-48AF7086EDA6}" type="presParOf" srcId="{5F7D80FD-D37B-4C05-95D4-FAF5D579CDBF}" destId="{3F8244D3-82C0-4CB0-A398-F58A473D9688}" srcOrd="3" destOrd="0" presId="urn:microsoft.com/office/officeart/2005/8/layout/venn1"/>
    <dgm:cxn modelId="{B850DBA0-78A5-4DFA-BA81-6531173F9F7C}" type="presParOf" srcId="{5F7D80FD-D37B-4C05-95D4-FAF5D579CDBF}" destId="{B3794581-CAFB-4374-ADF0-749EF7D6687B}" srcOrd="4" destOrd="0" presId="urn:microsoft.com/office/officeart/2005/8/layout/venn1"/>
    <dgm:cxn modelId="{13348A9D-53F0-481A-BC96-5D6B0321C662}" type="presParOf" srcId="{5F7D80FD-D37B-4C05-95D4-FAF5D579CDBF}" destId="{10168C84-CF3C-4627-A18A-73B3B73A36ED}" srcOrd="5" destOrd="0" presId="urn:microsoft.com/office/officeart/2005/8/layout/venn1"/>
    <dgm:cxn modelId="{976B782E-4FED-4ACA-A6EC-2E4B8646724E}" type="presParOf" srcId="{5F7D80FD-D37B-4C05-95D4-FAF5D579CDBF}" destId="{2948A12B-36CA-4BE9-ADA1-58358E0571AA}" srcOrd="6" destOrd="0" presId="urn:microsoft.com/office/officeart/2005/8/layout/venn1"/>
    <dgm:cxn modelId="{2C579951-38A4-46B9-BB2D-3BF9F21EB85C}" type="presParOf" srcId="{5F7D80FD-D37B-4C05-95D4-FAF5D579CDBF}" destId="{857B4924-5818-4C63-B3E8-0A967285E5AA}" srcOrd="7" destOrd="0" presId="urn:microsoft.com/office/officeart/2005/8/layout/venn1"/>
    <dgm:cxn modelId="{68C1555D-0AF0-4E11-8D1B-29C21D2664C4}" type="presParOf" srcId="{5F7D80FD-D37B-4C05-95D4-FAF5D579CDBF}" destId="{F31445A7-B1B2-4106-A467-85A5BD7D7E72}" srcOrd="8" destOrd="0" presId="urn:microsoft.com/office/officeart/2005/8/layout/venn1"/>
    <dgm:cxn modelId="{9CB960E5-CE72-49F9-86E7-1E63B8161534}" type="presParOf" srcId="{5F7D80FD-D37B-4C05-95D4-FAF5D579CDBF}" destId="{5B47DAD3-5C8B-47C1-BB23-9D48BEEB80B5}" srcOrd="9" destOrd="0" presId="urn:microsoft.com/office/officeart/2005/8/layout/venn1"/>
    <dgm:cxn modelId="{BB0372D9-C4EE-45EC-A303-F6E28C4E8EED}" type="presParOf" srcId="{5F7D80FD-D37B-4C05-95D4-FAF5D579CDBF}" destId="{841133F3-4289-4088-A1C7-11FD40326061}" srcOrd="10" destOrd="0" presId="urn:microsoft.com/office/officeart/2005/8/layout/venn1"/>
    <dgm:cxn modelId="{80B4E738-9242-4583-818B-CC106767FBAC}" type="presParOf" srcId="{5F7D80FD-D37B-4C05-95D4-FAF5D579CDBF}" destId="{EBB7216E-93A8-4F0D-ABDC-CFD96121F723}" srcOrd="11" destOrd="0" presId="urn:microsoft.com/office/officeart/2005/8/layout/venn1"/>
    <dgm:cxn modelId="{8BD3C6D7-E3CB-44DE-A10F-BE4B228BAC1F}" type="presParOf" srcId="{5F7D80FD-D37B-4C05-95D4-FAF5D579CDBF}" destId="{0A48C909-9AF7-4595-8DB7-E64E0BE454BF}" srcOrd="12" destOrd="0" presId="urn:microsoft.com/office/officeart/2005/8/layout/venn1"/>
    <dgm:cxn modelId="{AA152237-33E6-415A-918D-0969C427FE4D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0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  <a:sp3d extrusionH="57150">
            <a:bevelT w="38100" h="38100"/>
          </a:sp3d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>
              <a:solidFill>
                <a:schemeClr val="accent3">
                  <a:lumMod val="75000"/>
                </a:schemeClr>
              </a:solidFill>
            </a:rPr>
            <a:t>LUD ŚWIĘTY</a:t>
          </a:r>
          <a:endParaRPr lang="es-ES" sz="22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0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11556" y="707007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Mieli poświęcić się Bogu i ujawniać Jego charakter.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1556" y="707007"/>
        <a:ext cx="2587957" cy="1498282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  <a:sp3d extrusionH="57150">
            <a:bevelT w="38100" h="38100"/>
          </a:sp3d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>
              <a:solidFill>
                <a:schemeClr val="accent5">
                  <a:lumMod val="75000"/>
                </a:schemeClr>
              </a:solidFill>
            </a:rPr>
            <a:t>KRÓLESTWO KAPŁAŃSKIE</a:t>
          </a:r>
          <a:endParaRPr lang="es-ES" sz="22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Mieli łączyć innych ludzi z Bogiem i uczyć ich Jego praw.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928" y="691515"/>
        <a:ext cx="3059690" cy="1498282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  <a:sp3d extrusionH="57150">
            <a:bevelT w="38100" h="38100"/>
          </a:sp3d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>
              <a:solidFill>
                <a:schemeClr val="accent4">
                  <a:lumMod val="50000"/>
                </a:schemeClr>
              </a:solidFill>
            </a:rPr>
            <a:t>SZCZEGÓLNY SKARB             OD BOGA</a:t>
          </a:r>
          <a:endParaRPr lang="es-ES" sz="2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Bóg pragnął uczynić Izrael kanałem, poprzez który świat mógłby poznać Go.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63474" y="692246"/>
        <a:ext cx="3960299" cy="149681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„miłość </a:t>
          </a: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jest wypełnieniem Prawa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Miłuj Boga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Pwt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pl-PL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Wj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3-11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Czcijmy i wielbijmy Boga, oddając Mu pierwsze miejsce w naszym życiu.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 Boga, nie zastępując Go żadnym bożkiem.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 imię, reputację i charakter Boga.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Czcij Jego dzień odpoczynku i uwielbienia, szabat.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Miłuj bliźniego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Kpł</a:t>
          </a:r>
          <a:r>
            <a:rPr lang="en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</a:t>
          </a:r>
          <a:r>
            <a:rPr lang="pl-PL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pl-PL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Wj</a:t>
          </a:r>
          <a:r>
            <a:rPr lang="en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pl-PL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12-17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rodziców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życie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małżeństwo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własność innych osób.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 reputację innych osób.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Szanujmy siebie, aby żadne egoistyczne pragnienia nie splamiły naszego charakteru.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025453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577686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rgbClr val="76612B"/>
              </a:solidFill>
            </a:rPr>
            <a:t>Chroni nas przed złem                            </a:t>
          </a:r>
          <a:r>
            <a:rPr lang="pl-PL" sz="2000" b="1" kern="1200" dirty="0" err="1">
              <a:solidFill>
                <a:srgbClr val="76612B"/>
              </a:solidFill>
            </a:rPr>
            <a:t>(</a:t>
          </a:r>
          <a:r>
            <a:rPr lang="pl-PL" sz="2000" b="1" kern="1200" dirty="0" err="1" smtClean="0">
              <a:solidFill>
                <a:srgbClr val="76612B"/>
              </a:solidFill>
            </a:rPr>
            <a:t>P</a:t>
          </a:r>
          <a:r>
            <a:rPr lang="pl-PL" sz="2000" b="1" kern="1200" dirty="0" smtClean="0">
              <a:solidFill>
                <a:srgbClr val="76612B"/>
              </a:solidFill>
            </a:rPr>
            <a:t>s 119,104</a:t>
          </a:r>
          <a:r>
            <a:rPr lang="pl-PL" sz="2000" b="1" kern="1200" dirty="0">
              <a:solidFill>
                <a:srgbClr val="76612B"/>
              </a:solidFill>
            </a:rPr>
            <a:t>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577686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404940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858202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rgbClr val="56782A"/>
              </a:solidFill>
            </a:rPr>
            <a:t>Daje nam mądrość                (</a:t>
          </a:r>
          <a:r>
            <a:rPr lang="pl-PL" sz="2000" b="1" kern="1200" dirty="0" err="1">
              <a:solidFill>
                <a:srgbClr val="56782A"/>
              </a:solidFill>
            </a:rPr>
            <a:t>Pwt</a:t>
          </a:r>
          <a:r>
            <a:rPr lang="pl-PL" sz="2000" b="1" kern="1200" dirty="0">
              <a:solidFill>
                <a:srgbClr val="56782A"/>
              </a:solidFill>
            </a:rPr>
            <a:t> </a:t>
          </a:r>
          <a:r>
            <a:rPr lang="pl-PL" sz="2000" b="1" kern="1200" dirty="0" smtClean="0">
              <a:solidFill>
                <a:srgbClr val="56782A"/>
              </a:solidFill>
            </a:rPr>
            <a:t>4,6</a:t>
          </a:r>
          <a:r>
            <a:rPr lang="pl-PL" sz="2000" b="1" kern="1200" dirty="0">
              <a:solidFill>
                <a:srgbClr val="56782A"/>
              </a:solidFill>
            </a:rPr>
            <a:t>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858202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498194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707405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rgbClr val="2B7337"/>
              </a:solidFill>
            </a:rPr>
            <a:t>Daje nam wolność                  </a:t>
          </a:r>
          <a:r>
            <a:rPr lang="pl-PL" sz="2000" b="1" kern="1200" dirty="0" smtClean="0">
              <a:solidFill>
                <a:srgbClr val="2B7337"/>
              </a:solidFill>
            </a:rPr>
            <a:t>(</a:t>
          </a:r>
          <a:r>
            <a:rPr lang="pl-PL" sz="2000" b="1" kern="1200" dirty="0" err="1" smtClean="0">
              <a:solidFill>
                <a:srgbClr val="2B7337"/>
              </a:solidFill>
            </a:rPr>
            <a:t>Jk</a:t>
          </a:r>
          <a:r>
            <a:rPr lang="pl-PL" sz="2000" b="1" kern="1200" dirty="0" smtClean="0">
              <a:solidFill>
                <a:srgbClr val="2B7337"/>
              </a:solidFill>
            </a:rPr>
            <a:t> 2,12</a:t>
          </a:r>
          <a:r>
            <a:rPr lang="pl-PL" sz="2000" b="1" kern="1200" dirty="0">
              <a:solidFill>
                <a:srgbClr val="2B7337"/>
              </a:solidFill>
            </a:rPr>
            <a:t>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707405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235680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283641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rgbClr val="3FA59E"/>
              </a:solidFill>
            </a:rPr>
            <a:t>Daje nam pokój                             </a:t>
          </a:r>
          <a:r>
            <a:rPr lang="pl-PL" sz="2000" b="1" kern="1200" dirty="0" err="1">
              <a:solidFill>
                <a:srgbClr val="3FA59E"/>
              </a:solidFill>
            </a:rPr>
            <a:t>(</a:t>
          </a:r>
          <a:r>
            <a:rPr lang="pl-PL" sz="2000" b="1" kern="1200" dirty="0" err="1" smtClean="0">
              <a:solidFill>
                <a:srgbClr val="3FA59E"/>
              </a:solidFill>
            </a:rPr>
            <a:t>P</a:t>
          </a:r>
          <a:r>
            <a:rPr lang="pl-PL" sz="2000" b="1" kern="1200" dirty="0" smtClean="0">
              <a:solidFill>
                <a:srgbClr val="3FA59E"/>
              </a:solidFill>
            </a:rPr>
            <a:t>s 119,165</a:t>
          </a:r>
          <a:r>
            <a:rPr lang="pl-PL" sz="2000" b="1" kern="1200" dirty="0">
              <a:solidFill>
                <a:srgbClr val="3FA59E"/>
              </a:solidFill>
            </a:rPr>
            <a:t>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283641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815226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462226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rgbClr val="4466A9"/>
              </a:solidFill>
            </a:rPr>
            <a:t>Daje nam dobrobyt (</a:t>
          </a:r>
          <a:r>
            <a:rPr lang="pl-PL" sz="2000" b="1" kern="1200" dirty="0" err="1">
              <a:solidFill>
                <a:srgbClr val="4466A9"/>
              </a:solidFill>
            </a:rPr>
            <a:t>Joz</a:t>
          </a:r>
          <a:r>
            <a:rPr lang="pl-PL" sz="2000" b="1" kern="1200" dirty="0">
              <a:solidFill>
                <a:srgbClr val="4466A9"/>
              </a:solidFill>
            </a:rPr>
            <a:t> 1,8)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462226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55271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233358" y="1864242"/>
          <a:ext cx="1795452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rgbClr val="623A91"/>
              </a:solidFill>
            </a:rPr>
            <a:t>Wskazuje na nasz grzech (</a:t>
          </a:r>
          <a:r>
            <a:rPr lang="pl-PL" sz="2000" b="1" kern="1200" dirty="0" err="1">
              <a:solidFill>
                <a:srgbClr val="623A91"/>
              </a:solidFill>
            </a:rPr>
            <a:t>Rz</a:t>
          </a:r>
          <a:r>
            <a:rPr lang="pl-PL" sz="2000" b="1" kern="1200" dirty="0">
              <a:solidFill>
                <a:srgbClr val="623A91"/>
              </a:solidFill>
            </a:rPr>
            <a:t> 7,7)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233358" y="1864242"/>
        <a:ext cx="1795452" cy="932121"/>
      </dsp:txXfrm>
    </dsp:sp>
    <dsp:sp modelId="{0A48C909-9AF7-4595-8DB7-E64E0BE454BF}">
      <dsp:nvSpPr>
        <dsp:cNvPr id="0" name=""/>
        <dsp:cNvSpPr/>
      </dsp:nvSpPr>
      <dsp:spPr>
        <a:xfrm>
          <a:off x="1645966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59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rgbClr val="853974"/>
              </a:solidFill>
            </a:rPr>
            <a:t>Prowadzi nas do Chrystusa 
(</a:t>
          </a:r>
          <a:r>
            <a:rPr lang="pl-PL" sz="2000" b="1" kern="1200" dirty="0" smtClean="0">
              <a:solidFill>
                <a:srgbClr val="853974"/>
              </a:solidFill>
            </a:rPr>
            <a:t>Ga 3,24</a:t>
          </a:r>
          <a:r>
            <a:rPr lang="pl-PL" sz="2000" b="1" kern="1200" dirty="0">
              <a:solidFill>
                <a:srgbClr val="853974"/>
              </a:solidFill>
            </a:rPr>
            <a:t>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1059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48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39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35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5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8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18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30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56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76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4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8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05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36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66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61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25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22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1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67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7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05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38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pPr/>
              <a:t>21/08/2025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21/08/2025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E065D70-2195-7553-DB17-5A4FACBACF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=""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=""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7200" b="1" dirty="0" smtClean="0">
                <a:ln/>
                <a:solidFill>
                  <a:schemeClr val="accent3"/>
                </a:solidFill>
                <a:effectLst/>
              </a:rPr>
              <a:t>PRZYMIERZE NA SYNAJU</a:t>
            </a:r>
            <a:endParaRPr lang="en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200308" y="6486179"/>
            <a:ext cx="2991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accent3">
                    <a:lumMod val="75000"/>
                  </a:schemeClr>
                </a:solidFill>
              </a:rPr>
              <a:t>Lekcja 8 na 23. sierpnia </a:t>
            </a:r>
            <a:r>
              <a:rPr lang="en" sz="1600" b="1" dirty="0" smtClean="0">
                <a:solidFill>
                  <a:schemeClr val="accent3">
                    <a:lumMod val="75000"/>
                  </a:schemeClr>
                </a:solidFill>
              </a:rPr>
              <a:t>2025</a:t>
            </a:r>
            <a:endParaRPr lang="en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l-PL" sz="4400" b="1" spc="30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50000"/>
                    </a:srgbClr>
                  </a:outerShdw>
                </a:effectLst>
              </a:rPr>
              <a:t>PRAWO JAKO OBIETNICA</a:t>
            </a:r>
            <a:endParaRPr lang="en" sz="4400" b="1" spc="30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50000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80EE6BC-8A9F-C1E1-FABC-B39453035037}"/>
              </a:ext>
            </a:extLst>
          </p:cNvPr>
          <p:cNvSpPr txBox="1"/>
          <p:nvPr/>
        </p:nvSpPr>
        <p:spPr>
          <a:xfrm>
            <a:off x="-1" y="63817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„I </a:t>
            </a:r>
            <a:r>
              <a:rPr lang="pl-PL" b="1" dirty="0">
                <a:solidFill>
                  <a:srgbClr val="FF0000"/>
                </a:solidFill>
                <a:latin typeface="Comic Sans MS" panose="030F0702030302020204" pitchFamily="66" charset="0"/>
              </a:rPr>
              <a:t>oznajmił wam swoje przymierze, które nakazał wam zachowywać: DZIESIĘĆ SŁÓW/DZIESIĘĆ WYPOWIEDZI, które wypisał na dwóch kamiennych </a:t>
            </a:r>
            <a:r>
              <a:rPr lang="pl-PL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tablicach</a:t>
            </a:r>
            <a:r>
              <a:rPr lang="en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pl-PL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(Księga Powtórzonego Prawa </a:t>
            </a:r>
            <a:r>
              <a:rPr lang="pl-PL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4,13</a:t>
            </a:r>
            <a:r>
              <a:rPr lang="pl-PL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pl-PL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oryg. tekst hebr.)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F229740-4841-977C-8A7A-3AF92449E1AC}"/>
              </a:ext>
            </a:extLst>
          </p:cNvPr>
          <p:cNvSpPr txBox="1"/>
          <p:nvPr/>
        </p:nvSpPr>
        <p:spPr>
          <a:xfrm>
            <a:off x="5230678" y="1363842"/>
            <a:ext cx="6961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 języku hebrajskim trzy razy, kiedy pojawia się wzmianka o Dziesięciu Przykazaniach, nazywane są one „dziesięcioma słowami”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34,28</a:t>
            </a:r>
            <a:r>
              <a:rPr lang="pl-PL" sz="2000" b="1" dirty="0">
                <a:solidFill>
                  <a:prstClr val="black"/>
                </a:solidFill>
              </a:rPr>
              <a:t>; </a:t>
            </a:r>
            <a:r>
              <a:rPr lang="pl-PL" sz="2000" b="1" dirty="0" err="1">
                <a:solidFill>
                  <a:prstClr val="black"/>
                </a:solidFill>
              </a:rPr>
              <a:t>Pwt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4,13</a:t>
            </a:r>
            <a:r>
              <a:rPr lang="pl-PL" sz="2000" b="1" dirty="0">
                <a:solidFill>
                  <a:prstClr val="black"/>
                </a:solidFill>
              </a:rPr>
              <a:t>; </a:t>
            </a:r>
            <a:r>
              <a:rPr lang="pl-PL" sz="2000" b="1" dirty="0" err="1">
                <a:solidFill>
                  <a:prstClr val="black"/>
                </a:solidFill>
              </a:rPr>
              <a:t>Pwt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10,4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1" y="1422210"/>
            <a:ext cx="4929430" cy="3723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5F1EC85-32C3-5CCB-E5E9-58636AC05B4E}"/>
              </a:ext>
            </a:extLst>
          </p:cNvPr>
          <p:cNvSpPr txBox="1"/>
          <p:nvPr/>
        </p:nvSpPr>
        <p:spPr>
          <a:xfrm>
            <a:off x="271221" y="5176144"/>
            <a:ext cx="85085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Przykład: „Nie zawiodło ani jedno słowo [</a:t>
            </a:r>
            <a:r>
              <a:rPr lang="pl-PL" sz="2000" b="1" dirty="0" err="1">
                <a:solidFill>
                  <a:prstClr val="black"/>
                </a:solidFill>
              </a:rPr>
              <a:t>dabar</a:t>
            </a:r>
            <a:r>
              <a:rPr lang="pl-PL" sz="2000" b="1" dirty="0">
                <a:solidFill>
                  <a:prstClr val="black"/>
                </a:solidFill>
              </a:rPr>
              <a:t>] ze wszystkich Jego dobrych obietnic [</a:t>
            </a:r>
            <a:r>
              <a:rPr lang="pl-PL" sz="2000" b="1" dirty="0" err="1">
                <a:solidFill>
                  <a:prstClr val="black"/>
                </a:solidFill>
              </a:rPr>
              <a:t>dabar</a:t>
            </a:r>
            <a:r>
              <a:rPr lang="pl-PL" sz="2000" b="1" dirty="0">
                <a:solidFill>
                  <a:prstClr val="black"/>
                </a:solidFill>
              </a:rPr>
              <a:t>], które obiecał przez swego sługę Mojżesza” (1 </a:t>
            </a:r>
            <a:r>
              <a:rPr lang="pl-PL" sz="2000" b="1" dirty="0" err="1" smtClean="0">
                <a:solidFill>
                  <a:prstClr val="black"/>
                </a:solidFill>
              </a:rPr>
              <a:t>Krl</a:t>
            </a:r>
            <a:r>
              <a:rPr lang="pl-PL" sz="2000" b="1" dirty="0" smtClean="0">
                <a:solidFill>
                  <a:prstClr val="black"/>
                </a:solidFill>
              </a:rPr>
              <a:t> 8,56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xmlns="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6827846-1202-4B82-9C65-A7ECB59ED36A}"/>
              </a:ext>
            </a:extLst>
          </p:cNvPr>
          <p:cNvSpPr txBox="1"/>
          <p:nvPr/>
        </p:nvSpPr>
        <p:spPr>
          <a:xfrm>
            <a:off x="5253927" y="3780952"/>
            <a:ext cx="3794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</a:rPr>
              <a:t>W ten sposób hebrajski rdzeń „</a:t>
            </a:r>
            <a:r>
              <a:rPr lang="pl-PL" sz="2000" b="1" dirty="0" err="1">
                <a:solidFill>
                  <a:prstClr val="black"/>
                </a:solidFill>
              </a:rPr>
              <a:t>dabar</a:t>
            </a:r>
            <a:r>
              <a:rPr lang="pl-PL" sz="2000" b="1" dirty="0">
                <a:solidFill>
                  <a:prstClr val="black"/>
                </a:solidFill>
              </a:rPr>
              <a:t>” można przetłumaczyć jako „słowo” lub „obietnica”.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1EBDDBC-9DF6-C14B-BCAE-3109D6E177B3}"/>
              </a:ext>
            </a:extLst>
          </p:cNvPr>
          <p:cNvSpPr txBox="1"/>
          <p:nvPr/>
        </p:nvSpPr>
        <p:spPr>
          <a:xfrm>
            <a:off x="5230678" y="3072002"/>
            <a:ext cx="6961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 rzeczywistości nic dajemy; składamy obietnicę. Zapewniamy, że zrobimy coś konkretnego.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62BB1FF-88A6-7FE1-A9B6-1E912C481060}"/>
              </a:ext>
            </a:extLst>
          </p:cNvPr>
          <p:cNvSpPr txBox="1"/>
          <p:nvPr/>
        </p:nvSpPr>
        <p:spPr>
          <a:xfrm>
            <a:off x="5230678" y="2379505"/>
            <a:ext cx="6961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Zastanówmy się nad tym. Co mamy na myśli, gdy mówimy do kogoś: „Daję ci moje słowo”?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222F61A-3835-08F0-17ED-0DDD696E3280}"/>
              </a:ext>
            </a:extLst>
          </p:cNvPr>
          <p:cNvSpPr txBox="1"/>
          <p:nvPr/>
        </p:nvSpPr>
        <p:spPr>
          <a:xfrm>
            <a:off x="278969" y="6120933"/>
            <a:ext cx="8777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Dziesięć przykazań to dziesięć obietnic, które Bóg nam daje, aby poprowadzić nas właściwą drogą.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80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xmlns="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l-PL" sz="4400" b="1" dirty="0">
                <a:ln w="0"/>
                <a:gradFill>
                  <a:gsLst>
                    <a:gs pos="0">
                      <a:srgbClr val="D91934">
                        <a:lumMod val="50000"/>
                      </a:srgbClr>
                    </a:gs>
                    <a:gs pos="50000">
                      <a:srgbClr val="D91934"/>
                    </a:gs>
                    <a:gs pos="100000">
                      <a:srgbClr val="D9193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PRAWO JAKO </a:t>
            </a:r>
            <a:r>
              <a:rPr lang="pl-PL" sz="4400" b="1" dirty="0" smtClean="0">
                <a:ln w="0"/>
                <a:gradFill>
                  <a:gsLst>
                    <a:gs pos="0">
                      <a:srgbClr val="D91934">
                        <a:lumMod val="50000"/>
                      </a:srgbClr>
                    </a:gs>
                    <a:gs pos="50000">
                      <a:srgbClr val="D91934"/>
                    </a:gs>
                    <a:gs pos="100000">
                      <a:srgbClr val="D9193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CEL</a:t>
            </a:r>
            <a:endParaRPr lang="en" sz="4400" b="1" dirty="0">
              <a:ln w="0"/>
              <a:gradFill>
                <a:gsLst>
                  <a:gs pos="0">
                    <a:srgbClr val="D91934">
                      <a:lumMod val="50000"/>
                    </a:srgbClr>
                  </a:gs>
                  <a:gs pos="50000">
                    <a:srgbClr val="D91934"/>
                  </a:gs>
                  <a:gs pos="100000">
                    <a:srgbClr val="D9193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CC24E48-6B50-6AAB-7ECE-765006E2987D}"/>
              </a:ext>
            </a:extLst>
          </p:cNvPr>
          <p:cNvSpPr txBox="1"/>
          <p:nvPr/>
        </p:nvSpPr>
        <p:spPr>
          <a:xfrm>
            <a:off x="351153" y="607725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„Albowiem </a:t>
            </a:r>
            <a:r>
              <a:rPr lang="pl-PL" b="1" dirty="0">
                <a:solidFill>
                  <a:prstClr val="black"/>
                </a:solidFill>
                <a:latin typeface="Comic Sans MS" panose="030F0702030302020204" pitchFamily="66" charset="0"/>
              </a:rPr>
              <a:t>końcem zakonu jest Chrystus, aby był usprawiedliwiony każdy, kto </a:t>
            </a:r>
            <a:r>
              <a:rPr lang="pl-PL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wierzy</a:t>
            </a:r>
            <a:r>
              <a:rPr lang="en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(R</a:t>
            </a:r>
            <a:r>
              <a:rPr lang="pl-PL" sz="1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zymian</a:t>
            </a:r>
            <a:r>
              <a:rPr lang="en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10</a:t>
            </a:r>
            <a:r>
              <a:rPr lang="pl-PL" sz="1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  <a:r>
              <a:rPr lang="en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A401DBD-7BD3-4C1C-CDD7-056A57AC4AE1}"/>
              </a:ext>
            </a:extLst>
          </p:cNvPr>
          <p:cNvSpPr txBox="1"/>
          <p:nvPr/>
        </p:nvSpPr>
        <p:spPr>
          <a:xfrm>
            <a:off x="200024" y="1262177"/>
            <a:ext cx="6534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Słowo „koniec” użyte przez Pawła w Liście do Rzymian </a:t>
            </a:r>
            <a:r>
              <a:rPr lang="pl-PL" sz="2000" b="1" dirty="0" smtClean="0">
                <a:solidFill>
                  <a:prstClr val="black"/>
                </a:solidFill>
              </a:rPr>
              <a:t>10,4 </a:t>
            </a:r>
            <a:r>
              <a:rPr lang="pl-PL" sz="2000" b="1" dirty="0">
                <a:solidFill>
                  <a:prstClr val="black"/>
                </a:solidFill>
              </a:rPr>
              <a:t>w odniesieniu do prawa to „</a:t>
            </a:r>
            <a:r>
              <a:rPr lang="pl-PL" sz="2000" b="1" dirty="0" err="1">
                <a:solidFill>
                  <a:prstClr val="black"/>
                </a:solidFill>
              </a:rPr>
              <a:t>telos</a:t>
            </a:r>
            <a:r>
              <a:rPr lang="pl-PL" sz="2000" b="1" dirty="0">
                <a:solidFill>
                  <a:prstClr val="black"/>
                </a:solidFill>
              </a:rPr>
              <a:t>”. Jakie jest znaczenie tego słowa?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7514DE4-FA59-2830-E11C-A0AD13E6D56A}"/>
              </a:ext>
            </a:extLst>
          </p:cNvPr>
          <p:cNvSpPr txBox="1"/>
          <p:nvPr/>
        </p:nvSpPr>
        <p:spPr>
          <a:xfrm>
            <a:off x="2427101" y="3642084"/>
            <a:ext cx="419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Jeśli przetłumaczymy to jako „Chrystus jest zakończeniem prawa”, to od śmierci Jezusa nie ma już żadnego prawa. Dlatego nie ma grzechu. Paweł zaprzeczałby sam sobie (</a:t>
            </a:r>
            <a:r>
              <a:rPr lang="pl-PL" sz="2000" b="1" dirty="0" err="1">
                <a:solidFill>
                  <a:prstClr val="black"/>
                </a:solidFill>
              </a:rPr>
              <a:t>Rz</a:t>
            </a:r>
            <a:r>
              <a:rPr lang="pl-PL" sz="2000" b="1" dirty="0">
                <a:solidFill>
                  <a:prstClr val="black"/>
                </a:solidFill>
              </a:rPr>
              <a:t> 7,7).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10333BE-B63D-E4C3-98AE-5F1B27AEF3C1}"/>
              </a:ext>
            </a:extLst>
          </p:cNvPr>
          <p:cNvSpPr txBox="1"/>
          <p:nvPr/>
        </p:nvSpPr>
        <p:spPr>
          <a:xfrm>
            <a:off x="2388353" y="5534561"/>
            <a:ext cx="6236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Jeśli przetłumaczymy „Chrystus jest celem, do którego zmierza prawo”, Paweł jest konsekwentny, ponieważ prawo nadal obowiązuje i prowadzi nas do Chrystusa (</a:t>
            </a:r>
            <a:r>
              <a:rPr lang="pl-PL" sz="2000" b="1" dirty="0" err="1">
                <a:solidFill>
                  <a:prstClr val="black"/>
                </a:solidFill>
              </a:rPr>
              <a:t>Rz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3,31</a:t>
            </a:r>
            <a:r>
              <a:rPr lang="pl-PL" sz="2000" b="1" dirty="0">
                <a:solidFill>
                  <a:prstClr val="black"/>
                </a:solidFill>
              </a:rPr>
              <a:t>; Ga </a:t>
            </a:r>
            <a:r>
              <a:rPr lang="pl-PL" sz="2000" b="1" dirty="0" smtClean="0">
                <a:solidFill>
                  <a:prstClr val="black"/>
                </a:solidFill>
              </a:rPr>
              <a:t>3,24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9E1EDD6-F8C1-6BC6-7857-4B9152588270}"/>
              </a:ext>
            </a:extLst>
          </p:cNvPr>
          <p:cNvSpPr txBox="1"/>
          <p:nvPr/>
        </p:nvSpPr>
        <p:spPr>
          <a:xfrm>
            <a:off x="230651" y="2174166"/>
            <a:ext cx="65886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Podstawowe znaczenie to: punkt wskazany jako granica lub cel. W domyśle (znaczenia drugorzędne): wniosek, zakończenie, wynik, cel. Jego konkretne znaczenie należy określić na podstawie zdania, w którym zostało użyte.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33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24F6C7D-EE16-B5FE-FFCD-9473E04BBC7B}"/>
              </a:ext>
            </a:extLst>
          </p:cNvPr>
          <p:cNvSpPr txBox="1"/>
          <p:nvPr/>
        </p:nvSpPr>
        <p:spPr>
          <a:xfrm>
            <a:off x="2991174" y="1728589"/>
            <a:ext cx="88575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„Prawo nie zostało ustanowione wyłącznie dla dobra Hebrajczyków. Bóg uhonorował ich, czyniąc ich strażnikami i opiekunami swojego prawa, ale miało ono być traktowane jako święte zobowiązanie dla całego świata. Przykazania Dekalogu są dostosowane do całej ludzkości i zostały dane dla pouczenia i zarządzenia wszystkimi. Dziesięć przykazań, krótkich, wszechstronnych i autorytatywnych, obejmuje obowiązki człowieka wobec Boga i bliźnich; a wszystko opiera się na wielkiej fundamentalnej zasadzie miłości”.</a:t>
            </a:r>
            <a:endParaRPr lang="en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8C325FA-E2A6-FDCB-CC0C-B28A7747D35F}"/>
              </a:ext>
            </a:extLst>
          </p:cNvPr>
          <p:cNvSpPr txBox="1"/>
          <p:nvPr/>
        </p:nvSpPr>
        <p:spPr>
          <a:xfrm>
            <a:off x="2771934" y="460753"/>
            <a:ext cx="3850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</a:t>
            </a:r>
            <a:r>
              <a:rPr lang="pl-PL" sz="1600" b="1" i="1" dirty="0">
                <a:solidFill>
                  <a:srgbClr val="518399"/>
                </a:solidFill>
              </a:rPr>
              <a:t>Patriarchowie i Prorocy</a:t>
            </a:r>
            <a:r>
              <a:rPr lang="en" sz="1600" b="1" dirty="0">
                <a:solidFill>
                  <a:srgbClr val="518399"/>
                </a:solidFill>
              </a:rPr>
              <a:t>, </a:t>
            </a:r>
            <a:r>
              <a:rPr lang="pl-PL" sz="1600" b="1" dirty="0">
                <a:solidFill>
                  <a:srgbClr val="518399"/>
                </a:solidFill>
              </a:rPr>
              <a:t>s</a:t>
            </a:r>
            <a:r>
              <a:rPr lang="en" sz="1600" b="1" dirty="0">
                <a:solidFill>
                  <a:srgbClr val="518399"/>
                </a:solidFill>
              </a:rPr>
              <a:t>. 305)</a:t>
            </a:r>
          </a:p>
        </p:txBody>
      </p:sp>
    </p:spTree>
    <p:extLst>
      <p:ext uri="{BB962C8B-B14F-4D97-AF65-F5344CB8AC3E}">
        <p14:creationId xmlns:p14="http://schemas.microsoft.com/office/powerpoint/2010/main" xmlns="" val="9785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xmlns="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4031873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„Wy widzieliście, co uczyniłem Egipcjanom, jak nosiłem was na skrzydłach orlich i przywiodłem was do siebie. A teraz, jeżeli pilnie słuchać będziecie głosu mojego i przestrzegać mojego przymierza, będziecie szczególną moją własnością pośród wszystkich ludów, bo moja jest cała ziemia. A wy będziecie mi królestwem kapłańskim i narodem świętym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” </a:t>
            </a:r>
            <a:r>
              <a:rPr lang="pl-PL" sz="1600" b="1" dirty="0" smtClean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Wyjścia</a:t>
            </a:r>
            <a:r>
              <a:rPr lang="es-ES" sz="1600" b="1" dirty="0" smtClean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19</a:t>
            </a:r>
            <a:r>
              <a:rPr lang="pl-PL" sz="1600" b="1" dirty="0" smtClean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 smtClean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4–6</a:t>
            </a:r>
            <a:endParaRPr lang="es-ES" sz="1600" b="1" dirty="0">
              <a:ln w="12700" cmpd="sng">
                <a:noFill/>
                <a:prstDash val="solid"/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70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l-PL" sz="2400" b="1" dirty="0" smtClean="0">
                <a:solidFill>
                  <a:srgbClr val="407EFF"/>
                </a:solidFill>
              </a:rPr>
              <a:t>Przekazanie prawa</a:t>
            </a:r>
            <a:r>
              <a:rPr lang="en" sz="2400" b="1" dirty="0" smtClean="0">
                <a:solidFill>
                  <a:srgbClr val="407EFF"/>
                </a:solidFill>
              </a:rPr>
              <a:t>:</a:t>
            </a:r>
            <a:endParaRPr lang="en" sz="2400" b="1" dirty="0">
              <a:solidFill>
                <a:srgbClr val="407EFF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Odbiorcy prawa (Wyjścia</a:t>
            </a:r>
            <a:r>
              <a:rPr lang="en" sz="2000" b="1" dirty="0" smtClean="0"/>
              <a:t> 19</a:t>
            </a:r>
            <a:r>
              <a:rPr lang="pl-PL" sz="2000" b="1" dirty="0" smtClean="0"/>
              <a:t>,</a:t>
            </a:r>
            <a:r>
              <a:rPr lang="en" sz="2000" b="1" dirty="0" smtClean="0"/>
              <a:t>1-8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Dawca Prawa </a:t>
            </a:r>
            <a:r>
              <a:rPr lang="en" sz="2000" b="1" dirty="0" smtClean="0"/>
              <a:t>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19</a:t>
            </a:r>
            <a:r>
              <a:rPr lang="pl-PL" sz="2000" b="1" dirty="0" smtClean="0"/>
              <a:t>,</a:t>
            </a:r>
            <a:r>
              <a:rPr lang="en" sz="2000" b="1" dirty="0" smtClean="0"/>
              <a:t>9-25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Dziesięć przykazań</a:t>
            </a:r>
            <a:r>
              <a:rPr lang="en" sz="2000" b="1" dirty="0" smtClean="0"/>
              <a:t> 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20</a:t>
            </a:r>
            <a:r>
              <a:rPr lang="pl-PL" sz="2000" b="1" dirty="0" smtClean="0"/>
              <a:t>,</a:t>
            </a:r>
            <a:r>
              <a:rPr lang="en" sz="2000" b="1" dirty="0" smtClean="0"/>
              <a:t>1-17</a:t>
            </a:r>
            <a:r>
              <a:rPr lang="en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pl-PL" sz="2400" b="1" dirty="0" smtClean="0">
                <a:solidFill>
                  <a:srgbClr val="FF42B9"/>
                </a:solidFill>
              </a:rPr>
              <a:t>Znaczenie Prawa</a:t>
            </a:r>
            <a:r>
              <a:rPr lang="en" sz="2400" b="1" dirty="0" smtClean="0">
                <a:solidFill>
                  <a:srgbClr val="FF42B9"/>
                </a:solidFill>
              </a:rPr>
              <a:t>:</a:t>
            </a:r>
            <a:endParaRPr lang="en" sz="2400" b="1" dirty="0">
              <a:solidFill>
                <a:srgbClr val="FF42B9"/>
              </a:solidFill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Rola </a:t>
            </a:r>
            <a:r>
              <a:rPr lang="pl-PL" sz="2000" b="1" dirty="0" smtClean="0"/>
              <a:t>Prawa</a:t>
            </a:r>
            <a:r>
              <a:rPr lang="en" sz="2000" b="1" dirty="0" smtClean="0"/>
              <a:t>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Prawo jako obietnica</a:t>
            </a:r>
            <a:r>
              <a:rPr lang="en" sz="2000" b="1" dirty="0" smtClean="0"/>
              <a:t>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Prawo jako cel</a:t>
            </a:r>
            <a:r>
              <a:rPr lang="en" sz="2000" b="1" dirty="0" smtClean="0"/>
              <a:t>.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Przeprawa przez Morze Czerwone była kamieniem milowym dla Izraela. Drugim kamieniem milowym było ogłoszenie Prawa ustami samego Boga.</a:t>
            </a:r>
            <a:endParaRPr lang="en" sz="2000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=""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=""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=""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=""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=""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=""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=""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=""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=""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Ale były to nie tylko prawa religijne, cywilne czy zdrowotne. Dziesięć Przykazań, fundament wszystkich tych praw, odzwierciedla charakter samego Boga i dlatego nie dotyczy tylko Izraela, ale wszystkich dzieci Bożych.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W tym momencie narodził się Izrael jako święty naród. Otrzymał zasady, które miały rządzić jego egzystencją.</a:t>
            </a:r>
            <a:endParaRPr lang="en" sz="2000" b="1" dirty="0"/>
          </a:p>
        </p:txBody>
      </p:sp>
    </p:spTree>
    <p:extLst>
      <p:ext uri="{BB962C8B-B14F-4D97-AF65-F5344CB8AC3E}">
        <p14:creationId xmlns=""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B9D7E975-9161-4F2D-AC53-69E1912F6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=""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827DC2C4-B485-428A-BF4A-472D2967F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63E6235-1649-4B47-9862-4026FC473B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4967207" y="623275"/>
            <a:ext cx="657902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7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7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PRZEKAZANIE PRAWA</a:t>
            </a:r>
            <a:endParaRPr lang="en" sz="7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4000" b="1" spc="3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ODBIORCY PRAWA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„Wy widzieliście, co uczyniłem Egipcjanom, jak nosiłem was na skrzydłach orlich i przywiodłem was do siebie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</a:t>
            </a:r>
            <a:r>
              <a:rPr lang="pl-PL" sz="14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Dlaczego Bóg wyprowadził Izrael z Egiptu?</a:t>
            </a:r>
            <a:endParaRPr lang="en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229676902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=""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Przyjmując przymierze, czym stałby się Izrael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19,5-6)?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W trzecim miesiącu po opuszczeniu Egiptu rozbili obóz w pobliżu góry Synaj. Tam położono podwaliny pod powstanie narodu izraelskiego. Bóg zaproponował im przymierze, a oni na nie przystali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19,1-8).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Aby mu służyli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5,1; 7,16; 8,1.20; 9,1.13; 10,3). W ten sposób otrzymali wielkie korzyści (w tym ziemię Kanaan).</a:t>
            </a:r>
            <a:endParaRPr lang="en" sz="2000" b="1" dirty="0"/>
          </a:p>
        </p:txBody>
      </p:sp>
    </p:spTree>
    <p:extLst>
      <p:ext uri="{BB962C8B-B14F-4D97-AF65-F5344CB8AC3E}">
        <p14:creationId xmlns=""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DAWCA PRAWA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„A góra Synaj cała dymiła, gdyż Pan zstąpił na nią w ogniu. Jej dym unosił się</a:t>
            </a:r>
          </a:p>
          <a:p>
            <a:pPr algn="ctr"/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jak dym z pieca, a cała góra trzęsła się bardzo</a:t>
            </a:r>
            <a:r>
              <a:rPr lang="en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</a:t>
            </a:r>
            <a:r>
              <a:rPr lang="pl-PL" sz="1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18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Przedstawienie Prawa Bożego na Synaju było czymś wspaniałym i przerażającym (</a:t>
            </a:r>
            <a:r>
              <a:rPr lang="pl-PL" sz="2000" b="1" dirty="0" err="1" smtClean="0"/>
              <a:t>Hbr</a:t>
            </a:r>
            <a:r>
              <a:rPr lang="pl-PL" sz="2000" b="1" dirty="0" smtClean="0"/>
              <a:t> 12,18-21). Nikt nie jest przygotowany na coś takiego. Dlatego lud musiał się wcześniej oczyścić i zachować odpowiedni dystans, aby nie zostać pochłoniętym przez Bożą chwałę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19,10-12).</a:t>
            </a:r>
            <a:endParaRPr lang="en" sz="2000" b="1" dirty="0"/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=""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78849" y="4959458"/>
            <a:ext cx="2111013" cy="1796188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7" y="4755607"/>
            <a:ext cx="6501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Istnieją dwie wersje tego prawa: jedna na początku Księgi Wyjścia, a druga jako część ostatnich przemówień Mojżesza przed wejściem do </a:t>
            </a:r>
            <a:r>
              <a:rPr lang="pl-PL" sz="2000" b="1" dirty="0" err="1" smtClean="0"/>
              <a:t>Kanaanu</a:t>
            </a:r>
            <a:r>
              <a:rPr lang="pl-PL" sz="2000" b="1" dirty="0" smtClean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744488"/>
            <a:ext cx="64397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Chociaż może się to wydawać przerażające w swojej prezentacji, Prawo odzwierciedla najlepsze cechy charakteru Boga: miłość (</a:t>
            </a:r>
            <a:r>
              <a:rPr lang="pl-PL" sz="2000" b="1" dirty="0" err="1" smtClean="0"/>
              <a:t>Rz</a:t>
            </a:r>
            <a:r>
              <a:rPr lang="pl-PL" sz="2000" b="1" dirty="0" smtClean="0"/>
              <a:t> 13,10).</a:t>
            </a:r>
            <a:endParaRPr lang="en" sz="2000" b="1" dirty="0"/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=""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61040" y="3458952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Słowa, które Bóg zamierzał im przekazać, były przejawem Jego charakteru. Przestrzeganie ich oznacza życie, a nieprzestrzeganie śmierć. Izraelici musieli być w pełni świadomi powagi i znaczenia „słów przymierza, Dziesięciu Przykazań”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34,28).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61040" y="3054628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Dlaczego taka inscenizacja była konieczna?</a:t>
            </a:r>
            <a:endParaRPr lang="en" sz="2000" b="1" dirty="0"/>
          </a:p>
        </p:txBody>
      </p:sp>
    </p:spTree>
    <p:extLst>
      <p:ext uri="{BB962C8B-B14F-4D97-AF65-F5344CB8AC3E}">
        <p14:creationId xmlns=""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802033" y="1062726"/>
            <a:ext cx="3215487" cy="1517742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B1319F">
                    <a:lumMod val="75000"/>
                  </a:srgbClr>
                </a:solidFill>
                <a:effectLst>
                  <a:outerShdw dist="38100" dir="2700000" algn="bl" rotWithShape="0">
                    <a:srgbClr val="D91934"/>
                  </a:outerShdw>
                </a:effectLst>
              </a:rPr>
              <a:t>DZIESIECIORO PRZYKAZAŃ</a:t>
            </a:r>
            <a:endParaRPr lang="en" sz="44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B1319F">
                  <a:lumMod val="75000"/>
                </a:srgbClr>
              </a:solidFill>
              <a:effectLst>
                <a:outerShdw dist="38100" dir="2700000" algn="bl" rotWithShape="0">
                  <a:srgbClr val="D91934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 smtClean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„Jam </a:t>
            </a:r>
            <a:r>
              <a:rPr lang="pl-PL" b="1" dirty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jest Pan, Bóg twój, który cię wyprowadził z ziemi egipskiej, z domu </a:t>
            </a:r>
            <a:r>
              <a:rPr lang="pl-PL" b="1" dirty="0" smtClean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niewoli</a:t>
            </a:r>
            <a:r>
              <a:rPr lang="en" b="1" dirty="0" smtClean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Wyjścia </a:t>
            </a:r>
            <a:r>
              <a:rPr lang="en" sz="1400" b="1" dirty="0" smtClean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20</a:t>
            </a:r>
            <a:r>
              <a:rPr lang="pl-PL" sz="1400" b="1" dirty="0" smtClean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2</a:t>
            </a:r>
            <a:r>
              <a:rPr lang="en" sz="1400" b="1" dirty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8854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Bóg wprowadza Prawo, wyjaśniając jego podstawową funkcję: „Wykupiłem was z grzechu, dlatego od teraz musicie postępować w ten sposób”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20,2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Przestrzeganie Prawa jest dla nas odpowiedzią na odkupienie. Jest to odpowiedź miłością na otrzymaną miłość.</a:t>
            </a:r>
            <a:endParaRPr lang="en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727182351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29050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0725A4C-915A-B009-53BB-D81C065B0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CAB98FD2-FCD9-3F74-9F32-3FE09E2FDA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F4A4F9-968F-D0F2-D51F-5E7DA379AF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600" b="1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ZNACZENIE PRAWA</a:t>
            </a:r>
            <a:endParaRPr lang="en" sz="7600" b="1" dirty="0">
              <a:ln w="10160">
                <a:solidFill>
                  <a:srgbClr val="D9193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28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>
                <a:ln w="10160">
                  <a:solidFill>
                    <a:srgbClr val="635DD3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ROLA PRAWA</a:t>
            </a:r>
            <a:endParaRPr lang="en" sz="4400" b="1" spc="300" dirty="0">
              <a:ln w="10160">
                <a:solidFill>
                  <a:srgbClr val="635DD3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„Tak </a:t>
            </a:r>
            <a:r>
              <a:rPr lang="pl-PL" b="1" dirty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więc zakon był naszym przewodnikiem do Chrystusa, abyśmy z wiary zostali </a:t>
            </a:r>
            <a:r>
              <a:rPr lang="pl-PL" b="1" dirty="0" smtClean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usprawiedliwieni</a:t>
            </a:r>
            <a:r>
              <a:rPr lang="en" b="1" dirty="0" smtClean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(Gala</a:t>
            </a:r>
            <a:r>
              <a:rPr lang="pl-PL" sz="1400" b="1" dirty="0" err="1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cjan</a:t>
            </a:r>
            <a:r>
              <a:rPr lang="en" sz="1400" b="1" dirty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3</a:t>
            </a:r>
            <a:r>
              <a:rPr lang="pl-PL" sz="1400" b="1" dirty="0" smtClean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24</a:t>
            </a:r>
            <a:r>
              <a:rPr lang="en" sz="1400" b="1" dirty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635DD3">
                    <a:lumMod val="75000"/>
                  </a:srgbClr>
                </a:solidFill>
              </a:rPr>
              <a:t>Jakie są niektóre funkcje prawa?</a:t>
            </a:r>
            <a:endParaRPr lang="en" sz="2000" b="1" dirty="0">
              <a:solidFill>
                <a:srgbClr val="635DD3">
                  <a:lumMod val="75000"/>
                </a:srgb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96963037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Zbawienie nie należy do jego funkcji (</a:t>
            </a:r>
            <a:r>
              <a:rPr lang="pl-PL" sz="2000" b="1" dirty="0" smtClean="0">
                <a:solidFill>
                  <a:prstClr val="black"/>
                </a:solidFill>
              </a:rPr>
              <a:t>Ga 2,16</a:t>
            </a:r>
            <a:r>
              <a:rPr lang="pl-PL" sz="2000" b="1" dirty="0">
                <a:solidFill>
                  <a:prstClr val="black"/>
                </a:solidFill>
              </a:rPr>
              <a:t>). Prawo jest jak lustro, w którym odbijają się nasze grzechy (</a:t>
            </a:r>
            <a:r>
              <a:rPr lang="pl-PL" sz="2000" b="1" dirty="0" err="1" smtClean="0">
                <a:solidFill>
                  <a:prstClr val="black"/>
                </a:solidFill>
              </a:rPr>
              <a:t>Jk</a:t>
            </a:r>
            <a:r>
              <a:rPr lang="pl-PL" sz="2000" b="1" dirty="0" smtClean="0">
                <a:solidFill>
                  <a:prstClr val="black"/>
                </a:solidFill>
              </a:rPr>
              <a:t> 1,23-25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47602" y="4393767"/>
            <a:ext cx="1576848" cy="2317489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xmlns="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4736" y="4378269"/>
            <a:ext cx="1574947" cy="2317489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1857" y="4355022"/>
            <a:ext cx="1537298" cy="23174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E2E5985-4F47-3A8D-8367-B885A0EF24B3}"/>
              </a:ext>
            </a:extLst>
          </p:cNvPr>
          <p:cNvSpPr txBox="1"/>
          <p:nvPr/>
        </p:nvSpPr>
        <p:spPr>
          <a:xfrm>
            <a:off x="41813" y="5840529"/>
            <a:ext cx="70564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>
                <a:solidFill>
                  <a:prstClr val="black"/>
                </a:solidFill>
              </a:rPr>
              <a:t>Biblia jasno stwierdza: Prawo jest dobre (</a:t>
            </a:r>
            <a:r>
              <a:rPr lang="pl-PL" b="1" dirty="0" err="1">
                <a:solidFill>
                  <a:prstClr val="black"/>
                </a:solidFill>
              </a:rPr>
              <a:t>Rz</a:t>
            </a:r>
            <a:r>
              <a:rPr lang="pl-PL" b="1" dirty="0">
                <a:solidFill>
                  <a:prstClr val="black"/>
                </a:solidFill>
              </a:rPr>
              <a:t> 7,12); rozmyślanie nad nim jest rozkoszą (</a:t>
            </a:r>
            <a:r>
              <a:rPr lang="pl-PL" b="1" dirty="0" err="1">
                <a:solidFill>
                  <a:prstClr val="black"/>
                </a:solidFill>
              </a:rPr>
              <a:t>Ps</a:t>
            </a:r>
            <a:r>
              <a:rPr lang="pl-PL" b="1" dirty="0">
                <a:solidFill>
                  <a:prstClr val="black"/>
                </a:solidFill>
              </a:rPr>
              <a:t> 1,2). „Jakże miłuję Prawo Twoje! Rozmyślam nad nim przez cały dzień” (</a:t>
            </a:r>
            <a:r>
              <a:rPr lang="pl-PL" b="1" dirty="0" err="1">
                <a:solidFill>
                  <a:prstClr val="black"/>
                </a:solidFill>
              </a:rPr>
              <a:t>Ps</a:t>
            </a:r>
            <a:r>
              <a:rPr lang="pl-PL" b="1" dirty="0">
                <a:solidFill>
                  <a:prstClr val="black"/>
                </a:solidFill>
              </a:rPr>
              <a:t> 119,97).</a:t>
            </a:r>
            <a:endParaRPr lang="en" b="1" dirty="0">
              <a:solidFill>
                <a:prstClr val="black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Rozbicie lustra nie usuwa plam; ignorowanie go również nie. Ale bez „lustra” [prawa] nie wiedzielibyśmy, że jesteśmy splamieni [grzechem] i że potrzebujemy „chusteczki” [Chrystusa], aby nas oczyścić.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94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1291</Words>
  <Application>Microsoft Office PowerPoint</Application>
  <PresentationFormat>Niestandardowy</PresentationFormat>
  <Paragraphs>82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12</vt:i4>
      </vt:variant>
    </vt:vector>
  </HeadingPairs>
  <TitlesOfParts>
    <vt:vector size="21" baseType="lpstr">
      <vt:lpstr>Arial</vt:lpstr>
      <vt:lpstr>Aptos</vt:lpstr>
      <vt:lpstr>Comic Sans MS</vt:lpstr>
      <vt:lpstr>Wingdings</vt:lpstr>
      <vt:lpstr>Constantia</vt:lpstr>
      <vt:lpstr>Aptos Display</vt:lpstr>
      <vt:lpstr>Tema de Office</vt:lpstr>
      <vt:lpstr>2_Tema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Wiesław Szwajcowski</cp:lastModifiedBy>
  <cp:revision>108</cp:revision>
  <dcterms:created xsi:type="dcterms:W3CDTF">2025-07-19T15:42:14Z</dcterms:created>
  <dcterms:modified xsi:type="dcterms:W3CDTF">2025-08-21T14:40:11Z</dcterms:modified>
</cp:coreProperties>
</file>