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Default Extension="wdp" ContentType="image/vnd.ms-phot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72" r:id="rId2"/>
    <p:sldMasterId id="2147483684" r:id="rId3"/>
  </p:sldMasterIdLst>
  <p:sldIdLst>
    <p:sldId id="256" r:id="rId4"/>
    <p:sldId id="286" r:id="rId5"/>
    <p:sldId id="257" r:id="rId6"/>
    <p:sldId id="258" r:id="rId7"/>
    <p:sldId id="269" r:id="rId8"/>
    <p:sldId id="265" r:id="rId9"/>
    <p:sldId id="287" r:id="rId10"/>
    <p:sldId id="288" r:id="rId11"/>
    <p:sldId id="289" r:id="rId12"/>
    <p:sldId id="290" r:id="rId13"/>
    <p:sldId id="291" r:id="rId14"/>
    <p:sldId id="292" r:id="rId15"/>
  </p:sldIdLst>
  <p:sldSz cx="12192000" cy="6858000"/>
  <p:notesSz cx="6858000" cy="9144000"/>
  <p:embeddedFontLst>
    <p:embeddedFont>
      <p:font typeface="Comic Sans MS" pitchFamily="66" charset="0"/>
      <p:regular r:id="rId16"/>
      <p:bold r:id="rId17"/>
      <p:italic r:id="rId18"/>
      <p:boldItalic r:id="rId19"/>
    </p:embeddedFont>
    <p:embeddedFont>
      <p:font typeface="Constantia" pitchFamily="18" charset="0"/>
      <p:regular r:id="rId20"/>
      <p:bold r:id="rId21"/>
      <p:italic r:id="rId22"/>
      <p:boldItalic r:id="rId2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D6BDE4"/>
    <a:srgbClr val="FFD743"/>
    <a:srgbClr val="F9C300"/>
    <a:srgbClr val="E9DE12"/>
    <a:srgbClr val="F5E2B8"/>
    <a:srgbClr val="E5BDD7"/>
    <a:srgbClr val="979700"/>
    <a:srgbClr val="D10164"/>
    <a:srgbClr val="0462B8"/>
    <a:srgbClr val="9F014B"/>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23" d="100"/>
          <a:sy n="123" d="100"/>
        </p:scale>
        <p:origin x="-114" y="-15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font" Target="fonts/font6.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8.fntdata"/><Relationship Id="rId10" Type="http://schemas.openxmlformats.org/officeDocument/2006/relationships/slide" Target="slides/slide7.xml"/><Relationship Id="rId19" Type="http://schemas.openxmlformats.org/officeDocument/2006/relationships/font" Target="fonts/font4.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7.fntdata"/><Relationship Id="rId27"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image" Target="../media/image36.jpeg"/><Relationship Id="rId4" Type="http://schemas.openxmlformats.org/officeDocument/2006/relationships/image" Target="../media/image39.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image" Target="../media/image36.jpeg"/><Relationship Id="rId4" Type="http://schemas.openxmlformats.org/officeDocument/2006/relationships/image" Target="../media/image39.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0181E9-287A-4EF5-8581-37C681C9C37A}" type="doc">
      <dgm:prSet loTypeId="urn:microsoft.com/office/officeart/2005/8/layout/vList5" loCatId="list" qsTypeId="urn:microsoft.com/office/officeart/2005/8/quickstyle/3d3" qsCatId="3D" csTypeId="urn:microsoft.com/office/officeart/2005/8/colors/colorful1#1" csCatId="colorful" phldr="1"/>
      <dgm:spPr/>
      <dgm:t>
        <a:bodyPr/>
        <a:lstStyle/>
        <a:p>
          <a:endParaRPr lang="es-ES"/>
        </a:p>
      </dgm:t>
    </dgm:pt>
    <dgm:pt modelId="{A185F621-6A71-44E5-947F-DF2C3ABA1593}">
      <dgm:prSet custT="1"/>
      <dgm:spPr>
        <a:solidFill>
          <a:schemeClr val="bg2">
            <a:lumMod val="75000"/>
          </a:schemeClr>
        </a:solidFill>
      </dgm:spPr>
      <dgm:t>
        <a:bodyPr/>
        <a:lstStyle/>
        <a:p>
          <a:r>
            <a:rPr lang="pl-PL" sz="2000" b="1" noProof="0" dirty="0" smtClean="0">
              <a:solidFill>
                <a:schemeClr val="bg1"/>
              </a:solidFill>
              <a:effectLst>
                <a:outerShdw blurRad="38100" dist="38100" dir="2700000" algn="tl">
                  <a:srgbClr val="000000">
                    <a:alpha val="43137"/>
                  </a:srgbClr>
                </a:outerShdw>
              </a:effectLst>
            </a:rPr>
            <a:t>Bóg ukazał się im</a:t>
          </a:r>
          <a:r>
            <a:rPr lang="en" sz="2000" b="1" noProof="0" dirty="0">
              <a:solidFill>
                <a:schemeClr val="bg1"/>
              </a:solidFill>
              <a:effectLst>
                <a:outerShdw blurRad="38100" dist="38100" dir="2700000" algn="tl">
                  <a:srgbClr val="000000">
                    <a:alpha val="43137"/>
                  </a:srgbClr>
                </a:outerShdw>
              </a:effectLst>
            </a:rPr>
            <a:t/>
          </a:r>
          <a:br>
            <a:rPr lang="en" sz="2000" b="1" noProof="0" dirty="0">
              <a:solidFill>
                <a:schemeClr val="bg1"/>
              </a:solidFill>
              <a:effectLst>
                <a:outerShdw blurRad="38100" dist="38100" dir="2700000" algn="tl">
                  <a:srgbClr val="000000">
                    <a:alpha val="43137"/>
                  </a:srgbClr>
                </a:outerShdw>
              </a:effectLst>
            </a:rPr>
          </a:br>
          <a:r>
            <a:rPr lang="en" sz="1800" b="1" noProof="0" dirty="0" smtClean="0">
              <a:solidFill>
                <a:schemeClr val="bg1"/>
              </a:solidFill>
              <a:effectLst>
                <a:outerShdw blurRad="38100" dist="38100" dir="2700000" algn="tl">
                  <a:srgbClr val="000000">
                    <a:alpha val="43137"/>
                  </a:srgbClr>
                </a:outerShdw>
              </a:effectLst>
            </a:rPr>
            <a:t>(</a:t>
          </a:r>
          <a:r>
            <a:rPr lang="pl-PL" sz="1800" b="1" noProof="0" dirty="0" err="1" smtClean="0">
              <a:solidFill>
                <a:schemeClr val="bg1"/>
              </a:solidFill>
              <a:effectLst>
                <a:outerShdw blurRad="38100" dist="38100" dir="2700000" algn="tl">
                  <a:srgbClr val="000000">
                    <a:alpha val="43137"/>
                  </a:srgbClr>
                </a:outerShdw>
              </a:effectLst>
            </a:rPr>
            <a:t>Wj</a:t>
          </a:r>
          <a:r>
            <a:rPr lang="en" sz="1800" b="1" noProof="0" dirty="0" smtClean="0">
              <a:solidFill>
                <a:schemeClr val="bg1"/>
              </a:solidFill>
              <a:effectLst>
                <a:outerShdw blurRad="38100" dist="38100" dir="2700000" algn="tl">
                  <a:srgbClr val="000000">
                    <a:alpha val="43137"/>
                  </a:srgbClr>
                </a:outerShdw>
              </a:effectLst>
            </a:rPr>
            <a:t> 3</a:t>
          </a:r>
          <a:r>
            <a:rPr lang="pl-PL" sz="1800" b="1" noProof="0" dirty="0" smtClean="0">
              <a:solidFill>
                <a:schemeClr val="bg1"/>
              </a:solidFill>
              <a:effectLst>
                <a:outerShdw blurRad="38100" dist="38100" dir="2700000" algn="tl">
                  <a:srgbClr val="000000">
                    <a:alpha val="43137"/>
                  </a:srgbClr>
                </a:outerShdw>
              </a:effectLst>
            </a:rPr>
            <a:t>,</a:t>
          </a:r>
          <a:r>
            <a:rPr lang="en" sz="1800" b="1" noProof="0" dirty="0" smtClean="0">
              <a:solidFill>
                <a:schemeClr val="bg1"/>
              </a:solidFill>
              <a:effectLst>
                <a:outerShdw blurRad="38100" dist="38100" dir="2700000" algn="tl">
                  <a:srgbClr val="000000">
                    <a:alpha val="43137"/>
                  </a:srgbClr>
                </a:outerShdw>
              </a:effectLst>
            </a:rPr>
            <a:t>2-4</a:t>
          </a:r>
          <a:r>
            <a:rPr lang="en" sz="1800" b="1" noProof="0" dirty="0">
              <a:solidFill>
                <a:schemeClr val="bg1"/>
              </a:solidFill>
              <a:effectLst>
                <a:outerShdw blurRad="38100" dist="38100" dir="2700000" algn="tl">
                  <a:srgbClr val="000000">
                    <a:alpha val="43137"/>
                  </a:srgbClr>
                </a:outerShdw>
              </a:effectLst>
            </a:rPr>
            <a:t>; </a:t>
          </a:r>
          <a:r>
            <a:rPr lang="en" sz="1800" b="1" noProof="0" dirty="0" smtClean="0">
              <a:solidFill>
                <a:schemeClr val="bg1"/>
              </a:solidFill>
              <a:effectLst>
                <a:outerShdw blurRad="38100" dist="38100" dir="2700000" algn="tl">
                  <a:srgbClr val="000000">
                    <a:alpha val="43137"/>
                  </a:srgbClr>
                </a:outerShdw>
              </a:effectLst>
            </a:rPr>
            <a:t>J</a:t>
          </a:r>
          <a:r>
            <a:rPr lang="pl-PL" sz="1800" b="1" noProof="0" dirty="0" smtClean="0">
              <a:solidFill>
                <a:schemeClr val="bg1"/>
              </a:solidFill>
              <a:effectLst>
                <a:outerShdw blurRad="38100" dist="38100" dir="2700000" algn="tl">
                  <a:srgbClr val="000000">
                    <a:alpha val="43137"/>
                  </a:srgbClr>
                </a:outerShdw>
              </a:effectLst>
            </a:rPr>
            <a:t>oz</a:t>
          </a:r>
          <a:r>
            <a:rPr lang="en" sz="1800" b="1" noProof="0" dirty="0" smtClean="0">
              <a:solidFill>
                <a:schemeClr val="bg1"/>
              </a:solidFill>
              <a:effectLst>
                <a:outerShdw blurRad="38100" dist="38100" dir="2700000" algn="tl">
                  <a:srgbClr val="000000">
                    <a:alpha val="43137"/>
                  </a:srgbClr>
                </a:outerShdw>
              </a:effectLst>
            </a:rPr>
            <a:t> 5</a:t>
          </a:r>
          <a:r>
            <a:rPr lang="pl-PL" sz="1800" b="1" noProof="0" dirty="0" smtClean="0">
              <a:solidFill>
                <a:schemeClr val="bg1"/>
              </a:solidFill>
              <a:effectLst>
                <a:outerShdw blurRad="38100" dist="38100" dir="2700000" algn="tl">
                  <a:srgbClr val="000000">
                    <a:alpha val="43137"/>
                  </a:srgbClr>
                </a:outerShdw>
              </a:effectLst>
            </a:rPr>
            <a:t>,</a:t>
          </a:r>
          <a:r>
            <a:rPr lang="en" sz="1800" b="1" noProof="0" dirty="0" smtClean="0">
              <a:solidFill>
                <a:schemeClr val="bg1"/>
              </a:solidFill>
              <a:effectLst>
                <a:outerShdw blurRad="38100" dist="38100" dir="2700000" algn="tl">
                  <a:srgbClr val="000000">
                    <a:alpha val="43137"/>
                  </a:srgbClr>
                </a:outerShdw>
              </a:effectLst>
            </a:rPr>
            <a:t>13-14</a:t>
          </a:r>
          <a:r>
            <a:rPr lang="en" sz="1800" b="1" noProof="0" dirty="0">
              <a:solidFill>
                <a:schemeClr val="bg1"/>
              </a:solidFill>
              <a:effectLst>
                <a:outerShdw blurRad="38100" dist="38100" dir="2700000" algn="tl">
                  <a:srgbClr val="000000">
                    <a:alpha val="43137"/>
                  </a:srgbClr>
                </a:outerShdw>
              </a:effectLst>
            </a:rPr>
            <a:t>)</a:t>
          </a:r>
          <a:endParaRPr lang="en" sz="1800" noProof="0" dirty="0">
            <a:solidFill>
              <a:schemeClr val="bg1"/>
            </a:solidFill>
            <a:effectLst>
              <a:outerShdw blurRad="38100" dist="38100" dir="2700000" algn="tl">
                <a:srgbClr val="000000">
                  <a:alpha val="43137"/>
                </a:srgbClr>
              </a:outerShdw>
            </a:effectLst>
          </a:endParaRPr>
        </a:p>
      </dgm:t>
    </dgm:pt>
    <dgm:pt modelId="{FC2ABD47-3955-4992-83F2-2D9FA808796E}" type="parTrans" cxnId="{B30985B3-B56A-4CD7-9221-0A439661A89A}">
      <dgm:prSet/>
      <dgm:spPr/>
      <dgm:t>
        <a:bodyPr/>
        <a:lstStyle/>
        <a:p>
          <a:endParaRPr lang="es-ES">
            <a:solidFill>
              <a:schemeClr val="bg1"/>
            </a:solidFill>
            <a:effectLst>
              <a:outerShdw blurRad="38100" dist="38100" dir="2700000" algn="tl">
                <a:srgbClr val="000000">
                  <a:alpha val="43137"/>
                </a:srgbClr>
              </a:outerShdw>
            </a:effectLst>
          </a:endParaRPr>
        </a:p>
      </dgm:t>
    </dgm:pt>
    <dgm:pt modelId="{96FCE528-8CC4-45B9-AD88-1047AF82C782}" type="sibTrans" cxnId="{B30985B3-B56A-4CD7-9221-0A439661A89A}">
      <dgm:prSet/>
      <dgm:spPr/>
      <dgm:t>
        <a:bodyPr/>
        <a:lstStyle/>
        <a:p>
          <a:endParaRPr lang="es-ES">
            <a:solidFill>
              <a:schemeClr val="bg1"/>
            </a:solidFill>
            <a:effectLst>
              <a:outerShdw blurRad="38100" dist="38100" dir="2700000" algn="tl">
                <a:srgbClr val="000000">
                  <a:alpha val="43137"/>
                </a:srgbClr>
              </a:outerShdw>
            </a:effectLst>
          </a:endParaRPr>
        </a:p>
      </dgm:t>
    </dgm:pt>
    <dgm:pt modelId="{38E11913-AD17-4DE6-A797-0D63D38FA480}">
      <dgm:prSet custT="1"/>
      <dgm:spPr/>
      <dgm:t>
        <a:bodyPr/>
        <a:lstStyle/>
        <a:p>
          <a:r>
            <a:rPr lang="pl-PL" sz="2000" b="1" noProof="0" dirty="0" smtClean="0">
              <a:solidFill>
                <a:schemeClr val="bg1"/>
              </a:solidFill>
              <a:effectLst>
                <a:outerShdw blurRad="38100" dist="38100" dir="2700000" algn="tl">
                  <a:srgbClr val="000000">
                    <a:alpha val="43137"/>
                  </a:srgbClr>
                </a:outerShdw>
              </a:effectLst>
            </a:rPr>
            <a:t>Poproszono ich, aby zdjęli buty                  </a:t>
          </a:r>
          <a:r>
            <a:rPr lang="en" sz="1800" b="1" noProof="0" dirty="0" smtClean="0">
              <a:solidFill>
                <a:schemeClr val="bg1"/>
              </a:solidFill>
              <a:effectLst>
                <a:outerShdw blurRad="38100" dist="38100" dir="2700000" algn="tl">
                  <a:srgbClr val="000000">
                    <a:alpha val="43137"/>
                  </a:srgbClr>
                </a:outerShdw>
              </a:effectLst>
            </a:rPr>
            <a:t>(</a:t>
          </a:r>
          <a:r>
            <a:rPr lang="pl-PL" sz="1800" b="1" noProof="0" dirty="0" err="1" smtClean="0">
              <a:solidFill>
                <a:schemeClr val="bg1"/>
              </a:solidFill>
              <a:effectLst>
                <a:outerShdw blurRad="38100" dist="38100" dir="2700000" algn="tl">
                  <a:srgbClr val="000000">
                    <a:alpha val="43137"/>
                  </a:srgbClr>
                </a:outerShdw>
              </a:effectLst>
            </a:rPr>
            <a:t>Wj</a:t>
          </a:r>
          <a:r>
            <a:rPr lang="en" sz="1800" b="1" noProof="0" dirty="0" smtClean="0">
              <a:solidFill>
                <a:schemeClr val="bg1"/>
              </a:solidFill>
              <a:effectLst>
                <a:outerShdw blurRad="38100" dist="38100" dir="2700000" algn="tl">
                  <a:srgbClr val="000000">
                    <a:alpha val="43137"/>
                  </a:srgbClr>
                </a:outerShdw>
              </a:effectLst>
            </a:rPr>
            <a:t> 3</a:t>
          </a:r>
          <a:r>
            <a:rPr lang="pl-PL" sz="1800" b="1" noProof="0" dirty="0" smtClean="0">
              <a:solidFill>
                <a:schemeClr val="bg1"/>
              </a:solidFill>
              <a:effectLst>
                <a:outerShdw blurRad="38100" dist="38100" dir="2700000" algn="tl">
                  <a:srgbClr val="000000">
                    <a:alpha val="43137"/>
                  </a:srgbClr>
                </a:outerShdw>
              </a:effectLst>
            </a:rPr>
            <a:t>,</a:t>
          </a:r>
          <a:r>
            <a:rPr lang="en" sz="1800" b="1" noProof="0" dirty="0" smtClean="0">
              <a:solidFill>
                <a:schemeClr val="bg1"/>
              </a:solidFill>
              <a:effectLst>
                <a:outerShdw blurRad="38100" dist="38100" dir="2700000" algn="tl">
                  <a:srgbClr val="000000">
                    <a:alpha val="43137"/>
                  </a:srgbClr>
                </a:outerShdw>
              </a:effectLst>
            </a:rPr>
            <a:t>5 </a:t>
          </a:r>
          <a:r>
            <a:rPr lang="en" sz="1800" b="1" noProof="0" dirty="0">
              <a:solidFill>
                <a:schemeClr val="bg1"/>
              </a:solidFill>
              <a:effectLst>
                <a:outerShdw blurRad="38100" dist="38100" dir="2700000" algn="tl">
                  <a:srgbClr val="000000">
                    <a:alpha val="43137"/>
                  </a:srgbClr>
                </a:outerShdw>
              </a:effectLst>
            </a:rPr>
            <a:t>; </a:t>
          </a:r>
          <a:r>
            <a:rPr lang="en" sz="1800" b="1" noProof="0" dirty="0" smtClean="0">
              <a:solidFill>
                <a:schemeClr val="bg1"/>
              </a:solidFill>
              <a:effectLst>
                <a:outerShdw blurRad="38100" dist="38100" dir="2700000" algn="tl">
                  <a:srgbClr val="000000">
                    <a:alpha val="43137"/>
                  </a:srgbClr>
                </a:outerShdw>
              </a:effectLst>
            </a:rPr>
            <a:t>J</a:t>
          </a:r>
          <a:r>
            <a:rPr lang="pl-PL" sz="1800" b="1" noProof="0" dirty="0" smtClean="0">
              <a:solidFill>
                <a:schemeClr val="bg1"/>
              </a:solidFill>
              <a:effectLst>
                <a:outerShdw blurRad="38100" dist="38100" dir="2700000" algn="tl">
                  <a:srgbClr val="000000">
                    <a:alpha val="43137"/>
                  </a:srgbClr>
                </a:outerShdw>
              </a:effectLst>
            </a:rPr>
            <a:t>oz</a:t>
          </a:r>
          <a:r>
            <a:rPr lang="en" sz="1800" b="1" noProof="0" dirty="0" smtClean="0">
              <a:solidFill>
                <a:schemeClr val="bg1"/>
              </a:solidFill>
              <a:effectLst>
                <a:outerShdw blurRad="38100" dist="38100" dir="2700000" algn="tl">
                  <a:srgbClr val="000000">
                    <a:alpha val="43137"/>
                  </a:srgbClr>
                </a:outerShdw>
              </a:effectLst>
            </a:rPr>
            <a:t> 5</a:t>
          </a:r>
          <a:r>
            <a:rPr lang="pl-PL" sz="1800" b="1" noProof="0" dirty="0" smtClean="0">
              <a:solidFill>
                <a:schemeClr val="bg1"/>
              </a:solidFill>
              <a:effectLst>
                <a:outerShdw blurRad="38100" dist="38100" dir="2700000" algn="tl">
                  <a:srgbClr val="000000">
                    <a:alpha val="43137"/>
                  </a:srgbClr>
                </a:outerShdw>
              </a:effectLst>
            </a:rPr>
            <a:t>,</a:t>
          </a:r>
          <a:r>
            <a:rPr lang="en" sz="1800" b="1" noProof="0" dirty="0" smtClean="0">
              <a:solidFill>
                <a:schemeClr val="bg1"/>
              </a:solidFill>
              <a:effectLst>
                <a:outerShdw blurRad="38100" dist="38100" dir="2700000" algn="tl">
                  <a:srgbClr val="000000">
                    <a:alpha val="43137"/>
                  </a:srgbClr>
                </a:outerShdw>
              </a:effectLst>
            </a:rPr>
            <a:t>15</a:t>
          </a:r>
          <a:r>
            <a:rPr lang="en" sz="1800" b="1" noProof="0" dirty="0">
              <a:solidFill>
                <a:schemeClr val="bg1"/>
              </a:solidFill>
              <a:effectLst>
                <a:outerShdw blurRad="38100" dist="38100" dir="2700000" algn="tl">
                  <a:srgbClr val="000000">
                    <a:alpha val="43137"/>
                  </a:srgbClr>
                </a:outerShdw>
              </a:effectLst>
            </a:rPr>
            <a:t>)</a:t>
          </a:r>
          <a:endParaRPr lang="en" sz="1800" noProof="0" dirty="0">
            <a:solidFill>
              <a:schemeClr val="bg1"/>
            </a:solidFill>
            <a:effectLst>
              <a:outerShdw blurRad="38100" dist="38100" dir="2700000" algn="tl">
                <a:srgbClr val="000000">
                  <a:alpha val="43137"/>
                </a:srgbClr>
              </a:outerShdw>
            </a:effectLst>
          </a:endParaRPr>
        </a:p>
      </dgm:t>
    </dgm:pt>
    <dgm:pt modelId="{BFF19FEF-802C-4839-B0C1-2D0F182136B6}" type="parTrans" cxnId="{1B3EF03B-C3F5-4156-8E56-0B3D66CF102F}">
      <dgm:prSet/>
      <dgm:spPr/>
      <dgm:t>
        <a:bodyPr/>
        <a:lstStyle/>
        <a:p>
          <a:endParaRPr lang="es-ES">
            <a:solidFill>
              <a:schemeClr val="bg1"/>
            </a:solidFill>
            <a:effectLst>
              <a:outerShdw blurRad="38100" dist="38100" dir="2700000" algn="tl">
                <a:srgbClr val="000000">
                  <a:alpha val="43137"/>
                </a:srgbClr>
              </a:outerShdw>
            </a:effectLst>
          </a:endParaRPr>
        </a:p>
      </dgm:t>
    </dgm:pt>
    <dgm:pt modelId="{0C715A61-07F6-4014-A09D-B7925A2255DE}" type="sibTrans" cxnId="{1B3EF03B-C3F5-4156-8E56-0B3D66CF102F}">
      <dgm:prSet/>
      <dgm:spPr/>
      <dgm:t>
        <a:bodyPr/>
        <a:lstStyle/>
        <a:p>
          <a:endParaRPr lang="es-ES">
            <a:solidFill>
              <a:schemeClr val="bg1"/>
            </a:solidFill>
            <a:effectLst>
              <a:outerShdw blurRad="38100" dist="38100" dir="2700000" algn="tl">
                <a:srgbClr val="000000">
                  <a:alpha val="43137"/>
                </a:srgbClr>
              </a:outerShdw>
            </a:effectLst>
          </a:endParaRPr>
        </a:p>
      </dgm:t>
    </dgm:pt>
    <dgm:pt modelId="{CA2C13F6-FB4C-4155-AA49-E189335A3C46}">
      <dgm:prSet custT="1"/>
      <dgm:spPr>
        <a:solidFill>
          <a:schemeClr val="accent4">
            <a:lumMod val="50000"/>
          </a:schemeClr>
        </a:solidFill>
      </dgm:spPr>
      <dgm:t>
        <a:bodyPr/>
        <a:lstStyle/>
        <a:p>
          <a:r>
            <a:rPr lang="pl-PL" sz="2000" b="1" noProof="0" dirty="0" smtClean="0">
              <a:solidFill>
                <a:schemeClr val="bg1"/>
              </a:solidFill>
              <a:effectLst>
                <a:outerShdw blurRad="38100" dist="38100" dir="2700000" algn="tl">
                  <a:srgbClr val="000000">
                    <a:alpha val="43137"/>
                  </a:srgbClr>
                </a:outerShdw>
              </a:effectLst>
            </a:rPr>
            <a:t>Bóg obiecał im, że będzie z nimi</a:t>
          </a:r>
          <a:r>
            <a:rPr lang="en" sz="2000" b="1" noProof="0" dirty="0" smtClean="0">
              <a:solidFill>
                <a:schemeClr val="bg1"/>
              </a:solidFill>
              <a:effectLst>
                <a:outerShdw blurRad="38100" dist="38100" dir="2700000" algn="tl">
                  <a:srgbClr val="000000">
                    <a:alpha val="43137"/>
                  </a:srgbClr>
                </a:outerShdw>
              </a:effectLst>
            </a:rPr>
            <a:t> </a:t>
          </a:r>
          <a:r>
            <a:rPr lang="en" sz="1800" b="1" noProof="0" dirty="0" smtClean="0">
              <a:solidFill>
                <a:schemeClr val="bg1"/>
              </a:solidFill>
              <a:effectLst>
                <a:outerShdw blurRad="38100" dist="38100" dir="2700000" algn="tl">
                  <a:srgbClr val="000000">
                    <a:alpha val="43137"/>
                  </a:srgbClr>
                </a:outerShdw>
              </a:effectLst>
            </a:rPr>
            <a:t>(</a:t>
          </a:r>
          <a:r>
            <a:rPr lang="pl-PL" sz="1800" b="1" noProof="0" dirty="0" err="1" smtClean="0">
              <a:solidFill>
                <a:schemeClr val="bg1"/>
              </a:solidFill>
              <a:effectLst>
                <a:outerShdw blurRad="38100" dist="38100" dir="2700000" algn="tl">
                  <a:srgbClr val="000000">
                    <a:alpha val="43137"/>
                  </a:srgbClr>
                </a:outerShdw>
              </a:effectLst>
            </a:rPr>
            <a:t>Wj</a:t>
          </a:r>
          <a:r>
            <a:rPr lang="en" sz="1800" b="1" noProof="0" dirty="0" smtClean="0">
              <a:solidFill>
                <a:schemeClr val="bg1"/>
              </a:solidFill>
              <a:effectLst>
                <a:outerShdw blurRad="38100" dist="38100" dir="2700000" algn="tl">
                  <a:srgbClr val="000000">
                    <a:alpha val="43137"/>
                  </a:srgbClr>
                </a:outerShdw>
              </a:effectLst>
            </a:rPr>
            <a:t> 3</a:t>
          </a:r>
          <a:r>
            <a:rPr lang="pl-PL" sz="1800" b="1" noProof="0" dirty="0" smtClean="0">
              <a:solidFill>
                <a:schemeClr val="bg1"/>
              </a:solidFill>
              <a:effectLst>
                <a:outerShdw blurRad="38100" dist="38100" dir="2700000" algn="tl">
                  <a:srgbClr val="000000">
                    <a:alpha val="43137"/>
                  </a:srgbClr>
                </a:outerShdw>
              </a:effectLst>
            </a:rPr>
            <a:t>,</a:t>
          </a:r>
          <a:r>
            <a:rPr lang="en" sz="1800" b="1" noProof="0" dirty="0" smtClean="0">
              <a:solidFill>
                <a:schemeClr val="bg1"/>
              </a:solidFill>
              <a:effectLst>
                <a:outerShdw blurRad="38100" dist="38100" dir="2700000" algn="tl">
                  <a:srgbClr val="000000">
                    <a:alpha val="43137"/>
                  </a:srgbClr>
                </a:outerShdw>
              </a:effectLst>
            </a:rPr>
            <a:t>12</a:t>
          </a:r>
          <a:r>
            <a:rPr lang="en" sz="1800" b="1" noProof="0" dirty="0">
              <a:solidFill>
                <a:schemeClr val="bg1"/>
              </a:solidFill>
              <a:effectLst>
                <a:outerShdw blurRad="38100" dist="38100" dir="2700000" algn="tl">
                  <a:srgbClr val="000000">
                    <a:alpha val="43137"/>
                  </a:srgbClr>
                </a:outerShdw>
              </a:effectLst>
            </a:rPr>
            <a:t>; </a:t>
          </a:r>
          <a:r>
            <a:rPr lang="en" sz="1800" b="1" noProof="0" dirty="0" smtClean="0">
              <a:solidFill>
                <a:schemeClr val="bg1"/>
              </a:solidFill>
              <a:effectLst>
                <a:outerShdw blurRad="38100" dist="38100" dir="2700000" algn="tl">
                  <a:srgbClr val="000000">
                    <a:alpha val="43137"/>
                  </a:srgbClr>
                </a:outerShdw>
              </a:effectLst>
            </a:rPr>
            <a:t>J</a:t>
          </a:r>
          <a:r>
            <a:rPr lang="pl-PL" sz="1800" b="1" noProof="0" dirty="0" smtClean="0">
              <a:solidFill>
                <a:schemeClr val="bg1"/>
              </a:solidFill>
              <a:effectLst>
                <a:outerShdw blurRad="38100" dist="38100" dir="2700000" algn="tl">
                  <a:srgbClr val="000000">
                    <a:alpha val="43137"/>
                  </a:srgbClr>
                </a:outerShdw>
              </a:effectLst>
            </a:rPr>
            <a:t>oz</a:t>
          </a:r>
          <a:r>
            <a:rPr lang="en" sz="1800" b="1" noProof="0" dirty="0" smtClean="0">
              <a:solidFill>
                <a:schemeClr val="bg1"/>
              </a:solidFill>
              <a:effectLst>
                <a:outerShdw blurRad="38100" dist="38100" dir="2700000" algn="tl">
                  <a:srgbClr val="000000">
                    <a:alpha val="43137"/>
                  </a:srgbClr>
                </a:outerShdw>
              </a:effectLst>
            </a:rPr>
            <a:t> 1</a:t>
          </a:r>
          <a:r>
            <a:rPr lang="pl-PL" sz="1800" b="1" noProof="0" dirty="0" smtClean="0">
              <a:solidFill>
                <a:schemeClr val="bg1"/>
              </a:solidFill>
              <a:effectLst>
                <a:outerShdw blurRad="38100" dist="38100" dir="2700000" algn="tl">
                  <a:srgbClr val="000000">
                    <a:alpha val="43137"/>
                  </a:srgbClr>
                </a:outerShdw>
              </a:effectLst>
            </a:rPr>
            <a:t>,</a:t>
          </a:r>
          <a:r>
            <a:rPr lang="en" sz="1800" b="1" noProof="0" dirty="0" smtClean="0">
              <a:solidFill>
                <a:schemeClr val="bg1"/>
              </a:solidFill>
              <a:effectLst>
                <a:outerShdw blurRad="38100" dist="38100" dir="2700000" algn="tl">
                  <a:srgbClr val="000000">
                    <a:alpha val="43137"/>
                  </a:srgbClr>
                </a:outerShdw>
              </a:effectLst>
            </a:rPr>
            <a:t>5</a:t>
          </a:r>
          <a:r>
            <a:rPr lang="en" sz="1800" b="1" noProof="0" dirty="0">
              <a:solidFill>
                <a:schemeClr val="bg1"/>
              </a:solidFill>
              <a:effectLst>
                <a:outerShdw blurRad="38100" dist="38100" dir="2700000" algn="tl">
                  <a:srgbClr val="000000">
                    <a:alpha val="43137"/>
                  </a:srgbClr>
                </a:outerShdw>
              </a:effectLst>
            </a:rPr>
            <a:t>)</a:t>
          </a:r>
          <a:endParaRPr lang="en" sz="1800" noProof="0" dirty="0">
            <a:solidFill>
              <a:schemeClr val="bg1"/>
            </a:solidFill>
            <a:effectLst>
              <a:outerShdw blurRad="38100" dist="38100" dir="2700000" algn="tl">
                <a:srgbClr val="000000">
                  <a:alpha val="43137"/>
                </a:srgbClr>
              </a:outerShdw>
            </a:effectLst>
          </a:endParaRPr>
        </a:p>
      </dgm:t>
    </dgm:pt>
    <dgm:pt modelId="{30A8A4F6-B534-4A26-ADA2-71EDF02A435C}" type="parTrans" cxnId="{38522D30-D114-4FD1-A365-2642C9FCF2F4}">
      <dgm:prSet/>
      <dgm:spPr/>
      <dgm:t>
        <a:bodyPr/>
        <a:lstStyle/>
        <a:p>
          <a:endParaRPr lang="es-ES">
            <a:solidFill>
              <a:schemeClr val="bg1"/>
            </a:solidFill>
            <a:effectLst>
              <a:outerShdw blurRad="38100" dist="38100" dir="2700000" algn="tl">
                <a:srgbClr val="000000">
                  <a:alpha val="43137"/>
                </a:srgbClr>
              </a:outerShdw>
            </a:effectLst>
          </a:endParaRPr>
        </a:p>
      </dgm:t>
    </dgm:pt>
    <dgm:pt modelId="{65F99C77-C863-4E50-AA13-26912B7F81A1}" type="sibTrans" cxnId="{38522D30-D114-4FD1-A365-2642C9FCF2F4}">
      <dgm:prSet/>
      <dgm:spPr/>
      <dgm:t>
        <a:bodyPr/>
        <a:lstStyle/>
        <a:p>
          <a:endParaRPr lang="es-ES">
            <a:solidFill>
              <a:schemeClr val="bg1"/>
            </a:solidFill>
            <a:effectLst>
              <a:outerShdw blurRad="38100" dist="38100" dir="2700000" algn="tl">
                <a:srgbClr val="000000">
                  <a:alpha val="43137"/>
                </a:srgbClr>
              </a:outerShdw>
            </a:effectLst>
          </a:endParaRPr>
        </a:p>
      </dgm:t>
    </dgm:pt>
    <dgm:pt modelId="{57F378D3-824A-42AC-BDB5-BE460BB8CA3F}">
      <dgm:prSet custT="1"/>
      <dgm:spPr/>
      <dgm:t>
        <a:bodyPr/>
        <a:lstStyle/>
        <a:p>
          <a:r>
            <a:rPr lang="pl-PL" sz="2000" b="1" noProof="0" dirty="0" smtClean="0">
              <a:solidFill>
                <a:schemeClr val="bg1"/>
              </a:solidFill>
              <a:effectLst>
                <a:outerShdw blurRad="38100" dist="38100" dir="2700000" algn="tl">
                  <a:srgbClr val="000000">
                    <a:alpha val="43137"/>
                  </a:srgbClr>
                </a:outerShdw>
              </a:effectLst>
            </a:rPr>
            <a:t>Świętowali Paschę</a:t>
          </a:r>
          <a:r>
            <a:rPr lang="en" sz="2000" b="1" noProof="0" dirty="0">
              <a:solidFill>
                <a:schemeClr val="bg1"/>
              </a:solidFill>
              <a:effectLst>
                <a:outerShdw blurRad="38100" dist="38100" dir="2700000" algn="tl">
                  <a:srgbClr val="000000">
                    <a:alpha val="43137"/>
                  </a:srgbClr>
                </a:outerShdw>
              </a:effectLst>
            </a:rPr>
            <a:t/>
          </a:r>
          <a:br>
            <a:rPr lang="en" sz="2000" b="1" noProof="0" dirty="0">
              <a:solidFill>
                <a:schemeClr val="bg1"/>
              </a:solidFill>
              <a:effectLst>
                <a:outerShdw blurRad="38100" dist="38100" dir="2700000" algn="tl">
                  <a:srgbClr val="000000">
                    <a:alpha val="43137"/>
                  </a:srgbClr>
                </a:outerShdw>
              </a:effectLst>
            </a:rPr>
          </a:br>
          <a:r>
            <a:rPr lang="en" sz="1800" b="1" noProof="0" dirty="0" smtClean="0">
              <a:solidFill>
                <a:schemeClr val="bg1"/>
              </a:solidFill>
              <a:effectLst>
                <a:outerShdw blurRad="38100" dist="38100" dir="2700000" algn="tl">
                  <a:srgbClr val="000000">
                    <a:alpha val="43137"/>
                  </a:srgbClr>
                </a:outerShdw>
              </a:effectLst>
            </a:rPr>
            <a:t>(</a:t>
          </a:r>
          <a:r>
            <a:rPr lang="pl-PL" sz="1800" b="1" noProof="0" dirty="0" err="1" smtClean="0">
              <a:solidFill>
                <a:schemeClr val="bg1"/>
              </a:solidFill>
              <a:effectLst>
                <a:outerShdw blurRad="38100" dist="38100" dir="2700000" algn="tl">
                  <a:srgbClr val="000000">
                    <a:alpha val="43137"/>
                  </a:srgbClr>
                </a:outerShdw>
              </a:effectLst>
            </a:rPr>
            <a:t>Wj</a:t>
          </a:r>
          <a:r>
            <a:rPr lang="en" sz="1800" b="1" noProof="0" dirty="0" smtClean="0">
              <a:solidFill>
                <a:schemeClr val="bg1"/>
              </a:solidFill>
              <a:effectLst>
                <a:outerShdw blurRad="38100" dist="38100" dir="2700000" algn="tl">
                  <a:srgbClr val="000000">
                    <a:alpha val="43137"/>
                  </a:srgbClr>
                </a:outerShdw>
              </a:effectLst>
            </a:rPr>
            <a:t> 12</a:t>
          </a:r>
          <a:r>
            <a:rPr lang="pl-PL" sz="1800" b="1" noProof="0" dirty="0" smtClean="0">
              <a:solidFill>
                <a:schemeClr val="bg1"/>
              </a:solidFill>
              <a:effectLst>
                <a:outerShdw blurRad="38100" dist="38100" dir="2700000" algn="tl">
                  <a:srgbClr val="000000">
                    <a:alpha val="43137"/>
                  </a:srgbClr>
                </a:outerShdw>
              </a:effectLst>
            </a:rPr>
            <a:t>,</a:t>
          </a:r>
          <a:r>
            <a:rPr lang="en" sz="1800" b="1" noProof="0" dirty="0" smtClean="0">
              <a:solidFill>
                <a:schemeClr val="bg1"/>
              </a:solidFill>
              <a:effectLst>
                <a:outerShdw blurRad="38100" dist="38100" dir="2700000" algn="tl">
                  <a:srgbClr val="000000">
                    <a:alpha val="43137"/>
                  </a:srgbClr>
                </a:outerShdw>
              </a:effectLst>
            </a:rPr>
            <a:t>21-23</a:t>
          </a:r>
          <a:r>
            <a:rPr lang="en" sz="1800" b="1" noProof="0" dirty="0">
              <a:solidFill>
                <a:schemeClr val="bg1"/>
              </a:solidFill>
              <a:effectLst>
                <a:outerShdw blurRad="38100" dist="38100" dir="2700000" algn="tl">
                  <a:srgbClr val="000000">
                    <a:alpha val="43137"/>
                  </a:srgbClr>
                </a:outerShdw>
              </a:effectLst>
            </a:rPr>
            <a:t>; </a:t>
          </a:r>
          <a:r>
            <a:rPr lang="en" sz="1800" b="1" noProof="0" dirty="0" smtClean="0">
              <a:solidFill>
                <a:schemeClr val="bg1"/>
              </a:solidFill>
              <a:effectLst>
                <a:outerShdw blurRad="38100" dist="38100" dir="2700000" algn="tl">
                  <a:srgbClr val="000000">
                    <a:alpha val="43137"/>
                  </a:srgbClr>
                </a:outerShdw>
              </a:effectLst>
            </a:rPr>
            <a:t>J</a:t>
          </a:r>
          <a:r>
            <a:rPr lang="pl-PL" sz="1800" b="1" noProof="0" dirty="0" smtClean="0">
              <a:solidFill>
                <a:schemeClr val="bg1"/>
              </a:solidFill>
              <a:effectLst>
                <a:outerShdw blurRad="38100" dist="38100" dir="2700000" algn="tl">
                  <a:srgbClr val="000000">
                    <a:alpha val="43137"/>
                  </a:srgbClr>
                </a:outerShdw>
              </a:effectLst>
            </a:rPr>
            <a:t>oz</a:t>
          </a:r>
          <a:r>
            <a:rPr lang="en" sz="1800" b="1" noProof="0" dirty="0" smtClean="0">
              <a:solidFill>
                <a:schemeClr val="bg1"/>
              </a:solidFill>
              <a:effectLst>
                <a:outerShdw blurRad="38100" dist="38100" dir="2700000" algn="tl">
                  <a:srgbClr val="000000">
                    <a:alpha val="43137"/>
                  </a:srgbClr>
                </a:outerShdw>
              </a:effectLst>
            </a:rPr>
            <a:t> 5</a:t>
          </a:r>
          <a:r>
            <a:rPr lang="pl-PL" sz="1800" b="1" noProof="0" dirty="0" smtClean="0">
              <a:solidFill>
                <a:schemeClr val="bg1"/>
              </a:solidFill>
              <a:effectLst>
                <a:outerShdw blurRad="38100" dist="38100" dir="2700000" algn="tl">
                  <a:srgbClr val="000000">
                    <a:alpha val="43137"/>
                  </a:srgbClr>
                </a:outerShdw>
              </a:effectLst>
            </a:rPr>
            <a:t>,</a:t>
          </a:r>
          <a:r>
            <a:rPr lang="en" sz="1800" b="1" noProof="0" dirty="0" smtClean="0">
              <a:solidFill>
                <a:schemeClr val="bg1"/>
              </a:solidFill>
              <a:effectLst>
                <a:outerShdw blurRad="38100" dist="38100" dir="2700000" algn="tl">
                  <a:srgbClr val="000000">
                    <a:alpha val="43137"/>
                  </a:srgbClr>
                </a:outerShdw>
              </a:effectLst>
            </a:rPr>
            <a:t>10</a:t>
          </a:r>
          <a:r>
            <a:rPr lang="en" sz="1800" b="1" noProof="0" dirty="0">
              <a:solidFill>
                <a:schemeClr val="bg1"/>
              </a:solidFill>
              <a:effectLst>
                <a:outerShdw blurRad="38100" dist="38100" dir="2700000" algn="tl">
                  <a:srgbClr val="000000">
                    <a:alpha val="43137"/>
                  </a:srgbClr>
                </a:outerShdw>
              </a:effectLst>
            </a:rPr>
            <a:t>)</a:t>
          </a:r>
          <a:endParaRPr lang="en" sz="1800" noProof="0" dirty="0">
            <a:solidFill>
              <a:schemeClr val="bg1"/>
            </a:solidFill>
            <a:effectLst>
              <a:outerShdw blurRad="38100" dist="38100" dir="2700000" algn="tl">
                <a:srgbClr val="000000">
                  <a:alpha val="43137"/>
                </a:srgbClr>
              </a:outerShdw>
            </a:effectLst>
          </a:endParaRPr>
        </a:p>
      </dgm:t>
    </dgm:pt>
    <dgm:pt modelId="{45AA0770-6ABF-4601-B4A1-3D0D71CD2FE6}" type="parTrans" cxnId="{FB638E1E-514B-4FFA-BC5F-D041E046DDAD}">
      <dgm:prSet/>
      <dgm:spPr/>
      <dgm:t>
        <a:bodyPr/>
        <a:lstStyle/>
        <a:p>
          <a:endParaRPr lang="es-ES">
            <a:solidFill>
              <a:schemeClr val="bg1"/>
            </a:solidFill>
            <a:effectLst>
              <a:outerShdw blurRad="38100" dist="38100" dir="2700000" algn="tl">
                <a:srgbClr val="000000">
                  <a:alpha val="43137"/>
                </a:srgbClr>
              </a:outerShdw>
            </a:effectLst>
          </a:endParaRPr>
        </a:p>
      </dgm:t>
    </dgm:pt>
    <dgm:pt modelId="{E51990AF-8A92-4E5D-A206-08A9C9F1728D}" type="sibTrans" cxnId="{FB638E1E-514B-4FFA-BC5F-D041E046DDAD}">
      <dgm:prSet/>
      <dgm:spPr/>
      <dgm:t>
        <a:bodyPr/>
        <a:lstStyle/>
        <a:p>
          <a:endParaRPr lang="es-ES">
            <a:solidFill>
              <a:schemeClr val="bg1"/>
            </a:solidFill>
            <a:effectLst>
              <a:outerShdw blurRad="38100" dist="38100" dir="2700000" algn="tl">
                <a:srgbClr val="000000">
                  <a:alpha val="43137"/>
                </a:srgbClr>
              </a:outerShdw>
            </a:effectLst>
          </a:endParaRPr>
        </a:p>
      </dgm:t>
    </dgm:pt>
    <dgm:pt modelId="{98CF33D2-13E6-4188-A2C2-FACCAAABF24D}">
      <dgm:prSet custT="1"/>
      <dgm:spPr/>
      <dgm:t>
        <a:bodyPr/>
        <a:lstStyle/>
        <a:p>
          <a:r>
            <a:rPr lang="pl-PL" sz="2000" b="1" noProof="0" dirty="0" smtClean="0">
              <a:solidFill>
                <a:schemeClr val="bg1"/>
              </a:solidFill>
              <a:effectLst>
                <a:outerShdw blurRad="38100" dist="38100" dir="2700000" algn="tl">
                  <a:srgbClr val="000000">
                    <a:alpha val="43137"/>
                  </a:srgbClr>
                </a:outerShdw>
              </a:effectLst>
            </a:rPr>
            <a:t>Przeszli przez wodę po suchym lądzie</a:t>
          </a:r>
          <a:r>
            <a:rPr lang="en" sz="2000" b="1" noProof="0" dirty="0">
              <a:solidFill>
                <a:schemeClr val="bg1"/>
              </a:solidFill>
              <a:effectLst>
                <a:outerShdw blurRad="38100" dist="38100" dir="2700000" algn="tl">
                  <a:srgbClr val="000000">
                    <a:alpha val="43137"/>
                  </a:srgbClr>
                </a:outerShdw>
              </a:effectLst>
            </a:rPr>
            <a:t/>
          </a:r>
          <a:br>
            <a:rPr lang="en" sz="2000" b="1" noProof="0" dirty="0">
              <a:solidFill>
                <a:schemeClr val="bg1"/>
              </a:solidFill>
              <a:effectLst>
                <a:outerShdw blurRad="38100" dist="38100" dir="2700000" algn="tl">
                  <a:srgbClr val="000000">
                    <a:alpha val="43137"/>
                  </a:srgbClr>
                </a:outerShdw>
              </a:effectLst>
            </a:rPr>
          </a:br>
          <a:r>
            <a:rPr lang="en" sz="1600" b="1" noProof="0" dirty="0" smtClean="0">
              <a:solidFill>
                <a:schemeClr val="bg1"/>
              </a:solidFill>
              <a:effectLst>
                <a:outerShdw blurRad="38100" dist="38100" dir="2700000" algn="tl">
                  <a:srgbClr val="000000">
                    <a:alpha val="43137"/>
                  </a:srgbClr>
                </a:outerShdw>
              </a:effectLst>
            </a:rPr>
            <a:t>(</a:t>
          </a:r>
          <a:r>
            <a:rPr lang="pl-PL" sz="1600" b="1" noProof="0" dirty="0" err="1" smtClean="0">
              <a:solidFill>
                <a:schemeClr val="bg1"/>
              </a:solidFill>
              <a:effectLst>
                <a:outerShdw blurRad="38100" dist="38100" dir="2700000" algn="tl">
                  <a:srgbClr val="000000">
                    <a:alpha val="43137"/>
                  </a:srgbClr>
                </a:outerShdw>
              </a:effectLst>
            </a:rPr>
            <a:t>Wj</a:t>
          </a:r>
          <a:r>
            <a:rPr lang="en" sz="1600" b="1" noProof="0" dirty="0" smtClean="0">
              <a:solidFill>
                <a:schemeClr val="bg1"/>
              </a:solidFill>
              <a:effectLst>
                <a:outerShdw blurRad="38100" dist="38100" dir="2700000" algn="tl">
                  <a:srgbClr val="000000">
                    <a:alpha val="43137"/>
                  </a:srgbClr>
                </a:outerShdw>
              </a:effectLst>
            </a:rPr>
            <a:t> 14</a:t>
          </a:r>
          <a:r>
            <a:rPr lang="pl-PL" sz="1600" b="1" noProof="0" dirty="0" smtClean="0">
              <a:solidFill>
                <a:schemeClr val="bg1"/>
              </a:solidFill>
              <a:effectLst>
                <a:outerShdw blurRad="38100" dist="38100" dir="2700000" algn="tl">
                  <a:srgbClr val="000000">
                    <a:alpha val="43137"/>
                  </a:srgbClr>
                </a:outerShdw>
              </a:effectLst>
            </a:rPr>
            <a:t>,</a:t>
          </a:r>
          <a:r>
            <a:rPr lang="en" sz="1600" b="1" noProof="0" dirty="0" smtClean="0">
              <a:solidFill>
                <a:schemeClr val="bg1"/>
              </a:solidFill>
              <a:effectLst>
                <a:outerShdw blurRad="38100" dist="38100" dir="2700000" algn="tl">
                  <a:srgbClr val="000000">
                    <a:alpha val="43137"/>
                  </a:srgbClr>
                </a:outerShdw>
              </a:effectLst>
            </a:rPr>
            <a:t>21-22</a:t>
          </a:r>
          <a:r>
            <a:rPr lang="en" sz="1600" b="1" noProof="0" dirty="0">
              <a:solidFill>
                <a:schemeClr val="bg1"/>
              </a:solidFill>
              <a:effectLst>
                <a:outerShdw blurRad="38100" dist="38100" dir="2700000" algn="tl">
                  <a:srgbClr val="000000">
                    <a:alpha val="43137"/>
                  </a:srgbClr>
                </a:outerShdw>
              </a:effectLst>
            </a:rPr>
            <a:t>; </a:t>
          </a:r>
          <a:r>
            <a:rPr lang="en" sz="1600" b="1" noProof="0" dirty="0" smtClean="0">
              <a:solidFill>
                <a:schemeClr val="bg1"/>
              </a:solidFill>
              <a:effectLst>
                <a:outerShdw blurRad="38100" dist="38100" dir="2700000" algn="tl">
                  <a:srgbClr val="000000">
                    <a:alpha val="43137"/>
                  </a:srgbClr>
                </a:outerShdw>
              </a:effectLst>
            </a:rPr>
            <a:t>J</a:t>
          </a:r>
          <a:r>
            <a:rPr lang="pl-PL" sz="1600" b="1" noProof="0" dirty="0" smtClean="0">
              <a:solidFill>
                <a:schemeClr val="bg1"/>
              </a:solidFill>
              <a:effectLst>
                <a:outerShdw blurRad="38100" dist="38100" dir="2700000" algn="tl">
                  <a:srgbClr val="000000">
                    <a:alpha val="43137"/>
                  </a:srgbClr>
                </a:outerShdw>
              </a:effectLst>
            </a:rPr>
            <a:t>oz</a:t>
          </a:r>
          <a:r>
            <a:rPr lang="en" sz="1600" b="1" noProof="0" dirty="0" smtClean="0">
              <a:solidFill>
                <a:schemeClr val="bg1"/>
              </a:solidFill>
              <a:effectLst>
                <a:outerShdw blurRad="38100" dist="38100" dir="2700000" algn="tl">
                  <a:srgbClr val="000000">
                    <a:alpha val="43137"/>
                  </a:srgbClr>
                </a:outerShdw>
              </a:effectLst>
            </a:rPr>
            <a:t> 3</a:t>
          </a:r>
          <a:r>
            <a:rPr lang="pl-PL" sz="1600" b="1" noProof="0" dirty="0" smtClean="0">
              <a:solidFill>
                <a:schemeClr val="bg1"/>
              </a:solidFill>
              <a:effectLst>
                <a:outerShdw blurRad="38100" dist="38100" dir="2700000" algn="tl">
                  <a:srgbClr val="000000">
                    <a:alpha val="43137"/>
                  </a:srgbClr>
                </a:outerShdw>
              </a:effectLst>
            </a:rPr>
            <a:t>,</a:t>
          </a:r>
          <a:r>
            <a:rPr lang="en" sz="1600" b="1" noProof="0" dirty="0" smtClean="0">
              <a:solidFill>
                <a:schemeClr val="bg1"/>
              </a:solidFill>
              <a:effectLst>
                <a:outerShdw blurRad="38100" dist="38100" dir="2700000" algn="tl">
                  <a:srgbClr val="000000">
                    <a:alpha val="43137"/>
                  </a:srgbClr>
                </a:outerShdw>
              </a:effectLst>
            </a:rPr>
            <a:t>14-17</a:t>
          </a:r>
          <a:r>
            <a:rPr lang="en" sz="1600" b="1" noProof="0" dirty="0">
              <a:solidFill>
                <a:schemeClr val="bg1"/>
              </a:solidFill>
              <a:effectLst>
                <a:outerShdw blurRad="38100" dist="38100" dir="2700000" algn="tl">
                  <a:srgbClr val="000000">
                    <a:alpha val="43137"/>
                  </a:srgbClr>
                </a:outerShdw>
              </a:effectLst>
            </a:rPr>
            <a:t>)</a:t>
          </a:r>
          <a:endParaRPr lang="en" sz="1600" noProof="0" dirty="0">
            <a:solidFill>
              <a:schemeClr val="bg1"/>
            </a:solidFill>
            <a:effectLst>
              <a:outerShdw blurRad="38100" dist="38100" dir="2700000" algn="tl">
                <a:srgbClr val="000000">
                  <a:alpha val="43137"/>
                </a:srgbClr>
              </a:outerShdw>
            </a:effectLst>
          </a:endParaRPr>
        </a:p>
      </dgm:t>
    </dgm:pt>
    <dgm:pt modelId="{9AF03C77-AA7F-4A58-85E9-53CC54782816}" type="parTrans" cxnId="{29CD28ED-FE35-4EC2-AEFB-38383E34479F}">
      <dgm:prSet/>
      <dgm:spPr/>
      <dgm:t>
        <a:bodyPr/>
        <a:lstStyle/>
        <a:p>
          <a:endParaRPr lang="es-ES">
            <a:solidFill>
              <a:schemeClr val="bg1"/>
            </a:solidFill>
            <a:effectLst>
              <a:outerShdw blurRad="38100" dist="38100" dir="2700000" algn="tl">
                <a:srgbClr val="000000">
                  <a:alpha val="43137"/>
                </a:srgbClr>
              </a:outerShdw>
            </a:effectLst>
          </a:endParaRPr>
        </a:p>
      </dgm:t>
    </dgm:pt>
    <dgm:pt modelId="{D21E49A0-6B53-4BFE-8007-465A90CF47CA}" type="sibTrans" cxnId="{29CD28ED-FE35-4EC2-AEFB-38383E34479F}">
      <dgm:prSet/>
      <dgm:spPr/>
      <dgm:t>
        <a:bodyPr/>
        <a:lstStyle/>
        <a:p>
          <a:endParaRPr lang="es-ES">
            <a:solidFill>
              <a:schemeClr val="bg1"/>
            </a:solidFill>
            <a:effectLst>
              <a:outerShdw blurRad="38100" dist="38100" dir="2700000" algn="tl">
                <a:srgbClr val="000000">
                  <a:alpha val="43137"/>
                </a:srgbClr>
              </a:outerShdw>
            </a:effectLst>
          </a:endParaRPr>
        </a:p>
      </dgm:t>
    </dgm:pt>
    <dgm:pt modelId="{26612C10-7421-498E-BACF-9E269232A34C}">
      <dgm:prSet custT="1"/>
      <dgm:spPr>
        <a:solidFill>
          <a:schemeClr val="accent2">
            <a:lumMod val="75000"/>
          </a:schemeClr>
        </a:solidFill>
      </dgm:spPr>
      <dgm:t>
        <a:bodyPr/>
        <a:lstStyle/>
        <a:p>
          <a:r>
            <a:rPr lang="pl-PL" sz="1800" b="1" noProof="0" dirty="0" smtClean="0">
              <a:solidFill>
                <a:schemeClr val="bg1"/>
              </a:solidFill>
              <a:effectLst>
                <a:outerShdw blurRad="38100" dist="38100" dir="2700000" algn="tl">
                  <a:srgbClr val="000000">
                    <a:alpha val="43137"/>
                  </a:srgbClr>
                </a:outerShdw>
              </a:effectLst>
            </a:rPr>
            <a:t>Z jednym przyszła manna, z drugim ustała</a:t>
          </a:r>
          <a:r>
            <a:rPr lang="en" sz="1800" b="1" noProof="0" dirty="0">
              <a:solidFill>
                <a:schemeClr val="bg1"/>
              </a:solidFill>
              <a:effectLst>
                <a:outerShdw blurRad="38100" dist="38100" dir="2700000" algn="tl">
                  <a:srgbClr val="000000">
                    <a:alpha val="43137"/>
                  </a:srgbClr>
                </a:outerShdw>
              </a:effectLst>
            </a:rPr>
            <a:t/>
          </a:r>
          <a:br>
            <a:rPr lang="en" sz="1800" b="1" noProof="0" dirty="0">
              <a:solidFill>
                <a:schemeClr val="bg1"/>
              </a:solidFill>
              <a:effectLst>
                <a:outerShdw blurRad="38100" dist="38100" dir="2700000" algn="tl">
                  <a:srgbClr val="000000">
                    <a:alpha val="43137"/>
                  </a:srgbClr>
                </a:outerShdw>
              </a:effectLst>
            </a:rPr>
          </a:br>
          <a:r>
            <a:rPr lang="en" sz="1700" b="1" noProof="0" dirty="0" smtClean="0">
              <a:solidFill>
                <a:schemeClr val="bg1"/>
              </a:solidFill>
              <a:effectLst>
                <a:outerShdw blurRad="38100" dist="38100" dir="2700000" algn="tl">
                  <a:srgbClr val="000000">
                    <a:alpha val="43137"/>
                  </a:srgbClr>
                </a:outerShdw>
              </a:effectLst>
            </a:rPr>
            <a:t>(</a:t>
          </a:r>
          <a:r>
            <a:rPr lang="pl-PL" sz="1700" b="1" noProof="0" dirty="0" err="1" smtClean="0">
              <a:solidFill>
                <a:schemeClr val="bg1"/>
              </a:solidFill>
              <a:effectLst>
                <a:outerShdw blurRad="38100" dist="38100" dir="2700000" algn="tl">
                  <a:srgbClr val="000000">
                    <a:alpha val="43137"/>
                  </a:srgbClr>
                </a:outerShdw>
              </a:effectLst>
            </a:rPr>
            <a:t>Wj</a:t>
          </a:r>
          <a:r>
            <a:rPr lang="en" sz="1700" b="1" noProof="0" dirty="0" smtClean="0">
              <a:solidFill>
                <a:schemeClr val="bg1"/>
              </a:solidFill>
              <a:effectLst>
                <a:outerShdw blurRad="38100" dist="38100" dir="2700000" algn="tl">
                  <a:srgbClr val="000000">
                    <a:alpha val="43137"/>
                  </a:srgbClr>
                </a:outerShdw>
              </a:effectLst>
            </a:rPr>
            <a:t> 16</a:t>
          </a:r>
          <a:r>
            <a:rPr lang="pl-PL" sz="1700" b="1" noProof="0" dirty="0" smtClean="0">
              <a:solidFill>
                <a:schemeClr val="bg1"/>
              </a:solidFill>
              <a:effectLst>
                <a:outerShdw blurRad="38100" dist="38100" dir="2700000" algn="tl">
                  <a:srgbClr val="000000">
                    <a:alpha val="43137"/>
                  </a:srgbClr>
                </a:outerShdw>
              </a:effectLst>
            </a:rPr>
            <a:t>,</a:t>
          </a:r>
          <a:r>
            <a:rPr lang="en" sz="1700" b="1" noProof="0" dirty="0" smtClean="0">
              <a:solidFill>
                <a:schemeClr val="bg1"/>
              </a:solidFill>
              <a:effectLst>
                <a:outerShdw blurRad="38100" dist="38100" dir="2700000" algn="tl">
                  <a:srgbClr val="000000">
                    <a:alpha val="43137"/>
                  </a:srgbClr>
                </a:outerShdw>
              </a:effectLst>
            </a:rPr>
            <a:t>4-5</a:t>
          </a:r>
          <a:r>
            <a:rPr lang="pl-PL" sz="1700" b="1" noProof="0" dirty="0" smtClean="0">
              <a:solidFill>
                <a:schemeClr val="bg1"/>
              </a:solidFill>
              <a:effectLst>
                <a:outerShdw blurRad="38100" dist="38100" dir="2700000" algn="tl">
                  <a:srgbClr val="000000">
                    <a:alpha val="43137"/>
                  </a:srgbClr>
                </a:outerShdw>
              </a:effectLst>
            </a:rPr>
            <a:t>.</a:t>
          </a:r>
          <a:r>
            <a:rPr lang="en" sz="1700" b="1" noProof="0" dirty="0" smtClean="0">
              <a:solidFill>
                <a:schemeClr val="bg1"/>
              </a:solidFill>
              <a:effectLst>
                <a:outerShdw blurRad="38100" dist="38100" dir="2700000" algn="tl">
                  <a:srgbClr val="000000">
                    <a:alpha val="43137"/>
                  </a:srgbClr>
                </a:outerShdw>
              </a:effectLst>
            </a:rPr>
            <a:t>31</a:t>
          </a:r>
          <a:r>
            <a:rPr lang="en" sz="1700" b="1" noProof="0" dirty="0">
              <a:solidFill>
                <a:schemeClr val="bg1"/>
              </a:solidFill>
              <a:effectLst>
                <a:outerShdw blurRad="38100" dist="38100" dir="2700000" algn="tl">
                  <a:srgbClr val="000000">
                    <a:alpha val="43137"/>
                  </a:srgbClr>
                </a:outerShdw>
              </a:effectLst>
            </a:rPr>
            <a:t>; </a:t>
          </a:r>
          <a:r>
            <a:rPr lang="pl-PL" sz="1700" b="1" noProof="0" dirty="0" err="1" smtClean="0">
              <a:solidFill>
                <a:schemeClr val="bg1"/>
              </a:solidFill>
              <a:effectLst>
                <a:outerShdw blurRad="38100" dist="38100" dir="2700000" algn="tl">
                  <a:srgbClr val="000000">
                    <a:alpha val="43137"/>
                  </a:srgbClr>
                </a:outerShdw>
              </a:effectLst>
            </a:rPr>
            <a:t>Joz</a:t>
          </a:r>
          <a:r>
            <a:rPr lang="en" sz="1700" b="1" noProof="0" dirty="0" smtClean="0">
              <a:solidFill>
                <a:schemeClr val="bg1"/>
              </a:solidFill>
              <a:effectLst>
                <a:outerShdw blurRad="38100" dist="38100" dir="2700000" algn="tl">
                  <a:srgbClr val="000000">
                    <a:alpha val="43137"/>
                  </a:srgbClr>
                </a:outerShdw>
              </a:effectLst>
            </a:rPr>
            <a:t> 5</a:t>
          </a:r>
          <a:r>
            <a:rPr lang="pl-PL" sz="1700" b="1" noProof="0" dirty="0" smtClean="0">
              <a:solidFill>
                <a:schemeClr val="bg1"/>
              </a:solidFill>
              <a:effectLst>
                <a:outerShdw blurRad="38100" dist="38100" dir="2700000" algn="tl">
                  <a:srgbClr val="000000">
                    <a:alpha val="43137"/>
                  </a:srgbClr>
                </a:outerShdw>
              </a:effectLst>
            </a:rPr>
            <a:t>,</a:t>
          </a:r>
          <a:r>
            <a:rPr lang="en" sz="1700" b="1" noProof="0" dirty="0" smtClean="0">
              <a:solidFill>
                <a:schemeClr val="bg1"/>
              </a:solidFill>
              <a:effectLst>
                <a:outerShdw blurRad="38100" dist="38100" dir="2700000" algn="tl">
                  <a:srgbClr val="000000">
                    <a:alpha val="43137"/>
                  </a:srgbClr>
                </a:outerShdw>
              </a:effectLst>
            </a:rPr>
            <a:t>11-12</a:t>
          </a:r>
          <a:r>
            <a:rPr lang="en" sz="1700" b="1" noProof="0" dirty="0">
              <a:solidFill>
                <a:schemeClr val="bg1"/>
              </a:solidFill>
              <a:effectLst>
                <a:outerShdw blurRad="38100" dist="38100" dir="2700000" algn="tl">
                  <a:srgbClr val="000000">
                    <a:alpha val="43137"/>
                  </a:srgbClr>
                </a:outerShdw>
              </a:effectLst>
            </a:rPr>
            <a:t>)</a:t>
          </a:r>
          <a:endParaRPr lang="en" sz="1700" noProof="0" dirty="0">
            <a:solidFill>
              <a:schemeClr val="bg1"/>
            </a:solidFill>
            <a:effectLst>
              <a:outerShdw blurRad="38100" dist="38100" dir="2700000" algn="tl">
                <a:srgbClr val="000000">
                  <a:alpha val="43137"/>
                </a:srgbClr>
              </a:outerShdw>
            </a:effectLst>
          </a:endParaRPr>
        </a:p>
      </dgm:t>
    </dgm:pt>
    <dgm:pt modelId="{EFFA3CEF-E292-4264-AF9C-DEA9750FBBA2}" type="parTrans" cxnId="{BFA4B1D7-78BC-4852-A04D-37849E72EAD2}">
      <dgm:prSet/>
      <dgm:spPr/>
      <dgm:t>
        <a:bodyPr/>
        <a:lstStyle/>
        <a:p>
          <a:endParaRPr lang="es-ES">
            <a:solidFill>
              <a:schemeClr val="bg1"/>
            </a:solidFill>
            <a:effectLst>
              <a:outerShdw blurRad="38100" dist="38100" dir="2700000" algn="tl">
                <a:srgbClr val="000000">
                  <a:alpha val="43137"/>
                </a:srgbClr>
              </a:outerShdw>
            </a:effectLst>
          </a:endParaRPr>
        </a:p>
      </dgm:t>
    </dgm:pt>
    <dgm:pt modelId="{64F3F306-4C84-4316-87E1-CEAAE2614900}" type="sibTrans" cxnId="{BFA4B1D7-78BC-4852-A04D-37849E72EAD2}">
      <dgm:prSet/>
      <dgm:spPr/>
      <dgm:t>
        <a:bodyPr/>
        <a:lstStyle/>
        <a:p>
          <a:endParaRPr lang="es-ES">
            <a:solidFill>
              <a:schemeClr val="bg1"/>
            </a:solidFill>
            <a:effectLst>
              <a:outerShdw blurRad="38100" dist="38100" dir="2700000" algn="tl">
                <a:srgbClr val="000000">
                  <a:alpha val="43137"/>
                </a:srgbClr>
              </a:outerShdw>
            </a:effectLst>
          </a:endParaRPr>
        </a:p>
      </dgm:t>
    </dgm:pt>
    <dgm:pt modelId="{F81471B9-F9FB-4A9F-BC95-3BB6AE4730D6}">
      <dgm:prSet custT="1"/>
      <dgm:spPr>
        <a:solidFill>
          <a:schemeClr val="accent1">
            <a:lumMod val="75000"/>
          </a:schemeClr>
        </a:solidFill>
      </dgm:spPr>
      <dgm:t>
        <a:bodyPr/>
        <a:lstStyle/>
        <a:p>
          <a:r>
            <a:rPr lang="pl-PL" sz="2000" b="1" noProof="0" dirty="0" smtClean="0">
              <a:solidFill>
                <a:schemeClr val="bg1"/>
              </a:solidFill>
              <a:effectLst>
                <a:outerShdw blurRad="38100" dist="38100" dir="2700000" algn="tl">
                  <a:srgbClr val="000000">
                    <a:alpha val="43137"/>
                  </a:srgbClr>
                </a:outerShdw>
              </a:effectLst>
            </a:rPr>
            <a:t>Wysłali szpiegów, aby zbadali ziemię (</a:t>
          </a:r>
          <a:r>
            <a:rPr lang="pl-PL" sz="2000" b="1" noProof="0" dirty="0" err="1" smtClean="0">
              <a:solidFill>
                <a:schemeClr val="bg1"/>
              </a:solidFill>
              <a:effectLst>
                <a:outerShdw blurRad="38100" dist="38100" dir="2700000" algn="tl">
                  <a:srgbClr val="000000">
                    <a:alpha val="43137"/>
                  </a:srgbClr>
                </a:outerShdw>
              </a:effectLst>
            </a:rPr>
            <a:t>Lb</a:t>
          </a:r>
          <a:r>
            <a:rPr lang="pl-PL" sz="2000" b="1" noProof="0" dirty="0" smtClean="0">
              <a:solidFill>
                <a:schemeClr val="bg1"/>
              </a:solidFill>
              <a:effectLst>
                <a:outerShdw blurRad="38100" dist="38100" dir="2700000" algn="tl">
                  <a:srgbClr val="000000">
                    <a:alpha val="43137"/>
                  </a:srgbClr>
                </a:outerShdw>
              </a:effectLst>
            </a:rPr>
            <a:t> 14,1-3 </a:t>
          </a:r>
          <a:r>
            <a:rPr lang="pl-PL" sz="2000" b="1" noProof="0" dirty="0" err="1" smtClean="0">
              <a:solidFill>
                <a:schemeClr val="bg1"/>
              </a:solidFill>
              <a:effectLst>
                <a:outerShdw blurRad="38100" dist="38100" dir="2700000" algn="tl">
                  <a:srgbClr val="000000">
                    <a:alpha val="43137"/>
                  </a:srgbClr>
                </a:outerShdw>
              </a:effectLst>
            </a:rPr>
            <a:t>Joz</a:t>
          </a:r>
          <a:r>
            <a:rPr lang="en" sz="1800" b="1" noProof="0" dirty="0" smtClean="0">
              <a:solidFill>
                <a:schemeClr val="bg1"/>
              </a:solidFill>
              <a:effectLst>
                <a:outerShdw blurRad="38100" dist="38100" dir="2700000" algn="tl">
                  <a:srgbClr val="000000">
                    <a:alpha val="43137"/>
                  </a:srgbClr>
                </a:outerShdw>
              </a:effectLst>
            </a:rPr>
            <a:t> 2</a:t>
          </a:r>
          <a:r>
            <a:rPr lang="pl-PL" sz="1800" b="1" noProof="0" dirty="0" smtClean="0">
              <a:solidFill>
                <a:schemeClr val="bg1"/>
              </a:solidFill>
              <a:effectLst>
                <a:outerShdw blurRad="38100" dist="38100" dir="2700000" algn="tl">
                  <a:srgbClr val="000000">
                    <a:alpha val="43137"/>
                  </a:srgbClr>
                </a:outerShdw>
              </a:effectLst>
            </a:rPr>
            <a:t>,</a:t>
          </a:r>
          <a:r>
            <a:rPr lang="en" sz="1800" b="1" noProof="0" dirty="0" smtClean="0">
              <a:solidFill>
                <a:schemeClr val="bg1"/>
              </a:solidFill>
              <a:effectLst>
                <a:outerShdw blurRad="38100" dist="38100" dir="2700000" algn="tl">
                  <a:srgbClr val="000000">
                    <a:alpha val="43137"/>
                  </a:srgbClr>
                </a:outerShdw>
              </a:effectLst>
            </a:rPr>
            <a:t>1</a:t>
          </a:r>
          <a:r>
            <a:rPr lang="en" sz="1800" b="1" noProof="0" dirty="0">
              <a:solidFill>
                <a:schemeClr val="bg1"/>
              </a:solidFill>
              <a:effectLst>
                <a:outerShdw blurRad="38100" dist="38100" dir="2700000" algn="tl">
                  <a:srgbClr val="000000">
                    <a:alpha val="43137"/>
                  </a:srgbClr>
                </a:outerShdw>
              </a:effectLst>
            </a:rPr>
            <a:t>)</a:t>
          </a:r>
          <a:endParaRPr lang="en" sz="1800" noProof="0" dirty="0">
            <a:solidFill>
              <a:schemeClr val="bg1"/>
            </a:solidFill>
            <a:effectLst>
              <a:outerShdw blurRad="38100" dist="38100" dir="2700000" algn="tl">
                <a:srgbClr val="000000">
                  <a:alpha val="43137"/>
                </a:srgbClr>
              </a:outerShdw>
            </a:effectLst>
          </a:endParaRPr>
        </a:p>
      </dgm:t>
    </dgm:pt>
    <dgm:pt modelId="{11247F0D-3CF9-4ACB-BB27-E214A497ADDB}" type="parTrans" cxnId="{8A6E8CA3-F17D-4FE5-A04A-B3FBD40BCAD1}">
      <dgm:prSet/>
      <dgm:spPr/>
      <dgm:t>
        <a:bodyPr/>
        <a:lstStyle/>
        <a:p>
          <a:endParaRPr lang="es-ES">
            <a:solidFill>
              <a:schemeClr val="bg1"/>
            </a:solidFill>
            <a:effectLst>
              <a:outerShdw blurRad="38100" dist="38100" dir="2700000" algn="tl">
                <a:srgbClr val="000000">
                  <a:alpha val="43137"/>
                </a:srgbClr>
              </a:outerShdw>
            </a:effectLst>
          </a:endParaRPr>
        </a:p>
      </dgm:t>
    </dgm:pt>
    <dgm:pt modelId="{ED7DDC52-0E65-4E86-BAB1-61EA6A655BDD}" type="sibTrans" cxnId="{8A6E8CA3-F17D-4FE5-A04A-B3FBD40BCAD1}">
      <dgm:prSet/>
      <dgm:spPr/>
      <dgm:t>
        <a:bodyPr/>
        <a:lstStyle/>
        <a:p>
          <a:endParaRPr lang="es-ES">
            <a:solidFill>
              <a:schemeClr val="bg1"/>
            </a:solidFill>
            <a:effectLst>
              <a:outerShdw blurRad="38100" dist="38100" dir="2700000" algn="tl">
                <a:srgbClr val="000000">
                  <a:alpha val="43137"/>
                </a:srgbClr>
              </a:outerShdw>
            </a:effectLst>
          </a:endParaRPr>
        </a:p>
      </dgm:t>
    </dgm:pt>
    <dgm:pt modelId="{DD411FF3-B010-4A96-BB4A-80AE3FBBAF6F}" type="pres">
      <dgm:prSet presAssocID="{720181E9-287A-4EF5-8581-37C681C9C37A}" presName="Name0" presStyleCnt="0">
        <dgm:presLayoutVars>
          <dgm:dir/>
          <dgm:animLvl val="lvl"/>
          <dgm:resizeHandles val="exact"/>
        </dgm:presLayoutVars>
      </dgm:prSet>
      <dgm:spPr/>
      <dgm:t>
        <a:bodyPr/>
        <a:lstStyle/>
        <a:p>
          <a:endParaRPr lang="pl-PL"/>
        </a:p>
      </dgm:t>
    </dgm:pt>
    <dgm:pt modelId="{AD2E1EE8-E003-4E17-B8CA-D3C50DF6EDBC}" type="pres">
      <dgm:prSet presAssocID="{A185F621-6A71-44E5-947F-DF2C3ABA1593}" presName="linNode" presStyleCnt="0"/>
      <dgm:spPr/>
    </dgm:pt>
    <dgm:pt modelId="{E0EB69CA-1599-43D8-B227-0C034F08E12E}" type="pres">
      <dgm:prSet presAssocID="{A185F621-6A71-44E5-947F-DF2C3ABA1593}" presName="parentText" presStyleLbl="node1" presStyleIdx="0" presStyleCnt="7" custScaleX="277778">
        <dgm:presLayoutVars>
          <dgm:chMax val="1"/>
          <dgm:bulletEnabled val="1"/>
        </dgm:presLayoutVars>
      </dgm:prSet>
      <dgm:spPr/>
      <dgm:t>
        <a:bodyPr/>
        <a:lstStyle/>
        <a:p>
          <a:endParaRPr lang="pl-PL"/>
        </a:p>
      </dgm:t>
    </dgm:pt>
    <dgm:pt modelId="{7DA91333-5D7E-4C71-988E-9C65C687DD67}" type="pres">
      <dgm:prSet presAssocID="{96FCE528-8CC4-45B9-AD88-1047AF82C782}" presName="sp" presStyleCnt="0"/>
      <dgm:spPr/>
    </dgm:pt>
    <dgm:pt modelId="{E9A706CF-6ACB-4B1F-A1E7-191391E1A634}" type="pres">
      <dgm:prSet presAssocID="{38E11913-AD17-4DE6-A797-0D63D38FA480}" presName="linNode" presStyleCnt="0"/>
      <dgm:spPr/>
    </dgm:pt>
    <dgm:pt modelId="{0175714B-8963-43B7-B3E3-7E67CEFA3648}" type="pres">
      <dgm:prSet presAssocID="{38E11913-AD17-4DE6-A797-0D63D38FA480}" presName="parentText" presStyleLbl="node1" presStyleIdx="1" presStyleCnt="7" custScaleX="277778">
        <dgm:presLayoutVars>
          <dgm:chMax val="1"/>
          <dgm:bulletEnabled val="1"/>
        </dgm:presLayoutVars>
      </dgm:prSet>
      <dgm:spPr/>
      <dgm:t>
        <a:bodyPr/>
        <a:lstStyle/>
        <a:p>
          <a:endParaRPr lang="pl-PL"/>
        </a:p>
      </dgm:t>
    </dgm:pt>
    <dgm:pt modelId="{1E94B40C-7C99-4EAD-82AC-F32409833EFB}" type="pres">
      <dgm:prSet presAssocID="{0C715A61-07F6-4014-A09D-B7925A2255DE}" presName="sp" presStyleCnt="0"/>
      <dgm:spPr/>
    </dgm:pt>
    <dgm:pt modelId="{A0A97005-9DF6-4A74-8EFA-80441EE8DBEE}" type="pres">
      <dgm:prSet presAssocID="{CA2C13F6-FB4C-4155-AA49-E189335A3C46}" presName="linNode" presStyleCnt="0"/>
      <dgm:spPr/>
    </dgm:pt>
    <dgm:pt modelId="{144C8132-1BCB-47B1-9BA5-6C7196E0882D}" type="pres">
      <dgm:prSet presAssocID="{CA2C13F6-FB4C-4155-AA49-E189335A3C46}" presName="parentText" presStyleLbl="node1" presStyleIdx="2" presStyleCnt="7" custScaleX="277778">
        <dgm:presLayoutVars>
          <dgm:chMax val="1"/>
          <dgm:bulletEnabled val="1"/>
        </dgm:presLayoutVars>
      </dgm:prSet>
      <dgm:spPr/>
      <dgm:t>
        <a:bodyPr/>
        <a:lstStyle/>
        <a:p>
          <a:endParaRPr lang="pl-PL"/>
        </a:p>
      </dgm:t>
    </dgm:pt>
    <dgm:pt modelId="{2E3E91CC-DBE3-43A5-A055-D9BE82CA0DE0}" type="pres">
      <dgm:prSet presAssocID="{65F99C77-C863-4E50-AA13-26912B7F81A1}" presName="sp" presStyleCnt="0"/>
      <dgm:spPr/>
    </dgm:pt>
    <dgm:pt modelId="{43E5FB5A-5F4F-4C8F-BDE7-2FEB43C75D64}" type="pres">
      <dgm:prSet presAssocID="{57F378D3-824A-42AC-BDB5-BE460BB8CA3F}" presName="linNode" presStyleCnt="0"/>
      <dgm:spPr/>
    </dgm:pt>
    <dgm:pt modelId="{014199BF-6FDE-44AA-97A9-E90C9F001B98}" type="pres">
      <dgm:prSet presAssocID="{57F378D3-824A-42AC-BDB5-BE460BB8CA3F}" presName="parentText" presStyleLbl="node1" presStyleIdx="3" presStyleCnt="7" custScaleX="277778">
        <dgm:presLayoutVars>
          <dgm:chMax val="1"/>
          <dgm:bulletEnabled val="1"/>
        </dgm:presLayoutVars>
      </dgm:prSet>
      <dgm:spPr/>
      <dgm:t>
        <a:bodyPr/>
        <a:lstStyle/>
        <a:p>
          <a:endParaRPr lang="pl-PL"/>
        </a:p>
      </dgm:t>
    </dgm:pt>
    <dgm:pt modelId="{9AD63BD0-C15E-4DA8-B169-646A821DF10C}" type="pres">
      <dgm:prSet presAssocID="{E51990AF-8A92-4E5D-A206-08A9C9F1728D}" presName="sp" presStyleCnt="0"/>
      <dgm:spPr/>
    </dgm:pt>
    <dgm:pt modelId="{24ABBB1B-1E7A-485E-A6EA-E5BB17E216D1}" type="pres">
      <dgm:prSet presAssocID="{98CF33D2-13E6-4188-A2C2-FACCAAABF24D}" presName="linNode" presStyleCnt="0"/>
      <dgm:spPr/>
    </dgm:pt>
    <dgm:pt modelId="{C6AB6286-A3FE-4354-A6F9-4E877A87D1F4}" type="pres">
      <dgm:prSet presAssocID="{98CF33D2-13E6-4188-A2C2-FACCAAABF24D}" presName="parentText" presStyleLbl="node1" presStyleIdx="4" presStyleCnt="7" custScaleX="277778">
        <dgm:presLayoutVars>
          <dgm:chMax val="1"/>
          <dgm:bulletEnabled val="1"/>
        </dgm:presLayoutVars>
      </dgm:prSet>
      <dgm:spPr/>
      <dgm:t>
        <a:bodyPr/>
        <a:lstStyle/>
        <a:p>
          <a:endParaRPr lang="pl-PL"/>
        </a:p>
      </dgm:t>
    </dgm:pt>
    <dgm:pt modelId="{88BF7E1A-FE61-4E49-B9C1-F42E64BEF0D0}" type="pres">
      <dgm:prSet presAssocID="{D21E49A0-6B53-4BFE-8007-465A90CF47CA}" presName="sp" presStyleCnt="0"/>
      <dgm:spPr/>
    </dgm:pt>
    <dgm:pt modelId="{0EB9E889-ED45-4B17-A5B0-350FE8D4C1D3}" type="pres">
      <dgm:prSet presAssocID="{26612C10-7421-498E-BACF-9E269232A34C}" presName="linNode" presStyleCnt="0"/>
      <dgm:spPr/>
    </dgm:pt>
    <dgm:pt modelId="{C3FA82F2-280A-4289-9BB4-7240EEF6ADDA}" type="pres">
      <dgm:prSet presAssocID="{26612C10-7421-498E-BACF-9E269232A34C}" presName="parentText" presStyleLbl="node1" presStyleIdx="5" presStyleCnt="7" custScaleX="277778">
        <dgm:presLayoutVars>
          <dgm:chMax val="1"/>
          <dgm:bulletEnabled val="1"/>
        </dgm:presLayoutVars>
      </dgm:prSet>
      <dgm:spPr/>
      <dgm:t>
        <a:bodyPr/>
        <a:lstStyle/>
        <a:p>
          <a:endParaRPr lang="pl-PL"/>
        </a:p>
      </dgm:t>
    </dgm:pt>
    <dgm:pt modelId="{D47C1400-5FC8-43EB-8A0D-2CBD445E19D6}" type="pres">
      <dgm:prSet presAssocID="{64F3F306-4C84-4316-87E1-CEAAE2614900}" presName="sp" presStyleCnt="0"/>
      <dgm:spPr/>
    </dgm:pt>
    <dgm:pt modelId="{F0208AC3-6C25-4B38-B904-C337591B1F2D}" type="pres">
      <dgm:prSet presAssocID="{F81471B9-F9FB-4A9F-BC95-3BB6AE4730D6}" presName="linNode" presStyleCnt="0"/>
      <dgm:spPr/>
    </dgm:pt>
    <dgm:pt modelId="{31091E27-B199-44D9-8D0B-E63F34B8D794}" type="pres">
      <dgm:prSet presAssocID="{F81471B9-F9FB-4A9F-BC95-3BB6AE4730D6}" presName="parentText" presStyleLbl="node1" presStyleIdx="6" presStyleCnt="7" custScaleX="277778">
        <dgm:presLayoutVars>
          <dgm:chMax val="1"/>
          <dgm:bulletEnabled val="1"/>
        </dgm:presLayoutVars>
      </dgm:prSet>
      <dgm:spPr/>
      <dgm:t>
        <a:bodyPr/>
        <a:lstStyle/>
        <a:p>
          <a:endParaRPr lang="pl-PL"/>
        </a:p>
      </dgm:t>
    </dgm:pt>
  </dgm:ptLst>
  <dgm:cxnLst>
    <dgm:cxn modelId="{38522D30-D114-4FD1-A365-2642C9FCF2F4}" srcId="{720181E9-287A-4EF5-8581-37C681C9C37A}" destId="{CA2C13F6-FB4C-4155-AA49-E189335A3C46}" srcOrd="2" destOrd="0" parTransId="{30A8A4F6-B534-4A26-ADA2-71EDF02A435C}" sibTransId="{65F99C77-C863-4E50-AA13-26912B7F81A1}"/>
    <dgm:cxn modelId="{8A6E8CA3-F17D-4FE5-A04A-B3FBD40BCAD1}" srcId="{720181E9-287A-4EF5-8581-37C681C9C37A}" destId="{F81471B9-F9FB-4A9F-BC95-3BB6AE4730D6}" srcOrd="6" destOrd="0" parTransId="{11247F0D-3CF9-4ACB-BB27-E214A497ADDB}" sibTransId="{ED7DDC52-0E65-4E86-BAB1-61EA6A655BDD}"/>
    <dgm:cxn modelId="{F29F8FAD-FB61-4CF5-B2E6-027CCACF5F96}" type="presOf" srcId="{F81471B9-F9FB-4A9F-BC95-3BB6AE4730D6}" destId="{31091E27-B199-44D9-8D0B-E63F34B8D794}" srcOrd="0" destOrd="0" presId="urn:microsoft.com/office/officeart/2005/8/layout/vList5"/>
    <dgm:cxn modelId="{6473BE69-2314-4A58-9B51-C7BC436FC93A}" type="presOf" srcId="{720181E9-287A-4EF5-8581-37C681C9C37A}" destId="{DD411FF3-B010-4A96-BB4A-80AE3FBBAF6F}" srcOrd="0" destOrd="0" presId="urn:microsoft.com/office/officeart/2005/8/layout/vList5"/>
    <dgm:cxn modelId="{29CD28ED-FE35-4EC2-AEFB-38383E34479F}" srcId="{720181E9-287A-4EF5-8581-37C681C9C37A}" destId="{98CF33D2-13E6-4188-A2C2-FACCAAABF24D}" srcOrd="4" destOrd="0" parTransId="{9AF03C77-AA7F-4A58-85E9-53CC54782816}" sibTransId="{D21E49A0-6B53-4BFE-8007-465A90CF47CA}"/>
    <dgm:cxn modelId="{B30985B3-B56A-4CD7-9221-0A439661A89A}" srcId="{720181E9-287A-4EF5-8581-37C681C9C37A}" destId="{A185F621-6A71-44E5-947F-DF2C3ABA1593}" srcOrd="0" destOrd="0" parTransId="{FC2ABD47-3955-4992-83F2-2D9FA808796E}" sibTransId="{96FCE528-8CC4-45B9-AD88-1047AF82C782}"/>
    <dgm:cxn modelId="{B2351AE4-7910-46C0-A9A0-0C1704CDC83E}" type="presOf" srcId="{A185F621-6A71-44E5-947F-DF2C3ABA1593}" destId="{E0EB69CA-1599-43D8-B227-0C034F08E12E}" srcOrd="0" destOrd="0" presId="urn:microsoft.com/office/officeart/2005/8/layout/vList5"/>
    <dgm:cxn modelId="{63F17B09-7585-4719-8556-BF241FA9451E}" type="presOf" srcId="{57F378D3-824A-42AC-BDB5-BE460BB8CA3F}" destId="{014199BF-6FDE-44AA-97A9-E90C9F001B98}" srcOrd="0" destOrd="0" presId="urn:microsoft.com/office/officeart/2005/8/layout/vList5"/>
    <dgm:cxn modelId="{1B3EF03B-C3F5-4156-8E56-0B3D66CF102F}" srcId="{720181E9-287A-4EF5-8581-37C681C9C37A}" destId="{38E11913-AD17-4DE6-A797-0D63D38FA480}" srcOrd="1" destOrd="0" parTransId="{BFF19FEF-802C-4839-B0C1-2D0F182136B6}" sibTransId="{0C715A61-07F6-4014-A09D-B7925A2255DE}"/>
    <dgm:cxn modelId="{FB638E1E-514B-4FFA-BC5F-D041E046DDAD}" srcId="{720181E9-287A-4EF5-8581-37C681C9C37A}" destId="{57F378D3-824A-42AC-BDB5-BE460BB8CA3F}" srcOrd="3" destOrd="0" parTransId="{45AA0770-6ABF-4601-B4A1-3D0D71CD2FE6}" sibTransId="{E51990AF-8A92-4E5D-A206-08A9C9F1728D}"/>
    <dgm:cxn modelId="{08063794-1EA0-4C1F-8428-148C3DF62D30}" type="presOf" srcId="{26612C10-7421-498E-BACF-9E269232A34C}" destId="{C3FA82F2-280A-4289-9BB4-7240EEF6ADDA}" srcOrd="0" destOrd="0" presId="urn:microsoft.com/office/officeart/2005/8/layout/vList5"/>
    <dgm:cxn modelId="{B7F1D84E-907C-430C-8D71-49FB104B4108}" type="presOf" srcId="{98CF33D2-13E6-4188-A2C2-FACCAAABF24D}" destId="{C6AB6286-A3FE-4354-A6F9-4E877A87D1F4}" srcOrd="0" destOrd="0" presId="urn:microsoft.com/office/officeart/2005/8/layout/vList5"/>
    <dgm:cxn modelId="{07820BB4-9332-4EA7-9945-3E906657A3F4}" type="presOf" srcId="{38E11913-AD17-4DE6-A797-0D63D38FA480}" destId="{0175714B-8963-43B7-B3E3-7E67CEFA3648}" srcOrd="0" destOrd="0" presId="urn:microsoft.com/office/officeart/2005/8/layout/vList5"/>
    <dgm:cxn modelId="{8212E164-7033-442A-BC56-F1D42FC7C757}" type="presOf" srcId="{CA2C13F6-FB4C-4155-AA49-E189335A3C46}" destId="{144C8132-1BCB-47B1-9BA5-6C7196E0882D}" srcOrd="0" destOrd="0" presId="urn:microsoft.com/office/officeart/2005/8/layout/vList5"/>
    <dgm:cxn modelId="{BFA4B1D7-78BC-4852-A04D-37849E72EAD2}" srcId="{720181E9-287A-4EF5-8581-37C681C9C37A}" destId="{26612C10-7421-498E-BACF-9E269232A34C}" srcOrd="5" destOrd="0" parTransId="{EFFA3CEF-E292-4264-AF9C-DEA9750FBBA2}" sibTransId="{64F3F306-4C84-4316-87E1-CEAAE2614900}"/>
    <dgm:cxn modelId="{C241A728-97D7-4048-9504-6E119F80D1CF}" type="presParOf" srcId="{DD411FF3-B010-4A96-BB4A-80AE3FBBAF6F}" destId="{AD2E1EE8-E003-4E17-B8CA-D3C50DF6EDBC}" srcOrd="0" destOrd="0" presId="urn:microsoft.com/office/officeart/2005/8/layout/vList5"/>
    <dgm:cxn modelId="{8F0D4B33-7648-47EA-8605-870975365ACB}" type="presParOf" srcId="{AD2E1EE8-E003-4E17-B8CA-D3C50DF6EDBC}" destId="{E0EB69CA-1599-43D8-B227-0C034F08E12E}" srcOrd="0" destOrd="0" presId="urn:microsoft.com/office/officeart/2005/8/layout/vList5"/>
    <dgm:cxn modelId="{57774FD6-36F1-4EC6-BF7B-223F058CBBAA}" type="presParOf" srcId="{DD411FF3-B010-4A96-BB4A-80AE3FBBAF6F}" destId="{7DA91333-5D7E-4C71-988E-9C65C687DD67}" srcOrd="1" destOrd="0" presId="urn:microsoft.com/office/officeart/2005/8/layout/vList5"/>
    <dgm:cxn modelId="{4DA60478-0943-4041-A4B6-153095AA5101}" type="presParOf" srcId="{DD411FF3-B010-4A96-BB4A-80AE3FBBAF6F}" destId="{E9A706CF-6ACB-4B1F-A1E7-191391E1A634}" srcOrd="2" destOrd="0" presId="urn:microsoft.com/office/officeart/2005/8/layout/vList5"/>
    <dgm:cxn modelId="{3BD932F6-91C2-4E67-B585-625F5494AE92}" type="presParOf" srcId="{E9A706CF-6ACB-4B1F-A1E7-191391E1A634}" destId="{0175714B-8963-43B7-B3E3-7E67CEFA3648}" srcOrd="0" destOrd="0" presId="urn:microsoft.com/office/officeart/2005/8/layout/vList5"/>
    <dgm:cxn modelId="{54F1A7E0-CDB3-4A4F-9AFD-042AE0178AFD}" type="presParOf" srcId="{DD411FF3-B010-4A96-BB4A-80AE3FBBAF6F}" destId="{1E94B40C-7C99-4EAD-82AC-F32409833EFB}" srcOrd="3" destOrd="0" presId="urn:microsoft.com/office/officeart/2005/8/layout/vList5"/>
    <dgm:cxn modelId="{29929F51-4FB3-4D57-8534-0A04CA00EB98}" type="presParOf" srcId="{DD411FF3-B010-4A96-BB4A-80AE3FBBAF6F}" destId="{A0A97005-9DF6-4A74-8EFA-80441EE8DBEE}" srcOrd="4" destOrd="0" presId="urn:microsoft.com/office/officeart/2005/8/layout/vList5"/>
    <dgm:cxn modelId="{8332A90C-3EBA-4F7D-9CB8-C08F661B99C8}" type="presParOf" srcId="{A0A97005-9DF6-4A74-8EFA-80441EE8DBEE}" destId="{144C8132-1BCB-47B1-9BA5-6C7196E0882D}" srcOrd="0" destOrd="0" presId="urn:microsoft.com/office/officeart/2005/8/layout/vList5"/>
    <dgm:cxn modelId="{25402A2F-BBDE-4ECA-9475-475FB2D9D06C}" type="presParOf" srcId="{DD411FF3-B010-4A96-BB4A-80AE3FBBAF6F}" destId="{2E3E91CC-DBE3-43A5-A055-D9BE82CA0DE0}" srcOrd="5" destOrd="0" presId="urn:microsoft.com/office/officeart/2005/8/layout/vList5"/>
    <dgm:cxn modelId="{D78E488C-C5C0-4F27-9A3B-552A04BDCFFF}" type="presParOf" srcId="{DD411FF3-B010-4A96-BB4A-80AE3FBBAF6F}" destId="{43E5FB5A-5F4F-4C8F-BDE7-2FEB43C75D64}" srcOrd="6" destOrd="0" presId="urn:microsoft.com/office/officeart/2005/8/layout/vList5"/>
    <dgm:cxn modelId="{E1F2D0A7-DA3D-4378-97FD-1969F5D2B979}" type="presParOf" srcId="{43E5FB5A-5F4F-4C8F-BDE7-2FEB43C75D64}" destId="{014199BF-6FDE-44AA-97A9-E90C9F001B98}" srcOrd="0" destOrd="0" presId="urn:microsoft.com/office/officeart/2005/8/layout/vList5"/>
    <dgm:cxn modelId="{31524BDB-737F-4154-AD3F-277F9BCAA04E}" type="presParOf" srcId="{DD411FF3-B010-4A96-BB4A-80AE3FBBAF6F}" destId="{9AD63BD0-C15E-4DA8-B169-646A821DF10C}" srcOrd="7" destOrd="0" presId="urn:microsoft.com/office/officeart/2005/8/layout/vList5"/>
    <dgm:cxn modelId="{D928B0AA-F3BA-4CA2-99AD-717043C06356}" type="presParOf" srcId="{DD411FF3-B010-4A96-BB4A-80AE3FBBAF6F}" destId="{24ABBB1B-1E7A-485E-A6EA-E5BB17E216D1}" srcOrd="8" destOrd="0" presId="urn:microsoft.com/office/officeart/2005/8/layout/vList5"/>
    <dgm:cxn modelId="{8D16A5EC-25CA-401C-AA9F-51BEE27980E5}" type="presParOf" srcId="{24ABBB1B-1E7A-485E-A6EA-E5BB17E216D1}" destId="{C6AB6286-A3FE-4354-A6F9-4E877A87D1F4}" srcOrd="0" destOrd="0" presId="urn:microsoft.com/office/officeart/2005/8/layout/vList5"/>
    <dgm:cxn modelId="{968C7CBE-26B5-4CB1-A95E-7C71CF532C2D}" type="presParOf" srcId="{DD411FF3-B010-4A96-BB4A-80AE3FBBAF6F}" destId="{88BF7E1A-FE61-4E49-B9C1-F42E64BEF0D0}" srcOrd="9" destOrd="0" presId="urn:microsoft.com/office/officeart/2005/8/layout/vList5"/>
    <dgm:cxn modelId="{6A2266DA-713F-4618-86AE-7E17BE2AB7B7}" type="presParOf" srcId="{DD411FF3-B010-4A96-BB4A-80AE3FBBAF6F}" destId="{0EB9E889-ED45-4B17-A5B0-350FE8D4C1D3}" srcOrd="10" destOrd="0" presId="urn:microsoft.com/office/officeart/2005/8/layout/vList5"/>
    <dgm:cxn modelId="{431C3C3A-E6C4-4E10-838E-9714AD72185D}" type="presParOf" srcId="{0EB9E889-ED45-4B17-A5B0-350FE8D4C1D3}" destId="{C3FA82F2-280A-4289-9BB4-7240EEF6ADDA}" srcOrd="0" destOrd="0" presId="urn:microsoft.com/office/officeart/2005/8/layout/vList5"/>
    <dgm:cxn modelId="{FD3FA820-81B4-4882-8C65-0529BD1D0873}" type="presParOf" srcId="{DD411FF3-B010-4A96-BB4A-80AE3FBBAF6F}" destId="{D47C1400-5FC8-43EB-8A0D-2CBD445E19D6}" srcOrd="11" destOrd="0" presId="urn:microsoft.com/office/officeart/2005/8/layout/vList5"/>
    <dgm:cxn modelId="{5CC9FC45-1745-4D92-969D-305CAB4ED263}" type="presParOf" srcId="{DD411FF3-B010-4A96-BB4A-80AE3FBBAF6F}" destId="{F0208AC3-6C25-4B38-B904-C337591B1F2D}" srcOrd="12" destOrd="0" presId="urn:microsoft.com/office/officeart/2005/8/layout/vList5"/>
    <dgm:cxn modelId="{955FAE0C-03DC-46CE-A08C-C6C88F213161}" type="presParOf" srcId="{F0208AC3-6C25-4B38-B904-C337591B1F2D}" destId="{31091E27-B199-44D9-8D0B-E63F34B8D794}" srcOrd="0"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616D5D-1003-4267-B38A-24559219A67A}" type="doc">
      <dgm:prSet loTypeId="urn:microsoft.com/office/officeart/2005/8/layout/process4" loCatId="list" qsTypeId="urn:microsoft.com/office/officeart/2005/8/quickstyle/3d2" qsCatId="3D" csTypeId="urn:microsoft.com/office/officeart/2005/8/colors/colorful2" csCatId="colorful" phldr="1"/>
      <dgm:spPr/>
      <dgm:t>
        <a:bodyPr/>
        <a:lstStyle/>
        <a:p>
          <a:endParaRPr lang="es-ES"/>
        </a:p>
      </dgm:t>
    </dgm:pt>
    <dgm:pt modelId="{CC6AACFC-1ED5-4D59-BC4E-64BAADB18507}">
      <dgm:prSet phldrT="[Texto]" custT="1"/>
      <dgm:spPr/>
      <dgm:t>
        <a:bodyPr/>
        <a:lstStyle/>
        <a:p>
          <a:r>
            <a:rPr lang="pl-PL" sz="2000" b="1" noProof="0" dirty="0">
              <a:effectLst>
                <a:outerShdw blurRad="38100" dist="38100" dir="2700000" algn="tl">
                  <a:srgbClr val="000000">
                    <a:alpha val="43137"/>
                  </a:srgbClr>
                </a:outerShdw>
              </a:effectLst>
            </a:rPr>
            <a:t>PRZEJŚCIE </a:t>
          </a:r>
          <a:r>
            <a:rPr lang="pl-PL" sz="2000" b="1" noProof="0" dirty="0" err="1">
              <a:effectLst>
                <a:outerShdw blurRad="38100" dist="38100" dir="2700000" algn="tl">
                  <a:srgbClr val="000000">
                    <a:alpha val="43137"/>
                  </a:srgbClr>
                </a:outerShdw>
              </a:effectLst>
            </a:rPr>
            <a:t>Kanaanu</a:t>
          </a:r>
          <a:endParaRPr lang="en" sz="2000" b="1" noProof="0" dirty="0">
            <a:effectLst>
              <a:outerShdw blurRad="38100" dist="38100" dir="2700000" algn="tl">
                <a:srgbClr val="000000">
                  <a:alpha val="43137"/>
                </a:srgbClr>
              </a:outerShdw>
            </a:effectLst>
          </a:endParaRPr>
        </a:p>
      </dgm:t>
    </dgm:pt>
    <dgm:pt modelId="{A555577A-34C4-41CF-9470-B1E44066476C}" type="parTrans" cxnId="{0A83E84F-7940-4BB4-B677-6208AC9CB6CB}">
      <dgm:prSet/>
      <dgm:spPr/>
      <dgm:t>
        <a:bodyPr/>
        <a:lstStyle/>
        <a:p>
          <a:endParaRPr lang="es-ES" sz="2000" b="1"/>
        </a:p>
      </dgm:t>
    </dgm:pt>
    <dgm:pt modelId="{AB266254-B7E7-4468-A8DB-9A05ED94010F}" type="sibTrans" cxnId="{0A83E84F-7940-4BB4-B677-6208AC9CB6CB}">
      <dgm:prSet/>
      <dgm:spPr/>
      <dgm:t>
        <a:bodyPr/>
        <a:lstStyle/>
        <a:p>
          <a:endParaRPr lang="es-ES" sz="2000" b="1"/>
        </a:p>
      </dgm:t>
    </dgm:pt>
    <dgm:pt modelId="{345A6410-9352-49FF-A4C9-595B48FC72B4}">
      <dgm:prSet phldrT="[Texto]" custT="1"/>
      <dgm:spPr/>
      <dgm:t>
        <a:bodyPr/>
        <a:lstStyle/>
        <a:p>
          <a:r>
            <a:rPr lang="en" sz="2000" b="1" noProof="0" dirty="0"/>
            <a:t>Jo</a:t>
          </a:r>
          <a:r>
            <a:rPr lang="pl-PL" sz="2000" b="1" noProof="0" dirty="0" err="1"/>
            <a:t>zuego</a:t>
          </a:r>
          <a:r>
            <a:rPr lang="en" sz="2000" b="1" noProof="0" dirty="0"/>
            <a:t> </a:t>
          </a:r>
          <a:r>
            <a:rPr lang="en" sz="2000" b="1" noProof="0" dirty="0" smtClean="0"/>
            <a:t>1</a:t>
          </a:r>
          <a:r>
            <a:rPr lang="pl-PL" sz="2000" b="1" noProof="0" dirty="0" smtClean="0"/>
            <a:t>,</a:t>
          </a:r>
          <a:r>
            <a:rPr lang="en" sz="2000" b="1" noProof="0" dirty="0" smtClean="0"/>
            <a:t>1-9</a:t>
          </a:r>
          <a:endParaRPr lang="en" sz="2000" b="1" noProof="0" dirty="0"/>
        </a:p>
      </dgm:t>
    </dgm:pt>
    <dgm:pt modelId="{1779B167-01E9-4D95-8BA4-814D662058C0}" type="parTrans" cxnId="{CA14B09C-D969-4927-9D7A-EA8E08DA944B}">
      <dgm:prSet/>
      <dgm:spPr/>
      <dgm:t>
        <a:bodyPr/>
        <a:lstStyle/>
        <a:p>
          <a:endParaRPr lang="es-ES" sz="2000" b="1"/>
        </a:p>
      </dgm:t>
    </dgm:pt>
    <dgm:pt modelId="{84F2B014-0F54-4CFC-9F1C-49EC4363C55D}" type="sibTrans" cxnId="{CA14B09C-D969-4927-9D7A-EA8E08DA944B}">
      <dgm:prSet/>
      <dgm:spPr/>
      <dgm:t>
        <a:bodyPr/>
        <a:lstStyle/>
        <a:p>
          <a:endParaRPr lang="es-ES" sz="2000" b="1"/>
        </a:p>
      </dgm:t>
    </dgm:pt>
    <dgm:pt modelId="{DB22F845-2977-4FBE-833E-AE1B0DC38300}">
      <dgm:prSet phldrT="[Texto]" custT="1"/>
      <dgm:spPr/>
      <dgm:t>
        <a:bodyPr/>
        <a:lstStyle/>
        <a:p>
          <a:r>
            <a:rPr lang="pl-PL" sz="2000" b="1" noProof="0" dirty="0"/>
            <a:t>Jozuego </a:t>
          </a:r>
          <a:r>
            <a:rPr lang="en" sz="2000" b="1" noProof="0" dirty="0"/>
            <a:t> </a:t>
          </a:r>
          <a:r>
            <a:rPr lang="en" sz="2000" b="1" noProof="0" dirty="0" smtClean="0"/>
            <a:t>1</a:t>
          </a:r>
          <a:r>
            <a:rPr lang="pl-PL" sz="2000" b="1" noProof="0" dirty="0" smtClean="0"/>
            <a:t>,</a:t>
          </a:r>
          <a:r>
            <a:rPr lang="en" sz="2000" b="1" noProof="0" dirty="0" smtClean="0"/>
            <a:t>1-5:12</a:t>
          </a:r>
          <a:endParaRPr lang="en" sz="2000" b="1" noProof="0" dirty="0"/>
        </a:p>
      </dgm:t>
    </dgm:pt>
    <dgm:pt modelId="{7BFA16DA-2B55-4932-912C-CC5258A01A85}" type="parTrans" cxnId="{3E09DD44-73DD-4B12-A4FF-3809C76C4641}">
      <dgm:prSet/>
      <dgm:spPr/>
      <dgm:t>
        <a:bodyPr/>
        <a:lstStyle/>
        <a:p>
          <a:endParaRPr lang="es-ES" sz="2000" b="1"/>
        </a:p>
      </dgm:t>
    </dgm:pt>
    <dgm:pt modelId="{962DDCA3-35BD-4C1A-BD73-46CCB26967EC}" type="sibTrans" cxnId="{3E09DD44-73DD-4B12-A4FF-3809C76C4641}">
      <dgm:prSet/>
      <dgm:spPr/>
      <dgm:t>
        <a:bodyPr/>
        <a:lstStyle/>
        <a:p>
          <a:endParaRPr lang="es-ES" sz="2000" b="1"/>
        </a:p>
      </dgm:t>
    </dgm:pt>
    <dgm:pt modelId="{CCD64918-BA68-4533-98B2-AE1EFB332167}">
      <dgm:prSet phldrT="[Texto]" custT="1"/>
      <dgm:spPr/>
      <dgm:t>
        <a:bodyPr/>
        <a:lstStyle/>
        <a:p>
          <a:r>
            <a:rPr lang="pl-PL" sz="2000" b="1" noProof="0" dirty="0">
              <a:effectLst>
                <a:outerShdw blurRad="38100" dist="38100" dir="2700000" algn="tl">
                  <a:srgbClr val="000000">
                    <a:alpha val="43137"/>
                  </a:srgbClr>
                </a:outerShdw>
              </a:effectLst>
            </a:rPr>
            <a:t>PRZEJĘCIE </a:t>
          </a:r>
          <a:r>
            <a:rPr lang="pl-PL" sz="2000" b="1" noProof="0" dirty="0" err="1">
              <a:effectLst>
                <a:outerShdw blurRad="38100" dist="38100" dir="2700000" algn="tl">
                  <a:srgbClr val="000000">
                    <a:alpha val="43137"/>
                  </a:srgbClr>
                </a:outerShdw>
              </a:effectLst>
            </a:rPr>
            <a:t>Kanaanu</a:t>
          </a:r>
          <a:endParaRPr lang="en" sz="2000" b="1" noProof="0" dirty="0">
            <a:effectLst>
              <a:outerShdw blurRad="38100" dist="38100" dir="2700000" algn="tl">
                <a:srgbClr val="000000">
                  <a:alpha val="43137"/>
                </a:srgbClr>
              </a:outerShdw>
            </a:effectLst>
          </a:endParaRPr>
        </a:p>
      </dgm:t>
    </dgm:pt>
    <dgm:pt modelId="{E1100060-47A8-434D-A4CB-2CB4B6E6A512}" type="parTrans" cxnId="{00475950-3967-4678-AA9D-2ADCC34B3493}">
      <dgm:prSet/>
      <dgm:spPr/>
      <dgm:t>
        <a:bodyPr/>
        <a:lstStyle/>
        <a:p>
          <a:endParaRPr lang="es-ES" sz="2000" b="1"/>
        </a:p>
      </dgm:t>
    </dgm:pt>
    <dgm:pt modelId="{E963423E-F8BD-4251-836F-2B75844935FC}" type="sibTrans" cxnId="{00475950-3967-4678-AA9D-2ADCC34B3493}">
      <dgm:prSet/>
      <dgm:spPr/>
      <dgm:t>
        <a:bodyPr/>
        <a:lstStyle/>
        <a:p>
          <a:endParaRPr lang="es-ES" sz="2000" b="1"/>
        </a:p>
      </dgm:t>
    </dgm:pt>
    <dgm:pt modelId="{11DF0B15-F2E2-4B6C-85E6-7D0CBC5C3627}">
      <dgm:prSet phldrT="[Texto]" custT="1"/>
      <dgm:spPr/>
      <dgm:t>
        <a:bodyPr/>
        <a:lstStyle/>
        <a:p>
          <a:r>
            <a:rPr lang="pl-PL" sz="2000" b="1" noProof="0" dirty="0"/>
            <a:t>Jozuego </a:t>
          </a:r>
          <a:r>
            <a:rPr lang="en" sz="2000" b="1" noProof="0" dirty="0"/>
            <a:t> </a:t>
          </a:r>
          <a:r>
            <a:rPr lang="en" sz="2000" b="1" noProof="0" dirty="0" smtClean="0"/>
            <a:t>1</a:t>
          </a:r>
          <a:r>
            <a:rPr lang="pl-PL" sz="2000" b="1" noProof="0" dirty="0" smtClean="0"/>
            <a:t>,</a:t>
          </a:r>
          <a:r>
            <a:rPr lang="en" sz="2000" b="1" noProof="0" dirty="0" smtClean="0"/>
            <a:t>10-11</a:t>
          </a:r>
          <a:endParaRPr lang="en" sz="2000" b="1" noProof="0" dirty="0"/>
        </a:p>
      </dgm:t>
    </dgm:pt>
    <dgm:pt modelId="{CAF1DA79-4A26-4080-B514-2A356879E106}" type="parTrans" cxnId="{E9E332D2-9228-483D-B17A-77971C16E2EE}">
      <dgm:prSet/>
      <dgm:spPr/>
      <dgm:t>
        <a:bodyPr/>
        <a:lstStyle/>
        <a:p>
          <a:endParaRPr lang="es-ES" sz="2000" b="1"/>
        </a:p>
      </dgm:t>
    </dgm:pt>
    <dgm:pt modelId="{1678CB12-570F-471D-AE29-847EF453D01D}" type="sibTrans" cxnId="{E9E332D2-9228-483D-B17A-77971C16E2EE}">
      <dgm:prSet/>
      <dgm:spPr/>
      <dgm:t>
        <a:bodyPr/>
        <a:lstStyle/>
        <a:p>
          <a:endParaRPr lang="es-ES" sz="2000" b="1"/>
        </a:p>
      </dgm:t>
    </dgm:pt>
    <dgm:pt modelId="{E4195A68-A6AE-49B7-BCEC-C4F9A6E976E2}">
      <dgm:prSet phldrT="[Texto]" custT="1"/>
      <dgm:spPr/>
      <dgm:t>
        <a:bodyPr/>
        <a:lstStyle/>
        <a:p>
          <a:r>
            <a:rPr lang="pl-PL" sz="2000" b="1" noProof="0" dirty="0"/>
            <a:t>Jozuego </a:t>
          </a:r>
          <a:r>
            <a:rPr lang="en" sz="2000" b="1" noProof="0" dirty="0"/>
            <a:t> </a:t>
          </a:r>
          <a:r>
            <a:rPr lang="en" sz="2000" b="1" noProof="0" dirty="0" smtClean="0"/>
            <a:t>5</a:t>
          </a:r>
          <a:r>
            <a:rPr lang="pl-PL" sz="2000" b="1" noProof="0" dirty="0" smtClean="0"/>
            <a:t>,</a:t>
          </a:r>
          <a:r>
            <a:rPr lang="en" sz="2000" b="1" noProof="0" dirty="0" smtClean="0"/>
            <a:t>13-12</a:t>
          </a:r>
          <a:r>
            <a:rPr lang="pl-PL" sz="2000" b="1" noProof="0" dirty="0" smtClean="0"/>
            <a:t>,</a:t>
          </a:r>
          <a:r>
            <a:rPr lang="en" sz="2000" b="1" noProof="0" dirty="0" smtClean="0"/>
            <a:t>24</a:t>
          </a:r>
          <a:endParaRPr lang="en" sz="2000" b="1" noProof="0" dirty="0"/>
        </a:p>
      </dgm:t>
    </dgm:pt>
    <dgm:pt modelId="{9AD02D6F-AFB5-41D2-8E21-D8493D8F24C3}" type="parTrans" cxnId="{7491CB14-6D33-484B-A0E0-3A93CFBA402C}">
      <dgm:prSet/>
      <dgm:spPr/>
      <dgm:t>
        <a:bodyPr/>
        <a:lstStyle/>
        <a:p>
          <a:endParaRPr lang="es-ES" sz="2000" b="1"/>
        </a:p>
      </dgm:t>
    </dgm:pt>
    <dgm:pt modelId="{47516755-1689-40C0-9DA3-F9C3CED2A044}" type="sibTrans" cxnId="{7491CB14-6D33-484B-A0E0-3A93CFBA402C}">
      <dgm:prSet/>
      <dgm:spPr/>
      <dgm:t>
        <a:bodyPr/>
        <a:lstStyle/>
        <a:p>
          <a:endParaRPr lang="es-ES" sz="2000" b="1"/>
        </a:p>
      </dgm:t>
    </dgm:pt>
    <dgm:pt modelId="{63608280-B8CD-4485-933E-A089ED95137F}">
      <dgm:prSet phldrT="[Texto]" custT="1"/>
      <dgm:spPr>
        <a:solidFill>
          <a:schemeClr val="accent1"/>
        </a:solidFill>
      </dgm:spPr>
      <dgm:t>
        <a:bodyPr/>
        <a:lstStyle/>
        <a:p>
          <a:r>
            <a:rPr lang="pl-PL" sz="2000" b="1" noProof="0" dirty="0">
              <a:effectLst>
                <a:outerShdw blurRad="38100" dist="38100" dir="2700000" algn="tl">
                  <a:srgbClr val="000000">
                    <a:alpha val="43137"/>
                  </a:srgbClr>
                </a:outerShdw>
              </a:effectLst>
            </a:rPr>
            <a:t>PODZIAŁ</a:t>
          </a:r>
          <a:r>
            <a:rPr lang="en" sz="2000" b="1" noProof="0" dirty="0">
              <a:effectLst>
                <a:outerShdw blurRad="38100" dist="38100" dir="2700000" algn="tl">
                  <a:srgbClr val="000000">
                    <a:alpha val="43137"/>
                  </a:srgbClr>
                </a:outerShdw>
              </a:effectLst>
            </a:rPr>
            <a:t> </a:t>
          </a:r>
          <a:r>
            <a:rPr lang="pl-PL" sz="2000" b="1" noProof="0" dirty="0">
              <a:effectLst>
                <a:outerShdw blurRad="38100" dist="38100" dir="2700000" algn="tl">
                  <a:srgbClr val="000000">
                    <a:alpha val="43137"/>
                  </a:srgbClr>
                </a:outerShdw>
              </a:effectLst>
            </a:rPr>
            <a:t>ziemi</a:t>
          </a:r>
          <a:endParaRPr lang="en" sz="2000" b="1" noProof="0" dirty="0">
            <a:effectLst>
              <a:outerShdw blurRad="38100" dist="38100" dir="2700000" algn="tl">
                <a:srgbClr val="000000">
                  <a:alpha val="43137"/>
                </a:srgbClr>
              </a:outerShdw>
            </a:effectLst>
          </a:endParaRPr>
        </a:p>
      </dgm:t>
    </dgm:pt>
    <dgm:pt modelId="{0A778034-09DE-49FA-925E-0F237B0F7FEE}" type="parTrans" cxnId="{05B2173F-7EF3-4C48-ABAE-8E7A5FE70219}">
      <dgm:prSet/>
      <dgm:spPr/>
      <dgm:t>
        <a:bodyPr/>
        <a:lstStyle/>
        <a:p>
          <a:endParaRPr lang="es-ES" sz="2000" b="1"/>
        </a:p>
      </dgm:t>
    </dgm:pt>
    <dgm:pt modelId="{3617DB1F-6E93-4536-A5E7-1CA464CBAE33}" type="sibTrans" cxnId="{05B2173F-7EF3-4C48-ABAE-8E7A5FE70219}">
      <dgm:prSet/>
      <dgm:spPr/>
      <dgm:t>
        <a:bodyPr/>
        <a:lstStyle/>
        <a:p>
          <a:endParaRPr lang="es-ES" sz="2000" b="1"/>
        </a:p>
      </dgm:t>
    </dgm:pt>
    <dgm:pt modelId="{E3EB6C5F-9365-422B-955A-8472286B6107}">
      <dgm:prSet phldrT="[Texto]" custT="1"/>
      <dgm:spPr/>
      <dgm:t>
        <a:bodyPr/>
        <a:lstStyle/>
        <a:p>
          <a:r>
            <a:rPr lang="pl-PL" sz="2000" b="1" noProof="0" dirty="0"/>
            <a:t>Jozuego </a:t>
          </a:r>
          <a:r>
            <a:rPr lang="en" sz="2000" b="1" noProof="0" dirty="0"/>
            <a:t> </a:t>
          </a:r>
          <a:r>
            <a:rPr lang="en" sz="2000" b="1" noProof="0" dirty="0" smtClean="0"/>
            <a:t>1</a:t>
          </a:r>
          <a:r>
            <a:rPr lang="pl-PL" sz="2000" b="1" noProof="0" dirty="0" smtClean="0"/>
            <a:t>,</a:t>
          </a:r>
          <a:r>
            <a:rPr lang="en" sz="2000" b="1" noProof="0" dirty="0" smtClean="0"/>
            <a:t>12-15</a:t>
          </a:r>
          <a:endParaRPr lang="en" sz="2000" b="1" noProof="0" dirty="0"/>
        </a:p>
      </dgm:t>
    </dgm:pt>
    <dgm:pt modelId="{67662760-E622-4ECD-9AFE-D5FEAD9AB425}" type="parTrans" cxnId="{3B33B310-011D-4930-B2B6-2DC135C93087}">
      <dgm:prSet/>
      <dgm:spPr/>
      <dgm:t>
        <a:bodyPr/>
        <a:lstStyle/>
        <a:p>
          <a:endParaRPr lang="es-ES" sz="2000" b="1"/>
        </a:p>
      </dgm:t>
    </dgm:pt>
    <dgm:pt modelId="{AFDC5B98-7E83-4DFD-8DBD-B988E5148D5A}" type="sibTrans" cxnId="{3B33B310-011D-4930-B2B6-2DC135C93087}">
      <dgm:prSet/>
      <dgm:spPr/>
      <dgm:t>
        <a:bodyPr/>
        <a:lstStyle/>
        <a:p>
          <a:endParaRPr lang="es-ES" sz="2000" b="1"/>
        </a:p>
      </dgm:t>
    </dgm:pt>
    <dgm:pt modelId="{1965CEA0-19D5-40E8-8F01-7AF4BBED5399}">
      <dgm:prSet phldrT="[Texto]" custT="1"/>
      <dgm:spPr/>
      <dgm:t>
        <a:bodyPr/>
        <a:lstStyle/>
        <a:p>
          <a:r>
            <a:rPr lang="pl-PL" sz="2000" b="1" noProof="0" dirty="0"/>
            <a:t>Jozuego </a:t>
          </a:r>
          <a:r>
            <a:rPr lang="en" sz="2000" b="1" noProof="0" dirty="0"/>
            <a:t> </a:t>
          </a:r>
          <a:r>
            <a:rPr lang="en" sz="2000" b="1" noProof="0" dirty="0" smtClean="0"/>
            <a:t>13</a:t>
          </a:r>
          <a:r>
            <a:rPr lang="pl-PL" sz="2000" b="1" noProof="0" dirty="0" smtClean="0"/>
            <a:t>,</a:t>
          </a:r>
          <a:r>
            <a:rPr lang="en" sz="2000" b="1" noProof="0" dirty="0" smtClean="0"/>
            <a:t>1-21</a:t>
          </a:r>
          <a:r>
            <a:rPr lang="pl-PL" sz="2000" b="1" noProof="0" dirty="0" smtClean="0"/>
            <a:t>,</a:t>
          </a:r>
          <a:r>
            <a:rPr lang="en" sz="2000" b="1" noProof="0" dirty="0" smtClean="0"/>
            <a:t>45</a:t>
          </a:r>
          <a:endParaRPr lang="en" sz="2000" b="1" noProof="0" dirty="0"/>
        </a:p>
      </dgm:t>
    </dgm:pt>
    <dgm:pt modelId="{9644E70F-AEFD-4F64-80FB-D807C80E9498}" type="parTrans" cxnId="{E0C7F6B2-F297-4CD6-8D32-159DA1F9F8B7}">
      <dgm:prSet/>
      <dgm:spPr/>
      <dgm:t>
        <a:bodyPr/>
        <a:lstStyle/>
        <a:p>
          <a:endParaRPr lang="es-ES" sz="2000" b="1"/>
        </a:p>
      </dgm:t>
    </dgm:pt>
    <dgm:pt modelId="{7BFECE3F-2CC1-4E2A-B29C-AFF081F4B828}" type="sibTrans" cxnId="{E0C7F6B2-F297-4CD6-8D32-159DA1F9F8B7}">
      <dgm:prSet/>
      <dgm:spPr/>
      <dgm:t>
        <a:bodyPr/>
        <a:lstStyle/>
        <a:p>
          <a:endParaRPr lang="es-ES" sz="2000" b="1"/>
        </a:p>
      </dgm:t>
    </dgm:pt>
    <dgm:pt modelId="{B985F782-4BAE-4E8B-89BB-1CDE649CE1E0}">
      <dgm:prSet phldrT="[Texto]" custT="1"/>
      <dgm:spPr>
        <a:solidFill>
          <a:schemeClr val="accent2">
            <a:lumMod val="75000"/>
          </a:schemeClr>
        </a:solidFill>
      </dgm:spPr>
      <dgm:t>
        <a:bodyPr/>
        <a:lstStyle/>
        <a:p>
          <a:r>
            <a:rPr lang="pl-PL" sz="2000" b="1" noProof="0" dirty="0">
              <a:effectLst>
                <a:outerShdw blurRad="38100" dist="38100" dir="2700000" algn="tl">
                  <a:srgbClr val="000000">
                    <a:alpha val="43137"/>
                  </a:srgbClr>
                </a:outerShdw>
              </a:effectLst>
            </a:rPr>
            <a:t>SŁUŻBA poprzez posłuszeństwo Prawu</a:t>
          </a:r>
          <a:endParaRPr lang="en" sz="2000" b="1" noProof="0" dirty="0">
            <a:effectLst>
              <a:outerShdw blurRad="38100" dist="38100" dir="2700000" algn="tl">
                <a:srgbClr val="000000">
                  <a:alpha val="43137"/>
                </a:srgbClr>
              </a:outerShdw>
            </a:effectLst>
          </a:endParaRPr>
        </a:p>
      </dgm:t>
    </dgm:pt>
    <dgm:pt modelId="{4266347A-CCD4-408E-AAA1-C2820F6E6398}" type="parTrans" cxnId="{6A2CDCB3-E2A5-437C-B046-FA6536044CC2}">
      <dgm:prSet/>
      <dgm:spPr/>
      <dgm:t>
        <a:bodyPr/>
        <a:lstStyle/>
        <a:p>
          <a:endParaRPr lang="es-ES" sz="2000" b="1"/>
        </a:p>
      </dgm:t>
    </dgm:pt>
    <dgm:pt modelId="{F2DD0907-FE41-41B4-8374-7A556E48F5F3}" type="sibTrans" cxnId="{6A2CDCB3-E2A5-437C-B046-FA6536044CC2}">
      <dgm:prSet/>
      <dgm:spPr/>
      <dgm:t>
        <a:bodyPr/>
        <a:lstStyle/>
        <a:p>
          <a:endParaRPr lang="es-ES" sz="2000" b="1"/>
        </a:p>
      </dgm:t>
    </dgm:pt>
    <dgm:pt modelId="{9D929B6A-6A35-4535-8AF2-52F17DC425E0}">
      <dgm:prSet phldrT="[Texto]" custT="1"/>
      <dgm:spPr/>
      <dgm:t>
        <a:bodyPr/>
        <a:lstStyle/>
        <a:p>
          <a:r>
            <a:rPr lang="pl-PL" sz="2000" b="1" noProof="0" dirty="0"/>
            <a:t>Jozuego </a:t>
          </a:r>
          <a:r>
            <a:rPr lang="en" sz="2000" b="1" noProof="0" dirty="0"/>
            <a:t> </a:t>
          </a:r>
          <a:r>
            <a:rPr lang="en" sz="2000" b="1" noProof="0" dirty="0" smtClean="0"/>
            <a:t>1</a:t>
          </a:r>
          <a:r>
            <a:rPr lang="pl-PL" sz="2000" b="1" noProof="0" dirty="0" smtClean="0"/>
            <a:t>,</a:t>
          </a:r>
          <a:r>
            <a:rPr lang="en" sz="2000" b="1" noProof="0" dirty="0" smtClean="0"/>
            <a:t>16-18</a:t>
          </a:r>
          <a:endParaRPr lang="en" sz="2000" b="1" noProof="0" dirty="0"/>
        </a:p>
      </dgm:t>
    </dgm:pt>
    <dgm:pt modelId="{9400FBB7-FC4D-4E7E-8DB5-A751B02A9B24}" type="parTrans" cxnId="{8D630202-58FC-45FD-A33E-20AC0E6EBF98}">
      <dgm:prSet/>
      <dgm:spPr/>
      <dgm:t>
        <a:bodyPr/>
        <a:lstStyle/>
        <a:p>
          <a:endParaRPr lang="es-ES" sz="2000" b="1"/>
        </a:p>
      </dgm:t>
    </dgm:pt>
    <dgm:pt modelId="{D3FD7972-6C54-4238-BDA5-83623A2CAA96}" type="sibTrans" cxnId="{8D630202-58FC-45FD-A33E-20AC0E6EBF98}">
      <dgm:prSet/>
      <dgm:spPr/>
      <dgm:t>
        <a:bodyPr/>
        <a:lstStyle/>
        <a:p>
          <a:endParaRPr lang="es-ES" sz="2000" b="1"/>
        </a:p>
      </dgm:t>
    </dgm:pt>
    <dgm:pt modelId="{F0F2525F-248E-4BB5-AB9B-1FE6C3DFE2A8}">
      <dgm:prSet phldrT="[Texto]" custT="1"/>
      <dgm:spPr/>
      <dgm:t>
        <a:bodyPr/>
        <a:lstStyle/>
        <a:p>
          <a:r>
            <a:rPr lang="pl-PL" sz="2000" b="1" noProof="0" dirty="0"/>
            <a:t>Jozuego </a:t>
          </a:r>
          <a:r>
            <a:rPr lang="en" sz="2000" b="1" noProof="0" dirty="0"/>
            <a:t> </a:t>
          </a:r>
          <a:r>
            <a:rPr lang="en" sz="2000" b="1" noProof="0" dirty="0" smtClean="0"/>
            <a:t>22</a:t>
          </a:r>
          <a:r>
            <a:rPr lang="pl-PL" sz="2000" b="1" noProof="0" dirty="0" smtClean="0"/>
            <a:t>,</a:t>
          </a:r>
          <a:r>
            <a:rPr lang="en" sz="2000" b="1" noProof="0" dirty="0" smtClean="0"/>
            <a:t>1-24:33</a:t>
          </a:r>
          <a:endParaRPr lang="en" sz="2000" b="1" noProof="0" dirty="0"/>
        </a:p>
      </dgm:t>
    </dgm:pt>
    <dgm:pt modelId="{12831A14-6383-4605-A768-07B9FF1717E3}" type="parTrans" cxnId="{C80AC97C-EA39-4958-B7E1-C6526AEF42FE}">
      <dgm:prSet/>
      <dgm:spPr/>
      <dgm:t>
        <a:bodyPr/>
        <a:lstStyle/>
        <a:p>
          <a:endParaRPr lang="es-ES" sz="2000" b="1"/>
        </a:p>
      </dgm:t>
    </dgm:pt>
    <dgm:pt modelId="{C68EB799-D4DF-4FD4-B50A-8EFBA4CF134F}" type="sibTrans" cxnId="{C80AC97C-EA39-4958-B7E1-C6526AEF42FE}">
      <dgm:prSet/>
      <dgm:spPr/>
      <dgm:t>
        <a:bodyPr/>
        <a:lstStyle/>
        <a:p>
          <a:endParaRPr lang="es-ES" sz="2000" b="1"/>
        </a:p>
      </dgm:t>
    </dgm:pt>
    <dgm:pt modelId="{3C71EB8E-6870-4BCB-8BB1-B83398A9FB6F}" type="pres">
      <dgm:prSet presAssocID="{36616D5D-1003-4267-B38A-24559219A67A}" presName="Name0" presStyleCnt="0">
        <dgm:presLayoutVars>
          <dgm:dir/>
          <dgm:animLvl val="lvl"/>
          <dgm:resizeHandles val="exact"/>
        </dgm:presLayoutVars>
      </dgm:prSet>
      <dgm:spPr/>
      <dgm:t>
        <a:bodyPr/>
        <a:lstStyle/>
        <a:p>
          <a:endParaRPr lang="pl-PL"/>
        </a:p>
      </dgm:t>
    </dgm:pt>
    <dgm:pt modelId="{C5DAF62F-34C0-416D-88F3-14CCD8FD1227}" type="pres">
      <dgm:prSet presAssocID="{B985F782-4BAE-4E8B-89BB-1CDE649CE1E0}" presName="boxAndChildren" presStyleCnt="0"/>
      <dgm:spPr/>
    </dgm:pt>
    <dgm:pt modelId="{DBC8A961-2165-460A-B502-7BD2AA5220B7}" type="pres">
      <dgm:prSet presAssocID="{B985F782-4BAE-4E8B-89BB-1CDE649CE1E0}" presName="parentTextBox" presStyleLbl="node1" presStyleIdx="0" presStyleCnt="4"/>
      <dgm:spPr/>
      <dgm:t>
        <a:bodyPr/>
        <a:lstStyle/>
        <a:p>
          <a:endParaRPr lang="pl-PL"/>
        </a:p>
      </dgm:t>
    </dgm:pt>
    <dgm:pt modelId="{0189A510-3CAB-436E-8D8B-8C78215E5111}" type="pres">
      <dgm:prSet presAssocID="{B985F782-4BAE-4E8B-89BB-1CDE649CE1E0}" presName="entireBox" presStyleLbl="node1" presStyleIdx="0" presStyleCnt="4"/>
      <dgm:spPr/>
      <dgm:t>
        <a:bodyPr/>
        <a:lstStyle/>
        <a:p>
          <a:endParaRPr lang="pl-PL"/>
        </a:p>
      </dgm:t>
    </dgm:pt>
    <dgm:pt modelId="{8AAD648B-D462-4DF1-8FE9-ABBDD36A0EF9}" type="pres">
      <dgm:prSet presAssocID="{B985F782-4BAE-4E8B-89BB-1CDE649CE1E0}" presName="descendantBox" presStyleCnt="0"/>
      <dgm:spPr/>
    </dgm:pt>
    <dgm:pt modelId="{745F2224-1BE7-4E3C-AF75-E53083BC1BA3}" type="pres">
      <dgm:prSet presAssocID="{9D929B6A-6A35-4535-8AF2-52F17DC425E0}" presName="childTextBox" presStyleLbl="fgAccFollowNode1" presStyleIdx="0" presStyleCnt="8">
        <dgm:presLayoutVars>
          <dgm:bulletEnabled val="1"/>
        </dgm:presLayoutVars>
      </dgm:prSet>
      <dgm:spPr/>
      <dgm:t>
        <a:bodyPr/>
        <a:lstStyle/>
        <a:p>
          <a:endParaRPr lang="pl-PL"/>
        </a:p>
      </dgm:t>
    </dgm:pt>
    <dgm:pt modelId="{04275987-C138-46E1-8A63-2FEEC2C32A5C}" type="pres">
      <dgm:prSet presAssocID="{F0F2525F-248E-4BB5-AB9B-1FE6C3DFE2A8}" presName="childTextBox" presStyleLbl="fgAccFollowNode1" presStyleIdx="1" presStyleCnt="8">
        <dgm:presLayoutVars>
          <dgm:bulletEnabled val="1"/>
        </dgm:presLayoutVars>
      </dgm:prSet>
      <dgm:spPr/>
      <dgm:t>
        <a:bodyPr/>
        <a:lstStyle/>
        <a:p>
          <a:endParaRPr lang="pl-PL"/>
        </a:p>
      </dgm:t>
    </dgm:pt>
    <dgm:pt modelId="{253F0F73-7141-4D12-937F-D4169FFA7B34}" type="pres">
      <dgm:prSet presAssocID="{3617DB1F-6E93-4536-A5E7-1CA464CBAE33}" presName="sp" presStyleCnt="0"/>
      <dgm:spPr/>
    </dgm:pt>
    <dgm:pt modelId="{89009121-667F-486C-9FDF-EDF1B15FFCDA}" type="pres">
      <dgm:prSet presAssocID="{63608280-B8CD-4485-933E-A089ED95137F}" presName="arrowAndChildren" presStyleCnt="0"/>
      <dgm:spPr/>
    </dgm:pt>
    <dgm:pt modelId="{003A1BA0-34AE-448A-82EC-B6BDA66E6715}" type="pres">
      <dgm:prSet presAssocID="{63608280-B8CD-4485-933E-A089ED95137F}" presName="parentTextArrow" presStyleLbl="node1" presStyleIdx="0" presStyleCnt="4"/>
      <dgm:spPr/>
      <dgm:t>
        <a:bodyPr/>
        <a:lstStyle/>
        <a:p>
          <a:endParaRPr lang="pl-PL"/>
        </a:p>
      </dgm:t>
    </dgm:pt>
    <dgm:pt modelId="{BAC1D279-6CCC-4E69-9994-D5C974BB4EF6}" type="pres">
      <dgm:prSet presAssocID="{63608280-B8CD-4485-933E-A089ED95137F}" presName="arrow" presStyleLbl="node1" presStyleIdx="1" presStyleCnt="4"/>
      <dgm:spPr/>
      <dgm:t>
        <a:bodyPr/>
        <a:lstStyle/>
        <a:p>
          <a:endParaRPr lang="pl-PL"/>
        </a:p>
      </dgm:t>
    </dgm:pt>
    <dgm:pt modelId="{69D05647-05D2-4EEB-95F0-6C622924D491}" type="pres">
      <dgm:prSet presAssocID="{63608280-B8CD-4485-933E-A089ED95137F}" presName="descendantArrow" presStyleCnt="0"/>
      <dgm:spPr/>
    </dgm:pt>
    <dgm:pt modelId="{CEB8407D-3A2C-42D2-B08D-445D3409F05E}" type="pres">
      <dgm:prSet presAssocID="{E3EB6C5F-9365-422B-955A-8472286B6107}" presName="childTextArrow" presStyleLbl="fgAccFollowNode1" presStyleIdx="2" presStyleCnt="8">
        <dgm:presLayoutVars>
          <dgm:bulletEnabled val="1"/>
        </dgm:presLayoutVars>
      </dgm:prSet>
      <dgm:spPr/>
      <dgm:t>
        <a:bodyPr/>
        <a:lstStyle/>
        <a:p>
          <a:endParaRPr lang="pl-PL"/>
        </a:p>
      </dgm:t>
    </dgm:pt>
    <dgm:pt modelId="{F2BAAD51-47A8-4931-9083-B97BAFCB2B65}" type="pres">
      <dgm:prSet presAssocID="{1965CEA0-19D5-40E8-8F01-7AF4BBED5399}" presName="childTextArrow" presStyleLbl="fgAccFollowNode1" presStyleIdx="3" presStyleCnt="8">
        <dgm:presLayoutVars>
          <dgm:bulletEnabled val="1"/>
        </dgm:presLayoutVars>
      </dgm:prSet>
      <dgm:spPr/>
      <dgm:t>
        <a:bodyPr/>
        <a:lstStyle/>
        <a:p>
          <a:endParaRPr lang="pl-PL"/>
        </a:p>
      </dgm:t>
    </dgm:pt>
    <dgm:pt modelId="{A97165AA-3DC6-4560-AE63-D29726BCB6EC}" type="pres">
      <dgm:prSet presAssocID="{E963423E-F8BD-4251-836F-2B75844935FC}" presName="sp" presStyleCnt="0"/>
      <dgm:spPr/>
    </dgm:pt>
    <dgm:pt modelId="{7051D3E4-5010-4439-A56F-B8C179058D68}" type="pres">
      <dgm:prSet presAssocID="{CCD64918-BA68-4533-98B2-AE1EFB332167}" presName="arrowAndChildren" presStyleCnt="0"/>
      <dgm:spPr/>
    </dgm:pt>
    <dgm:pt modelId="{A55F58F9-1F12-4A73-B80F-A38907171323}" type="pres">
      <dgm:prSet presAssocID="{CCD64918-BA68-4533-98B2-AE1EFB332167}" presName="parentTextArrow" presStyleLbl="node1" presStyleIdx="1" presStyleCnt="4"/>
      <dgm:spPr/>
      <dgm:t>
        <a:bodyPr/>
        <a:lstStyle/>
        <a:p>
          <a:endParaRPr lang="pl-PL"/>
        </a:p>
      </dgm:t>
    </dgm:pt>
    <dgm:pt modelId="{178526A2-DB8E-45A7-B8A4-41149B7B4CA6}" type="pres">
      <dgm:prSet presAssocID="{CCD64918-BA68-4533-98B2-AE1EFB332167}" presName="arrow" presStyleLbl="node1" presStyleIdx="2" presStyleCnt="4"/>
      <dgm:spPr/>
      <dgm:t>
        <a:bodyPr/>
        <a:lstStyle/>
        <a:p>
          <a:endParaRPr lang="pl-PL"/>
        </a:p>
      </dgm:t>
    </dgm:pt>
    <dgm:pt modelId="{8FFD2E37-97E9-4336-9714-5F6AFC6DAA1C}" type="pres">
      <dgm:prSet presAssocID="{CCD64918-BA68-4533-98B2-AE1EFB332167}" presName="descendantArrow" presStyleCnt="0"/>
      <dgm:spPr/>
    </dgm:pt>
    <dgm:pt modelId="{FF7E7F34-BA37-4E62-AB31-E109353E3822}" type="pres">
      <dgm:prSet presAssocID="{11DF0B15-F2E2-4B6C-85E6-7D0CBC5C3627}" presName="childTextArrow" presStyleLbl="fgAccFollowNode1" presStyleIdx="4" presStyleCnt="8">
        <dgm:presLayoutVars>
          <dgm:bulletEnabled val="1"/>
        </dgm:presLayoutVars>
      </dgm:prSet>
      <dgm:spPr/>
      <dgm:t>
        <a:bodyPr/>
        <a:lstStyle/>
        <a:p>
          <a:endParaRPr lang="pl-PL"/>
        </a:p>
      </dgm:t>
    </dgm:pt>
    <dgm:pt modelId="{8367DAE1-DF7D-482D-981A-6B7443E54999}" type="pres">
      <dgm:prSet presAssocID="{E4195A68-A6AE-49B7-BCEC-C4F9A6E976E2}" presName="childTextArrow" presStyleLbl="fgAccFollowNode1" presStyleIdx="5" presStyleCnt="8">
        <dgm:presLayoutVars>
          <dgm:bulletEnabled val="1"/>
        </dgm:presLayoutVars>
      </dgm:prSet>
      <dgm:spPr/>
      <dgm:t>
        <a:bodyPr/>
        <a:lstStyle/>
        <a:p>
          <a:endParaRPr lang="pl-PL"/>
        </a:p>
      </dgm:t>
    </dgm:pt>
    <dgm:pt modelId="{96BF55E7-EEEC-42F6-82A9-8EDB1E65F35A}" type="pres">
      <dgm:prSet presAssocID="{AB266254-B7E7-4468-A8DB-9A05ED94010F}" presName="sp" presStyleCnt="0"/>
      <dgm:spPr/>
    </dgm:pt>
    <dgm:pt modelId="{65B2720E-FD93-4C54-A069-63E4C470F54C}" type="pres">
      <dgm:prSet presAssocID="{CC6AACFC-1ED5-4D59-BC4E-64BAADB18507}" presName="arrowAndChildren" presStyleCnt="0"/>
      <dgm:spPr/>
    </dgm:pt>
    <dgm:pt modelId="{31C8D3E1-CC7A-473D-89CB-80602780C36D}" type="pres">
      <dgm:prSet presAssocID="{CC6AACFC-1ED5-4D59-BC4E-64BAADB18507}" presName="parentTextArrow" presStyleLbl="node1" presStyleIdx="2" presStyleCnt="4"/>
      <dgm:spPr/>
      <dgm:t>
        <a:bodyPr/>
        <a:lstStyle/>
        <a:p>
          <a:endParaRPr lang="pl-PL"/>
        </a:p>
      </dgm:t>
    </dgm:pt>
    <dgm:pt modelId="{42B34F65-E1D1-41EF-B67D-3102859D6D66}" type="pres">
      <dgm:prSet presAssocID="{CC6AACFC-1ED5-4D59-BC4E-64BAADB18507}" presName="arrow" presStyleLbl="node1" presStyleIdx="3" presStyleCnt="4"/>
      <dgm:spPr/>
      <dgm:t>
        <a:bodyPr/>
        <a:lstStyle/>
        <a:p>
          <a:endParaRPr lang="pl-PL"/>
        </a:p>
      </dgm:t>
    </dgm:pt>
    <dgm:pt modelId="{093A710E-23E9-4962-852E-F28CCA60FDBA}" type="pres">
      <dgm:prSet presAssocID="{CC6AACFC-1ED5-4D59-BC4E-64BAADB18507}" presName="descendantArrow" presStyleCnt="0"/>
      <dgm:spPr/>
    </dgm:pt>
    <dgm:pt modelId="{88729C48-D15C-4E9E-8931-0D5EA65E9CBF}" type="pres">
      <dgm:prSet presAssocID="{345A6410-9352-49FF-A4C9-595B48FC72B4}" presName="childTextArrow" presStyleLbl="fgAccFollowNode1" presStyleIdx="6" presStyleCnt="8">
        <dgm:presLayoutVars>
          <dgm:bulletEnabled val="1"/>
        </dgm:presLayoutVars>
      </dgm:prSet>
      <dgm:spPr/>
      <dgm:t>
        <a:bodyPr/>
        <a:lstStyle/>
        <a:p>
          <a:endParaRPr lang="pl-PL"/>
        </a:p>
      </dgm:t>
    </dgm:pt>
    <dgm:pt modelId="{0A9EBDAE-0F22-4D7E-9F93-DD6CC5BEDF09}" type="pres">
      <dgm:prSet presAssocID="{DB22F845-2977-4FBE-833E-AE1B0DC38300}" presName="childTextArrow" presStyleLbl="fgAccFollowNode1" presStyleIdx="7" presStyleCnt="8">
        <dgm:presLayoutVars>
          <dgm:bulletEnabled val="1"/>
        </dgm:presLayoutVars>
      </dgm:prSet>
      <dgm:spPr/>
      <dgm:t>
        <a:bodyPr/>
        <a:lstStyle/>
        <a:p>
          <a:endParaRPr lang="pl-PL"/>
        </a:p>
      </dgm:t>
    </dgm:pt>
  </dgm:ptLst>
  <dgm:cxnLst>
    <dgm:cxn modelId="{7491CB14-6D33-484B-A0E0-3A93CFBA402C}" srcId="{CCD64918-BA68-4533-98B2-AE1EFB332167}" destId="{E4195A68-A6AE-49B7-BCEC-C4F9A6E976E2}" srcOrd="1" destOrd="0" parTransId="{9AD02D6F-AFB5-41D2-8E21-D8493D8F24C3}" sibTransId="{47516755-1689-40C0-9DA3-F9C3CED2A044}"/>
    <dgm:cxn modelId="{0A83E84F-7940-4BB4-B677-6208AC9CB6CB}" srcId="{36616D5D-1003-4267-B38A-24559219A67A}" destId="{CC6AACFC-1ED5-4D59-BC4E-64BAADB18507}" srcOrd="0" destOrd="0" parTransId="{A555577A-34C4-41CF-9470-B1E44066476C}" sibTransId="{AB266254-B7E7-4468-A8DB-9A05ED94010F}"/>
    <dgm:cxn modelId="{337206AD-FCDD-48E3-ACE9-8A9451112D49}" type="presOf" srcId="{CCD64918-BA68-4533-98B2-AE1EFB332167}" destId="{178526A2-DB8E-45A7-B8A4-41149B7B4CA6}" srcOrd="1" destOrd="0" presId="urn:microsoft.com/office/officeart/2005/8/layout/process4"/>
    <dgm:cxn modelId="{B99BDFAF-8990-48C9-A427-8C584007599E}" type="presOf" srcId="{F0F2525F-248E-4BB5-AB9B-1FE6C3DFE2A8}" destId="{04275987-C138-46E1-8A63-2FEEC2C32A5C}" srcOrd="0" destOrd="0" presId="urn:microsoft.com/office/officeart/2005/8/layout/process4"/>
    <dgm:cxn modelId="{6D7E9C54-C7B0-46C9-BC84-42196DC2C73F}" type="presOf" srcId="{DB22F845-2977-4FBE-833E-AE1B0DC38300}" destId="{0A9EBDAE-0F22-4D7E-9F93-DD6CC5BEDF09}" srcOrd="0" destOrd="0" presId="urn:microsoft.com/office/officeart/2005/8/layout/process4"/>
    <dgm:cxn modelId="{A66D1264-2248-4C9D-9C27-8D2982A0ECD6}" type="presOf" srcId="{63608280-B8CD-4485-933E-A089ED95137F}" destId="{003A1BA0-34AE-448A-82EC-B6BDA66E6715}" srcOrd="0" destOrd="0" presId="urn:microsoft.com/office/officeart/2005/8/layout/process4"/>
    <dgm:cxn modelId="{6F5CA52C-975C-4970-84C7-3EFFED0A2915}" type="presOf" srcId="{345A6410-9352-49FF-A4C9-595B48FC72B4}" destId="{88729C48-D15C-4E9E-8931-0D5EA65E9CBF}" srcOrd="0" destOrd="0" presId="urn:microsoft.com/office/officeart/2005/8/layout/process4"/>
    <dgm:cxn modelId="{CADD6BE3-3E1E-40CA-B9FC-5E394CC44E98}" type="presOf" srcId="{B985F782-4BAE-4E8B-89BB-1CDE649CE1E0}" destId="{0189A510-3CAB-436E-8D8B-8C78215E5111}" srcOrd="1" destOrd="0" presId="urn:microsoft.com/office/officeart/2005/8/layout/process4"/>
    <dgm:cxn modelId="{BE67A63A-25E6-4205-98EE-8CBC6A6CF8FA}" type="presOf" srcId="{CC6AACFC-1ED5-4D59-BC4E-64BAADB18507}" destId="{42B34F65-E1D1-41EF-B67D-3102859D6D66}" srcOrd="1" destOrd="0" presId="urn:microsoft.com/office/officeart/2005/8/layout/process4"/>
    <dgm:cxn modelId="{E0C7F6B2-F297-4CD6-8D32-159DA1F9F8B7}" srcId="{63608280-B8CD-4485-933E-A089ED95137F}" destId="{1965CEA0-19D5-40E8-8F01-7AF4BBED5399}" srcOrd="1" destOrd="0" parTransId="{9644E70F-AEFD-4F64-80FB-D807C80E9498}" sibTransId="{7BFECE3F-2CC1-4E2A-B29C-AFF081F4B828}"/>
    <dgm:cxn modelId="{D2DDB7D2-548B-4540-AE8F-A0479F24EF3A}" type="presOf" srcId="{36616D5D-1003-4267-B38A-24559219A67A}" destId="{3C71EB8E-6870-4BCB-8BB1-B83398A9FB6F}" srcOrd="0" destOrd="0" presId="urn:microsoft.com/office/officeart/2005/8/layout/process4"/>
    <dgm:cxn modelId="{8D630202-58FC-45FD-A33E-20AC0E6EBF98}" srcId="{B985F782-4BAE-4E8B-89BB-1CDE649CE1E0}" destId="{9D929B6A-6A35-4535-8AF2-52F17DC425E0}" srcOrd="0" destOrd="0" parTransId="{9400FBB7-FC4D-4E7E-8DB5-A751B02A9B24}" sibTransId="{D3FD7972-6C54-4238-BDA5-83623A2CAA96}"/>
    <dgm:cxn modelId="{227C8E22-DE86-4BB4-8CBE-8C84DBEDB33F}" type="presOf" srcId="{CC6AACFC-1ED5-4D59-BC4E-64BAADB18507}" destId="{31C8D3E1-CC7A-473D-89CB-80602780C36D}" srcOrd="0" destOrd="0" presId="urn:microsoft.com/office/officeart/2005/8/layout/process4"/>
    <dgm:cxn modelId="{05B2173F-7EF3-4C48-ABAE-8E7A5FE70219}" srcId="{36616D5D-1003-4267-B38A-24559219A67A}" destId="{63608280-B8CD-4485-933E-A089ED95137F}" srcOrd="2" destOrd="0" parTransId="{0A778034-09DE-49FA-925E-0F237B0F7FEE}" sibTransId="{3617DB1F-6E93-4536-A5E7-1CA464CBAE33}"/>
    <dgm:cxn modelId="{03FB29FB-890C-4EA1-8279-D36E84AE3D77}" type="presOf" srcId="{CCD64918-BA68-4533-98B2-AE1EFB332167}" destId="{A55F58F9-1F12-4A73-B80F-A38907171323}" srcOrd="0" destOrd="0" presId="urn:microsoft.com/office/officeart/2005/8/layout/process4"/>
    <dgm:cxn modelId="{C80AC97C-EA39-4958-B7E1-C6526AEF42FE}" srcId="{B985F782-4BAE-4E8B-89BB-1CDE649CE1E0}" destId="{F0F2525F-248E-4BB5-AB9B-1FE6C3DFE2A8}" srcOrd="1" destOrd="0" parTransId="{12831A14-6383-4605-A768-07B9FF1717E3}" sibTransId="{C68EB799-D4DF-4FD4-B50A-8EFBA4CF134F}"/>
    <dgm:cxn modelId="{C3966D7C-02EF-4AC2-96A9-5F4D718CB340}" type="presOf" srcId="{E4195A68-A6AE-49B7-BCEC-C4F9A6E976E2}" destId="{8367DAE1-DF7D-482D-981A-6B7443E54999}" srcOrd="0" destOrd="0" presId="urn:microsoft.com/office/officeart/2005/8/layout/process4"/>
    <dgm:cxn modelId="{E9E332D2-9228-483D-B17A-77971C16E2EE}" srcId="{CCD64918-BA68-4533-98B2-AE1EFB332167}" destId="{11DF0B15-F2E2-4B6C-85E6-7D0CBC5C3627}" srcOrd="0" destOrd="0" parTransId="{CAF1DA79-4A26-4080-B514-2A356879E106}" sibTransId="{1678CB12-570F-471D-AE29-847EF453D01D}"/>
    <dgm:cxn modelId="{3B33B310-011D-4930-B2B6-2DC135C93087}" srcId="{63608280-B8CD-4485-933E-A089ED95137F}" destId="{E3EB6C5F-9365-422B-955A-8472286B6107}" srcOrd="0" destOrd="0" parTransId="{67662760-E622-4ECD-9AFE-D5FEAD9AB425}" sibTransId="{AFDC5B98-7E83-4DFD-8DBD-B988E5148D5A}"/>
    <dgm:cxn modelId="{CA14B09C-D969-4927-9D7A-EA8E08DA944B}" srcId="{CC6AACFC-1ED5-4D59-BC4E-64BAADB18507}" destId="{345A6410-9352-49FF-A4C9-595B48FC72B4}" srcOrd="0" destOrd="0" parTransId="{1779B167-01E9-4D95-8BA4-814D662058C0}" sibTransId="{84F2B014-0F54-4CFC-9F1C-49EC4363C55D}"/>
    <dgm:cxn modelId="{C9DAAC11-FAE5-4079-B746-3C8F550CED82}" type="presOf" srcId="{B985F782-4BAE-4E8B-89BB-1CDE649CE1E0}" destId="{DBC8A961-2165-460A-B502-7BD2AA5220B7}" srcOrd="0" destOrd="0" presId="urn:microsoft.com/office/officeart/2005/8/layout/process4"/>
    <dgm:cxn modelId="{6A2CDCB3-E2A5-437C-B046-FA6536044CC2}" srcId="{36616D5D-1003-4267-B38A-24559219A67A}" destId="{B985F782-4BAE-4E8B-89BB-1CDE649CE1E0}" srcOrd="3" destOrd="0" parTransId="{4266347A-CCD4-408E-AAA1-C2820F6E6398}" sibTransId="{F2DD0907-FE41-41B4-8374-7A556E48F5F3}"/>
    <dgm:cxn modelId="{3CBA59B3-68DD-42D1-91E7-38B5C63500F5}" type="presOf" srcId="{E3EB6C5F-9365-422B-955A-8472286B6107}" destId="{CEB8407D-3A2C-42D2-B08D-445D3409F05E}" srcOrd="0" destOrd="0" presId="urn:microsoft.com/office/officeart/2005/8/layout/process4"/>
    <dgm:cxn modelId="{3E09DD44-73DD-4B12-A4FF-3809C76C4641}" srcId="{CC6AACFC-1ED5-4D59-BC4E-64BAADB18507}" destId="{DB22F845-2977-4FBE-833E-AE1B0DC38300}" srcOrd="1" destOrd="0" parTransId="{7BFA16DA-2B55-4932-912C-CC5258A01A85}" sibTransId="{962DDCA3-35BD-4C1A-BD73-46CCB26967EC}"/>
    <dgm:cxn modelId="{DDFB7DA0-1F5C-462D-82B1-CD641D0E1CD3}" type="presOf" srcId="{11DF0B15-F2E2-4B6C-85E6-7D0CBC5C3627}" destId="{FF7E7F34-BA37-4E62-AB31-E109353E3822}" srcOrd="0" destOrd="0" presId="urn:microsoft.com/office/officeart/2005/8/layout/process4"/>
    <dgm:cxn modelId="{00475950-3967-4678-AA9D-2ADCC34B3493}" srcId="{36616D5D-1003-4267-B38A-24559219A67A}" destId="{CCD64918-BA68-4533-98B2-AE1EFB332167}" srcOrd="1" destOrd="0" parTransId="{E1100060-47A8-434D-A4CB-2CB4B6E6A512}" sibTransId="{E963423E-F8BD-4251-836F-2B75844935FC}"/>
    <dgm:cxn modelId="{6BC0BC3B-BCD8-48A1-B282-8205EE16F24C}" type="presOf" srcId="{9D929B6A-6A35-4535-8AF2-52F17DC425E0}" destId="{745F2224-1BE7-4E3C-AF75-E53083BC1BA3}" srcOrd="0" destOrd="0" presId="urn:microsoft.com/office/officeart/2005/8/layout/process4"/>
    <dgm:cxn modelId="{10B23C8B-8D24-4EA3-8608-CB5FFEFE435C}" type="presOf" srcId="{1965CEA0-19D5-40E8-8F01-7AF4BBED5399}" destId="{F2BAAD51-47A8-4931-9083-B97BAFCB2B65}" srcOrd="0" destOrd="0" presId="urn:microsoft.com/office/officeart/2005/8/layout/process4"/>
    <dgm:cxn modelId="{D8229409-0A32-4720-B971-D0ACEABD72A3}" type="presOf" srcId="{63608280-B8CD-4485-933E-A089ED95137F}" destId="{BAC1D279-6CCC-4E69-9994-D5C974BB4EF6}" srcOrd="1" destOrd="0" presId="urn:microsoft.com/office/officeart/2005/8/layout/process4"/>
    <dgm:cxn modelId="{5BFB6B14-1F73-4A25-A14D-3F09D9688127}" type="presParOf" srcId="{3C71EB8E-6870-4BCB-8BB1-B83398A9FB6F}" destId="{C5DAF62F-34C0-416D-88F3-14CCD8FD1227}" srcOrd="0" destOrd="0" presId="urn:microsoft.com/office/officeart/2005/8/layout/process4"/>
    <dgm:cxn modelId="{BB8DE3D4-B928-497C-A64A-3683E0CB810F}" type="presParOf" srcId="{C5DAF62F-34C0-416D-88F3-14CCD8FD1227}" destId="{DBC8A961-2165-460A-B502-7BD2AA5220B7}" srcOrd="0" destOrd="0" presId="urn:microsoft.com/office/officeart/2005/8/layout/process4"/>
    <dgm:cxn modelId="{6B5468C6-4C60-4FC5-9B82-23B18CE55719}" type="presParOf" srcId="{C5DAF62F-34C0-416D-88F3-14CCD8FD1227}" destId="{0189A510-3CAB-436E-8D8B-8C78215E5111}" srcOrd="1" destOrd="0" presId="urn:microsoft.com/office/officeart/2005/8/layout/process4"/>
    <dgm:cxn modelId="{FDE7402D-CD4B-4355-8FCF-6158E0881A83}" type="presParOf" srcId="{C5DAF62F-34C0-416D-88F3-14CCD8FD1227}" destId="{8AAD648B-D462-4DF1-8FE9-ABBDD36A0EF9}" srcOrd="2" destOrd="0" presId="urn:microsoft.com/office/officeart/2005/8/layout/process4"/>
    <dgm:cxn modelId="{2C48E68A-CEDF-480E-9F4F-E9A5932D3ABB}" type="presParOf" srcId="{8AAD648B-D462-4DF1-8FE9-ABBDD36A0EF9}" destId="{745F2224-1BE7-4E3C-AF75-E53083BC1BA3}" srcOrd="0" destOrd="0" presId="urn:microsoft.com/office/officeart/2005/8/layout/process4"/>
    <dgm:cxn modelId="{1AB6481A-7691-424E-9579-89E615EEE1B4}" type="presParOf" srcId="{8AAD648B-D462-4DF1-8FE9-ABBDD36A0EF9}" destId="{04275987-C138-46E1-8A63-2FEEC2C32A5C}" srcOrd="1" destOrd="0" presId="urn:microsoft.com/office/officeart/2005/8/layout/process4"/>
    <dgm:cxn modelId="{834BE2E5-E453-495E-8AD3-1268D19501A9}" type="presParOf" srcId="{3C71EB8E-6870-4BCB-8BB1-B83398A9FB6F}" destId="{253F0F73-7141-4D12-937F-D4169FFA7B34}" srcOrd="1" destOrd="0" presId="urn:microsoft.com/office/officeart/2005/8/layout/process4"/>
    <dgm:cxn modelId="{272332E9-168F-4F14-ACA7-E038BCA7BAB1}" type="presParOf" srcId="{3C71EB8E-6870-4BCB-8BB1-B83398A9FB6F}" destId="{89009121-667F-486C-9FDF-EDF1B15FFCDA}" srcOrd="2" destOrd="0" presId="urn:microsoft.com/office/officeart/2005/8/layout/process4"/>
    <dgm:cxn modelId="{DED9AF50-C014-4AF1-9BA0-6B8CA9ACAA43}" type="presParOf" srcId="{89009121-667F-486C-9FDF-EDF1B15FFCDA}" destId="{003A1BA0-34AE-448A-82EC-B6BDA66E6715}" srcOrd="0" destOrd="0" presId="urn:microsoft.com/office/officeart/2005/8/layout/process4"/>
    <dgm:cxn modelId="{32EE2A8F-62A9-48B4-9BB7-4C876D7734CE}" type="presParOf" srcId="{89009121-667F-486C-9FDF-EDF1B15FFCDA}" destId="{BAC1D279-6CCC-4E69-9994-D5C974BB4EF6}" srcOrd="1" destOrd="0" presId="urn:microsoft.com/office/officeart/2005/8/layout/process4"/>
    <dgm:cxn modelId="{DC3CB676-F7D4-4346-934E-C351B5A5CE8C}" type="presParOf" srcId="{89009121-667F-486C-9FDF-EDF1B15FFCDA}" destId="{69D05647-05D2-4EEB-95F0-6C622924D491}" srcOrd="2" destOrd="0" presId="urn:microsoft.com/office/officeart/2005/8/layout/process4"/>
    <dgm:cxn modelId="{457EA030-BB7F-43D7-8F59-E1A46E502505}" type="presParOf" srcId="{69D05647-05D2-4EEB-95F0-6C622924D491}" destId="{CEB8407D-3A2C-42D2-B08D-445D3409F05E}" srcOrd="0" destOrd="0" presId="urn:microsoft.com/office/officeart/2005/8/layout/process4"/>
    <dgm:cxn modelId="{EBFC2857-1869-42FA-BA0E-27EF7BF5783F}" type="presParOf" srcId="{69D05647-05D2-4EEB-95F0-6C622924D491}" destId="{F2BAAD51-47A8-4931-9083-B97BAFCB2B65}" srcOrd="1" destOrd="0" presId="urn:microsoft.com/office/officeart/2005/8/layout/process4"/>
    <dgm:cxn modelId="{B2B33280-5A67-4269-8A30-A44C3C728595}" type="presParOf" srcId="{3C71EB8E-6870-4BCB-8BB1-B83398A9FB6F}" destId="{A97165AA-3DC6-4560-AE63-D29726BCB6EC}" srcOrd="3" destOrd="0" presId="urn:microsoft.com/office/officeart/2005/8/layout/process4"/>
    <dgm:cxn modelId="{3EAEE00C-EF75-4CA3-93FA-A5280C3EA3E0}" type="presParOf" srcId="{3C71EB8E-6870-4BCB-8BB1-B83398A9FB6F}" destId="{7051D3E4-5010-4439-A56F-B8C179058D68}" srcOrd="4" destOrd="0" presId="urn:microsoft.com/office/officeart/2005/8/layout/process4"/>
    <dgm:cxn modelId="{F62BAA67-D80D-4AC7-BD5A-49A4D0928513}" type="presParOf" srcId="{7051D3E4-5010-4439-A56F-B8C179058D68}" destId="{A55F58F9-1F12-4A73-B80F-A38907171323}" srcOrd="0" destOrd="0" presId="urn:microsoft.com/office/officeart/2005/8/layout/process4"/>
    <dgm:cxn modelId="{D942DE85-E54A-4D26-B0F5-6FDDB16363A5}" type="presParOf" srcId="{7051D3E4-5010-4439-A56F-B8C179058D68}" destId="{178526A2-DB8E-45A7-B8A4-41149B7B4CA6}" srcOrd="1" destOrd="0" presId="urn:microsoft.com/office/officeart/2005/8/layout/process4"/>
    <dgm:cxn modelId="{1B491251-BA09-4722-A1E9-6BC851D3F81A}" type="presParOf" srcId="{7051D3E4-5010-4439-A56F-B8C179058D68}" destId="{8FFD2E37-97E9-4336-9714-5F6AFC6DAA1C}" srcOrd="2" destOrd="0" presId="urn:microsoft.com/office/officeart/2005/8/layout/process4"/>
    <dgm:cxn modelId="{00E19FC8-4EFD-456B-805F-8A75F372DE01}" type="presParOf" srcId="{8FFD2E37-97E9-4336-9714-5F6AFC6DAA1C}" destId="{FF7E7F34-BA37-4E62-AB31-E109353E3822}" srcOrd="0" destOrd="0" presId="urn:microsoft.com/office/officeart/2005/8/layout/process4"/>
    <dgm:cxn modelId="{6C7ABE6E-0115-4576-BB48-32205C396211}" type="presParOf" srcId="{8FFD2E37-97E9-4336-9714-5F6AFC6DAA1C}" destId="{8367DAE1-DF7D-482D-981A-6B7443E54999}" srcOrd="1" destOrd="0" presId="urn:microsoft.com/office/officeart/2005/8/layout/process4"/>
    <dgm:cxn modelId="{371325A6-70BF-4424-A076-5CC19E2CB65D}" type="presParOf" srcId="{3C71EB8E-6870-4BCB-8BB1-B83398A9FB6F}" destId="{96BF55E7-EEEC-42F6-82A9-8EDB1E65F35A}" srcOrd="5" destOrd="0" presId="urn:microsoft.com/office/officeart/2005/8/layout/process4"/>
    <dgm:cxn modelId="{086C523E-A90F-4935-B65B-763B6FD35ED9}" type="presParOf" srcId="{3C71EB8E-6870-4BCB-8BB1-B83398A9FB6F}" destId="{65B2720E-FD93-4C54-A069-63E4C470F54C}" srcOrd="6" destOrd="0" presId="urn:microsoft.com/office/officeart/2005/8/layout/process4"/>
    <dgm:cxn modelId="{579AC7AF-F964-4D16-B3BF-BB68C22AFA88}" type="presParOf" srcId="{65B2720E-FD93-4C54-A069-63E4C470F54C}" destId="{31C8D3E1-CC7A-473D-89CB-80602780C36D}" srcOrd="0" destOrd="0" presId="urn:microsoft.com/office/officeart/2005/8/layout/process4"/>
    <dgm:cxn modelId="{10CE3A0C-CFF0-40F7-B91C-CDC496E0A1B6}" type="presParOf" srcId="{65B2720E-FD93-4C54-A069-63E4C470F54C}" destId="{42B34F65-E1D1-41EF-B67D-3102859D6D66}" srcOrd="1" destOrd="0" presId="urn:microsoft.com/office/officeart/2005/8/layout/process4"/>
    <dgm:cxn modelId="{432D8C29-84D1-4F5E-9F33-5EA225597445}" type="presParOf" srcId="{65B2720E-FD93-4C54-A069-63E4C470F54C}" destId="{093A710E-23E9-4962-852E-F28CCA60FDBA}" srcOrd="2" destOrd="0" presId="urn:microsoft.com/office/officeart/2005/8/layout/process4"/>
    <dgm:cxn modelId="{626B1C30-151C-4454-BA40-5A6E6FDFE60D}" type="presParOf" srcId="{093A710E-23E9-4962-852E-F28CCA60FDBA}" destId="{88729C48-D15C-4E9E-8931-0D5EA65E9CBF}" srcOrd="0" destOrd="0" presId="urn:microsoft.com/office/officeart/2005/8/layout/process4"/>
    <dgm:cxn modelId="{89668F10-F9E3-42F1-AC90-7C46CD68AF3E}" type="presParOf" srcId="{093A710E-23E9-4962-852E-F28CCA60FDBA}" destId="{0A9EBDAE-0F22-4D7E-9F93-DD6CC5BEDF09}" srcOrd="1"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4CB9CA-67C7-4EF0-84D4-C582A1B7269D}" type="doc">
      <dgm:prSet loTypeId="urn:microsoft.com/office/officeart/2005/8/layout/matrix1" loCatId="matrix" qsTypeId="urn:microsoft.com/office/officeart/2005/8/quickstyle/simple2" qsCatId="simple" csTypeId="urn:microsoft.com/office/officeart/2005/8/colors/accent4_1" csCatId="accent4" phldr="1"/>
      <dgm:spPr/>
      <dgm:t>
        <a:bodyPr/>
        <a:lstStyle/>
        <a:p>
          <a:endParaRPr lang="es-ES"/>
        </a:p>
      </dgm:t>
    </dgm:pt>
    <dgm:pt modelId="{C41DC776-06EA-4D6D-9CA6-F5B8763F9026}">
      <dgm:prSet phldrT="[Texto]"/>
      <dgm:spPr>
        <a:solidFill>
          <a:schemeClr val="bg2">
            <a:lumMod val="60000"/>
            <a:lumOff val="40000"/>
          </a:schemeClr>
        </a:solidFill>
        <a:scene3d>
          <a:camera prst="orthographicFront"/>
          <a:lightRig rig="threePt" dir="t"/>
        </a:scene3d>
        <a:sp3d>
          <a:bevelT prst="relaxedInset"/>
        </a:sp3d>
      </dgm:spPr>
      <dgm:t>
        <a:bodyPr/>
        <a:lstStyle/>
        <a:p>
          <a:r>
            <a:rPr lang="en" noProof="0" dirty="0"/>
            <a:t> </a:t>
          </a:r>
        </a:p>
      </dgm:t>
    </dgm:pt>
    <dgm:pt modelId="{86B9CA58-4986-4BA3-9EC8-161D46C51C46}" type="parTrans" cxnId="{E55E1B0C-188C-4D4A-B21B-AA2096F5ADF0}">
      <dgm:prSet/>
      <dgm:spPr/>
      <dgm:t>
        <a:bodyPr/>
        <a:lstStyle/>
        <a:p>
          <a:endParaRPr lang="es-ES"/>
        </a:p>
      </dgm:t>
    </dgm:pt>
    <dgm:pt modelId="{99BD82F7-5173-42E0-965B-EDCA1A07E6A2}" type="sibTrans" cxnId="{E55E1B0C-188C-4D4A-B21B-AA2096F5ADF0}">
      <dgm:prSet/>
      <dgm:spPr/>
      <dgm:t>
        <a:bodyPr/>
        <a:lstStyle/>
        <a:p>
          <a:endParaRPr lang="es-ES"/>
        </a:p>
      </dgm:t>
    </dgm:pt>
    <dgm:pt modelId="{28C6BEEA-23AD-4F05-988F-EC158C64CACA}">
      <dgm:prSet phldrT="[Texto]"/>
      <dgm:spPr>
        <a:blipFill dpi="0" rotWithShape="0">
          <a:blip xmlns:r="http://schemas.openxmlformats.org/officeDocument/2006/relationships" r:embed="rId1" cstate="hqprint">
            <a:extLst>
              <a:ext uri="{28A0092B-C50C-407E-A947-70E740481C1C}">
                <a14:useLocalDpi xmlns:a14="http://schemas.microsoft.com/office/drawing/2010/main" xmlns=""/>
              </a:ext>
            </a:extLst>
          </a:blip>
          <a:srcRect/>
          <a:stretch>
            <a:fillRect/>
          </a:stretch>
        </a:blipFill>
        <a:ln>
          <a:solidFill>
            <a:schemeClr val="bg2">
              <a:lumMod val="40000"/>
              <a:lumOff val="60000"/>
            </a:schemeClr>
          </a:solidFill>
        </a:ln>
        <a:effectLst>
          <a:outerShdw blurRad="50800" dist="38100" dir="8100000" algn="tr" rotWithShape="0">
            <a:prstClr val="black">
              <a:alpha val="40000"/>
            </a:prstClr>
          </a:outerShdw>
        </a:effectLst>
      </dgm:spPr>
      <dgm:t>
        <a:bodyPr/>
        <a:lstStyle/>
        <a:p>
          <a:r>
            <a:rPr lang="en" noProof="0" dirty="0"/>
            <a:t> </a:t>
          </a:r>
        </a:p>
      </dgm:t>
    </dgm:pt>
    <dgm:pt modelId="{C02A0592-A277-4988-8594-E4BE6130834A}" type="parTrans" cxnId="{4527A472-8D4E-43D2-82C2-46AC0885C9F1}">
      <dgm:prSet/>
      <dgm:spPr/>
      <dgm:t>
        <a:bodyPr/>
        <a:lstStyle/>
        <a:p>
          <a:endParaRPr lang="es-ES"/>
        </a:p>
      </dgm:t>
    </dgm:pt>
    <dgm:pt modelId="{428CFC99-484A-46AD-AEF2-C0FC6EF1D722}" type="sibTrans" cxnId="{4527A472-8D4E-43D2-82C2-46AC0885C9F1}">
      <dgm:prSet/>
      <dgm:spPr/>
      <dgm:t>
        <a:bodyPr/>
        <a:lstStyle/>
        <a:p>
          <a:endParaRPr lang="es-ES"/>
        </a:p>
      </dgm:t>
    </dgm:pt>
    <dgm:pt modelId="{08D43F85-A9F1-4AB7-B7B8-8C2C40DEC173}">
      <dgm:prSet phldrT="[Texto]"/>
      <dgm:spPr>
        <a:blipFill dpi="0" rotWithShape="0">
          <a:blip xmlns:r="http://schemas.openxmlformats.org/officeDocument/2006/relationships" r:embed="rId2" cstate="hqprint">
            <a:extLst>
              <a:ext uri="{28A0092B-C50C-407E-A947-70E740481C1C}">
                <a14:useLocalDpi xmlns:a14="http://schemas.microsoft.com/office/drawing/2010/main" xmlns=""/>
              </a:ext>
            </a:extLst>
          </a:blip>
          <a:srcRect/>
          <a:stretch>
            <a:fillRect/>
          </a:stretch>
        </a:blipFill>
        <a:ln>
          <a:solidFill>
            <a:schemeClr val="bg2">
              <a:lumMod val="40000"/>
              <a:lumOff val="60000"/>
            </a:schemeClr>
          </a:solidFill>
        </a:ln>
        <a:effectLst>
          <a:outerShdw blurRad="50800" dist="38100" dir="8100000" algn="tr" rotWithShape="0">
            <a:prstClr val="black">
              <a:alpha val="40000"/>
            </a:prstClr>
          </a:outerShdw>
        </a:effectLst>
      </dgm:spPr>
      <dgm:t>
        <a:bodyPr/>
        <a:lstStyle/>
        <a:p>
          <a:r>
            <a:rPr lang="en" noProof="0" dirty="0"/>
            <a:t> </a:t>
          </a:r>
        </a:p>
      </dgm:t>
    </dgm:pt>
    <dgm:pt modelId="{27999E75-BCC2-43C5-B0E5-F18776D67601}" type="parTrans" cxnId="{9BB3C8A1-F10C-4735-8706-194B8C6C8EEB}">
      <dgm:prSet/>
      <dgm:spPr/>
      <dgm:t>
        <a:bodyPr/>
        <a:lstStyle/>
        <a:p>
          <a:endParaRPr lang="es-ES"/>
        </a:p>
      </dgm:t>
    </dgm:pt>
    <dgm:pt modelId="{B4D3C767-6626-4472-82D7-2BEF4408C6BD}" type="sibTrans" cxnId="{9BB3C8A1-F10C-4735-8706-194B8C6C8EEB}">
      <dgm:prSet/>
      <dgm:spPr/>
      <dgm:t>
        <a:bodyPr/>
        <a:lstStyle/>
        <a:p>
          <a:endParaRPr lang="es-ES"/>
        </a:p>
      </dgm:t>
    </dgm:pt>
    <dgm:pt modelId="{4882CEF6-3E67-4288-808C-83D0E0983690}">
      <dgm:prSet phldrT="[Texto]"/>
      <dgm:spPr>
        <a:blipFill dpi="0" rotWithShape="0">
          <a:blip xmlns:r="http://schemas.openxmlformats.org/officeDocument/2006/relationships" r:embed="rId3" cstate="hqprint">
            <a:extLst>
              <a:ext uri="{28A0092B-C50C-407E-A947-70E740481C1C}">
                <a14:useLocalDpi xmlns:a14="http://schemas.microsoft.com/office/drawing/2010/main" xmlns=""/>
              </a:ext>
            </a:extLst>
          </a:blip>
          <a:srcRect/>
          <a:stretch>
            <a:fillRect/>
          </a:stretch>
        </a:blipFill>
        <a:ln>
          <a:solidFill>
            <a:schemeClr val="bg2">
              <a:lumMod val="40000"/>
              <a:lumOff val="60000"/>
            </a:schemeClr>
          </a:solidFill>
        </a:ln>
        <a:effectLst>
          <a:outerShdw blurRad="50800" dist="38100" dir="8100000" algn="tr" rotWithShape="0">
            <a:prstClr val="black">
              <a:alpha val="40000"/>
            </a:prstClr>
          </a:outerShdw>
        </a:effectLst>
      </dgm:spPr>
      <dgm:t>
        <a:bodyPr/>
        <a:lstStyle/>
        <a:p>
          <a:r>
            <a:rPr lang="en" noProof="0" dirty="0"/>
            <a:t> </a:t>
          </a:r>
        </a:p>
      </dgm:t>
    </dgm:pt>
    <dgm:pt modelId="{188EF502-FF5F-4D84-AA65-AF91E994F524}" type="parTrans" cxnId="{63C1EA07-274E-490C-A618-E93D3CE68865}">
      <dgm:prSet/>
      <dgm:spPr/>
      <dgm:t>
        <a:bodyPr/>
        <a:lstStyle/>
        <a:p>
          <a:endParaRPr lang="es-ES"/>
        </a:p>
      </dgm:t>
    </dgm:pt>
    <dgm:pt modelId="{6CD00209-AEC2-4FB0-9738-4BFFAFFDB5A8}" type="sibTrans" cxnId="{63C1EA07-274E-490C-A618-E93D3CE68865}">
      <dgm:prSet/>
      <dgm:spPr/>
      <dgm:t>
        <a:bodyPr/>
        <a:lstStyle/>
        <a:p>
          <a:endParaRPr lang="es-ES"/>
        </a:p>
      </dgm:t>
    </dgm:pt>
    <dgm:pt modelId="{548BC4B4-00AC-44B2-8326-2E6671738815}">
      <dgm:prSet phldrT="[Texto]"/>
      <dgm:spPr>
        <a:blipFill dpi="0" rotWithShape="0">
          <a:blip xmlns:r="http://schemas.openxmlformats.org/officeDocument/2006/relationships" r:embed="rId4" cstate="hqprint">
            <a:extLst>
              <a:ext uri="{28A0092B-C50C-407E-A947-70E740481C1C}">
                <a14:useLocalDpi xmlns:a14="http://schemas.microsoft.com/office/drawing/2010/main" xmlns=""/>
              </a:ext>
            </a:extLst>
          </a:blip>
          <a:srcRect/>
          <a:stretch>
            <a:fillRect/>
          </a:stretch>
        </a:blipFill>
        <a:ln>
          <a:solidFill>
            <a:schemeClr val="bg2">
              <a:lumMod val="40000"/>
              <a:lumOff val="60000"/>
            </a:schemeClr>
          </a:solidFill>
        </a:ln>
        <a:effectLst>
          <a:outerShdw blurRad="50800" dist="38100" dir="8100000" algn="tr" rotWithShape="0">
            <a:prstClr val="black">
              <a:alpha val="40000"/>
            </a:prstClr>
          </a:outerShdw>
        </a:effectLst>
      </dgm:spPr>
      <dgm:t>
        <a:bodyPr/>
        <a:lstStyle/>
        <a:p>
          <a:r>
            <a:rPr lang="en" noProof="0" dirty="0"/>
            <a:t> </a:t>
          </a:r>
        </a:p>
      </dgm:t>
    </dgm:pt>
    <dgm:pt modelId="{DB878C4D-D3BB-429C-B655-54B44F19A7A5}" type="parTrans" cxnId="{996E0F67-EE30-4EF0-85F2-5DE03AEDA3A0}">
      <dgm:prSet/>
      <dgm:spPr/>
      <dgm:t>
        <a:bodyPr/>
        <a:lstStyle/>
        <a:p>
          <a:endParaRPr lang="es-ES"/>
        </a:p>
      </dgm:t>
    </dgm:pt>
    <dgm:pt modelId="{22D407EB-2830-41BC-803E-1C86F3087F5C}" type="sibTrans" cxnId="{996E0F67-EE30-4EF0-85F2-5DE03AEDA3A0}">
      <dgm:prSet/>
      <dgm:spPr/>
      <dgm:t>
        <a:bodyPr/>
        <a:lstStyle/>
        <a:p>
          <a:endParaRPr lang="es-ES"/>
        </a:p>
      </dgm:t>
    </dgm:pt>
    <dgm:pt modelId="{3A06307C-9DBC-4781-AD30-45C52157FD0B}" type="pres">
      <dgm:prSet presAssocID="{FD4CB9CA-67C7-4EF0-84D4-C582A1B7269D}" presName="diagram" presStyleCnt="0">
        <dgm:presLayoutVars>
          <dgm:chMax val="1"/>
          <dgm:dir/>
          <dgm:animLvl val="ctr"/>
          <dgm:resizeHandles val="exact"/>
        </dgm:presLayoutVars>
      </dgm:prSet>
      <dgm:spPr/>
      <dgm:t>
        <a:bodyPr/>
        <a:lstStyle/>
        <a:p>
          <a:endParaRPr lang="pl-PL"/>
        </a:p>
      </dgm:t>
    </dgm:pt>
    <dgm:pt modelId="{0BAAE17E-3159-407C-9E04-3EADE8CC071C}" type="pres">
      <dgm:prSet presAssocID="{FD4CB9CA-67C7-4EF0-84D4-C582A1B7269D}" presName="matrix" presStyleCnt="0"/>
      <dgm:spPr/>
    </dgm:pt>
    <dgm:pt modelId="{3CCCACC4-9EE9-42E6-998D-7BF7A4D400FD}" type="pres">
      <dgm:prSet presAssocID="{FD4CB9CA-67C7-4EF0-84D4-C582A1B7269D}" presName="tile1" presStyleLbl="node1" presStyleIdx="0" presStyleCnt="4"/>
      <dgm:spPr/>
      <dgm:t>
        <a:bodyPr/>
        <a:lstStyle/>
        <a:p>
          <a:endParaRPr lang="pl-PL"/>
        </a:p>
      </dgm:t>
    </dgm:pt>
    <dgm:pt modelId="{971AB3E6-DB94-47FD-964C-2AA43BEB4480}" type="pres">
      <dgm:prSet presAssocID="{FD4CB9CA-67C7-4EF0-84D4-C582A1B7269D}" presName="tile1text" presStyleLbl="node1" presStyleIdx="0" presStyleCnt="4">
        <dgm:presLayoutVars>
          <dgm:chMax val="0"/>
          <dgm:chPref val="0"/>
          <dgm:bulletEnabled val="1"/>
        </dgm:presLayoutVars>
      </dgm:prSet>
      <dgm:spPr/>
      <dgm:t>
        <a:bodyPr/>
        <a:lstStyle/>
        <a:p>
          <a:endParaRPr lang="pl-PL"/>
        </a:p>
      </dgm:t>
    </dgm:pt>
    <dgm:pt modelId="{8B77908E-CAE5-47C0-B2EB-191547ABAEC2}" type="pres">
      <dgm:prSet presAssocID="{FD4CB9CA-67C7-4EF0-84D4-C582A1B7269D}" presName="tile2" presStyleLbl="node1" presStyleIdx="1" presStyleCnt="4"/>
      <dgm:spPr/>
      <dgm:t>
        <a:bodyPr/>
        <a:lstStyle/>
        <a:p>
          <a:endParaRPr lang="pl-PL"/>
        </a:p>
      </dgm:t>
    </dgm:pt>
    <dgm:pt modelId="{15233B71-FEEC-4B8A-815C-97C2EA3EFEC4}" type="pres">
      <dgm:prSet presAssocID="{FD4CB9CA-67C7-4EF0-84D4-C582A1B7269D}" presName="tile2text" presStyleLbl="node1" presStyleIdx="1" presStyleCnt="4">
        <dgm:presLayoutVars>
          <dgm:chMax val="0"/>
          <dgm:chPref val="0"/>
          <dgm:bulletEnabled val="1"/>
        </dgm:presLayoutVars>
      </dgm:prSet>
      <dgm:spPr/>
      <dgm:t>
        <a:bodyPr/>
        <a:lstStyle/>
        <a:p>
          <a:endParaRPr lang="pl-PL"/>
        </a:p>
      </dgm:t>
    </dgm:pt>
    <dgm:pt modelId="{2954A49B-3644-4344-9305-204856CC0403}" type="pres">
      <dgm:prSet presAssocID="{FD4CB9CA-67C7-4EF0-84D4-C582A1B7269D}" presName="tile3" presStyleLbl="node1" presStyleIdx="2" presStyleCnt="4"/>
      <dgm:spPr/>
      <dgm:t>
        <a:bodyPr/>
        <a:lstStyle/>
        <a:p>
          <a:endParaRPr lang="pl-PL"/>
        </a:p>
      </dgm:t>
    </dgm:pt>
    <dgm:pt modelId="{50713E2D-72A0-42CA-A8E1-EAFFCA9FA7DE}" type="pres">
      <dgm:prSet presAssocID="{FD4CB9CA-67C7-4EF0-84D4-C582A1B7269D}" presName="tile3text" presStyleLbl="node1" presStyleIdx="2" presStyleCnt="4">
        <dgm:presLayoutVars>
          <dgm:chMax val="0"/>
          <dgm:chPref val="0"/>
          <dgm:bulletEnabled val="1"/>
        </dgm:presLayoutVars>
      </dgm:prSet>
      <dgm:spPr/>
      <dgm:t>
        <a:bodyPr/>
        <a:lstStyle/>
        <a:p>
          <a:endParaRPr lang="pl-PL"/>
        </a:p>
      </dgm:t>
    </dgm:pt>
    <dgm:pt modelId="{6CE80ECB-C401-40A4-882D-6A959104BE3D}" type="pres">
      <dgm:prSet presAssocID="{FD4CB9CA-67C7-4EF0-84D4-C582A1B7269D}" presName="tile4" presStyleLbl="node1" presStyleIdx="3" presStyleCnt="4"/>
      <dgm:spPr/>
      <dgm:t>
        <a:bodyPr/>
        <a:lstStyle/>
        <a:p>
          <a:endParaRPr lang="pl-PL"/>
        </a:p>
      </dgm:t>
    </dgm:pt>
    <dgm:pt modelId="{4575380F-7181-428B-9340-803754B1A8F4}" type="pres">
      <dgm:prSet presAssocID="{FD4CB9CA-67C7-4EF0-84D4-C582A1B7269D}" presName="tile4text" presStyleLbl="node1" presStyleIdx="3" presStyleCnt="4">
        <dgm:presLayoutVars>
          <dgm:chMax val="0"/>
          <dgm:chPref val="0"/>
          <dgm:bulletEnabled val="1"/>
        </dgm:presLayoutVars>
      </dgm:prSet>
      <dgm:spPr/>
      <dgm:t>
        <a:bodyPr/>
        <a:lstStyle/>
        <a:p>
          <a:endParaRPr lang="pl-PL"/>
        </a:p>
      </dgm:t>
    </dgm:pt>
    <dgm:pt modelId="{00B95252-F399-4D34-8733-158523EC1556}" type="pres">
      <dgm:prSet presAssocID="{FD4CB9CA-67C7-4EF0-84D4-C582A1B7269D}" presName="centerTile" presStyleLbl="fgShp" presStyleIdx="0" presStyleCnt="1" custScaleX="33354" custScaleY="29062">
        <dgm:presLayoutVars>
          <dgm:chMax val="0"/>
          <dgm:chPref val="0"/>
        </dgm:presLayoutVars>
      </dgm:prSet>
      <dgm:spPr>
        <a:prstGeom prst="star7">
          <a:avLst/>
        </a:prstGeom>
      </dgm:spPr>
      <dgm:t>
        <a:bodyPr/>
        <a:lstStyle/>
        <a:p>
          <a:endParaRPr lang="pl-PL"/>
        </a:p>
      </dgm:t>
    </dgm:pt>
  </dgm:ptLst>
  <dgm:cxnLst>
    <dgm:cxn modelId="{FEAA74CC-A4FF-45E5-B3F2-AA20DF756037}" type="presOf" srcId="{4882CEF6-3E67-4288-808C-83D0E0983690}" destId="{2954A49B-3644-4344-9305-204856CC0403}" srcOrd="0" destOrd="0" presId="urn:microsoft.com/office/officeart/2005/8/layout/matrix1"/>
    <dgm:cxn modelId="{996E0F67-EE30-4EF0-85F2-5DE03AEDA3A0}" srcId="{C41DC776-06EA-4D6D-9CA6-F5B8763F9026}" destId="{548BC4B4-00AC-44B2-8326-2E6671738815}" srcOrd="3" destOrd="0" parTransId="{DB878C4D-D3BB-429C-B655-54B44F19A7A5}" sibTransId="{22D407EB-2830-41BC-803E-1C86F3087F5C}"/>
    <dgm:cxn modelId="{9A56782F-4BE6-4BAC-99C5-7B551AB59ACD}" type="presOf" srcId="{08D43F85-A9F1-4AB7-B7B8-8C2C40DEC173}" destId="{15233B71-FEEC-4B8A-815C-97C2EA3EFEC4}" srcOrd="1" destOrd="0" presId="urn:microsoft.com/office/officeart/2005/8/layout/matrix1"/>
    <dgm:cxn modelId="{96B808F6-F7AA-4431-AA14-448990EE56E5}" type="presOf" srcId="{08D43F85-A9F1-4AB7-B7B8-8C2C40DEC173}" destId="{8B77908E-CAE5-47C0-B2EB-191547ABAEC2}" srcOrd="0" destOrd="0" presId="urn:microsoft.com/office/officeart/2005/8/layout/matrix1"/>
    <dgm:cxn modelId="{71460ACE-1CDE-4EEF-BEDE-8AD372FE4C69}" type="presOf" srcId="{C41DC776-06EA-4D6D-9CA6-F5B8763F9026}" destId="{00B95252-F399-4D34-8733-158523EC1556}" srcOrd="0" destOrd="0" presId="urn:microsoft.com/office/officeart/2005/8/layout/matrix1"/>
    <dgm:cxn modelId="{6CBA502D-895C-4FA1-A44C-E38FFBA340E4}" type="presOf" srcId="{28C6BEEA-23AD-4F05-988F-EC158C64CACA}" destId="{3CCCACC4-9EE9-42E6-998D-7BF7A4D400FD}" srcOrd="0" destOrd="0" presId="urn:microsoft.com/office/officeart/2005/8/layout/matrix1"/>
    <dgm:cxn modelId="{3E2CD92A-7A16-4A0B-B2D3-40EBD9D3286F}" type="presOf" srcId="{548BC4B4-00AC-44B2-8326-2E6671738815}" destId="{4575380F-7181-428B-9340-803754B1A8F4}" srcOrd="1" destOrd="0" presId="urn:microsoft.com/office/officeart/2005/8/layout/matrix1"/>
    <dgm:cxn modelId="{0B9AEDEC-3DF7-4EDC-987C-1D51095950FD}" type="presOf" srcId="{548BC4B4-00AC-44B2-8326-2E6671738815}" destId="{6CE80ECB-C401-40A4-882D-6A959104BE3D}" srcOrd="0" destOrd="0" presId="urn:microsoft.com/office/officeart/2005/8/layout/matrix1"/>
    <dgm:cxn modelId="{4DFFA586-EEAD-4B44-8B35-B96A43F3538B}" type="presOf" srcId="{28C6BEEA-23AD-4F05-988F-EC158C64CACA}" destId="{971AB3E6-DB94-47FD-964C-2AA43BEB4480}" srcOrd="1" destOrd="0" presId="urn:microsoft.com/office/officeart/2005/8/layout/matrix1"/>
    <dgm:cxn modelId="{E55E1B0C-188C-4D4A-B21B-AA2096F5ADF0}" srcId="{FD4CB9CA-67C7-4EF0-84D4-C582A1B7269D}" destId="{C41DC776-06EA-4D6D-9CA6-F5B8763F9026}" srcOrd="0" destOrd="0" parTransId="{86B9CA58-4986-4BA3-9EC8-161D46C51C46}" sibTransId="{99BD82F7-5173-42E0-965B-EDCA1A07E6A2}"/>
    <dgm:cxn modelId="{1744CDEB-6C61-4827-B54E-C50D77B41F3C}" type="presOf" srcId="{4882CEF6-3E67-4288-808C-83D0E0983690}" destId="{50713E2D-72A0-42CA-A8E1-EAFFCA9FA7DE}" srcOrd="1" destOrd="0" presId="urn:microsoft.com/office/officeart/2005/8/layout/matrix1"/>
    <dgm:cxn modelId="{63C1EA07-274E-490C-A618-E93D3CE68865}" srcId="{C41DC776-06EA-4D6D-9CA6-F5B8763F9026}" destId="{4882CEF6-3E67-4288-808C-83D0E0983690}" srcOrd="2" destOrd="0" parTransId="{188EF502-FF5F-4D84-AA65-AF91E994F524}" sibTransId="{6CD00209-AEC2-4FB0-9738-4BFFAFFDB5A8}"/>
    <dgm:cxn modelId="{9BB3C8A1-F10C-4735-8706-194B8C6C8EEB}" srcId="{C41DC776-06EA-4D6D-9CA6-F5B8763F9026}" destId="{08D43F85-A9F1-4AB7-B7B8-8C2C40DEC173}" srcOrd="1" destOrd="0" parTransId="{27999E75-BCC2-43C5-B0E5-F18776D67601}" sibTransId="{B4D3C767-6626-4472-82D7-2BEF4408C6BD}"/>
    <dgm:cxn modelId="{4527A472-8D4E-43D2-82C2-46AC0885C9F1}" srcId="{C41DC776-06EA-4D6D-9CA6-F5B8763F9026}" destId="{28C6BEEA-23AD-4F05-988F-EC158C64CACA}" srcOrd="0" destOrd="0" parTransId="{C02A0592-A277-4988-8594-E4BE6130834A}" sibTransId="{428CFC99-484A-46AD-AEF2-C0FC6EF1D722}"/>
    <dgm:cxn modelId="{EBB48663-9789-426D-B1B1-2D7D4F163679}" type="presOf" srcId="{FD4CB9CA-67C7-4EF0-84D4-C582A1B7269D}" destId="{3A06307C-9DBC-4781-AD30-45C52157FD0B}" srcOrd="0" destOrd="0" presId="urn:microsoft.com/office/officeart/2005/8/layout/matrix1"/>
    <dgm:cxn modelId="{FFF2DEEB-72D3-4127-AA9A-358EB0D131A4}" type="presParOf" srcId="{3A06307C-9DBC-4781-AD30-45C52157FD0B}" destId="{0BAAE17E-3159-407C-9E04-3EADE8CC071C}" srcOrd="0" destOrd="0" presId="urn:microsoft.com/office/officeart/2005/8/layout/matrix1"/>
    <dgm:cxn modelId="{DFC68ED6-6A16-4B66-A884-4EF5C5E0E40F}" type="presParOf" srcId="{0BAAE17E-3159-407C-9E04-3EADE8CC071C}" destId="{3CCCACC4-9EE9-42E6-998D-7BF7A4D400FD}" srcOrd="0" destOrd="0" presId="urn:microsoft.com/office/officeart/2005/8/layout/matrix1"/>
    <dgm:cxn modelId="{8AF208B5-00EC-4832-A9C7-3750B4105C46}" type="presParOf" srcId="{0BAAE17E-3159-407C-9E04-3EADE8CC071C}" destId="{971AB3E6-DB94-47FD-964C-2AA43BEB4480}" srcOrd="1" destOrd="0" presId="urn:microsoft.com/office/officeart/2005/8/layout/matrix1"/>
    <dgm:cxn modelId="{860243A7-A0B6-4A9A-AB0B-661CA591A4CD}" type="presParOf" srcId="{0BAAE17E-3159-407C-9E04-3EADE8CC071C}" destId="{8B77908E-CAE5-47C0-B2EB-191547ABAEC2}" srcOrd="2" destOrd="0" presId="urn:microsoft.com/office/officeart/2005/8/layout/matrix1"/>
    <dgm:cxn modelId="{D9B25E17-044B-477D-8FEB-B0B062B36B7D}" type="presParOf" srcId="{0BAAE17E-3159-407C-9E04-3EADE8CC071C}" destId="{15233B71-FEEC-4B8A-815C-97C2EA3EFEC4}" srcOrd="3" destOrd="0" presId="urn:microsoft.com/office/officeart/2005/8/layout/matrix1"/>
    <dgm:cxn modelId="{B4C333D6-67A8-45E2-8B8B-D64E5CBB151C}" type="presParOf" srcId="{0BAAE17E-3159-407C-9E04-3EADE8CC071C}" destId="{2954A49B-3644-4344-9305-204856CC0403}" srcOrd="4" destOrd="0" presId="urn:microsoft.com/office/officeart/2005/8/layout/matrix1"/>
    <dgm:cxn modelId="{1EDB82C0-E082-4165-A9EB-F4D7C8962107}" type="presParOf" srcId="{0BAAE17E-3159-407C-9E04-3EADE8CC071C}" destId="{50713E2D-72A0-42CA-A8E1-EAFFCA9FA7DE}" srcOrd="5" destOrd="0" presId="urn:microsoft.com/office/officeart/2005/8/layout/matrix1"/>
    <dgm:cxn modelId="{98928A98-EF88-4217-B00E-0D8287271FB1}" type="presParOf" srcId="{0BAAE17E-3159-407C-9E04-3EADE8CC071C}" destId="{6CE80ECB-C401-40A4-882D-6A959104BE3D}" srcOrd="6" destOrd="0" presId="urn:microsoft.com/office/officeart/2005/8/layout/matrix1"/>
    <dgm:cxn modelId="{7F5A6B4A-E1D0-43BF-9691-1EDFAFF4D354}" type="presParOf" srcId="{0BAAE17E-3159-407C-9E04-3EADE8CC071C}" destId="{4575380F-7181-428B-9340-803754B1A8F4}" srcOrd="7" destOrd="0" presId="urn:microsoft.com/office/officeart/2005/8/layout/matrix1"/>
    <dgm:cxn modelId="{20BB8EEC-6F61-4BBC-93B9-3901B16296F5}" type="presParOf" srcId="{3A06307C-9DBC-4781-AD30-45C52157FD0B}" destId="{00B95252-F399-4D34-8733-158523EC1556}" srcOrd="1" destOrd="0" presId="urn:microsoft.com/office/officeart/2005/8/layout/matrix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0EB69CA-1599-43D8-B227-0C034F08E12E}">
      <dsp:nvSpPr>
        <dsp:cNvPr id="0" name=""/>
        <dsp:cNvSpPr/>
      </dsp:nvSpPr>
      <dsp:spPr>
        <a:xfrm>
          <a:off x="1482" y="554"/>
          <a:ext cx="3035511" cy="888413"/>
        </a:xfrm>
        <a:prstGeom prst="roundRect">
          <a:avLst/>
        </a:prstGeom>
        <a:solidFill>
          <a:schemeClr val="bg2">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pl-PL" sz="2000" b="1" kern="1200" noProof="0" dirty="0" smtClean="0">
              <a:solidFill>
                <a:schemeClr val="bg1"/>
              </a:solidFill>
              <a:effectLst>
                <a:outerShdw blurRad="38100" dist="38100" dir="2700000" algn="tl">
                  <a:srgbClr val="000000">
                    <a:alpha val="43137"/>
                  </a:srgbClr>
                </a:outerShdw>
              </a:effectLst>
            </a:rPr>
            <a:t>Bóg ukazał się im</a:t>
          </a:r>
          <a:r>
            <a:rPr lang="en" sz="2000" b="1" kern="1200" noProof="0" dirty="0">
              <a:solidFill>
                <a:schemeClr val="bg1"/>
              </a:solidFill>
              <a:effectLst>
                <a:outerShdw blurRad="38100" dist="38100" dir="2700000" algn="tl">
                  <a:srgbClr val="000000">
                    <a:alpha val="43137"/>
                  </a:srgbClr>
                </a:outerShdw>
              </a:effectLst>
            </a:rPr>
            <a:t/>
          </a:r>
          <a:br>
            <a:rPr lang="en" sz="2000" b="1" kern="1200" noProof="0" dirty="0">
              <a:solidFill>
                <a:schemeClr val="bg1"/>
              </a:solidFill>
              <a:effectLst>
                <a:outerShdw blurRad="38100" dist="38100" dir="2700000" algn="tl">
                  <a:srgbClr val="000000">
                    <a:alpha val="43137"/>
                  </a:srgbClr>
                </a:outerShdw>
              </a:effectLst>
            </a:rPr>
          </a:br>
          <a:r>
            <a:rPr lang="en" sz="1800" b="1" kern="1200" noProof="0" dirty="0" smtClean="0">
              <a:solidFill>
                <a:schemeClr val="bg1"/>
              </a:solidFill>
              <a:effectLst>
                <a:outerShdw blurRad="38100" dist="38100" dir="2700000" algn="tl">
                  <a:srgbClr val="000000">
                    <a:alpha val="43137"/>
                  </a:srgbClr>
                </a:outerShdw>
              </a:effectLst>
            </a:rPr>
            <a:t>(</a:t>
          </a:r>
          <a:r>
            <a:rPr lang="pl-PL" sz="1800" b="1" kern="1200" noProof="0" dirty="0" err="1" smtClean="0">
              <a:solidFill>
                <a:schemeClr val="bg1"/>
              </a:solidFill>
              <a:effectLst>
                <a:outerShdw blurRad="38100" dist="38100" dir="2700000" algn="tl">
                  <a:srgbClr val="000000">
                    <a:alpha val="43137"/>
                  </a:srgbClr>
                </a:outerShdw>
              </a:effectLst>
            </a:rPr>
            <a:t>Wj</a:t>
          </a:r>
          <a:r>
            <a:rPr lang="en" sz="1800" b="1" kern="1200" noProof="0" dirty="0" smtClean="0">
              <a:solidFill>
                <a:schemeClr val="bg1"/>
              </a:solidFill>
              <a:effectLst>
                <a:outerShdw blurRad="38100" dist="38100" dir="2700000" algn="tl">
                  <a:srgbClr val="000000">
                    <a:alpha val="43137"/>
                  </a:srgbClr>
                </a:outerShdw>
              </a:effectLst>
            </a:rPr>
            <a:t> 3</a:t>
          </a:r>
          <a:r>
            <a:rPr lang="pl-PL" sz="1800" b="1" kern="1200" noProof="0" dirty="0" smtClean="0">
              <a:solidFill>
                <a:schemeClr val="bg1"/>
              </a:solidFill>
              <a:effectLst>
                <a:outerShdw blurRad="38100" dist="38100" dir="2700000" algn="tl">
                  <a:srgbClr val="000000">
                    <a:alpha val="43137"/>
                  </a:srgbClr>
                </a:outerShdw>
              </a:effectLst>
            </a:rPr>
            <a:t>,</a:t>
          </a:r>
          <a:r>
            <a:rPr lang="en" sz="1800" b="1" kern="1200" noProof="0" dirty="0" smtClean="0">
              <a:solidFill>
                <a:schemeClr val="bg1"/>
              </a:solidFill>
              <a:effectLst>
                <a:outerShdw blurRad="38100" dist="38100" dir="2700000" algn="tl">
                  <a:srgbClr val="000000">
                    <a:alpha val="43137"/>
                  </a:srgbClr>
                </a:outerShdw>
              </a:effectLst>
            </a:rPr>
            <a:t>2-4</a:t>
          </a:r>
          <a:r>
            <a:rPr lang="en" sz="1800" b="1" kern="1200" noProof="0" dirty="0">
              <a:solidFill>
                <a:schemeClr val="bg1"/>
              </a:solidFill>
              <a:effectLst>
                <a:outerShdw blurRad="38100" dist="38100" dir="2700000" algn="tl">
                  <a:srgbClr val="000000">
                    <a:alpha val="43137"/>
                  </a:srgbClr>
                </a:outerShdw>
              </a:effectLst>
            </a:rPr>
            <a:t>; </a:t>
          </a:r>
          <a:r>
            <a:rPr lang="en" sz="1800" b="1" kern="1200" noProof="0" dirty="0" smtClean="0">
              <a:solidFill>
                <a:schemeClr val="bg1"/>
              </a:solidFill>
              <a:effectLst>
                <a:outerShdw blurRad="38100" dist="38100" dir="2700000" algn="tl">
                  <a:srgbClr val="000000">
                    <a:alpha val="43137"/>
                  </a:srgbClr>
                </a:outerShdw>
              </a:effectLst>
            </a:rPr>
            <a:t>J</a:t>
          </a:r>
          <a:r>
            <a:rPr lang="pl-PL" sz="1800" b="1" kern="1200" noProof="0" dirty="0" smtClean="0">
              <a:solidFill>
                <a:schemeClr val="bg1"/>
              </a:solidFill>
              <a:effectLst>
                <a:outerShdw blurRad="38100" dist="38100" dir="2700000" algn="tl">
                  <a:srgbClr val="000000">
                    <a:alpha val="43137"/>
                  </a:srgbClr>
                </a:outerShdw>
              </a:effectLst>
            </a:rPr>
            <a:t>oz</a:t>
          </a:r>
          <a:r>
            <a:rPr lang="en" sz="1800" b="1" kern="1200" noProof="0" dirty="0" smtClean="0">
              <a:solidFill>
                <a:schemeClr val="bg1"/>
              </a:solidFill>
              <a:effectLst>
                <a:outerShdw blurRad="38100" dist="38100" dir="2700000" algn="tl">
                  <a:srgbClr val="000000">
                    <a:alpha val="43137"/>
                  </a:srgbClr>
                </a:outerShdw>
              </a:effectLst>
            </a:rPr>
            <a:t> 5</a:t>
          </a:r>
          <a:r>
            <a:rPr lang="pl-PL" sz="1800" b="1" kern="1200" noProof="0" dirty="0" smtClean="0">
              <a:solidFill>
                <a:schemeClr val="bg1"/>
              </a:solidFill>
              <a:effectLst>
                <a:outerShdw blurRad="38100" dist="38100" dir="2700000" algn="tl">
                  <a:srgbClr val="000000">
                    <a:alpha val="43137"/>
                  </a:srgbClr>
                </a:outerShdw>
              </a:effectLst>
            </a:rPr>
            <a:t>,</a:t>
          </a:r>
          <a:r>
            <a:rPr lang="en" sz="1800" b="1" kern="1200" noProof="0" dirty="0" smtClean="0">
              <a:solidFill>
                <a:schemeClr val="bg1"/>
              </a:solidFill>
              <a:effectLst>
                <a:outerShdw blurRad="38100" dist="38100" dir="2700000" algn="tl">
                  <a:srgbClr val="000000">
                    <a:alpha val="43137"/>
                  </a:srgbClr>
                </a:outerShdw>
              </a:effectLst>
            </a:rPr>
            <a:t>13-14</a:t>
          </a:r>
          <a:r>
            <a:rPr lang="en" sz="1800" b="1" kern="1200" noProof="0" dirty="0">
              <a:solidFill>
                <a:schemeClr val="bg1"/>
              </a:solidFill>
              <a:effectLst>
                <a:outerShdw blurRad="38100" dist="38100" dir="2700000" algn="tl">
                  <a:srgbClr val="000000">
                    <a:alpha val="43137"/>
                  </a:srgbClr>
                </a:outerShdw>
              </a:effectLst>
            </a:rPr>
            <a:t>)</a:t>
          </a:r>
          <a:endParaRPr lang="en" sz="1800" kern="1200" noProof="0" dirty="0">
            <a:solidFill>
              <a:schemeClr val="bg1"/>
            </a:solidFill>
            <a:effectLst>
              <a:outerShdw blurRad="38100" dist="38100" dir="2700000" algn="tl">
                <a:srgbClr val="000000">
                  <a:alpha val="43137"/>
                </a:srgbClr>
              </a:outerShdw>
            </a:effectLst>
          </a:endParaRPr>
        </a:p>
      </dsp:txBody>
      <dsp:txXfrm>
        <a:off x="1482" y="554"/>
        <a:ext cx="3035511" cy="888413"/>
      </dsp:txXfrm>
    </dsp:sp>
    <dsp:sp modelId="{0175714B-8963-43B7-B3E3-7E67CEFA3648}">
      <dsp:nvSpPr>
        <dsp:cNvPr id="0" name=""/>
        <dsp:cNvSpPr/>
      </dsp:nvSpPr>
      <dsp:spPr>
        <a:xfrm>
          <a:off x="1482" y="933387"/>
          <a:ext cx="3035511" cy="888413"/>
        </a:xfrm>
        <a:prstGeom prst="round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pl-PL" sz="2000" b="1" kern="1200" noProof="0" dirty="0" smtClean="0">
              <a:solidFill>
                <a:schemeClr val="bg1"/>
              </a:solidFill>
              <a:effectLst>
                <a:outerShdw blurRad="38100" dist="38100" dir="2700000" algn="tl">
                  <a:srgbClr val="000000">
                    <a:alpha val="43137"/>
                  </a:srgbClr>
                </a:outerShdw>
              </a:effectLst>
            </a:rPr>
            <a:t>Poproszono ich, aby zdjęli buty                  </a:t>
          </a:r>
          <a:r>
            <a:rPr lang="en" sz="1800" b="1" kern="1200" noProof="0" dirty="0" smtClean="0">
              <a:solidFill>
                <a:schemeClr val="bg1"/>
              </a:solidFill>
              <a:effectLst>
                <a:outerShdw blurRad="38100" dist="38100" dir="2700000" algn="tl">
                  <a:srgbClr val="000000">
                    <a:alpha val="43137"/>
                  </a:srgbClr>
                </a:outerShdw>
              </a:effectLst>
            </a:rPr>
            <a:t>(</a:t>
          </a:r>
          <a:r>
            <a:rPr lang="pl-PL" sz="1800" b="1" kern="1200" noProof="0" dirty="0" err="1" smtClean="0">
              <a:solidFill>
                <a:schemeClr val="bg1"/>
              </a:solidFill>
              <a:effectLst>
                <a:outerShdw blurRad="38100" dist="38100" dir="2700000" algn="tl">
                  <a:srgbClr val="000000">
                    <a:alpha val="43137"/>
                  </a:srgbClr>
                </a:outerShdw>
              </a:effectLst>
            </a:rPr>
            <a:t>Wj</a:t>
          </a:r>
          <a:r>
            <a:rPr lang="en" sz="1800" b="1" kern="1200" noProof="0" dirty="0" smtClean="0">
              <a:solidFill>
                <a:schemeClr val="bg1"/>
              </a:solidFill>
              <a:effectLst>
                <a:outerShdw blurRad="38100" dist="38100" dir="2700000" algn="tl">
                  <a:srgbClr val="000000">
                    <a:alpha val="43137"/>
                  </a:srgbClr>
                </a:outerShdw>
              </a:effectLst>
            </a:rPr>
            <a:t> 3</a:t>
          </a:r>
          <a:r>
            <a:rPr lang="pl-PL" sz="1800" b="1" kern="1200" noProof="0" dirty="0" smtClean="0">
              <a:solidFill>
                <a:schemeClr val="bg1"/>
              </a:solidFill>
              <a:effectLst>
                <a:outerShdw blurRad="38100" dist="38100" dir="2700000" algn="tl">
                  <a:srgbClr val="000000">
                    <a:alpha val="43137"/>
                  </a:srgbClr>
                </a:outerShdw>
              </a:effectLst>
            </a:rPr>
            <a:t>,</a:t>
          </a:r>
          <a:r>
            <a:rPr lang="en" sz="1800" b="1" kern="1200" noProof="0" dirty="0" smtClean="0">
              <a:solidFill>
                <a:schemeClr val="bg1"/>
              </a:solidFill>
              <a:effectLst>
                <a:outerShdw blurRad="38100" dist="38100" dir="2700000" algn="tl">
                  <a:srgbClr val="000000">
                    <a:alpha val="43137"/>
                  </a:srgbClr>
                </a:outerShdw>
              </a:effectLst>
            </a:rPr>
            <a:t>5 </a:t>
          </a:r>
          <a:r>
            <a:rPr lang="en" sz="1800" b="1" kern="1200" noProof="0" dirty="0">
              <a:solidFill>
                <a:schemeClr val="bg1"/>
              </a:solidFill>
              <a:effectLst>
                <a:outerShdw blurRad="38100" dist="38100" dir="2700000" algn="tl">
                  <a:srgbClr val="000000">
                    <a:alpha val="43137"/>
                  </a:srgbClr>
                </a:outerShdw>
              </a:effectLst>
            </a:rPr>
            <a:t>; </a:t>
          </a:r>
          <a:r>
            <a:rPr lang="en" sz="1800" b="1" kern="1200" noProof="0" dirty="0" smtClean="0">
              <a:solidFill>
                <a:schemeClr val="bg1"/>
              </a:solidFill>
              <a:effectLst>
                <a:outerShdw blurRad="38100" dist="38100" dir="2700000" algn="tl">
                  <a:srgbClr val="000000">
                    <a:alpha val="43137"/>
                  </a:srgbClr>
                </a:outerShdw>
              </a:effectLst>
            </a:rPr>
            <a:t>J</a:t>
          </a:r>
          <a:r>
            <a:rPr lang="pl-PL" sz="1800" b="1" kern="1200" noProof="0" dirty="0" smtClean="0">
              <a:solidFill>
                <a:schemeClr val="bg1"/>
              </a:solidFill>
              <a:effectLst>
                <a:outerShdw blurRad="38100" dist="38100" dir="2700000" algn="tl">
                  <a:srgbClr val="000000">
                    <a:alpha val="43137"/>
                  </a:srgbClr>
                </a:outerShdw>
              </a:effectLst>
            </a:rPr>
            <a:t>oz</a:t>
          </a:r>
          <a:r>
            <a:rPr lang="en" sz="1800" b="1" kern="1200" noProof="0" dirty="0" smtClean="0">
              <a:solidFill>
                <a:schemeClr val="bg1"/>
              </a:solidFill>
              <a:effectLst>
                <a:outerShdw blurRad="38100" dist="38100" dir="2700000" algn="tl">
                  <a:srgbClr val="000000">
                    <a:alpha val="43137"/>
                  </a:srgbClr>
                </a:outerShdw>
              </a:effectLst>
            </a:rPr>
            <a:t> 5</a:t>
          </a:r>
          <a:r>
            <a:rPr lang="pl-PL" sz="1800" b="1" kern="1200" noProof="0" dirty="0" smtClean="0">
              <a:solidFill>
                <a:schemeClr val="bg1"/>
              </a:solidFill>
              <a:effectLst>
                <a:outerShdw blurRad="38100" dist="38100" dir="2700000" algn="tl">
                  <a:srgbClr val="000000">
                    <a:alpha val="43137"/>
                  </a:srgbClr>
                </a:outerShdw>
              </a:effectLst>
            </a:rPr>
            <a:t>,</a:t>
          </a:r>
          <a:r>
            <a:rPr lang="en" sz="1800" b="1" kern="1200" noProof="0" dirty="0" smtClean="0">
              <a:solidFill>
                <a:schemeClr val="bg1"/>
              </a:solidFill>
              <a:effectLst>
                <a:outerShdw blurRad="38100" dist="38100" dir="2700000" algn="tl">
                  <a:srgbClr val="000000">
                    <a:alpha val="43137"/>
                  </a:srgbClr>
                </a:outerShdw>
              </a:effectLst>
            </a:rPr>
            <a:t>15</a:t>
          </a:r>
          <a:r>
            <a:rPr lang="en" sz="1800" b="1" kern="1200" noProof="0" dirty="0">
              <a:solidFill>
                <a:schemeClr val="bg1"/>
              </a:solidFill>
              <a:effectLst>
                <a:outerShdw blurRad="38100" dist="38100" dir="2700000" algn="tl">
                  <a:srgbClr val="000000">
                    <a:alpha val="43137"/>
                  </a:srgbClr>
                </a:outerShdw>
              </a:effectLst>
            </a:rPr>
            <a:t>)</a:t>
          </a:r>
          <a:endParaRPr lang="en" sz="1800" kern="1200" noProof="0" dirty="0">
            <a:solidFill>
              <a:schemeClr val="bg1"/>
            </a:solidFill>
            <a:effectLst>
              <a:outerShdw blurRad="38100" dist="38100" dir="2700000" algn="tl">
                <a:srgbClr val="000000">
                  <a:alpha val="43137"/>
                </a:srgbClr>
              </a:outerShdw>
            </a:effectLst>
          </a:endParaRPr>
        </a:p>
      </dsp:txBody>
      <dsp:txXfrm>
        <a:off x="1482" y="933387"/>
        <a:ext cx="3035511" cy="888413"/>
      </dsp:txXfrm>
    </dsp:sp>
    <dsp:sp modelId="{144C8132-1BCB-47B1-9BA5-6C7196E0882D}">
      <dsp:nvSpPr>
        <dsp:cNvPr id="0" name=""/>
        <dsp:cNvSpPr/>
      </dsp:nvSpPr>
      <dsp:spPr>
        <a:xfrm>
          <a:off x="1482" y="1866221"/>
          <a:ext cx="3035511" cy="888413"/>
        </a:xfrm>
        <a:prstGeom prst="roundRect">
          <a:avLst/>
        </a:prstGeom>
        <a:solidFill>
          <a:schemeClr val="accent4">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pl-PL" sz="2000" b="1" kern="1200" noProof="0" dirty="0" smtClean="0">
              <a:solidFill>
                <a:schemeClr val="bg1"/>
              </a:solidFill>
              <a:effectLst>
                <a:outerShdw blurRad="38100" dist="38100" dir="2700000" algn="tl">
                  <a:srgbClr val="000000">
                    <a:alpha val="43137"/>
                  </a:srgbClr>
                </a:outerShdw>
              </a:effectLst>
            </a:rPr>
            <a:t>Bóg obiecał im, że będzie z nimi</a:t>
          </a:r>
          <a:r>
            <a:rPr lang="en" sz="2000" b="1" kern="1200" noProof="0" dirty="0" smtClean="0">
              <a:solidFill>
                <a:schemeClr val="bg1"/>
              </a:solidFill>
              <a:effectLst>
                <a:outerShdw blurRad="38100" dist="38100" dir="2700000" algn="tl">
                  <a:srgbClr val="000000">
                    <a:alpha val="43137"/>
                  </a:srgbClr>
                </a:outerShdw>
              </a:effectLst>
            </a:rPr>
            <a:t> </a:t>
          </a:r>
          <a:r>
            <a:rPr lang="en" sz="1800" b="1" kern="1200" noProof="0" dirty="0" smtClean="0">
              <a:solidFill>
                <a:schemeClr val="bg1"/>
              </a:solidFill>
              <a:effectLst>
                <a:outerShdw blurRad="38100" dist="38100" dir="2700000" algn="tl">
                  <a:srgbClr val="000000">
                    <a:alpha val="43137"/>
                  </a:srgbClr>
                </a:outerShdw>
              </a:effectLst>
            </a:rPr>
            <a:t>(</a:t>
          </a:r>
          <a:r>
            <a:rPr lang="pl-PL" sz="1800" b="1" kern="1200" noProof="0" dirty="0" err="1" smtClean="0">
              <a:solidFill>
                <a:schemeClr val="bg1"/>
              </a:solidFill>
              <a:effectLst>
                <a:outerShdw blurRad="38100" dist="38100" dir="2700000" algn="tl">
                  <a:srgbClr val="000000">
                    <a:alpha val="43137"/>
                  </a:srgbClr>
                </a:outerShdw>
              </a:effectLst>
            </a:rPr>
            <a:t>Wj</a:t>
          </a:r>
          <a:r>
            <a:rPr lang="en" sz="1800" b="1" kern="1200" noProof="0" dirty="0" smtClean="0">
              <a:solidFill>
                <a:schemeClr val="bg1"/>
              </a:solidFill>
              <a:effectLst>
                <a:outerShdw blurRad="38100" dist="38100" dir="2700000" algn="tl">
                  <a:srgbClr val="000000">
                    <a:alpha val="43137"/>
                  </a:srgbClr>
                </a:outerShdw>
              </a:effectLst>
            </a:rPr>
            <a:t> 3</a:t>
          </a:r>
          <a:r>
            <a:rPr lang="pl-PL" sz="1800" b="1" kern="1200" noProof="0" dirty="0" smtClean="0">
              <a:solidFill>
                <a:schemeClr val="bg1"/>
              </a:solidFill>
              <a:effectLst>
                <a:outerShdw blurRad="38100" dist="38100" dir="2700000" algn="tl">
                  <a:srgbClr val="000000">
                    <a:alpha val="43137"/>
                  </a:srgbClr>
                </a:outerShdw>
              </a:effectLst>
            </a:rPr>
            <a:t>,</a:t>
          </a:r>
          <a:r>
            <a:rPr lang="en" sz="1800" b="1" kern="1200" noProof="0" dirty="0" smtClean="0">
              <a:solidFill>
                <a:schemeClr val="bg1"/>
              </a:solidFill>
              <a:effectLst>
                <a:outerShdw blurRad="38100" dist="38100" dir="2700000" algn="tl">
                  <a:srgbClr val="000000">
                    <a:alpha val="43137"/>
                  </a:srgbClr>
                </a:outerShdw>
              </a:effectLst>
            </a:rPr>
            <a:t>12</a:t>
          </a:r>
          <a:r>
            <a:rPr lang="en" sz="1800" b="1" kern="1200" noProof="0" dirty="0">
              <a:solidFill>
                <a:schemeClr val="bg1"/>
              </a:solidFill>
              <a:effectLst>
                <a:outerShdw blurRad="38100" dist="38100" dir="2700000" algn="tl">
                  <a:srgbClr val="000000">
                    <a:alpha val="43137"/>
                  </a:srgbClr>
                </a:outerShdw>
              </a:effectLst>
            </a:rPr>
            <a:t>; </a:t>
          </a:r>
          <a:r>
            <a:rPr lang="en" sz="1800" b="1" kern="1200" noProof="0" dirty="0" smtClean="0">
              <a:solidFill>
                <a:schemeClr val="bg1"/>
              </a:solidFill>
              <a:effectLst>
                <a:outerShdw blurRad="38100" dist="38100" dir="2700000" algn="tl">
                  <a:srgbClr val="000000">
                    <a:alpha val="43137"/>
                  </a:srgbClr>
                </a:outerShdw>
              </a:effectLst>
            </a:rPr>
            <a:t>J</a:t>
          </a:r>
          <a:r>
            <a:rPr lang="pl-PL" sz="1800" b="1" kern="1200" noProof="0" dirty="0" smtClean="0">
              <a:solidFill>
                <a:schemeClr val="bg1"/>
              </a:solidFill>
              <a:effectLst>
                <a:outerShdw blurRad="38100" dist="38100" dir="2700000" algn="tl">
                  <a:srgbClr val="000000">
                    <a:alpha val="43137"/>
                  </a:srgbClr>
                </a:outerShdw>
              </a:effectLst>
            </a:rPr>
            <a:t>oz</a:t>
          </a:r>
          <a:r>
            <a:rPr lang="en" sz="1800" b="1" kern="1200" noProof="0" dirty="0" smtClean="0">
              <a:solidFill>
                <a:schemeClr val="bg1"/>
              </a:solidFill>
              <a:effectLst>
                <a:outerShdw blurRad="38100" dist="38100" dir="2700000" algn="tl">
                  <a:srgbClr val="000000">
                    <a:alpha val="43137"/>
                  </a:srgbClr>
                </a:outerShdw>
              </a:effectLst>
            </a:rPr>
            <a:t> 1</a:t>
          </a:r>
          <a:r>
            <a:rPr lang="pl-PL" sz="1800" b="1" kern="1200" noProof="0" dirty="0" smtClean="0">
              <a:solidFill>
                <a:schemeClr val="bg1"/>
              </a:solidFill>
              <a:effectLst>
                <a:outerShdw blurRad="38100" dist="38100" dir="2700000" algn="tl">
                  <a:srgbClr val="000000">
                    <a:alpha val="43137"/>
                  </a:srgbClr>
                </a:outerShdw>
              </a:effectLst>
            </a:rPr>
            <a:t>,</a:t>
          </a:r>
          <a:r>
            <a:rPr lang="en" sz="1800" b="1" kern="1200" noProof="0" dirty="0" smtClean="0">
              <a:solidFill>
                <a:schemeClr val="bg1"/>
              </a:solidFill>
              <a:effectLst>
                <a:outerShdw blurRad="38100" dist="38100" dir="2700000" algn="tl">
                  <a:srgbClr val="000000">
                    <a:alpha val="43137"/>
                  </a:srgbClr>
                </a:outerShdw>
              </a:effectLst>
            </a:rPr>
            <a:t>5</a:t>
          </a:r>
          <a:r>
            <a:rPr lang="en" sz="1800" b="1" kern="1200" noProof="0" dirty="0">
              <a:solidFill>
                <a:schemeClr val="bg1"/>
              </a:solidFill>
              <a:effectLst>
                <a:outerShdw blurRad="38100" dist="38100" dir="2700000" algn="tl">
                  <a:srgbClr val="000000">
                    <a:alpha val="43137"/>
                  </a:srgbClr>
                </a:outerShdw>
              </a:effectLst>
            </a:rPr>
            <a:t>)</a:t>
          </a:r>
          <a:endParaRPr lang="en" sz="1800" kern="1200" noProof="0" dirty="0">
            <a:solidFill>
              <a:schemeClr val="bg1"/>
            </a:solidFill>
            <a:effectLst>
              <a:outerShdw blurRad="38100" dist="38100" dir="2700000" algn="tl">
                <a:srgbClr val="000000">
                  <a:alpha val="43137"/>
                </a:srgbClr>
              </a:outerShdw>
            </a:effectLst>
          </a:endParaRPr>
        </a:p>
      </dsp:txBody>
      <dsp:txXfrm>
        <a:off x="1482" y="1866221"/>
        <a:ext cx="3035511" cy="888413"/>
      </dsp:txXfrm>
    </dsp:sp>
    <dsp:sp modelId="{014199BF-6FDE-44AA-97A9-E90C9F001B98}">
      <dsp:nvSpPr>
        <dsp:cNvPr id="0" name=""/>
        <dsp:cNvSpPr/>
      </dsp:nvSpPr>
      <dsp:spPr>
        <a:xfrm>
          <a:off x="1482" y="2799055"/>
          <a:ext cx="3035511" cy="888413"/>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pl-PL" sz="2000" b="1" kern="1200" noProof="0" dirty="0" smtClean="0">
              <a:solidFill>
                <a:schemeClr val="bg1"/>
              </a:solidFill>
              <a:effectLst>
                <a:outerShdw blurRad="38100" dist="38100" dir="2700000" algn="tl">
                  <a:srgbClr val="000000">
                    <a:alpha val="43137"/>
                  </a:srgbClr>
                </a:outerShdw>
              </a:effectLst>
            </a:rPr>
            <a:t>Świętowali Paschę</a:t>
          </a:r>
          <a:r>
            <a:rPr lang="en" sz="2000" b="1" kern="1200" noProof="0" dirty="0">
              <a:solidFill>
                <a:schemeClr val="bg1"/>
              </a:solidFill>
              <a:effectLst>
                <a:outerShdw blurRad="38100" dist="38100" dir="2700000" algn="tl">
                  <a:srgbClr val="000000">
                    <a:alpha val="43137"/>
                  </a:srgbClr>
                </a:outerShdw>
              </a:effectLst>
            </a:rPr>
            <a:t/>
          </a:r>
          <a:br>
            <a:rPr lang="en" sz="2000" b="1" kern="1200" noProof="0" dirty="0">
              <a:solidFill>
                <a:schemeClr val="bg1"/>
              </a:solidFill>
              <a:effectLst>
                <a:outerShdw blurRad="38100" dist="38100" dir="2700000" algn="tl">
                  <a:srgbClr val="000000">
                    <a:alpha val="43137"/>
                  </a:srgbClr>
                </a:outerShdw>
              </a:effectLst>
            </a:rPr>
          </a:br>
          <a:r>
            <a:rPr lang="en" sz="1800" b="1" kern="1200" noProof="0" dirty="0" smtClean="0">
              <a:solidFill>
                <a:schemeClr val="bg1"/>
              </a:solidFill>
              <a:effectLst>
                <a:outerShdw blurRad="38100" dist="38100" dir="2700000" algn="tl">
                  <a:srgbClr val="000000">
                    <a:alpha val="43137"/>
                  </a:srgbClr>
                </a:outerShdw>
              </a:effectLst>
            </a:rPr>
            <a:t>(</a:t>
          </a:r>
          <a:r>
            <a:rPr lang="pl-PL" sz="1800" b="1" kern="1200" noProof="0" dirty="0" err="1" smtClean="0">
              <a:solidFill>
                <a:schemeClr val="bg1"/>
              </a:solidFill>
              <a:effectLst>
                <a:outerShdw blurRad="38100" dist="38100" dir="2700000" algn="tl">
                  <a:srgbClr val="000000">
                    <a:alpha val="43137"/>
                  </a:srgbClr>
                </a:outerShdw>
              </a:effectLst>
            </a:rPr>
            <a:t>Wj</a:t>
          </a:r>
          <a:r>
            <a:rPr lang="en" sz="1800" b="1" kern="1200" noProof="0" dirty="0" smtClean="0">
              <a:solidFill>
                <a:schemeClr val="bg1"/>
              </a:solidFill>
              <a:effectLst>
                <a:outerShdw blurRad="38100" dist="38100" dir="2700000" algn="tl">
                  <a:srgbClr val="000000">
                    <a:alpha val="43137"/>
                  </a:srgbClr>
                </a:outerShdw>
              </a:effectLst>
            </a:rPr>
            <a:t> 12</a:t>
          </a:r>
          <a:r>
            <a:rPr lang="pl-PL" sz="1800" b="1" kern="1200" noProof="0" dirty="0" smtClean="0">
              <a:solidFill>
                <a:schemeClr val="bg1"/>
              </a:solidFill>
              <a:effectLst>
                <a:outerShdw blurRad="38100" dist="38100" dir="2700000" algn="tl">
                  <a:srgbClr val="000000">
                    <a:alpha val="43137"/>
                  </a:srgbClr>
                </a:outerShdw>
              </a:effectLst>
            </a:rPr>
            <a:t>,</a:t>
          </a:r>
          <a:r>
            <a:rPr lang="en" sz="1800" b="1" kern="1200" noProof="0" dirty="0" smtClean="0">
              <a:solidFill>
                <a:schemeClr val="bg1"/>
              </a:solidFill>
              <a:effectLst>
                <a:outerShdw blurRad="38100" dist="38100" dir="2700000" algn="tl">
                  <a:srgbClr val="000000">
                    <a:alpha val="43137"/>
                  </a:srgbClr>
                </a:outerShdw>
              </a:effectLst>
            </a:rPr>
            <a:t>21-23</a:t>
          </a:r>
          <a:r>
            <a:rPr lang="en" sz="1800" b="1" kern="1200" noProof="0" dirty="0">
              <a:solidFill>
                <a:schemeClr val="bg1"/>
              </a:solidFill>
              <a:effectLst>
                <a:outerShdw blurRad="38100" dist="38100" dir="2700000" algn="tl">
                  <a:srgbClr val="000000">
                    <a:alpha val="43137"/>
                  </a:srgbClr>
                </a:outerShdw>
              </a:effectLst>
            </a:rPr>
            <a:t>; </a:t>
          </a:r>
          <a:r>
            <a:rPr lang="en" sz="1800" b="1" kern="1200" noProof="0" dirty="0" smtClean="0">
              <a:solidFill>
                <a:schemeClr val="bg1"/>
              </a:solidFill>
              <a:effectLst>
                <a:outerShdw blurRad="38100" dist="38100" dir="2700000" algn="tl">
                  <a:srgbClr val="000000">
                    <a:alpha val="43137"/>
                  </a:srgbClr>
                </a:outerShdw>
              </a:effectLst>
            </a:rPr>
            <a:t>J</a:t>
          </a:r>
          <a:r>
            <a:rPr lang="pl-PL" sz="1800" b="1" kern="1200" noProof="0" dirty="0" smtClean="0">
              <a:solidFill>
                <a:schemeClr val="bg1"/>
              </a:solidFill>
              <a:effectLst>
                <a:outerShdw blurRad="38100" dist="38100" dir="2700000" algn="tl">
                  <a:srgbClr val="000000">
                    <a:alpha val="43137"/>
                  </a:srgbClr>
                </a:outerShdw>
              </a:effectLst>
            </a:rPr>
            <a:t>oz</a:t>
          </a:r>
          <a:r>
            <a:rPr lang="en" sz="1800" b="1" kern="1200" noProof="0" dirty="0" smtClean="0">
              <a:solidFill>
                <a:schemeClr val="bg1"/>
              </a:solidFill>
              <a:effectLst>
                <a:outerShdw blurRad="38100" dist="38100" dir="2700000" algn="tl">
                  <a:srgbClr val="000000">
                    <a:alpha val="43137"/>
                  </a:srgbClr>
                </a:outerShdw>
              </a:effectLst>
            </a:rPr>
            <a:t> 5</a:t>
          </a:r>
          <a:r>
            <a:rPr lang="pl-PL" sz="1800" b="1" kern="1200" noProof="0" dirty="0" smtClean="0">
              <a:solidFill>
                <a:schemeClr val="bg1"/>
              </a:solidFill>
              <a:effectLst>
                <a:outerShdw blurRad="38100" dist="38100" dir="2700000" algn="tl">
                  <a:srgbClr val="000000">
                    <a:alpha val="43137"/>
                  </a:srgbClr>
                </a:outerShdw>
              </a:effectLst>
            </a:rPr>
            <a:t>,</a:t>
          </a:r>
          <a:r>
            <a:rPr lang="en" sz="1800" b="1" kern="1200" noProof="0" dirty="0" smtClean="0">
              <a:solidFill>
                <a:schemeClr val="bg1"/>
              </a:solidFill>
              <a:effectLst>
                <a:outerShdw blurRad="38100" dist="38100" dir="2700000" algn="tl">
                  <a:srgbClr val="000000">
                    <a:alpha val="43137"/>
                  </a:srgbClr>
                </a:outerShdw>
              </a:effectLst>
            </a:rPr>
            <a:t>10</a:t>
          </a:r>
          <a:r>
            <a:rPr lang="en" sz="1800" b="1" kern="1200" noProof="0" dirty="0">
              <a:solidFill>
                <a:schemeClr val="bg1"/>
              </a:solidFill>
              <a:effectLst>
                <a:outerShdw blurRad="38100" dist="38100" dir="2700000" algn="tl">
                  <a:srgbClr val="000000">
                    <a:alpha val="43137"/>
                  </a:srgbClr>
                </a:outerShdw>
              </a:effectLst>
            </a:rPr>
            <a:t>)</a:t>
          </a:r>
          <a:endParaRPr lang="en" sz="1800" kern="1200" noProof="0" dirty="0">
            <a:solidFill>
              <a:schemeClr val="bg1"/>
            </a:solidFill>
            <a:effectLst>
              <a:outerShdw blurRad="38100" dist="38100" dir="2700000" algn="tl">
                <a:srgbClr val="000000">
                  <a:alpha val="43137"/>
                </a:srgbClr>
              </a:outerShdw>
            </a:effectLst>
          </a:endParaRPr>
        </a:p>
      </dsp:txBody>
      <dsp:txXfrm>
        <a:off x="1482" y="2799055"/>
        <a:ext cx="3035511" cy="888413"/>
      </dsp:txXfrm>
    </dsp:sp>
    <dsp:sp modelId="{C6AB6286-A3FE-4354-A6F9-4E877A87D1F4}">
      <dsp:nvSpPr>
        <dsp:cNvPr id="0" name=""/>
        <dsp:cNvSpPr/>
      </dsp:nvSpPr>
      <dsp:spPr>
        <a:xfrm>
          <a:off x="1482" y="3731889"/>
          <a:ext cx="3035511" cy="888413"/>
        </a:xfrm>
        <a:prstGeom prst="round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pl-PL" sz="2000" b="1" kern="1200" noProof="0" dirty="0" smtClean="0">
              <a:solidFill>
                <a:schemeClr val="bg1"/>
              </a:solidFill>
              <a:effectLst>
                <a:outerShdw blurRad="38100" dist="38100" dir="2700000" algn="tl">
                  <a:srgbClr val="000000">
                    <a:alpha val="43137"/>
                  </a:srgbClr>
                </a:outerShdw>
              </a:effectLst>
            </a:rPr>
            <a:t>Przeszli przez wodę po suchym lądzie</a:t>
          </a:r>
          <a:r>
            <a:rPr lang="en" sz="2000" b="1" kern="1200" noProof="0" dirty="0">
              <a:solidFill>
                <a:schemeClr val="bg1"/>
              </a:solidFill>
              <a:effectLst>
                <a:outerShdw blurRad="38100" dist="38100" dir="2700000" algn="tl">
                  <a:srgbClr val="000000">
                    <a:alpha val="43137"/>
                  </a:srgbClr>
                </a:outerShdw>
              </a:effectLst>
            </a:rPr>
            <a:t/>
          </a:r>
          <a:br>
            <a:rPr lang="en" sz="2000" b="1" kern="1200" noProof="0" dirty="0">
              <a:solidFill>
                <a:schemeClr val="bg1"/>
              </a:solidFill>
              <a:effectLst>
                <a:outerShdw blurRad="38100" dist="38100" dir="2700000" algn="tl">
                  <a:srgbClr val="000000">
                    <a:alpha val="43137"/>
                  </a:srgbClr>
                </a:outerShdw>
              </a:effectLst>
            </a:rPr>
          </a:br>
          <a:r>
            <a:rPr lang="en" sz="1600" b="1" kern="1200" noProof="0" dirty="0" smtClean="0">
              <a:solidFill>
                <a:schemeClr val="bg1"/>
              </a:solidFill>
              <a:effectLst>
                <a:outerShdw blurRad="38100" dist="38100" dir="2700000" algn="tl">
                  <a:srgbClr val="000000">
                    <a:alpha val="43137"/>
                  </a:srgbClr>
                </a:outerShdw>
              </a:effectLst>
            </a:rPr>
            <a:t>(</a:t>
          </a:r>
          <a:r>
            <a:rPr lang="pl-PL" sz="1600" b="1" kern="1200" noProof="0" dirty="0" err="1" smtClean="0">
              <a:solidFill>
                <a:schemeClr val="bg1"/>
              </a:solidFill>
              <a:effectLst>
                <a:outerShdw blurRad="38100" dist="38100" dir="2700000" algn="tl">
                  <a:srgbClr val="000000">
                    <a:alpha val="43137"/>
                  </a:srgbClr>
                </a:outerShdw>
              </a:effectLst>
            </a:rPr>
            <a:t>Wj</a:t>
          </a:r>
          <a:r>
            <a:rPr lang="en" sz="1600" b="1" kern="1200" noProof="0" dirty="0" smtClean="0">
              <a:solidFill>
                <a:schemeClr val="bg1"/>
              </a:solidFill>
              <a:effectLst>
                <a:outerShdw blurRad="38100" dist="38100" dir="2700000" algn="tl">
                  <a:srgbClr val="000000">
                    <a:alpha val="43137"/>
                  </a:srgbClr>
                </a:outerShdw>
              </a:effectLst>
            </a:rPr>
            <a:t> 14</a:t>
          </a:r>
          <a:r>
            <a:rPr lang="pl-PL" sz="1600" b="1" kern="1200" noProof="0" dirty="0" smtClean="0">
              <a:solidFill>
                <a:schemeClr val="bg1"/>
              </a:solidFill>
              <a:effectLst>
                <a:outerShdw blurRad="38100" dist="38100" dir="2700000" algn="tl">
                  <a:srgbClr val="000000">
                    <a:alpha val="43137"/>
                  </a:srgbClr>
                </a:outerShdw>
              </a:effectLst>
            </a:rPr>
            <a:t>,</a:t>
          </a:r>
          <a:r>
            <a:rPr lang="en" sz="1600" b="1" kern="1200" noProof="0" dirty="0" smtClean="0">
              <a:solidFill>
                <a:schemeClr val="bg1"/>
              </a:solidFill>
              <a:effectLst>
                <a:outerShdw blurRad="38100" dist="38100" dir="2700000" algn="tl">
                  <a:srgbClr val="000000">
                    <a:alpha val="43137"/>
                  </a:srgbClr>
                </a:outerShdw>
              </a:effectLst>
            </a:rPr>
            <a:t>21-22</a:t>
          </a:r>
          <a:r>
            <a:rPr lang="en" sz="1600" b="1" kern="1200" noProof="0" dirty="0">
              <a:solidFill>
                <a:schemeClr val="bg1"/>
              </a:solidFill>
              <a:effectLst>
                <a:outerShdw blurRad="38100" dist="38100" dir="2700000" algn="tl">
                  <a:srgbClr val="000000">
                    <a:alpha val="43137"/>
                  </a:srgbClr>
                </a:outerShdw>
              </a:effectLst>
            </a:rPr>
            <a:t>; </a:t>
          </a:r>
          <a:r>
            <a:rPr lang="en" sz="1600" b="1" kern="1200" noProof="0" dirty="0" smtClean="0">
              <a:solidFill>
                <a:schemeClr val="bg1"/>
              </a:solidFill>
              <a:effectLst>
                <a:outerShdw blurRad="38100" dist="38100" dir="2700000" algn="tl">
                  <a:srgbClr val="000000">
                    <a:alpha val="43137"/>
                  </a:srgbClr>
                </a:outerShdw>
              </a:effectLst>
            </a:rPr>
            <a:t>J</a:t>
          </a:r>
          <a:r>
            <a:rPr lang="pl-PL" sz="1600" b="1" kern="1200" noProof="0" dirty="0" smtClean="0">
              <a:solidFill>
                <a:schemeClr val="bg1"/>
              </a:solidFill>
              <a:effectLst>
                <a:outerShdw blurRad="38100" dist="38100" dir="2700000" algn="tl">
                  <a:srgbClr val="000000">
                    <a:alpha val="43137"/>
                  </a:srgbClr>
                </a:outerShdw>
              </a:effectLst>
            </a:rPr>
            <a:t>oz</a:t>
          </a:r>
          <a:r>
            <a:rPr lang="en" sz="1600" b="1" kern="1200" noProof="0" dirty="0" smtClean="0">
              <a:solidFill>
                <a:schemeClr val="bg1"/>
              </a:solidFill>
              <a:effectLst>
                <a:outerShdw blurRad="38100" dist="38100" dir="2700000" algn="tl">
                  <a:srgbClr val="000000">
                    <a:alpha val="43137"/>
                  </a:srgbClr>
                </a:outerShdw>
              </a:effectLst>
            </a:rPr>
            <a:t> 3</a:t>
          </a:r>
          <a:r>
            <a:rPr lang="pl-PL" sz="1600" b="1" kern="1200" noProof="0" dirty="0" smtClean="0">
              <a:solidFill>
                <a:schemeClr val="bg1"/>
              </a:solidFill>
              <a:effectLst>
                <a:outerShdw blurRad="38100" dist="38100" dir="2700000" algn="tl">
                  <a:srgbClr val="000000">
                    <a:alpha val="43137"/>
                  </a:srgbClr>
                </a:outerShdw>
              </a:effectLst>
            </a:rPr>
            <a:t>,</a:t>
          </a:r>
          <a:r>
            <a:rPr lang="en" sz="1600" b="1" kern="1200" noProof="0" dirty="0" smtClean="0">
              <a:solidFill>
                <a:schemeClr val="bg1"/>
              </a:solidFill>
              <a:effectLst>
                <a:outerShdw blurRad="38100" dist="38100" dir="2700000" algn="tl">
                  <a:srgbClr val="000000">
                    <a:alpha val="43137"/>
                  </a:srgbClr>
                </a:outerShdw>
              </a:effectLst>
            </a:rPr>
            <a:t>14-17</a:t>
          </a:r>
          <a:r>
            <a:rPr lang="en" sz="1600" b="1" kern="1200" noProof="0" dirty="0">
              <a:solidFill>
                <a:schemeClr val="bg1"/>
              </a:solidFill>
              <a:effectLst>
                <a:outerShdw blurRad="38100" dist="38100" dir="2700000" algn="tl">
                  <a:srgbClr val="000000">
                    <a:alpha val="43137"/>
                  </a:srgbClr>
                </a:outerShdw>
              </a:effectLst>
            </a:rPr>
            <a:t>)</a:t>
          </a:r>
          <a:endParaRPr lang="en" sz="1600" kern="1200" noProof="0" dirty="0">
            <a:solidFill>
              <a:schemeClr val="bg1"/>
            </a:solidFill>
            <a:effectLst>
              <a:outerShdw blurRad="38100" dist="38100" dir="2700000" algn="tl">
                <a:srgbClr val="000000">
                  <a:alpha val="43137"/>
                </a:srgbClr>
              </a:outerShdw>
            </a:effectLst>
          </a:endParaRPr>
        </a:p>
      </dsp:txBody>
      <dsp:txXfrm>
        <a:off x="1482" y="3731889"/>
        <a:ext cx="3035511" cy="888413"/>
      </dsp:txXfrm>
    </dsp:sp>
    <dsp:sp modelId="{C3FA82F2-280A-4289-9BB4-7240EEF6ADDA}">
      <dsp:nvSpPr>
        <dsp:cNvPr id="0" name=""/>
        <dsp:cNvSpPr/>
      </dsp:nvSpPr>
      <dsp:spPr>
        <a:xfrm>
          <a:off x="1482" y="4664722"/>
          <a:ext cx="3035511" cy="888413"/>
        </a:xfrm>
        <a:prstGeom prst="roundRect">
          <a:avLst/>
        </a:prstGeom>
        <a:solidFill>
          <a:schemeClr val="accent2">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pl-PL" sz="1800" b="1" kern="1200" noProof="0" dirty="0" smtClean="0">
              <a:solidFill>
                <a:schemeClr val="bg1"/>
              </a:solidFill>
              <a:effectLst>
                <a:outerShdw blurRad="38100" dist="38100" dir="2700000" algn="tl">
                  <a:srgbClr val="000000">
                    <a:alpha val="43137"/>
                  </a:srgbClr>
                </a:outerShdw>
              </a:effectLst>
            </a:rPr>
            <a:t>Z jednym przyszła manna, z drugim ustała</a:t>
          </a:r>
          <a:r>
            <a:rPr lang="en" sz="1800" b="1" kern="1200" noProof="0" dirty="0">
              <a:solidFill>
                <a:schemeClr val="bg1"/>
              </a:solidFill>
              <a:effectLst>
                <a:outerShdw blurRad="38100" dist="38100" dir="2700000" algn="tl">
                  <a:srgbClr val="000000">
                    <a:alpha val="43137"/>
                  </a:srgbClr>
                </a:outerShdw>
              </a:effectLst>
            </a:rPr>
            <a:t/>
          </a:r>
          <a:br>
            <a:rPr lang="en" sz="1800" b="1" kern="1200" noProof="0" dirty="0">
              <a:solidFill>
                <a:schemeClr val="bg1"/>
              </a:solidFill>
              <a:effectLst>
                <a:outerShdw blurRad="38100" dist="38100" dir="2700000" algn="tl">
                  <a:srgbClr val="000000">
                    <a:alpha val="43137"/>
                  </a:srgbClr>
                </a:outerShdw>
              </a:effectLst>
            </a:rPr>
          </a:br>
          <a:r>
            <a:rPr lang="en" sz="1700" b="1" kern="1200" noProof="0" dirty="0" smtClean="0">
              <a:solidFill>
                <a:schemeClr val="bg1"/>
              </a:solidFill>
              <a:effectLst>
                <a:outerShdw blurRad="38100" dist="38100" dir="2700000" algn="tl">
                  <a:srgbClr val="000000">
                    <a:alpha val="43137"/>
                  </a:srgbClr>
                </a:outerShdw>
              </a:effectLst>
            </a:rPr>
            <a:t>(</a:t>
          </a:r>
          <a:r>
            <a:rPr lang="pl-PL" sz="1700" b="1" kern="1200" noProof="0" dirty="0" err="1" smtClean="0">
              <a:solidFill>
                <a:schemeClr val="bg1"/>
              </a:solidFill>
              <a:effectLst>
                <a:outerShdw blurRad="38100" dist="38100" dir="2700000" algn="tl">
                  <a:srgbClr val="000000">
                    <a:alpha val="43137"/>
                  </a:srgbClr>
                </a:outerShdw>
              </a:effectLst>
            </a:rPr>
            <a:t>Wj</a:t>
          </a:r>
          <a:r>
            <a:rPr lang="en" sz="1700" b="1" kern="1200" noProof="0" dirty="0" smtClean="0">
              <a:solidFill>
                <a:schemeClr val="bg1"/>
              </a:solidFill>
              <a:effectLst>
                <a:outerShdw blurRad="38100" dist="38100" dir="2700000" algn="tl">
                  <a:srgbClr val="000000">
                    <a:alpha val="43137"/>
                  </a:srgbClr>
                </a:outerShdw>
              </a:effectLst>
            </a:rPr>
            <a:t> 16</a:t>
          </a:r>
          <a:r>
            <a:rPr lang="pl-PL" sz="1700" b="1" kern="1200" noProof="0" dirty="0" smtClean="0">
              <a:solidFill>
                <a:schemeClr val="bg1"/>
              </a:solidFill>
              <a:effectLst>
                <a:outerShdw blurRad="38100" dist="38100" dir="2700000" algn="tl">
                  <a:srgbClr val="000000">
                    <a:alpha val="43137"/>
                  </a:srgbClr>
                </a:outerShdw>
              </a:effectLst>
            </a:rPr>
            <a:t>,</a:t>
          </a:r>
          <a:r>
            <a:rPr lang="en" sz="1700" b="1" kern="1200" noProof="0" dirty="0" smtClean="0">
              <a:solidFill>
                <a:schemeClr val="bg1"/>
              </a:solidFill>
              <a:effectLst>
                <a:outerShdw blurRad="38100" dist="38100" dir="2700000" algn="tl">
                  <a:srgbClr val="000000">
                    <a:alpha val="43137"/>
                  </a:srgbClr>
                </a:outerShdw>
              </a:effectLst>
            </a:rPr>
            <a:t>4-5</a:t>
          </a:r>
          <a:r>
            <a:rPr lang="pl-PL" sz="1700" b="1" kern="1200" noProof="0" dirty="0" smtClean="0">
              <a:solidFill>
                <a:schemeClr val="bg1"/>
              </a:solidFill>
              <a:effectLst>
                <a:outerShdw blurRad="38100" dist="38100" dir="2700000" algn="tl">
                  <a:srgbClr val="000000">
                    <a:alpha val="43137"/>
                  </a:srgbClr>
                </a:outerShdw>
              </a:effectLst>
            </a:rPr>
            <a:t>.</a:t>
          </a:r>
          <a:r>
            <a:rPr lang="en" sz="1700" b="1" kern="1200" noProof="0" dirty="0" smtClean="0">
              <a:solidFill>
                <a:schemeClr val="bg1"/>
              </a:solidFill>
              <a:effectLst>
                <a:outerShdw blurRad="38100" dist="38100" dir="2700000" algn="tl">
                  <a:srgbClr val="000000">
                    <a:alpha val="43137"/>
                  </a:srgbClr>
                </a:outerShdw>
              </a:effectLst>
            </a:rPr>
            <a:t>31</a:t>
          </a:r>
          <a:r>
            <a:rPr lang="en" sz="1700" b="1" kern="1200" noProof="0" dirty="0">
              <a:solidFill>
                <a:schemeClr val="bg1"/>
              </a:solidFill>
              <a:effectLst>
                <a:outerShdw blurRad="38100" dist="38100" dir="2700000" algn="tl">
                  <a:srgbClr val="000000">
                    <a:alpha val="43137"/>
                  </a:srgbClr>
                </a:outerShdw>
              </a:effectLst>
            </a:rPr>
            <a:t>; </a:t>
          </a:r>
          <a:r>
            <a:rPr lang="pl-PL" sz="1700" b="1" kern="1200" noProof="0" dirty="0" err="1" smtClean="0">
              <a:solidFill>
                <a:schemeClr val="bg1"/>
              </a:solidFill>
              <a:effectLst>
                <a:outerShdw blurRad="38100" dist="38100" dir="2700000" algn="tl">
                  <a:srgbClr val="000000">
                    <a:alpha val="43137"/>
                  </a:srgbClr>
                </a:outerShdw>
              </a:effectLst>
            </a:rPr>
            <a:t>Joz</a:t>
          </a:r>
          <a:r>
            <a:rPr lang="en" sz="1700" b="1" kern="1200" noProof="0" dirty="0" smtClean="0">
              <a:solidFill>
                <a:schemeClr val="bg1"/>
              </a:solidFill>
              <a:effectLst>
                <a:outerShdw blurRad="38100" dist="38100" dir="2700000" algn="tl">
                  <a:srgbClr val="000000">
                    <a:alpha val="43137"/>
                  </a:srgbClr>
                </a:outerShdw>
              </a:effectLst>
            </a:rPr>
            <a:t> 5</a:t>
          </a:r>
          <a:r>
            <a:rPr lang="pl-PL" sz="1700" b="1" kern="1200" noProof="0" dirty="0" smtClean="0">
              <a:solidFill>
                <a:schemeClr val="bg1"/>
              </a:solidFill>
              <a:effectLst>
                <a:outerShdw blurRad="38100" dist="38100" dir="2700000" algn="tl">
                  <a:srgbClr val="000000">
                    <a:alpha val="43137"/>
                  </a:srgbClr>
                </a:outerShdw>
              </a:effectLst>
            </a:rPr>
            <a:t>,</a:t>
          </a:r>
          <a:r>
            <a:rPr lang="en" sz="1700" b="1" kern="1200" noProof="0" dirty="0" smtClean="0">
              <a:solidFill>
                <a:schemeClr val="bg1"/>
              </a:solidFill>
              <a:effectLst>
                <a:outerShdw blurRad="38100" dist="38100" dir="2700000" algn="tl">
                  <a:srgbClr val="000000">
                    <a:alpha val="43137"/>
                  </a:srgbClr>
                </a:outerShdw>
              </a:effectLst>
            </a:rPr>
            <a:t>11-12</a:t>
          </a:r>
          <a:r>
            <a:rPr lang="en" sz="1700" b="1" kern="1200" noProof="0" dirty="0">
              <a:solidFill>
                <a:schemeClr val="bg1"/>
              </a:solidFill>
              <a:effectLst>
                <a:outerShdw blurRad="38100" dist="38100" dir="2700000" algn="tl">
                  <a:srgbClr val="000000">
                    <a:alpha val="43137"/>
                  </a:srgbClr>
                </a:outerShdw>
              </a:effectLst>
            </a:rPr>
            <a:t>)</a:t>
          </a:r>
          <a:endParaRPr lang="en" sz="1700" kern="1200" noProof="0" dirty="0">
            <a:solidFill>
              <a:schemeClr val="bg1"/>
            </a:solidFill>
            <a:effectLst>
              <a:outerShdw blurRad="38100" dist="38100" dir="2700000" algn="tl">
                <a:srgbClr val="000000">
                  <a:alpha val="43137"/>
                </a:srgbClr>
              </a:outerShdw>
            </a:effectLst>
          </a:endParaRPr>
        </a:p>
      </dsp:txBody>
      <dsp:txXfrm>
        <a:off x="1482" y="4664722"/>
        <a:ext cx="3035511" cy="888413"/>
      </dsp:txXfrm>
    </dsp:sp>
    <dsp:sp modelId="{31091E27-B199-44D9-8D0B-E63F34B8D794}">
      <dsp:nvSpPr>
        <dsp:cNvPr id="0" name=""/>
        <dsp:cNvSpPr/>
      </dsp:nvSpPr>
      <dsp:spPr>
        <a:xfrm>
          <a:off x="1482" y="5597556"/>
          <a:ext cx="3035511" cy="888413"/>
        </a:xfrm>
        <a:prstGeom prst="roundRect">
          <a:avLst/>
        </a:prstGeom>
        <a:solidFill>
          <a:schemeClr val="accent1">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pl-PL" sz="2000" b="1" kern="1200" noProof="0" dirty="0" smtClean="0">
              <a:solidFill>
                <a:schemeClr val="bg1"/>
              </a:solidFill>
              <a:effectLst>
                <a:outerShdw blurRad="38100" dist="38100" dir="2700000" algn="tl">
                  <a:srgbClr val="000000">
                    <a:alpha val="43137"/>
                  </a:srgbClr>
                </a:outerShdw>
              </a:effectLst>
            </a:rPr>
            <a:t>Wysłali szpiegów, aby zbadali ziemię (</a:t>
          </a:r>
          <a:r>
            <a:rPr lang="pl-PL" sz="2000" b="1" kern="1200" noProof="0" dirty="0" err="1" smtClean="0">
              <a:solidFill>
                <a:schemeClr val="bg1"/>
              </a:solidFill>
              <a:effectLst>
                <a:outerShdw blurRad="38100" dist="38100" dir="2700000" algn="tl">
                  <a:srgbClr val="000000">
                    <a:alpha val="43137"/>
                  </a:srgbClr>
                </a:outerShdw>
              </a:effectLst>
            </a:rPr>
            <a:t>Lb</a:t>
          </a:r>
          <a:r>
            <a:rPr lang="pl-PL" sz="2000" b="1" kern="1200" noProof="0" dirty="0" smtClean="0">
              <a:solidFill>
                <a:schemeClr val="bg1"/>
              </a:solidFill>
              <a:effectLst>
                <a:outerShdw blurRad="38100" dist="38100" dir="2700000" algn="tl">
                  <a:srgbClr val="000000">
                    <a:alpha val="43137"/>
                  </a:srgbClr>
                </a:outerShdw>
              </a:effectLst>
            </a:rPr>
            <a:t> 14,1-3 </a:t>
          </a:r>
          <a:r>
            <a:rPr lang="pl-PL" sz="2000" b="1" kern="1200" noProof="0" dirty="0" err="1" smtClean="0">
              <a:solidFill>
                <a:schemeClr val="bg1"/>
              </a:solidFill>
              <a:effectLst>
                <a:outerShdw blurRad="38100" dist="38100" dir="2700000" algn="tl">
                  <a:srgbClr val="000000">
                    <a:alpha val="43137"/>
                  </a:srgbClr>
                </a:outerShdw>
              </a:effectLst>
            </a:rPr>
            <a:t>Joz</a:t>
          </a:r>
          <a:r>
            <a:rPr lang="en" sz="1800" b="1" kern="1200" noProof="0" dirty="0" smtClean="0">
              <a:solidFill>
                <a:schemeClr val="bg1"/>
              </a:solidFill>
              <a:effectLst>
                <a:outerShdw blurRad="38100" dist="38100" dir="2700000" algn="tl">
                  <a:srgbClr val="000000">
                    <a:alpha val="43137"/>
                  </a:srgbClr>
                </a:outerShdw>
              </a:effectLst>
            </a:rPr>
            <a:t> 2</a:t>
          </a:r>
          <a:r>
            <a:rPr lang="pl-PL" sz="1800" b="1" kern="1200" noProof="0" dirty="0" smtClean="0">
              <a:solidFill>
                <a:schemeClr val="bg1"/>
              </a:solidFill>
              <a:effectLst>
                <a:outerShdw blurRad="38100" dist="38100" dir="2700000" algn="tl">
                  <a:srgbClr val="000000">
                    <a:alpha val="43137"/>
                  </a:srgbClr>
                </a:outerShdw>
              </a:effectLst>
            </a:rPr>
            <a:t>,</a:t>
          </a:r>
          <a:r>
            <a:rPr lang="en" sz="1800" b="1" kern="1200" noProof="0" dirty="0" smtClean="0">
              <a:solidFill>
                <a:schemeClr val="bg1"/>
              </a:solidFill>
              <a:effectLst>
                <a:outerShdw blurRad="38100" dist="38100" dir="2700000" algn="tl">
                  <a:srgbClr val="000000">
                    <a:alpha val="43137"/>
                  </a:srgbClr>
                </a:outerShdw>
              </a:effectLst>
            </a:rPr>
            <a:t>1</a:t>
          </a:r>
          <a:r>
            <a:rPr lang="en" sz="1800" b="1" kern="1200" noProof="0" dirty="0">
              <a:solidFill>
                <a:schemeClr val="bg1"/>
              </a:solidFill>
              <a:effectLst>
                <a:outerShdw blurRad="38100" dist="38100" dir="2700000" algn="tl">
                  <a:srgbClr val="000000">
                    <a:alpha val="43137"/>
                  </a:srgbClr>
                </a:outerShdw>
              </a:effectLst>
            </a:rPr>
            <a:t>)</a:t>
          </a:r>
          <a:endParaRPr lang="en" sz="1800" kern="1200" noProof="0" dirty="0">
            <a:solidFill>
              <a:schemeClr val="bg1"/>
            </a:solidFill>
            <a:effectLst>
              <a:outerShdw blurRad="38100" dist="38100" dir="2700000" algn="tl">
                <a:srgbClr val="000000">
                  <a:alpha val="43137"/>
                </a:srgbClr>
              </a:outerShdw>
            </a:effectLst>
          </a:endParaRPr>
        </a:p>
      </dsp:txBody>
      <dsp:txXfrm>
        <a:off x="1482" y="5597556"/>
        <a:ext cx="3035511" cy="88841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189A510-3CAB-436E-8D8B-8C78215E5111}">
      <dsp:nvSpPr>
        <dsp:cNvPr id="0" name=""/>
        <dsp:cNvSpPr/>
      </dsp:nvSpPr>
      <dsp:spPr>
        <a:xfrm>
          <a:off x="0" y="2998022"/>
          <a:ext cx="6648450" cy="655894"/>
        </a:xfrm>
        <a:prstGeom prst="rect">
          <a:avLst/>
        </a:prstGeom>
        <a:solidFill>
          <a:schemeClr val="accent2">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pl-PL" sz="2000" b="1" kern="1200" noProof="0" dirty="0">
              <a:effectLst>
                <a:outerShdw blurRad="38100" dist="38100" dir="2700000" algn="tl">
                  <a:srgbClr val="000000">
                    <a:alpha val="43137"/>
                  </a:srgbClr>
                </a:outerShdw>
              </a:effectLst>
            </a:rPr>
            <a:t>SŁUŻBA poprzez posłuszeństwo Prawu</a:t>
          </a:r>
          <a:endParaRPr lang="en" sz="2000" b="1" kern="1200" noProof="0" dirty="0">
            <a:effectLst>
              <a:outerShdw blurRad="38100" dist="38100" dir="2700000" algn="tl">
                <a:srgbClr val="000000">
                  <a:alpha val="43137"/>
                </a:srgbClr>
              </a:outerShdw>
            </a:effectLst>
          </a:endParaRPr>
        </a:p>
      </dsp:txBody>
      <dsp:txXfrm>
        <a:off x="0" y="2998022"/>
        <a:ext cx="6648450" cy="354182"/>
      </dsp:txXfrm>
    </dsp:sp>
    <dsp:sp modelId="{745F2224-1BE7-4E3C-AF75-E53083BC1BA3}">
      <dsp:nvSpPr>
        <dsp:cNvPr id="0" name=""/>
        <dsp:cNvSpPr/>
      </dsp:nvSpPr>
      <dsp:spPr>
        <a:xfrm>
          <a:off x="0" y="3339087"/>
          <a:ext cx="3324224" cy="30171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pl-PL" sz="2000" b="1" kern="1200" noProof="0" dirty="0"/>
            <a:t>Jozuego </a:t>
          </a:r>
          <a:r>
            <a:rPr lang="en" sz="2000" b="1" kern="1200" noProof="0" dirty="0"/>
            <a:t> </a:t>
          </a:r>
          <a:r>
            <a:rPr lang="en" sz="2000" b="1" kern="1200" noProof="0" dirty="0" smtClean="0"/>
            <a:t>1</a:t>
          </a:r>
          <a:r>
            <a:rPr lang="pl-PL" sz="2000" b="1" kern="1200" noProof="0" dirty="0" smtClean="0"/>
            <a:t>,</a:t>
          </a:r>
          <a:r>
            <a:rPr lang="en" sz="2000" b="1" kern="1200" noProof="0" dirty="0" smtClean="0"/>
            <a:t>16-18</a:t>
          </a:r>
          <a:endParaRPr lang="en" sz="2000" b="1" kern="1200" noProof="0" dirty="0"/>
        </a:p>
      </dsp:txBody>
      <dsp:txXfrm>
        <a:off x="0" y="3339087"/>
        <a:ext cx="3324224" cy="301711"/>
      </dsp:txXfrm>
    </dsp:sp>
    <dsp:sp modelId="{04275987-C138-46E1-8A63-2FEEC2C32A5C}">
      <dsp:nvSpPr>
        <dsp:cNvPr id="0" name=""/>
        <dsp:cNvSpPr/>
      </dsp:nvSpPr>
      <dsp:spPr>
        <a:xfrm>
          <a:off x="3324225" y="3339087"/>
          <a:ext cx="3324224" cy="301711"/>
        </a:xfrm>
        <a:prstGeom prst="rect">
          <a:avLst/>
        </a:prstGeom>
        <a:solidFill>
          <a:schemeClr val="accent2">
            <a:tint val="40000"/>
            <a:alpha val="90000"/>
            <a:hueOff val="2367783"/>
            <a:satOff val="-4792"/>
            <a:lumOff val="-523"/>
            <a:alphaOff val="0"/>
          </a:schemeClr>
        </a:solidFill>
        <a:ln w="12700" cap="flat" cmpd="sng" algn="ctr">
          <a:solidFill>
            <a:schemeClr val="accent2">
              <a:tint val="40000"/>
              <a:alpha val="90000"/>
              <a:hueOff val="2367783"/>
              <a:satOff val="-4792"/>
              <a:lumOff val="-523"/>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pl-PL" sz="2000" b="1" kern="1200" noProof="0" dirty="0"/>
            <a:t>Jozuego </a:t>
          </a:r>
          <a:r>
            <a:rPr lang="en" sz="2000" b="1" kern="1200" noProof="0" dirty="0"/>
            <a:t> </a:t>
          </a:r>
          <a:r>
            <a:rPr lang="en" sz="2000" b="1" kern="1200" noProof="0" dirty="0" smtClean="0"/>
            <a:t>22</a:t>
          </a:r>
          <a:r>
            <a:rPr lang="pl-PL" sz="2000" b="1" kern="1200" noProof="0" dirty="0" smtClean="0"/>
            <a:t>,</a:t>
          </a:r>
          <a:r>
            <a:rPr lang="en" sz="2000" b="1" kern="1200" noProof="0" dirty="0" smtClean="0"/>
            <a:t>1-24:33</a:t>
          </a:r>
          <a:endParaRPr lang="en" sz="2000" b="1" kern="1200" noProof="0" dirty="0"/>
        </a:p>
      </dsp:txBody>
      <dsp:txXfrm>
        <a:off x="3324225" y="3339087"/>
        <a:ext cx="3324224" cy="301711"/>
      </dsp:txXfrm>
    </dsp:sp>
    <dsp:sp modelId="{BAC1D279-6CCC-4E69-9994-D5C974BB4EF6}">
      <dsp:nvSpPr>
        <dsp:cNvPr id="0" name=""/>
        <dsp:cNvSpPr/>
      </dsp:nvSpPr>
      <dsp:spPr>
        <a:xfrm rot="10800000">
          <a:off x="0" y="1999095"/>
          <a:ext cx="6648450" cy="1008764"/>
        </a:xfrm>
        <a:prstGeom prst="upArrowCallout">
          <a:avLst/>
        </a:prstGeom>
        <a:solidFill>
          <a:schemeClr val="accent1"/>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pl-PL" sz="2000" b="1" kern="1200" noProof="0" dirty="0">
              <a:effectLst>
                <a:outerShdw blurRad="38100" dist="38100" dir="2700000" algn="tl">
                  <a:srgbClr val="000000">
                    <a:alpha val="43137"/>
                  </a:srgbClr>
                </a:outerShdw>
              </a:effectLst>
            </a:rPr>
            <a:t>PODZIAŁ</a:t>
          </a:r>
          <a:r>
            <a:rPr lang="en" sz="2000" b="1" kern="1200" noProof="0" dirty="0">
              <a:effectLst>
                <a:outerShdw blurRad="38100" dist="38100" dir="2700000" algn="tl">
                  <a:srgbClr val="000000">
                    <a:alpha val="43137"/>
                  </a:srgbClr>
                </a:outerShdw>
              </a:effectLst>
            </a:rPr>
            <a:t> </a:t>
          </a:r>
          <a:r>
            <a:rPr lang="pl-PL" sz="2000" b="1" kern="1200" noProof="0" dirty="0">
              <a:effectLst>
                <a:outerShdw blurRad="38100" dist="38100" dir="2700000" algn="tl">
                  <a:srgbClr val="000000">
                    <a:alpha val="43137"/>
                  </a:srgbClr>
                </a:outerShdw>
              </a:effectLst>
            </a:rPr>
            <a:t>ziemi</a:t>
          </a:r>
          <a:endParaRPr lang="en" sz="2000" b="1" kern="1200" noProof="0" dirty="0">
            <a:effectLst>
              <a:outerShdw blurRad="38100" dist="38100" dir="2700000" algn="tl">
                <a:srgbClr val="000000">
                  <a:alpha val="43137"/>
                </a:srgbClr>
              </a:outerShdw>
            </a:effectLst>
          </a:endParaRPr>
        </a:p>
      </dsp:txBody>
      <dsp:txXfrm>
        <a:off x="0" y="1999095"/>
        <a:ext cx="6648450" cy="354076"/>
      </dsp:txXfrm>
    </dsp:sp>
    <dsp:sp modelId="{CEB8407D-3A2C-42D2-B08D-445D3409F05E}">
      <dsp:nvSpPr>
        <dsp:cNvPr id="0" name=""/>
        <dsp:cNvSpPr/>
      </dsp:nvSpPr>
      <dsp:spPr>
        <a:xfrm>
          <a:off x="0" y="2353172"/>
          <a:ext cx="3324224" cy="301620"/>
        </a:xfrm>
        <a:prstGeom prst="rect">
          <a:avLst/>
        </a:prstGeom>
        <a:solidFill>
          <a:schemeClr val="accent2">
            <a:tint val="40000"/>
            <a:alpha val="90000"/>
            <a:hueOff val="4735567"/>
            <a:satOff val="-9585"/>
            <a:lumOff val="-1045"/>
            <a:alphaOff val="0"/>
          </a:schemeClr>
        </a:solidFill>
        <a:ln w="12700" cap="flat" cmpd="sng" algn="ctr">
          <a:solidFill>
            <a:schemeClr val="accent2">
              <a:tint val="40000"/>
              <a:alpha val="90000"/>
              <a:hueOff val="4735567"/>
              <a:satOff val="-9585"/>
              <a:lumOff val="-1045"/>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pl-PL" sz="2000" b="1" kern="1200" noProof="0" dirty="0"/>
            <a:t>Jozuego </a:t>
          </a:r>
          <a:r>
            <a:rPr lang="en" sz="2000" b="1" kern="1200" noProof="0" dirty="0"/>
            <a:t> </a:t>
          </a:r>
          <a:r>
            <a:rPr lang="en" sz="2000" b="1" kern="1200" noProof="0" dirty="0" smtClean="0"/>
            <a:t>1</a:t>
          </a:r>
          <a:r>
            <a:rPr lang="pl-PL" sz="2000" b="1" kern="1200" noProof="0" dirty="0" smtClean="0"/>
            <a:t>,</a:t>
          </a:r>
          <a:r>
            <a:rPr lang="en" sz="2000" b="1" kern="1200" noProof="0" dirty="0" smtClean="0"/>
            <a:t>12-15</a:t>
          </a:r>
          <a:endParaRPr lang="en" sz="2000" b="1" kern="1200" noProof="0" dirty="0"/>
        </a:p>
      </dsp:txBody>
      <dsp:txXfrm>
        <a:off x="0" y="2353172"/>
        <a:ext cx="3324224" cy="301620"/>
      </dsp:txXfrm>
    </dsp:sp>
    <dsp:sp modelId="{F2BAAD51-47A8-4931-9083-B97BAFCB2B65}">
      <dsp:nvSpPr>
        <dsp:cNvPr id="0" name=""/>
        <dsp:cNvSpPr/>
      </dsp:nvSpPr>
      <dsp:spPr>
        <a:xfrm>
          <a:off x="3324225" y="2353172"/>
          <a:ext cx="3324224" cy="301620"/>
        </a:xfrm>
        <a:prstGeom prst="rect">
          <a:avLst/>
        </a:prstGeom>
        <a:solidFill>
          <a:schemeClr val="accent2">
            <a:tint val="40000"/>
            <a:alpha val="90000"/>
            <a:hueOff val="7103350"/>
            <a:satOff val="-14377"/>
            <a:lumOff val="-1568"/>
            <a:alphaOff val="0"/>
          </a:schemeClr>
        </a:solidFill>
        <a:ln w="12700" cap="flat" cmpd="sng" algn="ctr">
          <a:solidFill>
            <a:schemeClr val="accent2">
              <a:tint val="40000"/>
              <a:alpha val="90000"/>
              <a:hueOff val="7103350"/>
              <a:satOff val="-14377"/>
              <a:lumOff val="-1568"/>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pl-PL" sz="2000" b="1" kern="1200" noProof="0" dirty="0"/>
            <a:t>Jozuego </a:t>
          </a:r>
          <a:r>
            <a:rPr lang="en" sz="2000" b="1" kern="1200" noProof="0" dirty="0"/>
            <a:t> </a:t>
          </a:r>
          <a:r>
            <a:rPr lang="en" sz="2000" b="1" kern="1200" noProof="0" dirty="0" smtClean="0"/>
            <a:t>13</a:t>
          </a:r>
          <a:r>
            <a:rPr lang="pl-PL" sz="2000" b="1" kern="1200" noProof="0" dirty="0" smtClean="0"/>
            <a:t>,</a:t>
          </a:r>
          <a:r>
            <a:rPr lang="en" sz="2000" b="1" kern="1200" noProof="0" dirty="0" smtClean="0"/>
            <a:t>1-21</a:t>
          </a:r>
          <a:r>
            <a:rPr lang="pl-PL" sz="2000" b="1" kern="1200" noProof="0" dirty="0" smtClean="0"/>
            <a:t>,</a:t>
          </a:r>
          <a:r>
            <a:rPr lang="en" sz="2000" b="1" kern="1200" noProof="0" dirty="0" smtClean="0"/>
            <a:t>45</a:t>
          </a:r>
          <a:endParaRPr lang="en" sz="2000" b="1" kern="1200" noProof="0" dirty="0"/>
        </a:p>
      </dsp:txBody>
      <dsp:txXfrm>
        <a:off x="3324225" y="2353172"/>
        <a:ext cx="3324224" cy="301620"/>
      </dsp:txXfrm>
    </dsp:sp>
    <dsp:sp modelId="{178526A2-DB8E-45A7-B8A4-41149B7B4CA6}">
      <dsp:nvSpPr>
        <dsp:cNvPr id="0" name=""/>
        <dsp:cNvSpPr/>
      </dsp:nvSpPr>
      <dsp:spPr>
        <a:xfrm rot="10800000">
          <a:off x="0" y="1000169"/>
          <a:ext cx="6648450" cy="1008764"/>
        </a:xfrm>
        <a:prstGeom prst="upArrowCallout">
          <a:avLst/>
        </a:prstGeom>
        <a:gradFill rotWithShape="0">
          <a:gsLst>
            <a:gs pos="0">
              <a:schemeClr val="accent2">
                <a:hueOff val="10616462"/>
                <a:satOff val="-10959"/>
                <a:lumOff val="-9935"/>
                <a:alphaOff val="0"/>
                <a:satMod val="103000"/>
                <a:lumMod val="102000"/>
                <a:tint val="94000"/>
              </a:schemeClr>
            </a:gs>
            <a:gs pos="50000">
              <a:schemeClr val="accent2">
                <a:hueOff val="10616462"/>
                <a:satOff val="-10959"/>
                <a:lumOff val="-9935"/>
                <a:alphaOff val="0"/>
                <a:satMod val="110000"/>
                <a:lumMod val="100000"/>
                <a:shade val="100000"/>
              </a:schemeClr>
            </a:gs>
            <a:gs pos="100000">
              <a:schemeClr val="accent2">
                <a:hueOff val="10616462"/>
                <a:satOff val="-10959"/>
                <a:lumOff val="-993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pl-PL" sz="2000" b="1" kern="1200" noProof="0" dirty="0">
              <a:effectLst>
                <a:outerShdw blurRad="38100" dist="38100" dir="2700000" algn="tl">
                  <a:srgbClr val="000000">
                    <a:alpha val="43137"/>
                  </a:srgbClr>
                </a:outerShdw>
              </a:effectLst>
            </a:rPr>
            <a:t>PRZEJĘCIE </a:t>
          </a:r>
          <a:r>
            <a:rPr lang="pl-PL" sz="2000" b="1" kern="1200" noProof="0" dirty="0" err="1">
              <a:effectLst>
                <a:outerShdw blurRad="38100" dist="38100" dir="2700000" algn="tl">
                  <a:srgbClr val="000000">
                    <a:alpha val="43137"/>
                  </a:srgbClr>
                </a:outerShdw>
              </a:effectLst>
            </a:rPr>
            <a:t>Kanaanu</a:t>
          </a:r>
          <a:endParaRPr lang="en" sz="2000" b="1" kern="1200" noProof="0" dirty="0">
            <a:effectLst>
              <a:outerShdw blurRad="38100" dist="38100" dir="2700000" algn="tl">
                <a:srgbClr val="000000">
                  <a:alpha val="43137"/>
                </a:srgbClr>
              </a:outerShdw>
            </a:effectLst>
          </a:endParaRPr>
        </a:p>
      </dsp:txBody>
      <dsp:txXfrm>
        <a:off x="0" y="1000169"/>
        <a:ext cx="6648450" cy="354076"/>
      </dsp:txXfrm>
    </dsp:sp>
    <dsp:sp modelId="{FF7E7F34-BA37-4E62-AB31-E109353E3822}">
      <dsp:nvSpPr>
        <dsp:cNvPr id="0" name=""/>
        <dsp:cNvSpPr/>
      </dsp:nvSpPr>
      <dsp:spPr>
        <a:xfrm>
          <a:off x="0" y="1354245"/>
          <a:ext cx="3324224" cy="301620"/>
        </a:xfrm>
        <a:prstGeom prst="rect">
          <a:avLst/>
        </a:prstGeom>
        <a:solidFill>
          <a:schemeClr val="accent2">
            <a:tint val="40000"/>
            <a:alpha val="90000"/>
            <a:hueOff val="9471133"/>
            <a:satOff val="-19169"/>
            <a:lumOff val="-2090"/>
            <a:alphaOff val="0"/>
          </a:schemeClr>
        </a:solidFill>
        <a:ln w="12700" cap="flat" cmpd="sng" algn="ctr">
          <a:solidFill>
            <a:schemeClr val="accent2">
              <a:tint val="40000"/>
              <a:alpha val="90000"/>
              <a:hueOff val="9471133"/>
              <a:satOff val="-19169"/>
              <a:lumOff val="-209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pl-PL" sz="2000" b="1" kern="1200" noProof="0" dirty="0"/>
            <a:t>Jozuego </a:t>
          </a:r>
          <a:r>
            <a:rPr lang="en" sz="2000" b="1" kern="1200" noProof="0" dirty="0"/>
            <a:t> </a:t>
          </a:r>
          <a:r>
            <a:rPr lang="en" sz="2000" b="1" kern="1200" noProof="0" dirty="0" smtClean="0"/>
            <a:t>1</a:t>
          </a:r>
          <a:r>
            <a:rPr lang="pl-PL" sz="2000" b="1" kern="1200" noProof="0" dirty="0" smtClean="0"/>
            <a:t>,</a:t>
          </a:r>
          <a:r>
            <a:rPr lang="en" sz="2000" b="1" kern="1200" noProof="0" dirty="0" smtClean="0"/>
            <a:t>10-11</a:t>
          </a:r>
          <a:endParaRPr lang="en" sz="2000" b="1" kern="1200" noProof="0" dirty="0"/>
        </a:p>
      </dsp:txBody>
      <dsp:txXfrm>
        <a:off x="0" y="1354245"/>
        <a:ext cx="3324224" cy="301620"/>
      </dsp:txXfrm>
    </dsp:sp>
    <dsp:sp modelId="{8367DAE1-DF7D-482D-981A-6B7443E54999}">
      <dsp:nvSpPr>
        <dsp:cNvPr id="0" name=""/>
        <dsp:cNvSpPr/>
      </dsp:nvSpPr>
      <dsp:spPr>
        <a:xfrm>
          <a:off x="3324225" y="1354245"/>
          <a:ext cx="3324224" cy="301620"/>
        </a:xfrm>
        <a:prstGeom prst="rect">
          <a:avLst/>
        </a:prstGeom>
        <a:solidFill>
          <a:schemeClr val="accent2">
            <a:tint val="40000"/>
            <a:alpha val="90000"/>
            <a:hueOff val="11838916"/>
            <a:satOff val="-23961"/>
            <a:lumOff val="-2613"/>
            <a:alphaOff val="0"/>
          </a:schemeClr>
        </a:solidFill>
        <a:ln w="12700" cap="flat" cmpd="sng" algn="ctr">
          <a:solidFill>
            <a:schemeClr val="accent2">
              <a:tint val="40000"/>
              <a:alpha val="90000"/>
              <a:hueOff val="11838916"/>
              <a:satOff val="-23961"/>
              <a:lumOff val="-2613"/>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pl-PL" sz="2000" b="1" kern="1200" noProof="0" dirty="0"/>
            <a:t>Jozuego </a:t>
          </a:r>
          <a:r>
            <a:rPr lang="en" sz="2000" b="1" kern="1200" noProof="0" dirty="0"/>
            <a:t> </a:t>
          </a:r>
          <a:r>
            <a:rPr lang="en" sz="2000" b="1" kern="1200" noProof="0" dirty="0" smtClean="0"/>
            <a:t>5</a:t>
          </a:r>
          <a:r>
            <a:rPr lang="pl-PL" sz="2000" b="1" kern="1200" noProof="0" dirty="0" smtClean="0"/>
            <a:t>,</a:t>
          </a:r>
          <a:r>
            <a:rPr lang="en" sz="2000" b="1" kern="1200" noProof="0" dirty="0" smtClean="0"/>
            <a:t>13-12</a:t>
          </a:r>
          <a:r>
            <a:rPr lang="pl-PL" sz="2000" b="1" kern="1200" noProof="0" dirty="0" smtClean="0"/>
            <a:t>,</a:t>
          </a:r>
          <a:r>
            <a:rPr lang="en" sz="2000" b="1" kern="1200" noProof="0" dirty="0" smtClean="0"/>
            <a:t>24</a:t>
          </a:r>
          <a:endParaRPr lang="en" sz="2000" b="1" kern="1200" noProof="0" dirty="0"/>
        </a:p>
      </dsp:txBody>
      <dsp:txXfrm>
        <a:off x="3324225" y="1354245"/>
        <a:ext cx="3324224" cy="301620"/>
      </dsp:txXfrm>
    </dsp:sp>
    <dsp:sp modelId="{42B34F65-E1D1-41EF-B67D-3102859D6D66}">
      <dsp:nvSpPr>
        <dsp:cNvPr id="0" name=""/>
        <dsp:cNvSpPr/>
      </dsp:nvSpPr>
      <dsp:spPr>
        <a:xfrm rot="10800000">
          <a:off x="0" y="1242"/>
          <a:ext cx="6648450" cy="1008764"/>
        </a:xfrm>
        <a:prstGeom prst="upArrowCallout">
          <a:avLst/>
        </a:prstGeom>
        <a:gradFill rotWithShape="0">
          <a:gsLst>
            <a:gs pos="0">
              <a:schemeClr val="accent2">
                <a:hueOff val="15924694"/>
                <a:satOff val="-16438"/>
                <a:lumOff val="-14903"/>
                <a:alphaOff val="0"/>
                <a:satMod val="103000"/>
                <a:lumMod val="102000"/>
                <a:tint val="94000"/>
              </a:schemeClr>
            </a:gs>
            <a:gs pos="50000">
              <a:schemeClr val="accent2">
                <a:hueOff val="15924694"/>
                <a:satOff val="-16438"/>
                <a:lumOff val="-14903"/>
                <a:alphaOff val="0"/>
                <a:satMod val="110000"/>
                <a:lumMod val="100000"/>
                <a:shade val="100000"/>
              </a:schemeClr>
            </a:gs>
            <a:gs pos="100000">
              <a:schemeClr val="accent2">
                <a:hueOff val="15924694"/>
                <a:satOff val="-16438"/>
                <a:lumOff val="-1490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pl-PL" sz="2000" b="1" kern="1200" noProof="0" dirty="0">
              <a:effectLst>
                <a:outerShdw blurRad="38100" dist="38100" dir="2700000" algn="tl">
                  <a:srgbClr val="000000">
                    <a:alpha val="43137"/>
                  </a:srgbClr>
                </a:outerShdw>
              </a:effectLst>
            </a:rPr>
            <a:t>PRZEJŚCIE </a:t>
          </a:r>
          <a:r>
            <a:rPr lang="pl-PL" sz="2000" b="1" kern="1200" noProof="0" dirty="0" err="1">
              <a:effectLst>
                <a:outerShdw blurRad="38100" dist="38100" dir="2700000" algn="tl">
                  <a:srgbClr val="000000">
                    <a:alpha val="43137"/>
                  </a:srgbClr>
                </a:outerShdw>
              </a:effectLst>
            </a:rPr>
            <a:t>Kanaanu</a:t>
          </a:r>
          <a:endParaRPr lang="en" sz="2000" b="1" kern="1200" noProof="0" dirty="0">
            <a:effectLst>
              <a:outerShdw blurRad="38100" dist="38100" dir="2700000" algn="tl">
                <a:srgbClr val="000000">
                  <a:alpha val="43137"/>
                </a:srgbClr>
              </a:outerShdw>
            </a:effectLst>
          </a:endParaRPr>
        </a:p>
      </dsp:txBody>
      <dsp:txXfrm>
        <a:off x="0" y="1242"/>
        <a:ext cx="6648450" cy="354076"/>
      </dsp:txXfrm>
    </dsp:sp>
    <dsp:sp modelId="{88729C48-D15C-4E9E-8931-0D5EA65E9CBF}">
      <dsp:nvSpPr>
        <dsp:cNvPr id="0" name=""/>
        <dsp:cNvSpPr/>
      </dsp:nvSpPr>
      <dsp:spPr>
        <a:xfrm>
          <a:off x="0" y="355319"/>
          <a:ext cx="3324224" cy="301620"/>
        </a:xfrm>
        <a:prstGeom prst="rect">
          <a:avLst/>
        </a:prstGeom>
        <a:solidFill>
          <a:schemeClr val="accent2">
            <a:tint val="40000"/>
            <a:alpha val="90000"/>
            <a:hueOff val="14206699"/>
            <a:satOff val="-28754"/>
            <a:lumOff val="-3135"/>
            <a:alphaOff val="0"/>
          </a:schemeClr>
        </a:solidFill>
        <a:ln w="12700" cap="flat" cmpd="sng" algn="ctr">
          <a:solidFill>
            <a:schemeClr val="accent2">
              <a:tint val="40000"/>
              <a:alpha val="90000"/>
              <a:hueOff val="14206699"/>
              <a:satOff val="-28754"/>
              <a:lumOff val="-3135"/>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 sz="2000" b="1" kern="1200" noProof="0" dirty="0"/>
            <a:t>Jo</a:t>
          </a:r>
          <a:r>
            <a:rPr lang="pl-PL" sz="2000" b="1" kern="1200" noProof="0" dirty="0" err="1"/>
            <a:t>zuego</a:t>
          </a:r>
          <a:r>
            <a:rPr lang="en" sz="2000" b="1" kern="1200" noProof="0" dirty="0"/>
            <a:t> </a:t>
          </a:r>
          <a:r>
            <a:rPr lang="en" sz="2000" b="1" kern="1200" noProof="0" dirty="0" smtClean="0"/>
            <a:t>1</a:t>
          </a:r>
          <a:r>
            <a:rPr lang="pl-PL" sz="2000" b="1" kern="1200" noProof="0" dirty="0" smtClean="0"/>
            <a:t>,</a:t>
          </a:r>
          <a:r>
            <a:rPr lang="en" sz="2000" b="1" kern="1200" noProof="0" dirty="0" smtClean="0"/>
            <a:t>1-9</a:t>
          </a:r>
          <a:endParaRPr lang="en" sz="2000" b="1" kern="1200" noProof="0" dirty="0"/>
        </a:p>
      </dsp:txBody>
      <dsp:txXfrm>
        <a:off x="0" y="355319"/>
        <a:ext cx="3324224" cy="301620"/>
      </dsp:txXfrm>
    </dsp:sp>
    <dsp:sp modelId="{0A9EBDAE-0F22-4D7E-9F93-DD6CC5BEDF09}">
      <dsp:nvSpPr>
        <dsp:cNvPr id="0" name=""/>
        <dsp:cNvSpPr/>
      </dsp:nvSpPr>
      <dsp:spPr>
        <a:xfrm>
          <a:off x="3324225" y="355319"/>
          <a:ext cx="3324224" cy="301620"/>
        </a:xfrm>
        <a:prstGeom prst="rect">
          <a:avLst/>
        </a:prstGeom>
        <a:solidFill>
          <a:schemeClr val="accent2">
            <a:tint val="40000"/>
            <a:alpha val="90000"/>
            <a:hueOff val="16574482"/>
            <a:satOff val="-33546"/>
            <a:lumOff val="-3658"/>
            <a:alphaOff val="0"/>
          </a:schemeClr>
        </a:solidFill>
        <a:ln w="12700" cap="flat" cmpd="sng" algn="ctr">
          <a:solidFill>
            <a:schemeClr val="accent2">
              <a:tint val="40000"/>
              <a:alpha val="90000"/>
              <a:hueOff val="16574482"/>
              <a:satOff val="-33546"/>
              <a:lumOff val="-3658"/>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pl-PL" sz="2000" b="1" kern="1200" noProof="0" dirty="0"/>
            <a:t>Jozuego </a:t>
          </a:r>
          <a:r>
            <a:rPr lang="en" sz="2000" b="1" kern="1200" noProof="0" dirty="0"/>
            <a:t> </a:t>
          </a:r>
          <a:r>
            <a:rPr lang="en" sz="2000" b="1" kern="1200" noProof="0" dirty="0" smtClean="0"/>
            <a:t>1</a:t>
          </a:r>
          <a:r>
            <a:rPr lang="pl-PL" sz="2000" b="1" kern="1200" noProof="0" dirty="0" smtClean="0"/>
            <a:t>,</a:t>
          </a:r>
          <a:r>
            <a:rPr lang="en" sz="2000" b="1" kern="1200" noProof="0" dirty="0" smtClean="0"/>
            <a:t>1-5:12</a:t>
          </a:r>
          <a:endParaRPr lang="en" sz="2000" b="1" kern="1200" noProof="0" dirty="0"/>
        </a:p>
      </dsp:txBody>
      <dsp:txXfrm>
        <a:off x="3324225" y="355319"/>
        <a:ext cx="3324224" cy="30162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CCCACC4-9EE9-42E6-998D-7BF7A4D400FD}">
      <dsp:nvSpPr>
        <dsp:cNvPr id="0" name=""/>
        <dsp:cNvSpPr/>
      </dsp:nvSpPr>
      <dsp:spPr>
        <a:xfrm rot="16200000">
          <a:off x="-160998" y="160998"/>
          <a:ext cx="2674672" cy="2352675"/>
        </a:xfrm>
        <a:prstGeom prst="round1Rect">
          <a:avLst/>
        </a:prstGeom>
        <a:blipFill dpi="0" rotWithShape="0">
          <a:blip xmlns:r="http://schemas.openxmlformats.org/officeDocument/2006/relationships" r:embed="rId1" cstate="hqprint">
            <a:extLst>
              <a:ext uri="{28A0092B-C50C-407E-A947-70E740481C1C}">
                <a14:useLocalDpi xmlns:a14="http://schemas.microsoft.com/office/drawing/2010/main" xmlns=""/>
              </a:ext>
            </a:extLst>
          </a:blip>
          <a:srcRect/>
          <a:stretch>
            <a:fillRect/>
          </a:stretch>
        </a:blipFill>
        <a:ln w="25400" cap="flat" cmpd="sng" algn="ctr">
          <a:solidFill>
            <a:schemeClr val="bg2">
              <a:lumMod val="40000"/>
              <a:lumOff val="60000"/>
            </a:schemeClr>
          </a:solidFill>
          <a:prstDash val="solid"/>
          <a:miter lim="800000"/>
        </a:ln>
        <a:effectLst>
          <a:outerShdw blurRad="50800" dist="38100" dir="8100000" algn="tr"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 sz="1000" kern="1200" noProof="0" dirty="0"/>
            <a:t> </a:t>
          </a:r>
        </a:p>
      </dsp:txBody>
      <dsp:txXfrm rot="16200000">
        <a:off x="173335" y="-173335"/>
        <a:ext cx="2006004" cy="2352675"/>
      </dsp:txXfrm>
    </dsp:sp>
    <dsp:sp modelId="{8B77908E-CAE5-47C0-B2EB-191547ABAEC2}">
      <dsp:nvSpPr>
        <dsp:cNvPr id="0" name=""/>
        <dsp:cNvSpPr/>
      </dsp:nvSpPr>
      <dsp:spPr>
        <a:xfrm>
          <a:off x="2352675" y="0"/>
          <a:ext cx="2352675" cy="2674672"/>
        </a:xfrm>
        <a:prstGeom prst="round1Rect">
          <a:avLst/>
        </a:prstGeom>
        <a:blipFill dpi="0" rotWithShape="0">
          <a:blip xmlns:r="http://schemas.openxmlformats.org/officeDocument/2006/relationships" r:embed="rId2" cstate="hqprint">
            <a:extLst>
              <a:ext uri="{28A0092B-C50C-407E-A947-70E740481C1C}">
                <a14:useLocalDpi xmlns:a14="http://schemas.microsoft.com/office/drawing/2010/main" xmlns=""/>
              </a:ext>
            </a:extLst>
          </a:blip>
          <a:srcRect/>
          <a:stretch>
            <a:fillRect/>
          </a:stretch>
        </a:blipFill>
        <a:ln w="25400" cap="flat" cmpd="sng" algn="ctr">
          <a:solidFill>
            <a:schemeClr val="bg2">
              <a:lumMod val="40000"/>
              <a:lumOff val="60000"/>
            </a:schemeClr>
          </a:solidFill>
          <a:prstDash val="solid"/>
          <a:miter lim="800000"/>
        </a:ln>
        <a:effectLst>
          <a:outerShdw blurRad="50800" dist="38100" dir="8100000" algn="tr"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 sz="1000" kern="1200" noProof="0" dirty="0"/>
            <a:t> </a:t>
          </a:r>
        </a:p>
      </dsp:txBody>
      <dsp:txXfrm>
        <a:off x="2352675" y="0"/>
        <a:ext cx="2352675" cy="2006004"/>
      </dsp:txXfrm>
    </dsp:sp>
    <dsp:sp modelId="{2954A49B-3644-4344-9305-204856CC0403}">
      <dsp:nvSpPr>
        <dsp:cNvPr id="0" name=""/>
        <dsp:cNvSpPr/>
      </dsp:nvSpPr>
      <dsp:spPr>
        <a:xfrm rot="10800000">
          <a:off x="0" y="2674672"/>
          <a:ext cx="2352675" cy="2674672"/>
        </a:xfrm>
        <a:prstGeom prst="round1Rect">
          <a:avLst/>
        </a:prstGeom>
        <a:blipFill dpi="0" rotWithShape="0">
          <a:blip xmlns:r="http://schemas.openxmlformats.org/officeDocument/2006/relationships" r:embed="rId3" cstate="hqprint">
            <a:extLst>
              <a:ext uri="{28A0092B-C50C-407E-A947-70E740481C1C}">
                <a14:useLocalDpi xmlns:a14="http://schemas.microsoft.com/office/drawing/2010/main" xmlns=""/>
              </a:ext>
            </a:extLst>
          </a:blip>
          <a:srcRect/>
          <a:stretch>
            <a:fillRect/>
          </a:stretch>
        </a:blipFill>
        <a:ln w="25400" cap="flat" cmpd="sng" algn="ctr">
          <a:solidFill>
            <a:schemeClr val="bg2">
              <a:lumMod val="40000"/>
              <a:lumOff val="60000"/>
            </a:schemeClr>
          </a:solidFill>
          <a:prstDash val="solid"/>
          <a:miter lim="800000"/>
        </a:ln>
        <a:effectLst>
          <a:outerShdw blurRad="50800" dist="38100" dir="8100000" algn="tr"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 sz="1000" kern="1200" noProof="0" dirty="0"/>
            <a:t> </a:t>
          </a:r>
        </a:p>
      </dsp:txBody>
      <dsp:txXfrm rot="10800000">
        <a:off x="0" y="3343339"/>
        <a:ext cx="2352675" cy="2006004"/>
      </dsp:txXfrm>
    </dsp:sp>
    <dsp:sp modelId="{6CE80ECB-C401-40A4-882D-6A959104BE3D}">
      <dsp:nvSpPr>
        <dsp:cNvPr id="0" name=""/>
        <dsp:cNvSpPr/>
      </dsp:nvSpPr>
      <dsp:spPr>
        <a:xfrm rot="5400000">
          <a:off x="2191677" y="2835670"/>
          <a:ext cx="2674672" cy="2352675"/>
        </a:xfrm>
        <a:prstGeom prst="round1Rect">
          <a:avLst/>
        </a:prstGeom>
        <a:blipFill dpi="0" rotWithShape="0">
          <a:blip xmlns:r="http://schemas.openxmlformats.org/officeDocument/2006/relationships" r:embed="rId4" cstate="hqprint">
            <a:extLst>
              <a:ext uri="{28A0092B-C50C-407E-A947-70E740481C1C}">
                <a14:useLocalDpi xmlns:a14="http://schemas.microsoft.com/office/drawing/2010/main" xmlns=""/>
              </a:ext>
            </a:extLst>
          </a:blip>
          <a:srcRect/>
          <a:stretch>
            <a:fillRect/>
          </a:stretch>
        </a:blipFill>
        <a:ln w="25400" cap="flat" cmpd="sng" algn="ctr">
          <a:solidFill>
            <a:schemeClr val="bg2">
              <a:lumMod val="40000"/>
              <a:lumOff val="60000"/>
            </a:schemeClr>
          </a:solidFill>
          <a:prstDash val="solid"/>
          <a:miter lim="800000"/>
        </a:ln>
        <a:effectLst>
          <a:outerShdw blurRad="50800" dist="38100" dir="8100000" algn="tr"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 sz="1000" kern="1200" noProof="0" dirty="0"/>
            <a:t> </a:t>
          </a:r>
        </a:p>
      </dsp:txBody>
      <dsp:txXfrm rot="5400000">
        <a:off x="2526011" y="3170004"/>
        <a:ext cx="2006004" cy="2352675"/>
      </dsp:txXfrm>
    </dsp:sp>
    <dsp:sp modelId="{00B95252-F399-4D34-8733-158523EC1556}">
      <dsp:nvSpPr>
        <dsp:cNvPr id="0" name=""/>
        <dsp:cNvSpPr/>
      </dsp:nvSpPr>
      <dsp:spPr>
        <a:xfrm>
          <a:off x="2117262" y="2480343"/>
          <a:ext cx="470826" cy="388656"/>
        </a:xfrm>
        <a:prstGeom prst="star7">
          <a:avLst/>
        </a:prstGeom>
        <a:solidFill>
          <a:schemeClr val="bg2">
            <a:lumMod val="60000"/>
            <a:lumOff val="40000"/>
          </a:schemeClr>
        </a:solidFill>
        <a:ln w="25400" cap="flat" cmpd="sng" algn="ctr">
          <a:solidFill>
            <a:schemeClr val="lt1">
              <a:hueOff val="0"/>
              <a:satOff val="0"/>
              <a:lumOff val="0"/>
              <a:alphaOff val="0"/>
            </a:schemeClr>
          </a:solidFill>
          <a:prstDash val="solid"/>
          <a:miter lim="800000"/>
        </a:ln>
        <a:effectLst/>
        <a:scene3d>
          <a:camera prst="orthographicFront"/>
          <a:lightRig rig="threePt" dir="t"/>
        </a:scene3d>
        <a:sp3d>
          <a:bevelT prst="relaxedInset"/>
        </a:sp3d>
      </dsp:spPr>
      <dsp:style>
        <a:lnRef idx="3">
          <a:scrgbClr r="0" g="0" b="0"/>
        </a:lnRef>
        <a:fillRef idx="1">
          <a:scrgbClr r="0" g="0" b="0"/>
        </a:fillRef>
        <a:effectRef idx="1">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 sz="1000" kern="1200" noProof="0" dirty="0"/>
            <a:t> </a:t>
          </a:r>
        </a:p>
      </dsp:txBody>
      <dsp:txXfrm>
        <a:off x="2117262" y="2480343"/>
        <a:ext cx="470826" cy="38865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065FF6C-A5FE-CB12-ACC9-A42CD826CA5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 xmlns:a16="http://schemas.microsoft.com/office/drawing/2014/main" id="{E34A85DC-18C7-0C6F-76F2-94247FEBEE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 xmlns:a16="http://schemas.microsoft.com/office/drawing/2014/main" id="{4BCFD0FE-ED5A-D09F-9371-4596AC80623C}"/>
              </a:ext>
            </a:extLst>
          </p:cNvPr>
          <p:cNvSpPr>
            <a:spLocks noGrp="1"/>
          </p:cNvSpPr>
          <p:nvPr>
            <p:ph type="dt" sz="half" idx="10"/>
          </p:nvPr>
        </p:nvSpPr>
        <p:spPr/>
        <p:txBody>
          <a:bodyPr/>
          <a:lstStyle/>
          <a:p>
            <a:fld id="{E360E738-BF02-4EC8-9583-31664EAA80CF}" type="datetimeFigureOut">
              <a:rPr lang="es-ES" smtClean="0"/>
              <a:pPr/>
              <a:t>01/10/2025</a:t>
            </a:fld>
            <a:endParaRPr lang="es-ES"/>
          </a:p>
        </p:txBody>
      </p:sp>
      <p:sp>
        <p:nvSpPr>
          <p:cNvPr id="5" name="Marcador de pie de página 4">
            <a:extLst>
              <a:ext uri="{FF2B5EF4-FFF2-40B4-BE49-F238E27FC236}">
                <a16:creationId xmlns="" xmlns:a16="http://schemas.microsoft.com/office/drawing/2014/main" id="{62A9387A-DAAD-5AF3-6A1B-72DFFA93DD9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 xmlns:a16="http://schemas.microsoft.com/office/drawing/2014/main" id="{FBE842A7-4F12-6EF1-C199-709CE26DD4DE}"/>
              </a:ext>
            </a:extLst>
          </p:cNvPr>
          <p:cNvSpPr>
            <a:spLocks noGrp="1"/>
          </p:cNvSpPr>
          <p:nvPr>
            <p:ph type="sldNum" sz="quarter" idx="12"/>
          </p:nvPr>
        </p:nvSpPr>
        <p:spPr/>
        <p:txBody>
          <a:bodyPr/>
          <a:lstStyle/>
          <a:p>
            <a:fld id="{85EBC663-9D77-43DE-982D-14FA3CBADEDF}" type="slidenum">
              <a:rPr lang="es-ES" smtClean="0"/>
              <a:pPr/>
              <a:t>‹#›</a:t>
            </a:fld>
            <a:endParaRPr lang="es-ES"/>
          </a:p>
        </p:txBody>
      </p:sp>
    </p:spTree>
    <p:extLst>
      <p:ext uri="{BB962C8B-B14F-4D97-AF65-F5344CB8AC3E}">
        <p14:creationId xmlns="" xmlns:p14="http://schemas.microsoft.com/office/powerpoint/2010/main" val="379824664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B0E0713-2271-F403-26AC-1213ECF61A6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 xmlns:a16="http://schemas.microsoft.com/office/drawing/2014/main" id="{4B4E9FD8-0D43-905B-78FD-739586F5348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 xmlns:a16="http://schemas.microsoft.com/office/drawing/2014/main" id="{7B8DECDD-840A-25B8-BB2F-31F9120408AD}"/>
              </a:ext>
            </a:extLst>
          </p:cNvPr>
          <p:cNvSpPr>
            <a:spLocks noGrp="1"/>
          </p:cNvSpPr>
          <p:nvPr>
            <p:ph type="dt" sz="half" idx="10"/>
          </p:nvPr>
        </p:nvSpPr>
        <p:spPr/>
        <p:txBody>
          <a:bodyPr/>
          <a:lstStyle/>
          <a:p>
            <a:fld id="{E360E738-BF02-4EC8-9583-31664EAA80CF}" type="datetimeFigureOut">
              <a:rPr lang="es-ES" smtClean="0"/>
              <a:pPr/>
              <a:t>01/10/2025</a:t>
            </a:fld>
            <a:endParaRPr lang="es-ES"/>
          </a:p>
        </p:txBody>
      </p:sp>
      <p:sp>
        <p:nvSpPr>
          <p:cNvPr id="5" name="Marcador de pie de página 4">
            <a:extLst>
              <a:ext uri="{FF2B5EF4-FFF2-40B4-BE49-F238E27FC236}">
                <a16:creationId xmlns="" xmlns:a16="http://schemas.microsoft.com/office/drawing/2014/main" id="{6386B9D3-6B4B-2991-A3E0-08A8FA0340B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 xmlns:a16="http://schemas.microsoft.com/office/drawing/2014/main" id="{7A50EF22-232F-FB39-2E07-E1DF3313DFA4}"/>
              </a:ext>
            </a:extLst>
          </p:cNvPr>
          <p:cNvSpPr>
            <a:spLocks noGrp="1"/>
          </p:cNvSpPr>
          <p:nvPr>
            <p:ph type="sldNum" sz="quarter" idx="12"/>
          </p:nvPr>
        </p:nvSpPr>
        <p:spPr/>
        <p:txBody>
          <a:bodyPr/>
          <a:lstStyle/>
          <a:p>
            <a:fld id="{85EBC663-9D77-43DE-982D-14FA3CBADEDF}" type="slidenum">
              <a:rPr lang="es-ES" smtClean="0"/>
              <a:pPr/>
              <a:t>‹#›</a:t>
            </a:fld>
            <a:endParaRPr lang="es-ES"/>
          </a:p>
        </p:txBody>
      </p:sp>
    </p:spTree>
    <p:extLst>
      <p:ext uri="{BB962C8B-B14F-4D97-AF65-F5344CB8AC3E}">
        <p14:creationId xmlns="" xmlns:p14="http://schemas.microsoft.com/office/powerpoint/2010/main" val="232819494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 xmlns:a16="http://schemas.microsoft.com/office/drawing/2014/main" id="{E7AFE67D-0F0E-BC13-E16C-E99AC6E3B37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 xmlns:a16="http://schemas.microsoft.com/office/drawing/2014/main" id="{CB4B74CB-C8BF-EC79-4846-82CE9FB8D32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 xmlns:a16="http://schemas.microsoft.com/office/drawing/2014/main" id="{AAD66A93-E533-C6B0-FD07-C70CE9A827B0}"/>
              </a:ext>
            </a:extLst>
          </p:cNvPr>
          <p:cNvSpPr>
            <a:spLocks noGrp="1"/>
          </p:cNvSpPr>
          <p:nvPr>
            <p:ph type="dt" sz="half" idx="10"/>
          </p:nvPr>
        </p:nvSpPr>
        <p:spPr/>
        <p:txBody>
          <a:bodyPr/>
          <a:lstStyle/>
          <a:p>
            <a:fld id="{E360E738-BF02-4EC8-9583-31664EAA80CF}" type="datetimeFigureOut">
              <a:rPr lang="es-ES" smtClean="0"/>
              <a:pPr/>
              <a:t>01/10/2025</a:t>
            </a:fld>
            <a:endParaRPr lang="es-ES"/>
          </a:p>
        </p:txBody>
      </p:sp>
      <p:sp>
        <p:nvSpPr>
          <p:cNvPr id="5" name="Marcador de pie de página 4">
            <a:extLst>
              <a:ext uri="{FF2B5EF4-FFF2-40B4-BE49-F238E27FC236}">
                <a16:creationId xmlns="" xmlns:a16="http://schemas.microsoft.com/office/drawing/2014/main" id="{22C95436-0B79-EECB-0335-29E14095A57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 xmlns:a16="http://schemas.microsoft.com/office/drawing/2014/main" id="{BBE87F6C-CDE7-0E93-BC1F-B7A5E6EF311A}"/>
              </a:ext>
            </a:extLst>
          </p:cNvPr>
          <p:cNvSpPr>
            <a:spLocks noGrp="1"/>
          </p:cNvSpPr>
          <p:nvPr>
            <p:ph type="sldNum" sz="quarter" idx="12"/>
          </p:nvPr>
        </p:nvSpPr>
        <p:spPr/>
        <p:txBody>
          <a:bodyPr/>
          <a:lstStyle/>
          <a:p>
            <a:fld id="{85EBC663-9D77-43DE-982D-14FA3CBADEDF}" type="slidenum">
              <a:rPr lang="es-ES" smtClean="0"/>
              <a:pPr/>
              <a:t>‹#›</a:t>
            </a:fld>
            <a:endParaRPr lang="es-ES"/>
          </a:p>
        </p:txBody>
      </p:sp>
    </p:spTree>
    <p:extLst>
      <p:ext uri="{BB962C8B-B14F-4D97-AF65-F5344CB8AC3E}">
        <p14:creationId xmlns="" xmlns:p14="http://schemas.microsoft.com/office/powerpoint/2010/main" val="200881788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xmlns=""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xmlns="" id="{7ACE0CBD-0920-4381-A70F-6808DB8C7CEF}"/>
              </a:ext>
            </a:extLst>
          </p:cNvPr>
          <p:cNvSpPr>
            <a:spLocks noGrp="1"/>
          </p:cNvSpPr>
          <p:nvPr>
            <p:ph type="dt" sz="half" idx="10"/>
          </p:nvPr>
        </p:nvSpPr>
        <p:spPr/>
        <p:txBody>
          <a:bodyPr/>
          <a:lstStyle/>
          <a:p>
            <a:fld id="{D72E8027-C3E3-4EBF-8ECC-94EC8C4D01B0}" type="datetimeFigureOut">
              <a:rPr lang="es-ES" smtClean="0">
                <a:solidFill>
                  <a:prstClr val="black">
                    <a:tint val="82000"/>
                  </a:prstClr>
                </a:solidFill>
              </a:rPr>
              <a:pPr/>
              <a:t>01/10/2025</a:t>
            </a:fld>
            <a:endParaRPr lang="es-ES">
              <a:solidFill>
                <a:prstClr val="black">
                  <a:tint val="82000"/>
                </a:prstClr>
              </a:solidFill>
            </a:endParaRPr>
          </a:p>
        </p:txBody>
      </p:sp>
      <p:sp>
        <p:nvSpPr>
          <p:cNvPr id="5" name="Marcador de pie de página 4">
            <a:extLst>
              <a:ext uri="{FF2B5EF4-FFF2-40B4-BE49-F238E27FC236}">
                <a16:creationId xmlns:a16="http://schemas.microsoft.com/office/drawing/2014/main" xmlns="" id="{BA45BAE7-2D58-6EAC-494D-FA1663477A45}"/>
              </a:ext>
            </a:extLst>
          </p:cNvPr>
          <p:cNvSpPr>
            <a:spLocks noGrp="1"/>
          </p:cNvSpPr>
          <p:nvPr>
            <p:ph type="ftr" sz="quarter" idx="11"/>
          </p:nvPr>
        </p:nvSpPr>
        <p:spPr/>
        <p:txBody>
          <a:bodyPr/>
          <a:lstStyle/>
          <a:p>
            <a:endParaRPr lang="es-ES">
              <a:solidFill>
                <a:prstClr val="black">
                  <a:tint val="82000"/>
                </a:prstClr>
              </a:solidFill>
            </a:endParaRPr>
          </a:p>
        </p:txBody>
      </p:sp>
      <p:sp>
        <p:nvSpPr>
          <p:cNvPr id="6" name="Marcador de número de diapositiva 5">
            <a:extLst>
              <a:ext uri="{FF2B5EF4-FFF2-40B4-BE49-F238E27FC236}">
                <a16:creationId xmlns:a16="http://schemas.microsoft.com/office/drawing/2014/main" xmlns="" id="{8465C693-D397-8F01-E7DD-0EB2A3BBA2AB}"/>
              </a:ext>
            </a:extLst>
          </p:cNvPr>
          <p:cNvSpPr>
            <a:spLocks noGrp="1"/>
          </p:cNvSpPr>
          <p:nvPr>
            <p:ph type="sldNum" sz="quarter" idx="12"/>
          </p:nvPr>
        </p:nvSpPr>
        <p:spPr/>
        <p:txBody>
          <a:bodyPr/>
          <a:lstStyle/>
          <a:p>
            <a:fld id="{362EB92A-8172-4890-967D-66CB773D8995}"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2568022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DC5CF6E2-C3B0-A159-4DDC-E951511D0749}"/>
              </a:ext>
            </a:extLst>
          </p:cNvPr>
          <p:cNvSpPr>
            <a:spLocks noGrp="1"/>
          </p:cNvSpPr>
          <p:nvPr>
            <p:ph type="dt" sz="half" idx="10"/>
          </p:nvPr>
        </p:nvSpPr>
        <p:spPr/>
        <p:txBody>
          <a:bodyPr/>
          <a:lstStyle/>
          <a:p>
            <a:fld id="{D72E8027-C3E3-4EBF-8ECC-94EC8C4D01B0}" type="datetimeFigureOut">
              <a:rPr lang="es-ES" smtClean="0">
                <a:solidFill>
                  <a:prstClr val="black">
                    <a:tint val="82000"/>
                  </a:prstClr>
                </a:solidFill>
              </a:rPr>
              <a:pPr/>
              <a:t>01/10/2025</a:t>
            </a:fld>
            <a:endParaRPr lang="es-ES">
              <a:solidFill>
                <a:prstClr val="black">
                  <a:tint val="82000"/>
                </a:prstClr>
              </a:solidFill>
            </a:endParaRPr>
          </a:p>
        </p:txBody>
      </p:sp>
      <p:sp>
        <p:nvSpPr>
          <p:cNvPr id="5" name="Marcador de pie de página 4">
            <a:extLst>
              <a:ext uri="{FF2B5EF4-FFF2-40B4-BE49-F238E27FC236}">
                <a16:creationId xmlns:a16="http://schemas.microsoft.com/office/drawing/2014/main" xmlns="" id="{589F430B-693A-7FFF-3A49-482CEE4FC277}"/>
              </a:ext>
            </a:extLst>
          </p:cNvPr>
          <p:cNvSpPr>
            <a:spLocks noGrp="1"/>
          </p:cNvSpPr>
          <p:nvPr>
            <p:ph type="ftr" sz="quarter" idx="11"/>
          </p:nvPr>
        </p:nvSpPr>
        <p:spPr/>
        <p:txBody>
          <a:bodyPr/>
          <a:lstStyle/>
          <a:p>
            <a:endParaRPr lang="es-ES">
              <a:solidFill>
                <a:prstClr val="black">
                  <a:tint val="82000"/>
                </a:prstClr>
              </a:solidFill>
            </a:endParaRPr>
          </a:p>
        </p:txBody>
      </p:sp>
      <p:sp>
        <p:nvSpPr>
          <p:cNvPr id="6" name="Marcador de número de diapositiva 5">
            <a:extLst>
              <a:ext uri="{FF2B5EF4-FFF2-40B4-BE49-F238E27FC236}">
                <a16:creationId xmlns:a16="http://schemas.microsoft.com/office/drawing/2014/main" xmlns="" id="{B85EBB4B-9EC6-E14B-C96E-6BCC9A4CF5B9}"/>
              </a:ext>
            </a:extLst>
          </p:cNvPr>
          <p:cNvSpPr>
            <a:spLocks noGrp="1"/>
          </p:cNvSpPr>
          <p:nvPr>
            <p:ph type="sldNum" sz="quarter" idx="12"/>
          </p:nvPr>
        </p:nvSpPr>
        <p:spPr/>
        <p:txBody>
          <a:bodyPr/>
          <a:lstStyle/>
          <a:p>
            <a:fld id="{362EB92A-8172-4890-967D-66CB773D8995}"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3484301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E4994869-D5A6-1E76-4F97-03AE078B5946}"/>
              </a:ext>
            </a:extLst>
          </p:cNvPr>
          <p:cNvSpPr>
            <a:spLocks noGrp="1"/>
          </p:cNvSpPr>
          <p:nvPr>
            <p:ph type="dt" sz="half" idx="10"/>
          </p:nvPr>
        </p:nvSpPr>
        <p:spPr/>
        <p:txBody>
          <a:bodyPr/>
          <a:lstStyle/>
          <a:p>
            <a:fld id="{D72E8027-C3E3-4EBF-8ECC-94EC8C4D01B0}" type="datetimeFigureOut">
              <a:rPr lang="es-ES" smtClean="0">
                <a:solidFill>
                  <a:prstClr val="black">
                    <a:tint val="82000"/>
                  </a:prstClr>
                </a:solidFill>
              </a:rPr>
              <a:pPr/>
              <a:t>01/10/2025</a:t>
            </a:fld>
            <a:endParaRPr lang="es-ES">
              <a:solidFill>
                <a:prstClr val="black">
                  <a:tint val="82000"/>
                </a:prstClr>
              </a:solidFill>
            </a:endParaRPr>
          </a:p>
        </p:txBody>
      </p:sp>
      <p:sp>
        <p:nvSpPr>
          <p:cNvPr id="5" name="Marcador de pie de página 4">
            <a:extLst>
              <a:ext uri="{FF2B5EF4-FFF2-40B4-BE49-F238E27FC236}">
                <a16:creationId xmlns:a16="http://schemas.microsoft.com/office/drawing/2014/main" xmlns="" id="{C2C74855-86CD-013E-5DA0-3F3C03F5F011}"/>
              </a:ext>
            </a:extLst>
          </p:cNvPr>
          <p:cNvSpPr>
            <a:spLocks noGrp="1"/>
          </p:cNvSpPr>
          <p:nvPr>
            <p:ph type="ftr" sz="quarter" idx="11"/>
          </p:nvPr>
        </p:nvSpPr>
        <p:spPr/>
        <p:txBody>
          <a:bodyPr/>
          <a:lstStyle/>
          <a:p>
            <a:endParaRPr lang="es-ES">
              <a:solidFill>
                <a:prstClr val="black">
                  <a:tint val="82000"/>
                </a:prstClr>
              </a:solidFill>
            </a:endParaRPr>
          </a:p>
        </p:txBody>
      </p:sp>
      <p:sp>
        <p:nvSpPr>
          <p:cNvPr id="6" name="Marcador de número de diapositiva 5">
            <a:extLst>
              <a:ext uri="{FF2B5EF4-FFF2-40B4-BE49-F238E27FC236}">
                <a16:creationId xmlns:a16="http://schemas.microsoft.com/office/drawing/2014/main" xmlns="" id="{FB37799E-69FD-45A5-3C99-9B994CF8168E}"/>
              </a:ext>
            </a:extLst>
          </p:cNvPr>
          <p:cNvSpPr>
            <a:spLocks noGrp="1"/>
          </p:cNvSpPr>
          <p:nvPr>
            <p:ph type="sldNum" sz="quarter" idx="12"/>
          </p:nvPr>
        </p:nvSpPr>
        <p:spPr/>
        <p:txBody>
          <a:bodyPr/>
          <a:lstStyle/>
          <a:p>
            <a:fld id="{362EB92A-8172-4890-967D-66CB773D8995}"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14620340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xmlns=""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xmlns="" id="{56A0D192-DE8D-5E90-CFE1-B3196912909B}"/>
              </a:ext>
            </a:extLst>
          </p:cNvPr>
          <p:cNvSpPr>
            <a:spLocks noGrp="1"/>
          </p:cNvSpPr>
          <p:nvPr>
            <p:ph type="dt" sz="half" idx="10"/>
          </p:nvPr>
        </p:nvSpPr>
        <p:spPr/>
        <p:txBody>
          <a:bodyPr/>
          <a:lstStyle/>
          <a:p>
            <a:fld id="{D72E8027-C3E3-4EBF-8ECC-94EC8C4D01B0}" type="datetimeFigureOut">
              <a:rPr lang="es-ES" smtClean="0">
                <a:solidFill>
                  <a:prstClr val="black">
                    <a:tint val="82000"/>
                  </a:prstClr>
                </a:solidFill>
              </a:rPr>
              <a:pPr/>
              <a:t>01/10/2025</a:t>
            </a:fld>
            <a:endParaRPr lang="es-ES">
              <a:solidFill>
                <a:prstClr val="black">
                  <a:tint val="82000"/>
                </a:prstClr>
              </a:solidFill>
            </a:endParaRPr>
          </a:p>
        </p:txBody>
      </p:sp>
      <p:sp>
        <p:nvSpPr>
          <p:cNvPr id="6" name="Marcador de pie de página 5">
            <a:extLst>
              <a:ext uri="{FF2B5EF4-FFF2-40B4-BE49-F238E27FC236}">
                <a16:creationId xmlns:a16="http://schemas.microsoft.com/office/drawing/2014/main" xmlns="" id="{EB3943E4-FE97-DA4C-EF0F-560BE5ABA176}"/>
              </a:ext>
            </a:extLst>
          </p:cNvPr>
          <p:cNvSpPr>
            <a:spLocks noGrp="1"/>
          </p:cNvSpPr>
          <p:nvPr>
            <p:ph type="ftr" sz="quarter" idx="11"/>
          </p:nvPr>
        </p:nvSpPr>
        <p:spPr/>
        <p:txBody>
          <a:bodyPr/>
          <a:lstStyle/>
          <a:p>
            <a:endParaRPr lang="es-ES">
              <a:solidFill>
                <a:prstClr val="black">
                  <a:tint val="82000"/>
                </a:prstClr>
              </a:solidFill>
            </a:endParaRPr>
          </a:p>
        </p:txBody>
      </p:sp>
      <p:sp>
        <p:nvSpPr>
          <p:cNvPr id="7" name="Marcador de número de diapositiva 6">
            <a:extLst>
              <a:ext uri="{FF2B5EF4-FFF2-40B4-BE49-F238E27FC236}">
                <a16:creationId xmlns:a16="http://schemas.microsoft.com/office/drawing/2014/main" xmlns="" id="{251E95C7-2EFD-2B8E-ADB3-7CA2A3E12DFD}"/>
              </a:ext>
            </a:extLst>
          </p:cNvPr>
          <p:cNvSpPr>
            <a:spLocks noGrp="1"/>
          </p:cNvSpPr>
          <p:nvPr>
            <p:ph type="sldNum" sz="quarter" idx="12"/>
          </p:nvPr>
        </p:nvSpPr>
        <p:spPr/>
        <p:txBody>
          <a:bodyPr/>
          <a:lstStyle/>
          <a:p>
            <a:fld id="{362EB92A-8172-4890-967D-66CB773D8995}"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1493347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xmlns=""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xmlns="" id="{F26ABA5C-A219-4019-7B41-6336CD13A3ED}"/>
              </a:ext>
            </a:extLst>
          </p:cNvPr>
          <p:cNvSpPr>
            <a:spLocks noGrp="1"/>
          </p:cNvSpPr>
          <p:nvPr>
            <p:ph type="dt" sz="half" idx="10"/>
          </p:nvPr>
        </p:nvSpPr>
        <p:spPr/>
        <p:txBody>
          <a:bodyPr/>
          <a:lstStyle/>
          <a:p>
            <a:fld id="{D72E8027-C3E3-4EBF-8ECC-94EC8C4D01B0}" type="datetimeFigureOut">
              <a:rPr lang="es-ES" smtClean="0">
                <a:solidFill>
                  <a:prstClr val="black">
                    <a:tint val="82000"/>
                  </a:prstClr>
                </a:solidFill>
              </a:rPr>
              <a:pPr/>
              <a:t>01/10/2025</a:t>
            </a:fld>
            <a:endParaRPr lang="es-ES">
              <a:solidFill>
                <a:prstClr val="black">
                  <a:tint val="82000"/>
                </a:prstClr>
              </a:solidFill>
            </a:endParaRPr>
          </a:p>
        </p:txBody>
      </p:sp>
      <p:sp>
        <p:nvSpPr>
          <p:cNvPr id="8" name="Marcador de pie de página 7">
            <a:extLst>
              <a:ext uri="{FF2B5EF4-FFF2-40B4-BE49-F238E27FC236}">
                <a16:creationId xmlns:a16="http://schemas.microsoft.com/office/drawing/2014/main" xmlns="" id="{3CF65710-F1E8-26EA-7106-E580EB4C3C03}"/>
              </a:ext>
            </a:extLst>
          </p:cNvPr>
          <p:cNvSpPr>
            <a:spLocks noGrp="1"/>
          </p:cNvSpPr>
          <p:nvPr>
            <p:ph type="ftr" sz="quarter" idx="11"/>
          </p:nvPr>
        </p:nvSpPr>
        <p:spPr/>
        <p:txBody>
          <a:bodyPr/>
          <a:lstStyle/>
          <a:p>
            <a:endParaRPr lang="es-ES">
              <a:solidFill>
                <a:prstClr val="black">
                  <a:tint val="82000"/>
                </a:prstClr>
              </a:solidFill>
            </a:endParaRPr>
          </a:p>
        </p:txBody>
      </p:sp>
      <p:sp>
        <p:nvSpPr>
          <p:cNvPr id="9" name="Marcador de número de diapositiva 8">
            <a:extLst>
              <a:ext uri="{FF2B5EF4-FFF2-40B4-BE49-F238E27FC236}">
                <a16:creationId xmlns:a16="http://schemas.microsoft.com/office/drawing/2014/main" xmlns="" id="{69E6B9AA-21FA-72F1-4FA0-2C61B6BCBDF0}"/>
              </a:ext>
            </a:extLst>
          </p:cNvPr>
          <p:cNvSpPr>
            <a:spLocks noGrp="1"/>
          </p:cNvSpPr>
          <p:nvPr>
            <p:ph type="sldNum" sz="quarter" idx="12"/>
          </p:nvPr>
        </p:nvSpPr>
        <p:spPr/>
        <p:txBody>
          <a:bodyPr/>
          <a:lstStyle/>
          <a:p>
            <a:fld id="{362EB92A-8172-4890-967D-66CB773D8995}"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33324209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xmlns="" id="{142175ED-FFFC-EAD5-B176-B2732A01023E}"/>
              </a:ext>
            </a:extLst>
          </p:cNvPr>
          <p:cNvSpPr>
            <a:spLocks noGrp="1"/>
          </p:cNvSpPr>
          <p:nvPr>
            <p:ph type="dt" sz="half" idx="10"/>
          </p:nvPr>
        </p:nvSpPr>
        <p:spPr/>
        <p:txBody>
          <a:bodyPr/>
          <a:lstStyle/>
          <a:p>
            <a:fld id="{D72E8027-C3E3-4EBF-8ECC-94EC8C4D01B0}" type="datetimeFigureOut">
              <a:rPr lang="es-ES" smtClean="0">
                <a:solidFill>
                  <a:prstClr val="black">
                    <a:tint val="82000"/>
                  </a:prstClr>
                </a:solidFill>
              </a:rPr>
              <a:pPr/>
              <a:t>01/10/2025</a:t>
            </a:fld>
            <a:endParaRPr lang="es-ES">
              <a:solidFill>
                <a:prstClr val="black">
                  <a:tint val="82000"/>
                </a:prstClr>
              </a:solidFill>
            </a:endParaRPr>
          </a:p>
        </p:txBody>
      </p:sp>
      <p:sp>
        <p:nvSpPr>
          <p:cNvPr id="4" name="Marcador de pie de página 3">
            <a:extLst>
              <a:ext uri="{FF2B5EF4-FFF2-40B4-BE49-F238E27FC236}">
                <a16:creationId xmlns:a16="http://schemas.microsoft.com/office/drawing/2014/main" xmlns="" id="{7DBF41FE-87D2-6AB3-1323-3A324A8222D1}"/>
              </a:ext>
            </a:extLst>
          </p:cNvPr>
          <p:cNvSpPr>
            <a:spLocks noGrp="1"/>
          </p:cNvSpPr>
          <p:nvPr>
            <p:ph type="ftr" sz="quarter" idx="11"/>
          </p:nvPr>
        </p:nvSpPr>
        <p:spPr/>
        <p:txBody>
          <a:bodyPr/>
          <a:lstStyle/>
          <a:p>
            <a:endParaRPr lang="es-ES">
              <a:solidFill>
                <a:prstClr val="black">
                  <a:tint val="82000"/>
                </a:prstClr>
              </a:solidFill>
            </a:endParaRPr>
          </a:p>
        </p:txBody>
      </p:sp>
      <p:sp>
        <p:nvSpPr>
          <p:cNvPr id="5" name="Marcador de número de diapositiva 4">
            <a:extLst>
              <a:ext uri="{FF2B5EF4-FFF2-40B4-BE49-F238E27FC236}">
                <a16:creationId xmlns:a16="http://schemas.microsoft.com/office/drawing/2014/main" xmlns="" id="{B95253C5-6CD5-994B-F84D-9A9CF624E217}"/>
              </a:ext>
            </a:extLst>
          </p:cNvPr>
          <p:cNvSpPr>
            <a:spLocks noGrp="1"/>
          </p:cNvSpPr>
          <p:nvPr>
            <p:ph type="sldNum" sz="quarter" idx="12"/>
          </p:nvPr>
        </p:nvSpPr>
        <p:spPr/>
        <p:txBody>
          <a:bodyPr/>
          <a:lstStyle/>
          <a:p>
            <a:fld id="{362EB92A-8172-4890-967D-66CB773D8995}"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25069974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798B9883-A442-E281-B077-F15129C844A4}"/>
              </a:ext>
            </a:extLst>
          </p:cNvPr>
          <p:cNvSpPr>
            <a:spLocks noGrp="1"/>
          </p:cNvSpPr>
          <p:nvPr>
            <p:ph type="dt" sz="half" idx="10"/>
          </p:nvPr>
        </p:nvSpPr>
        <p:spPr/>
        <p:txBody>
          <a:bodyPr/>
          <a:lstStyle/>
          <a:p>
            <a:fld id="{D72E8027-C3E3-4EBF-8ECC-94EC8C4D01B0}" type="datetimeFigureOut">
              <a:rPr lang="es-ES" smtClean="0">
                <a:solidFill>
                  <a:prstClr val="black">
                    <a:tint val="82000"/>
                  </a:prstClr>
                </a:solidFill>
              </a:rPr>
              <a:pPr/>
              <a:t>01/10/2025</a:t>
            </a:fld>
            <a:endParaRPr lang="es-ES">
              <a:solidFill>
                <a:prstClr val="black">
                  <a:tint val="82000"/>
                </a:prstClr>
              </a:solidFill>
            </a:endParaRPr>
          </a:p>
        </p:txBody>
      </p:sp>
      <p:sp>
        <p:nvSpPr>
          <p:cNvPr id="3" name="Marcador de pie de página 2">
            <a:extLst>
              <a:ext uri="{FF2B5EF4-FFF2-40B4-BE49-F238E27FC236}">
                <a16:creationId xmlns:a16="http://schemas.microsoft.com/office/drawing/2014/main" xmlns="" id="{D922A0E7-F30E-476A-307B-0A3CC76EAF7E}"/>
              </a:ext>
            </a:extLst>
          </p:cNvPr>
          <p:cNvSpPr>
            <a:spLocks noGrp="1"/>
          </p:cNvSpPr>
          <p:nvPr>
            <p:ph type="ftr" sz="quarter" idx="11"/>
          </p:nvPr>
        </p:nvSpPr>
        <p:spPr/>
        <p:txBody>
          <a:bodyPr/>
          <a:lstStyle/>
          <a:p>
            <a:endParaRPr lang="es-ES">
              <a:solidFill>
                <a:prstClr val="black">
                  <a:tint val="82000"/>
                </a:prstClr>
              </a:solidFill>
            </a:endParaRPr>
          </a:p>
        </p:txBody>
      </p:sp>
      <p:sp>
        <p:nvSpPr>
          <p:cNvPr id="4" name="Marcador de número de diapositiva 3">
            <a:extLst>
              <a:ext uri="{FF2B5EF4-FFF2-40B4-BE49-F238E27FC236}">
                <a16:creationId xmlns:a16="http://schemas.microsoft.com/office/drawing/2014/main" xmlns="" id="{D038A671-C115-CCF9-13FE-C3D2627AC86B}"/>
              </a:ext>
            </a:extLst>
          </p:cNvPr>
          <p:cNvSpPr>
            <a:spLocks noGrp="1"/>
          </p:cNvSpPr>
          <p:nvPr>
            <p:ph type="sldNum" sz="quarter" idx="12"/>
          </p:nvPr>
        </p:nvSpPr>
        <p:spPr/>
        <p:txBody>
          <a:bodyPr/>
          <a:lstStyle/>
          <a:p>
            <a:fld id="{362EB92A-8172-4890-967D-66CB773D8995}"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12459636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xmlns=""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A50AEB5F-3ABC-FB7B-7E62-62927CCABC04}"/>
              </a:ext>
            </a:extLst>
          </p:cNvPr>
          <p:cNvSpPr>
            <a:spLocks noGrp="1"/>
          </p:cNvSpPr>
          <p:nvPr>
            <p:ph type="dt" sz="half" idx="10"/>
          </p:nvPr>
        </p:nvSpPr>
        <p:spPr/>
        <p:txBody>
          <a:bodyPr/>
          <a:lstStyle/>
          <a:p>
            <a:fld id="{D72E8027-C3E3-4EBF-8ECC-94EC8C4D01B0}" type="datetimeFigureOut">
              <a:rPr lang="es-ES" smtClean="0">
                <a:solidFill>
                  <a:prstClr val="black">
                    <a:tint val="82000"/>
                  </a:prstClr>
                </a:solidFill>
              </a:rPr>
              <a:pPr/>
              <a:t>01/10/2025</a:t>
            </a:fld>
            <a:endParaRPr lang="es-ES">
              <a:solidFill>
                <a:prstClr val="black">
                  <a:tint val="82000"/>
                </a:prstClr>
              </a:solidFill>
            </a:endParaRPr>
          </a:p>
        </p:txBody>
      </p:sp>
      <p:sp>
        <p:nvSpPr>
          <p:cNvPr id="6" name="Marcador de pie de página 5">
            <a:extLst>
              <a:ext uri="{FF2B5EF4-FFF2-40B4-BE49-F238E27FC236}">
                <a16:creationId xmlns:a16="http://schemas.microsoft.com/office/drawing/2014/main" xmlns="" id="{8F13EFA3-06F7-1B21-7FD0-1CB9376B48D2}"/>
              </a:ext>
            </a:extLst>
          </p:cNvPr>
          <p:cNvSpPr>
            <a:spLocks noGrp="1"/>
          </p:cNvSpPr>
          <p:nvPr>
            <p:ph type="ftr" sz="quarter" idx="11"/>
          </p:nvPr>
        </p:nvSpPr>
        <p:spPr/>
        <p:txBody>
          <a:bodyPr/>
          <a:lstStyle/>
          <a:p>
            <a:endParaRPr lang="es-ES">
              <a:solidFill>
                <a:prstClr val="black">
                  <a:tint val="82000"/>
                </a:prstClr>
              </a:solidFill>
            </a:endParaRPr>
          </a:p>
        </p:txBody>
      </p:sp>
      <p:sp>
        <p:nvSpPr>
          <p:cNvPr id="7" name="Marcador de número de diapositiva 6">
            <a:extLst>
              <a:ext uri="{FF2B5EF4-FFF2-40B4-BE49-F238E27FC236}">
                <a16:creationId xmlns:a16="http://schemas.microsoft.com/office/drawing/2014/main" xmlns="" id="{58F6CEC9-D47B-DA67-0ACA-96CBC10B4448}"/>
              </a:ext>
            </a:extLst>
          </p:cNvPr>
          <p:cNvSpPr>
            <a:spLocks noGrp="1"/>
          </p:cNvSpPr>
          <p:nvPr>
            <p:ph type="sldNum" sz="quarter" idx="12"/>
          </p:nvPr>
        </p:nvSpPr>
        <p:spPr/>
        <p:txBody>
          <a:bodyPr/>
          <a:lstStyle/>
          <a:p>
            <a:fld id="{362EB92A-8172-4890-967D-66CB773D8995}"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913981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0F0FF0D-74EA-BACB-14BE-5F163B401CC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 xmlns:a16="http://schemas.microsoft.com/office/drawing/2014/main" id="{2615A535-ABB2-DEFA-476F-D44E881CBE3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 xmlns:a16="http://schemas.microsoft.com/office/drawing/2014/main" id="{B865EC49-35DD-6536-C95A-E7E33FFAA542}"/>
              </a:ext>
            </a:extLst>
          </p:cNvPr>
          <p:cNvSpPr>
            <a:spLocks noGrp="1"/>
          </p:cNvSpPr>
          <p:nvPr>
            <p:ph type="dt" sz="half" idx="10"/>
          </p:nvPr>
        </p:nvSpPr>
        <p:spPr/>
        <p:txBody>
          <a:bodyPr/>
          <a:lstStyle/>
          <a:p>
            <a:fld id="{E360E738-BF02-4EC8-9583-31664EAA80CF}" type="datetimeFigureOut">
              <a:rPr lang="es-ES" smtClean="0"/>
              <a:pPr/>
              <a:t>01/10/2025</a:t>
            </a:fld>
            <a:endParaRPr lang="es-ES"/>
          </a:p>
        </p:txBody>
      </p:sp>
      <p:sp>
        <p:nvSpPr>
          <p:cNvPr id="5" name="Marcador de pie de página 4">
            <a:extLst>
              <a:ext uri="{FF2B5EF4-FFF2-40B4-BE49-F238E27FC236}">
                <a16:creationId xmlns="" xmlns:a16="http://schemas.microsoft.com/office/drawing/2014/main" id="{5B04810F-2759-2897-07C3-57EBB74F0B0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 xmlns:a16="http://schemas.microsoft.com/office/drawing/2014/main" id="{06934F6F-0AE6-2B0A-85BC-B05960804FD2}"/>
              </a:ext>
            </a:extLst>
          </p:cNvPr>
          <p:cNvSpPr>
            <a:spLocks noGrp="1"/>
          </p:cNvSpPr>
          <p:nvPr>
            <p:ph type="sldNum" sz="quarter" idx="12"/>
          </p:nvPr>
        </p:nvSpPr>
        <p:spPr/>
        <p:txBody>
          <a:bodyPr/>
          <a:lstStyle/>
          <a:p>
            <a:fld id="{85EBC663-9D77-43DE-982D-14FA3CBADEDF}" type="slidenum">
              <a:rPr lang="es-ES" smtClean="0"/>
              <a:pPr/>
              <a:t>‹#›</a:t>
            </a:fld>
            <a:endParaRPr lang="es-ES"/>
          </a:p>
        </p:txBody>
      </p:sp>
    </p:spTree>
    <p:extLst>
      <p:ext uri="{BB962C8B-B14F-4D97-AF65-F5344CB8AC3E}">
        <p14:creationId xmlns="" xmlns:p14="http://schemas.microsoft.com/office/powerpoint/2010/main" val="169350413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xmlns=""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xmlns=""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8C21ECEE-D50F-4F06-1D51-4E8B450F8ABA}"/>
              </a:ext>
            </a:extLst>
          </p:cNvPr>
          <p:cNvSpPr>
            <a:spLocks noGrp="1"/>
          </p:cNvSpPr>
          <p:nvPr>
            <p:ph type="dt" sz="half" idx="10"/>
          </p:nvPr>
        </p:nvSpPr>
        <p:spPr/>
        <p:txBody>
          <a:bodyPr/>
          <a:lstStyle/>
          <a:p>
            <a:fld id="{D72E8027-C3E3-4EBF-8ECC-94EC8C4D01B0}" type="datetimeFigureOut">
              <a:rPr lang="es-ES" smtClean="0">
                <a:solidFill>
                  <a:prstClr val="black">
                    <a:tint val="82000"/>
                  </a:prstClr>
                </a:solidFill>
              </a:rPr>
              <a:pPr/>
              <a:t>01/10/2025</a:t>
            </a:fld>
            <a:endParaRPr lang="es-ES">
              <a:solidFill>
                <a:prstClr val="black">
                  <a:tint val="82000"/>
                </a:prstClr>
              </a:solidFill>
            </a:endParaRPr>
          </a:p>
        </p:txBody>
      </p:sp>
      <p:sp>
        <p:nvSpPr>
          <p:cNvPr id="6" name="Marcador de pie de página 5">
            <a:extLst>
              <a:ext uri="{FF2B5EF4-FFF2-40B4-BE49-F238E27FC236}">
                <a16:creationId xmlns:a16="http://schemas.microsoft.com/office/drawing/2014/main" xmlns="" id="{50D9EA87-DD77-CE02-4973-53CA4DCA34A9}"/>
              </a:ext>
            </a:extLst>
          </p:cNvPr>
          <p:cNvSpPr>
            <a:spLocks noGrp="1"/>
          </p:cNvSpPr>
          <p:nvPr>
            <p:ph type="ftr" sz="quarter" idx="11"/>
          </p:nvPr>
        </p:nvSpPr>
        <p:spPr/>
        <p:txBody>
          <a:bodyPr/>
          <a:lstStyle/>
          <a:p>
            <a:endParaRPr lang="es-ES">
              <a:solidFill>
                <a:prstClr val="black">
                  <a:tint val="82000"/>
                </a:prstClr>
              </a:solidFill>
            </a:endParaRPr>
          </a:p>
        </p:txBody>
      </p:sp>
      <p:sp>
        <p:nvSpPr>
          <p:cNvPr id="7" name="Marcador de número de diapositiva 6">
            <a:extLst>
              <a:ext uri="{FF2B5EF4-FFF2-40B4-BE49-F238E27FC236}">
                <a16:creationId xmlns:a16="http://schemas.microsoft.com/office/drawing/2014/main" xmlns="" id="{000E1D12-BC63-2DFB-2210-B7C1F2349A6F}"/>
              </a:ext>
            </a:extLst>
          </p:cNvPr>
          <p:cNvSpPr>
            <a:spLocks noGrp="1"/>
          </p:cNvSpPr>
          <p:nvPr>
            <p:ph type="sldNum" sz="quarter" idx="12"/>
          </p:nvPr>
        </p:nvSpPr>
        <p:spPr/>
        <p:txBody>
          <a:bodyPr/>
          <a:lstStyle/>
          <a:p>
            <a:fld id="{362EB92A-8172-4890-967D-66CB773D8995}"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21332196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4775CC69-D6EC-2B6F-30A3-2D995B7E0197}"/>
              </a:ext>
            </a:extLst>
          </p:cNvPr>
          <p:cNvSpPr>
            <a:spLocks noGrp="1"/>
          </p:cNvSpPr>
          <p:nvPr>
            <p:ph type="dt" sz="half" idx="10"/>
          </p:nvPr>
        </p:nvSpPr>
        <p:spPr/>
        <p:txBody>
          <a:bodyPr/>
          <a:lstStyle/>
          <a:p>
            <a:fld id="{D72E8027-C3E3-4EBF-8ECC-94EC8C4D01B0}" type="datetimeFigureOut">
              <a:rPr lang="es-ES" smtClean="0">
                <a:solidFill>
                  <a:prstClr val="black">
                    <a:tint val="82000"/>
                  </a:prstClr>
                </a:solidFill>
              </a:rPr>
              <a:pPr/>
              <a:t>01/10/2025</a:t>
            </a:fld>
            <a:endParaRPr lang="es-ES">
              <a:solidFill>
                <a:prstClr val="black">
                  <a:tint val="82000"/>
                </a:prstClr>
              </a:solidFill>
            </a:endParaRPr>
          </a:p>
        </p:txBody>
      </p:sp>
      <p:sp>
        <p:nvSpPr>
          <p:cNvPr id="5" name="Marcador de pie de página 4">
            <a:extLst>
              <a:ext uri="{FF2B5EF4-FFF2-40B4-BE49-F238E27FC236}">
                <a16:creationId xmlns:a16="http://schemas.microsoft.com/office/drawing/2014/main" xmlns="" id="{FDD3CA59-A2E9-D243-8379-C3276A8F53F1}"/>
              </a:ext>
            </a:extLst>
          </p:cNvPr>
          <p:cNvSpPr>
            <a:spLocks noGrp="1"/>
          </p:cNvSpPr>
          <p:nvPr>
            <p:ph type="ftr" sz="quarter" idx="11"/>
          </p:nvPr>
        </p:nvSpPr>
        <p:spPr/>
        <p:txBody>
          <a:bodyPr/>
          <a:lstStyle/>
          <a:p>
            <a:endParaRPr lang="es-ES">
              <a:solidFill>
                <a:prstClr val="black">
                  <a:tint val="82000"/>
                </a:prstClr>
              </a:solidFill>
            </a:endParaRPr>
          </a:p>
        </p:txBody>
      </p:sp>
      <p:sp>
        <p:nvSpPr>
          <p:cNvPr id="6" name="Marcador de número de diapositiva 5">
            <a:extLst>
              <a:ext uri="{FF2B5EF4-FFF2-40B4-BE49-F238E27FC236}">
                <a16:creationId xmlns:a16="http://schemas.microsoft.com/office/drawing/2014/main" xmlns="" id="{873BD7D6-3839-240F-E880-D567062EDF15}"/>
              </a:ext>
            </a:extLst>
          </p:cNvPr>
          <p:cNvSpPr>
            <a:spLocks noGrp="1"/>
          </p:cNvSpPr>
          <p:nvPr>
            <p:ph type="sldNum" sz="quarter" idx="12"/>
          </p:nvPr>
        </p:nvSpPr>
        <p:spPr/>
        <p:txBody>
          <a:bodyPr/>
          <a:lstStyle/>
          <a:p>
            <a:fld id="{362EB92A-8172-4890-967D-66CB773D8995}"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1119269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C595679D-B37D-516F-0111-DD7BCAF30EF1}"/>
              </a:ext>
            </a:extLst>
          </p:cNvPr>
          <p:cNvSpPr>
            <a:spLocks noGrp="1"/>
          </p:cNvSpPr>
          <p:nvPr>
            <p:ph type="dt" sz="half" idx="10"/>
          </p:nvPr>
        </p:nvSpPr>
        <p:spPr/>
        <p:txBody>
          <a:bodyPr/>
          <a:lstStyle/>
          <a:p>
            <a:fld id="{D72E8027-C3E3-4EBF-8ECC-94EC8C4D01B0}" type="datetimeFigureOut">
              <a:rPr lang="es-ES" smtClean="0">
                <a:solidFill>
                  <a:prstClr val="black">
                    <a:tint val="82000"/>
                  </a:prstClr>
                </a:solidFill>
              </a:rPr>
              <a:pPr/>
              <a:t>01/10/2025</a:t>
            </a:fld>
            <a:endParaRPr lang="es-ES">
              <a:solidFill>
                <a:prstClr val="black">
                  <a:tint val="82000"/>
                </a:prstClr>
              </a:solidFill>
            </a:endParaRPr>
          </a:p>
        </p:txBody>
      </p:sp>
      <p:sp>
        <p:nvSpPr>
          <p:cNvPr id="5" name="Marcador de pie de página 4">
            <a:extLst>
              <a:ext uri="{FF2B5EF4-FFF2-40B4-BE49-F238E27FC236}">
                <a16:creationId xmlns:a16="http://schemas.microsoft.com/office/drawing/2014/main" xmlns="" id="{DAC77A74-E560-F281-F898-FF724CE8A349}"/>
              </a:ext>
            </a:extLst>
          </p:cNvPr>
          <p:cNvSpPr>
            <a:spLocks noGrp="1"/>
          </p:cNvSpPr>
          <p:nvPr>
            <p:ph type="ftr" sz="quarter" idx="11"/>
          </p:nvPr>
        </p:nvSpPr>
        <p:spPr/>
        <p:txBody>
          <a:bodyPr/>
          <a:lstStyle/>
          <a:p>
            <a:endParaRPr lang="es-ES">
              <a:solidFill>
                <a:prstClr val="black">
                  <a:tint val="82000"/>
                </a:prstClr>
              </a:solidFill>
            </a:endParaRPr>
          </a:p>
        </p:txBody>
      </p:sp>
      <p:sp>
        <p:nvSpPr>
          <p:cNvPr id="6" name="Marcador de número de diapositiva 5">
            <a:extLst>
              <a:ext uri="{FF2B5EF4-FFF2-40B4-BE49-F238E27FC236}">
                <a16:creationId xmlns:a16="http://schemas.microsoft.com/office/drawing/2014/main" xmlns="" id="{C830C324-E168-9E20-EFC3-9B18A847B5C5}"/>
              </a:ext>
            </a:extLst>
          </p:cNvPr>
          <p:cNvSpPr>
            <a:spLocks noGrp="1"/>
          </p:cNvSpPr>
          <p:nvPr>
            <p:ph type="sldNum" sz="quarter" idx="12"/>
          </p:nvPr>
        </p:nvSpPr>
        <p:spPr/>
        <p:txBody>
          <a:bodyPr/>
          <a:lstStyle/>
          <a:p>
            <a:fld id="{362EB92A-8172-4890-967D-66CB773D8995}"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40286345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065FF6C-A5FE-CB12-ACC9-A42CD826CA5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xmlns="" id="{E34A85DC-18C7-0C6F-76F2-94247FEBEE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xmlns="" id="{4BCFD0FE-ED5A-D09F-9371-4596AC80623C}"/>
              </a:ext>
            </a:extLst>
          </p:cNvPr>
          <p:cNvSpPr>
            <a:spLocks noGrp="1"/>
          </p:cNvSpPr>
          <p:nvPr>
            <p:ph type="dt" sz="half" idx="10"/>
          </p:nvPr>
        </p:nvSpPr>
        <p:spPr/>
        <p:txBody>
          <a:bodyPr/>
          <a:lstStyle/>
          <a:p>
            <a:fld id="{E360E738-BF02-4EC8-9583-31664EAA80CF}" type="datetimeFigureOut">
              <a:rPr lang="es-ES" smtClean="0">
                <a:solidFill>
                  <a:prstClr val="black">
                    <a:tint val="82000"/>
                  </a:prstClr>
                </a:solidFill>
              </a:rPr>
              <a:pPr/>
              <a:t>02/10/2025</a:t>
            </a:fld>
            <a:endParaRPr lang="es-ES">
              <a:solidFill>
                <a:prstClr val="black">
                  <a:tint val="82000"/>
                </a:prstClr>
              </a:solidFill>
            </a:endParaRPr>
          </a:p>
        </p:txBody>
      </p:sp>
      <p:sp>
        <p:nvSpPr>
          <p:cNvPr id="5" name="Marcador de pie de página 4">
            <a:extLst>
              <a:ext uri="{FF2B5EF4-FFF2-40B4-BE49-F238E27FC236}">
                <a16:creationId xmlns:a16="http://schemas.microsoft.com/office/drawing/2014/main" xmlns="" id="{62A9387A-DAAD-5AF3-6A1B-72DFFA93DD91}"/>
              </a:ext>
            </a:extLst>
          </p:cNvPr>
          <p:cNvSpPr>
            <a:spLocks noGrp="1"/>
          </p:cNvSpPr>
          <p:nvPr>
            <p:ph type="ftr" sz="quarter" idx="11"/>
          </p:nvPr>
        </p:nvSpPr>
        <p:spPr/>
        <p:txBody>
          <a:bodyPr/>
          <a:lstStyle/>
          <a:p>
            <a:endParaRPr lang="es-ES">
              <a:solidFill>
                <a:prstClr val="black">
                  <a:tint val="82000"/>
                </a:prstClr>
              </a:solidFill>
            </a:endParaRPr>
          </a:p>
        </p:txBody>
      </p:sp>
      <p:sp>
        <p:nvSpPr>
          <p:cNvPr id="6" name="Marcador de número de diapositiva 5">
            <a:extLst>
              <a:ext uri="{FF2B5EF4-FFF2-40B4-BE49-F238E27FC236}">
                <a16:creationId xmlns:a16="http://schemas.microsoft.com/office/drawing/2014/main" xmlns="" id="{FBE842A7-4F12-6EF1-C199-709CE26DD4DE}"/>
              </a:ext>
            </a:extLst>
          </p:cNvPr>
          <p:cNvSpPr>
            <a:spLocks noGrp="1"/>
          </p:cNvSpPr>
          <p:nvPr>
            <p:ph type="sldNum" sz="quarter" idx="12"/>
          </p:nvPr>
        </p:nvSpPr>
        <p:spPr/>
        <p:txBody>
          <a:bodyPr/>
          <a:lstStyle/>
          <a:p>
            <a:fld id="{85EBC663-9D77-43DE-982D-14FA3CBADEDF}"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37982466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0F0FF0D-74EA-BACB-14BE-5F163B401CC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2615A535-ABB2-DEFA-476F-D44E881CBE3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B865EC49-35DD-6536-C95A-E7E33FFAA542}"/>
              </a:ext>
            </a:extLst>
          </p:cNvPr>
          <p:cNvSpPr>
            <a:spLocks noGrp="1"/>
          </p:cNvSpPr>
          <p:nvPr>
            <p:ph type="dt" sz="half" idx="10"/>
          </p:nvPr>
        </p:nvSpPr>
        <p:spPr/>
        <p:txBody>
          <a:bodyPr/>
          <a:lstStyle/>
          <a:p>
            <a:fld id="{E360E738-BF02-4EC8-9583-31664EAA80CF}" type="datetimeFigureOut">
              <a:rPr lang="es-ES" smtClean="0">
                <a:solidFill>
                  <a:prstClr val="black">
                    <a:tint val="82000"/>
                  </a:prstClr>
                </a:solidFill>
              </a:rPr>
              <a:pPr/>
              <a:t>02/10/2025</a:t>
            </a:fld>
            <a:endParaRPr lang="es-ES">
              <a:solidFill>
                <a:prstClr val="black">
                  <a:tint val="82000"/>
                </a:prstClr>
              </a:solidFill>
            </a:endParaRPr>
          </a:p>
        </p:txBody>
      </p:sp>
      <p:sp>
        <p:nvSpPr>
          <p:cNvPr id="5" name="Marcador de pie de página 4">
            <a:extLst>
              <a:ext uri="{FF2B5EF4-FFF2-40B4-BE49-F238E27FC236}">
                <a16:creationId xmlns:a16="http://schemas.microsoft.com/office/drawing/2014/main" xmlns="" id="{5B04810F-2759-2897-07C3-57EBB74F0B02}"/>
              </a:ext>
            </a:extLst>
          </p:cNvPr>
          <p:cNvSpPr>
            <a:spLocks noGrp="1"/>
          </p:cNvSpPr>
          <p:nvPr>
            <p:ph type="ftr" sz="quarter" idx="11"/>
          </p:nvPr>
        </p:nvSpPr>
        <p:spPr/>
        <p:txBody>
          <a:bodyPr/>
          <a:lstStyle/>
          <a:p>
            <a:endParaRPr lang="es-ES">
              <a:solidFill>
                <a:prstClr val="black">
                  <a:tint val="82000"/>
                </a:prstClr>
              </a:solidFill>
            </a:endParaRPr>
          </a:p>
        </p:txBody>
      </p:sp>
      <p:sp>
        <p:nvSpPr>
          <p:cNvPr id="6" name="Marcador de número de diapositiva 5">
            <a:extLst>
              <a:ext uri="{FF2B5EF4-FFF2-40B4-BE49-F238E27FC236}">
                <a16:creationId xmlns:a16="http://schemas.microsoft.com/office/drawing/2014/main" xmlns="" id="{06934F6F-0AE6-2B0A-85BC-B05960804FD2}"/>
              </a:ext>
            </a:extLst>
          </p:cNvPr>
          <p:cNvSpPr>
            <a:spLocks noGrp="1"/>
          </p:cNvSpPr>
          <p:nvPr>
            <p:ph type="sldNum" sz="quarter" idx="12"/>
          </p:nvPr>
        </p:nvSpPr>
        <p:spPr/>
        <p:txBody>
          <a:bodyPr/>
          <a:lstStyle/>
          <a:p>
            <a:fld id="{85EBC663-9D77-43DE-982D-14FA3CBADEDF}"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16935041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5246BCD-F0BD-87FB-F264-AB3BECD9121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61821842-15FF-B866-F6F5-9478D4E15C5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1564EDE1-F57F-EC9D-0053-10C5A3129228}"/>
              </a:ext>
            </a:extLst>
          </p:cNvPr>
          <p:cNvSpPr>
            <a:spLocks noGrp="1"/>
          </p:cNvSpPr>
          <p:nvPr>
            <p:ph type="dt" sz="half" idx="10"/>
          </p:nvPr>
        </p:nvSpPr>
        <p:spPr/>
        <p:txBody>
          <a:bodyPr/>
          <a:lstStyle/>
          <a:p>
            <a:fld id="{E360E738-BF02-4EC8-9583-31664EAA80CF}" type="datetimeFigureOut">
              <a:rPr lang="es-ES" smtClean="0">
                <a:solidFill>
                  <a:prstClr val="black">
                    <a:tint val="82000"/>
                  </a:prstClr>
                </a:solidFill>
              </a:rPr>
              <a:pPr/>
              <a:t>02/10/2025</a:t>
            </a:fld>
            <a:endParaRPr lang="es-ES">
              <a:solidFill>
                <a:prstClr val="black">
                  <a:tint val="82000"/>
                </a:prstClr>
              </a:solidFill>
            </a:endParaRPr>
          </a:p>
        </p:txBody>
      </p:sp>
      <p:sp>
        <p:nvSpPr>
          <p:cNvPr id="5" name="Marcador de pie de página 4">
            <a:extLst>
              <a:ext uri="{FF2B5EF4-FFF2-40B4-BE49-F238E27FC236}">
                <a16:creationId xmlns:a16="http://schemas.microsoft.com/office/drawing/2014/main" xmlns="" id="{F14523A5-2607-8CC4-D7B8-85C2145858DE}"/>
              </a:ext>
            </a:extLst>
          </p:cNvPr>
          <p:cNvSpPr>
            <a:spLocks noGrp="1"/>
          </p:cNvSpPr>
          <p:nvPr>
            <p:ph type="ftr" sz="quarter" idx="11"/>
          </p:nvPr>
        </p:nvSpPr>
        <p:spPr/>
        <p:txBody>
          <a:bodyPr/>
          <a:lstStyle/>
          <a:p>
            <a:endParaRPr lang="es-ES">
              <a:solidFill>
                <a:prstClr val="black">
                  <a:tint val="82000"/>
                </a:prstClr>
              </a:solidFill>
            </a:endParaRPr>
          </a:p>
        </p:txBody>
      </p:sp>
      <p:sp>
        <p:nvSpPr>
          <p:cNvPr id="6" name="Marcador de número de diapositiva 5">
            <a:extLst>
              <a:ext uri="{FF2B5EF4-FFF2-40B4-BE49-F238E27FC236}">
                <a16:creationId xmlns:a16="http://schemas.microsoft.com/office/drawing/2014/main" xmlns="" id="{AAC7C459-0721-D4A6-5BA6-ECFD2F660CEC}"/>
              </a:ext>
            </a:extLst>
          </p:cNvPr>
          <p:cNvSpPr>
            <a:spLocks noGrp="1"/>
          </p:cNvSpPr>
          <p:nvPr>
            <p:ph type="sldNum" sz="quarter" idx="12"/>
          </p:nvPr>
        </p:nvSpPr>
        <p:spPr/>
        <p:txBody>
          <a:bodyPr/>
          <a:lstStyle/>
          <a:p>
            <a:fld id="{85EBC663-9D77-43DE-982D-14FA3CBADEDF}"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34891670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19781E0-7A4E-ADAA-6837-10C9132DAB5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F94454A1-1E12-43AC-0735-1FAF1D53B13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xmlns="" id="{06498793-9E8D-2D7D-45FB-3EEA624845C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xmlns="" id="{9977D43D-5994-3957-A902-F93D7E806209}"/>
              </a:ext>
            </a:extLst>
          </p:cNvPr>
          <p:cNvSpPr>
            <a:spLocks noGrp="1"/>
          </p:cNvSpPr>
          <p:nvPr>
            <p:ph type="dt" sz="half" idx="10"/>
          </p:nvPr>
        </p:nvSpPr>
        <p:spPr/>
        <p:txBody>
          <a:bodyPr/>
          <a:lstStyle/>
          <a:p>
            <a:fld id="{E360E738-BF02-4EC8-9583-31664EAA80CF}" type="datetimeFigureOut">
              <a:rPr lang="es-ES" smtClean="0">
                <a:solidFill>
                  <a:prstClr val="black">
                    <a:tint val="82000"/>
                  </a:prstClr>
                </a:solidFill>
              </a:rPr>
              <a:pPr/>
              <a:t>02/10/2025</a:t>
            </a:fld>
            <a:endParaRPr lang="es-ES">
              <a:solidFill>
                <a:prstClr val="black">
                  <a:tint val="82000"/>
                </a:prstClr>
              </a:solidFill>
            </a:endParaRPr>
          </a:p>
        </p:txBody>
      </p:sp>
      <p:sp>
        <p:nvSpPr>
          <p:cNvPr id="6" name="Marcador de pie de página 5">
            <a:extLst>
              <a:ext uri="{FF2B5EF4-FFF2-40B4-BE49-F238E27FC236}">
                <a16:creationId xmlns:a16="http://schemas.microsoft.com/office/drawing/2014/main" xmlns="" id="{2B7E8166-C2FA-25D4-2320-616481CFB9E3}"/>
              </a:ext>
            </a:extLst>
          </p:cNvPr>
          <p:cNvSpPr>
            <a:spLocks noGrp="1"/>
          </p:cNvSpPr>
          <p:nvPr>
            <p:ph type="ftr" sz="quarter" idx="11"/>
          </p:nvPr>
        </p:nvSpPr>
        <p:spPr/>
        <p:txBody>
          <a:bodyPr/>
          <a:lstStyle/>
          <a:p>
            <a:endParaRPr lang="es-ES">
              <a:solidFill>
                <a:prstClr val="black">
                  <a:tint val="82000"/>
                </a:prstClr>
              </a:solidFill>
            </a:endParaRPr>
          </a:p>
        </p:txBody>
      </p:sp>
      <p:sp>
        <p:nvSpPr>
          <p:cNvPr id="7" name="Marcador de número de diapositiva 6">
            <a:extLst>
              <a:ext uri="{FF2B5EF4-FFF2-40B4-BE49-F238E27FC236}">
                <a16:creationId xmlns:a16="http://schemas.microsoft.com/office/drawing/2014/main" xmlns="" id="{38230A63-F426-A0FB-4D14-8863C22F68A1}"/>
              </a:ext>
            </a:extLst>
          </p:cNvPr>
          <p:cNvSpPr>
            <a:spLocks noGrp="1"/>
          </p:cNvSpPr>
          <p:nvPr>
            <p:ph type="sldNum" sz="quarter" idx="12"/>
          </p:nvPr>
        </p:nvSpPr>
        <p:spPr/>
        <p:txBody>
          <a:bodyPr/>
          <a:lstStyle/>
          <a:p>
            <a:fld id="{85EBC663-9D77-43DE-982D-14FA3CBADEDF}"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36990858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0E95C73-6288-0D79-D759-0C847C27877B}"/>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B144CC70-7E45-07DF-0710-C2B093A0AA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C6587833-DDEB-8AA8-2FFB-8F1C85D57BB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xmlns="" id="{4C493553-5412-8010-4061-5CF9E0D1D3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8EAF337D-C964-125A-1ABC-4F5E0EF0FB51}"/>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xmlns="" id="{E0E4B96D-0DA9-49D5-52DC-F2EF6301E8B1}"/>
              </a:ext>
            </a:extLst>
          </p:cNvPr>
          <p:cNvSpPr>
            <a:spLocks noGrp="1"/>
          </p:cNvSpPr>
          <p:nvPr>
            <p:ph type="dt" sz="half" idx="10"/>
          </p:nvPr>
        </p:nvSpPr>
        <p:spPr/>
        <p:txBody>
          <a:bodyPr/>
          <a:lstStyle/>
          <a:p>
            <a:fld id="{E360E738-BF02-4EC8-9583-31664EAA80CF}" type="datetimeFigureOut">
              <a:rPr lang="es-ES" smtClean="0">
                <a:solidFill>
                  <a:prstClr val="black">
                    <a:tint val="82000"/>
                  </a:prstClr>
                </a:solidFill>
              </a:rPr>
              <a:pPr/>
              <a:t>02/10/2025</a:t>
            </a:fld>
            <a:endParaRPr lang="es-ES">
              <a:solidFill>
                <a:prstClr val="black">
                  <a:tint val="82000"/>
                </a:prstClr>
              </a:solidFill>
            </a:endParaRPr>
          </a:p>
        </p:txBody>
      </p:sp>
      <p:sp>
        <p:nvSpPr>
          <p:cNvPr id="8" name="Marcador de pie de página 7">
            <a:extLst>
              <a:ext uri="{FF2B5EF4-FFF2-40B4-BE49-F238E27FC236}">
                <a16:creationId xmlns:a16="http://schemas.microsoft.com/office/drawing/2014/main" xmlns="" id="{AC81CEAB-7B76-A409-B0D7-82B5A07370EB}"/>
              </a:ext>
            </a:extLst>
          </p:cNvPr>
          <p:cNvSpPr>
            <a:spLocks noGrp="1"/>
          </p:cNvSpPr>
          <p:nvPr>
            <p:ph type="ftr" sz="quarter" idx="11"/>
          </p:nvPr>
        </p:nvSpPr>
        <p:spPr/>
        <p:txBody>
          <a:bodyPr/>
          <a:lstStyle/>
          <a:p>
            <a:endParaRPr lang="es-ES">
              <a:solidFill>
                <a:prstClr val="black">
                  <a:tint val="82000"/>
                </a:prstClr>
              </a:solidFill>
            </a:endParaRPr>
          </a:p>
        </p:txBody>
      </p:sp>
      <p:sp>
        <p:nvSpPr>
          <p:cNvPr id="9" name="Marcador de número de diapositiva 8">
            <a:extLst>
              <a:ext uri="{FF2B5EF4-FFF2-40B4-BE49-F238E27FC236}">
                <a16:creationId xmlns:a16="http://schemas.microsoft.com/office/drawing/2014/main" xmlns="" id="{35769A36-D8B9-5C6A-D2E0-D7509BAA561E}"/>
              </a:ext>
            </a:extLst>
          </p:cNvPr>
          <p:cNvSpPr>
            <a:spLocks noGrp="1"/>
          </p:cNvSpPr>
          <p:nvPr>
            <p:ph type="sldNum" sz="quarter" idx="12"/>
          </p:nvPr>
        </p:nvSpPr>
        <p:spPr/>
        <p:txBody>
          <a:bodyPr/>
          <a:lstStyle/>
          <a:p>
            <a:fld id="{85EBC663-9D77-43DE-982D-14FA3CBADEDF}"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12441240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548C9E0-B7CC-8D35-0FEE-4732FCFE69A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xmlns="" id="{CA4276D8-9E42-6DC8-0630-BCE3FD676A6B}"/>
              </a:ext>
            </a:extLst>
          </p:cNvPr>
          <p:cNvSpPr>
            <a:spLocks noGrp="1"/>
          </p:cNvSpPr>
          <p:nvPr>
            <p:ph type="dt" sz="half" idx="10"/>
          </p:nvPr>
        </p:nvSpPr>
        <p:spPr/>
        <p:txBody>
          <a:bodyPr/>
          <a:lstStyle/>
          <a:p>
            <a:fld id="{E360E738-BF02-4EC8-9583-31664EAA80CF}" type="datetimeFigureOut">
              <a:rPr lang="es-ES" smtClean="0">
                <a:solidFill>
                  <a:prstClr val="black">
                    <a:tint val="82000"/>
                  </a:prstClr>
                </a:solidFill>
              </a:rPr>
              <a:pPr/>
              <a:t>02/10/2025</a:t>
            </a:fld>
            <a:endParaRPr lang="es-ES">
              <a:solidFill>
                <a:prstClr val="black">
                  <a:tint val="82000"/>
                </a:prstClr>
              </a:solidFill>
            </a:endParaRPr>
          </a:p>
        </p:txBody>
      </p:sp>
      <p:sp>
        <p:nvSpPr>
          <p:cNvPr id="4" name="Marcador de pie de página 3">
            <a:extLst>
              <a:ext uri="{FF2B5EF4-FFF2-40B4-BE49-F238E27FC236}">
                <a16:creationId xmlns:a16="http://schemas.microsoft.com/office/drawing/2014/main" xmlns="" id="{4ACD16E5-474F-E817-412C-B8529D3B042A}"/>
              </a:ext>
            </a:extLst>
          </p:cNvPr>
          <p:cNvSpPr>
            <a:spLocks noGrp="1"/>
          </p:cNvSpPr>
          <p:nvPr>
            <p:ph type="ftr" sz="quarter" idx="11"/>
          </p:nvPr>
        </p:nvSpPr>
        <p:spPr/>
        <p:txBody>
          <a:bodyPr/>
          <a:lstStyle/>
          <a:p>
            <a:endParaRPr lang="es-ES">
              <a:solidFill>
                <a:prstClr val="black">
                  <a:tint val="82000"/>
                </a:prstClr>
              </a:solidFill>
            </a:endParaRPr>
          </a:p>
        </p:txBody>
      </p:sp>
      <p:sp>
        <p:nvSpPr>
          <p:cNvPr id="5" name="Marcador de número de diapositiva 4">
            <a:extLst>
              <a:ext uri="{FF2B5EF4-FFF2-40B4-BE49-F238E27FC236}">
                <a16:creationId xmlns:a16="http://schemas.microsoft.com/office/drawing/2014/main" xmlns="" id="{4AA76362-EAA7-5E4D-8E79-F16DDAB71E53}"/>
              </a:ext>
            </a:extLst>
          </p:cNvPr>
          <p:cNvSpPr>
            <a:spLocks noGrp="1"/>
          </p:cNvSpPr>
          <p:nvPr>
            <p:ph type="sldNum" sz="quarter" idx="12"/>
          </p:nvPr>
        </p:nvSpPr>
        <p:spPr/>
        <p:txBody>
          <a:bodyPr/>
          <a:lstStyle/>
          <a:p>
            <a:fld id="{85EBC663-9D77-43DE-982D-14FA3CBADEDF}"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25771528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80C2315E-AE06-85F7-4D0A-B4B59F06C989}"/>
              </a:ext>
            </a:extLst>
          </p:cNvPr>
          <p:cNvSpPr>
            <a:spLocks noGrp="1"/>
          </p:cNvSpPr>
          <p:nvPr>
            <p:ph type="dt" sz="half" idx="10"/>
          </p:nvPr>
        </p:nvSpPr>
        <p:spPr/>
        <p:txBody>
          <a:bodyPr/>
          <a:lstStyle/>
          <a:p>
            <a:fld id="{E360E738-BF02-4EC8-9583-31664EAA80CF}" type="datetimeFigureOut">
              <a:rPr lang="es-ES" smtClean="0">
                <a:solidFill>
                  <a:prstClr val="black">
                    <a:tint val="82000"/>
                  </a:prstClr>
                </a:solidFill>
              </a:rPr>
              <a:pPr/>
              <a:t>02/10/2025</a:t>
            </a:fld>
            <a:endParaRPr lang="es-ES">
              <a:solidFill>
                <a:prstClr val="black">
                  <a:tint val="82000"/>
                </a:prstClr>
              </a:solidFill>
            </a:endParaRPr>
          </a:p>
        </p:txBody>
      </p:sp>
      <p:sp>
        <p:nvSpPr>
          <p:cNvPr id="3" name="Marcador de pie de página 2">
            <a:extLst>
              <a:ext uri="{FF2B5EF4-FFF2-40B4-BE49-F238E27FC236}">
                <a16:creationId xmlns:a16="http://schemas.microsoft.com/office/drawing/2014/main" xmlns="" id="{EEE4E8B2-74AE-B7D6-34F8-C58966079362}"/>
              </a:ext>
            </a:extLst>
          </p:cNvPr>
          <p:cNvSpPr>
            <a:spLocks noGrp="1"/>
          </p:cNvSpPr>
          <p:nvPr>
            <p:ph type="ftr" sz="quarter" idx="11"/>
          </p:nvPr>
        </p:nvSpPr>
        <p:spPr/>
        <p:txBody>
          <a:bodyPr/>
          <a:lstStyle/>
          <a:p>
            <a:endParaRPr lang="es-ES">
              <a:solidFill>
                <a:prstClr val="black">
                  <a:tint val="82000"/>
                </a:prstClr>
              </a:solidFill>
            </a:endParaRPr>
          </a:p>
        </p:txBody>
      </p:sp>
      <p:sp>
        <p:nvSpPr>
          <p:cNvPr id="4" name="Marcador de número de diapositiva 3">
            <a:extLst>
              <a:ext uri="{FF2B5EF4-FFF2-40B4-BE49-F238E27FC236}">
                <a16:creationId xmlns:a16="http://schemas.microsoft.com/office/drawing/2014/main" xmlns="" id="{BE2D9C10-75AF-3290-D642-E9013043128F}"/>
              </a:ext>
            </a:extLst>
          </p:cNvPr>
          <p:cNvSpPr>
            <a:spLocks noGrp="1"/>
          </p:cNvSpPr>
          <p:nvPr>
            <p:ph type="sldNum" sz="quarter" idx="12"/>
          </p:nvPr>
        </p:nvSpPr>
        <p:spPr/>
        <p:txBody>
          <a:bodyPr/>
          <a:lstStyle/>
          <a:p>
            <a:fld id="{85EBC663-9D77-43DE-982D-14FA3CBADEDF}"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42794716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5246BCD-F0BD-87FB-F264-AB3BECD9121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 xmlns:a16="http://schemas.microsoft.com/office/drawing/2014/main" id="{61821842-15FF-B866-F6F5-9478D4E15C5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 xmlns:a16="http://schemas.microsoft.com/office/drawing/2014/main" id="{1564EDE1-F57F-EC9D-0053-10C5A3129228}"/>
              </a:ext>
            </a:extLst>
          </p:cNvPr>
          <p:cNvSpPr>
            <a:spLocks noGrp="1"/>
          </p:cNvSpPr>
          <p:nvPr>
            <p:ph type="dt" sz="half" idx="10"/>
          </p:nvPr>
        </p:nvSpPr>
        <p:spPr/>
        <p:txBody>
          <a:bodyPr/>
          <a:lstStyle/>
          <a:p>
            <a:fld id="{E360E738-BF02-4EC8-9583-31664EAA80CF}" type="datetimeFigureOut">
              <a:rPr lang="es-ES" smtClean="0"/>
              <a:pPr/>
              <a:t>01/10/2025</a:t>
            </a:fld>
            <a:endParaRPr lang="es-ES"/>
          </a:p>
        </p:txBody>
      </p:sp>
      <p:sp>
        <p:nvSpPr>
          <p:cNvPr id="5" name="Marcador de pie de página 4">
            <a:extLst>
              <a:ext uri="{FF2B5EF4-FFF2-40B4-BE49-F238E27FC236}">
                <a16:creationId xmlns="" xmlns:a16="http://schemas.microsoft.com/office/drawing/2014/main" id="{F14523A5-2607-8CC4-D7B8-85C2145858D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 xmlns:a16="http://schemas.microsoft.com/office/drawing/2014/main" id="{AAC7C459-0721-D4A6-5BA6-ECFD2F660CEC}"/>
              </a:ext>
            </a:extLst>
          </p:cNvPr>
          <p:cNvSpPr>
            <a:spLocks noGrp="1"/>
          </p:cNvSpPr>
          <p:nvPr>
            <p:ph type="sldNum" sz="quarter" idx="12"/>
          </p:nvPr>
        </p:nvSpPr>
        <p:spPr/>
        <p:txBody>
          <a:bodyPr/>
          <a:lstStyle/>
          <a:p>
            <a:fld id="{85EBC663-9D77-43DE-982D-14FA3CBADEDF}" type="slidenum">
              <a:rPr lang="es-ES" smtClean="0"/>
              <a:pPr/>
              <a:t>‹#›</a:t>
            </a:fld>
            <a:endParaRPr lang="es-ES"/>
          </a:p>
        </p:txBody>
      </p:sp>
    </p:spTree>
    <p:extLst>
      <p:ext uri="{BB962C8B-B14F-4D97-AF65-F5344CB8AC3E}">
        <p14:creationId xmlns="" xmlns:p14="http://schemas.microsoft.com/office/powerpoint/2010/main" val="348916701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902E5C1-FB2C-5577-5EC2-CE56319AC7D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267ED570-B5CB-D6D2-C6B9-39EDC47F0C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xmlns="" id="{0972480D-2502-671E-6457-B69C53FDF1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B9DF67A2-585F-C64E-B3A4-D0F337CF42F9}"/>
              </a:ext>
            </a:extLst>
          </p:cNvPr>
          <p:cNvSpPr>
            <a:spLocks noGrp="1"/>
          </p:cNvSpPr>
          <p:nvPr>
            <p:ph type="dt" sz="half" idx="10"/>
          </p:nvPr>
        </p:nvSpPr>
        <p:spPr/>
        <p:txBody>
          <a:bodyPr/>
          <a:lstStyle/>
          <a:p>
            <a:fld id="{E360E738-BF02-4EC8-9583-31664EAA80CF}" type="datetimeFigureOut">
              <a:rPr lang="es-ES" smtClean="0">
                <a:solidFill>
                  <a:prstClr val="black">
                    <a:tint val="82000"/>
                  </a:prstClr>
                </a:solidFill>
              </a:rPr>
              <a:pPr/>
              <a:t>02/10/2025</a:t>
            </a:fld>
            <a:endParaRPr lang="es-ES">
              <a:solidFill>
                <a:prstClr val="black">
                  <a:tint val="82000"/>
                </a:prstClr>
              </a:solidFill>
            </a:endParaRPr>
          </a:p>
        </p:txBody>
      </p:sp>
      <p:sp>
        <p:nvSpPr>
          <p:cNvPr id="6" name="Marcador de pie de página 5">
            <a:extLst>
              <a:ext uri="{FF2B5EF4-FFF2-40B4-BE49-F238E27FC236}">
                <a16:creationId xmlns:a16="http://schemas.microsoft.com/office/drawing/2014/main" xmlns="" id="{504BC2B7-2578-EAAC-16CF-ACD7A57BBCAF}"/>
              </a:ext>
            </a:extLst>
          </p:cNvPr>
          <p:cNvSpPr>
            <a:spLocks noGrp="1"/>
          </p:cNvSpPr>
          <p:nvPr>
            <p:ph type="ftr" sz="quarter" idx="11"/>
          </p:nvPr>
        </p:nvSpPr>
        <p:spPr/>
        <p:txBody>
          <a:bodyPr/>
          <a:lstStyle/>
          <a:p>
            <a:endParaRPr lang="es-ES">
              <a:solidFill>
                <a:prstClr val="black">
                  <a:tint val="82000"/>
                </a:prstClr>
              </a:solidFill>
            </a:endParaRPr>
          </a:p>
        </p:txBody>
      </p:sp>
      <p:sp>
        <p:nvSpPr>
          <p:cNvPr id="7" name="Marcador de número de diapositiva 6">
            <a:extLst>
              <a:ext uri="{FF2B5EF4-FFF2-40B4-BE49-F238E27FC236}">
                <a16:creationId xmlns:a16="http://schemas.microsoft.com/office/drawing/2014/main" xmlns="" id="{5A0F3FF0-B074-A397-2414-2E505515673A}"/>
              </a:ext>
            </a:extLst>
          </p:cNvPr>
          <p:cNvSpPr>
            <a:spLocks noGrp="1"/>
          </p:cNvSpPr>
          <p:nvPr>
            <p:ph type="sldNum" sz="quarter" idx="12"/>
          </p:nvPr>
        </p:nvSpPr>
        <p:spPr/>
        <p:txBody>
          <a:bodyPr/>
          <a:lstStyle/>
          <a:p>
            <a:fld id="{85EBC663-9D77-43DE-982D-14FA3CBADEDF}"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33443860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A9E8AE0-8AAC-26CF-52FD-2E4CC797507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xmlns="" id="{D345FA53-0869-81ED-2072-425E432769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xmlns="" id="{1F790A21-DFCA-ABCA-F5A5-4D1317B9E8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66ECD1F1-CBC6-DD8E-E570-29A030BDF167}"/>
              </a:ext>
            </a:extLst>
          </p:cNvPr>
          <p:cNvSpPr>
            <a:spLocks noGrp="1"/>
          </p:cNvSpPr>
          <p:nvPr>
            <p:ph type="dt" sz="half" idx="10"/>
          </p:nvPr>
        </p:nvSpPr>
        <p:spPr/>
        <p:txBody>
          <a:bodyPr/>
          <a:lstStyle/>
          <a:p>
            <a:fld id="{E360E738-BF02-4EC8-9583-31664EAA80CF}" type="datetimeFigureOut">
              <a:rPr lang="es-ES" smtClean="0">
                <a:solidFill>
                  <a:prstClr val="black">
                    <a:tint val="82000"/>
                  </a:prstClr>
                </a:solidFill>
              </a:rPr>
              <a:pPr/>
              <a:t>02/10/2025</a:t>
            </a:fld>
            <a:endParaRPr lang="es-ES">
              <a:solidFill>
                <a:prstClr val="black">
                  <a:tint val="82000"/>
                </a:prstClr>
              </a:solidFill>
            </a:endParaRPr>
          </a:p>
        </p:txBody>
      </p:sp>
      <p:sp>
        <p:nvSpPr>
          <p:cNvPr id="6" name="Marcador de pie de página 5">
            <a:extLst>
              <a:ext uri="{FF2B5EF4-FFF2-40B4-BE49-F238E27FC236}">
                <a16:creationId xmlns:a16="http://schemas.microsoft.com/office/drawing/2014/main" xmlns="" id="{D2A0F07F-55E9-2101-35A0-A3FB19673571}"/>
              </a:ext>
            </a:extLst>
          </p:cNvPr>
          <p:cNvSpPr>
            <a:spLocks noGrp="1"/>
          </p:cNvSpPr>
          <p:nvPr>
            <p:ph type="ftr" sz="quarter" idx="11"/>
          </p:nvPr>
        </p:nvSpPr>
        <p:spPr/>
        <p:txBody>
          <a:bodyPr/>
          <a:lstStyle/>
          <a:p>
            <a:endParaRPr lang="es-ES">
              <a:solidFill>
                <a:prstClr val="black">
                  <a:tint val="82000"/>
                </a:prstClr>
              </a:solidFill>
            </a:endParaRPr>
          </a:p>
        </p:txBody>
      </p:sp>
      <p:sp>
        <p:nvSpPr>
          <p:cNvPr id="7" name="Marcador de número de diapositiva 6">
            <a:extLst>
              <a:ext uri="{FF2B5EF4-FFF2-40B4-BE49-F238E27FC236}">
                <a16:creationId xmlns:a16="http://schemas.microsoft.com/office/drawing/2014/main" xmlns="" id="{9A8D7FB5-690C-1307-9D33-9AAAD749AA86}"/>
              </a:ext>
            </a:extLst>
          </p:cNvPr>
          <p:cNvSpPr>
            <a:spLocks noGrp="1"/>
          </p:cNvSpPr>
          <p:nvPr>
            <p:ph type="sldNum" sz="quarter" idx="12"/>
          </p:nvPr>
        </p:nvSpPr>
        <p:spPr/>
        <p:txBody>
          <a:bodyPr/>
          <a:lstStyle/>
          <a:p>
            <a:fld id="{85EBC663-9D77-43DE-982D-14FA3CBADEDF}"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19294212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B0E0713-2271-F403-26AC-1213ECF61A6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4B4E9FD8-0D43-905B-78FD-739586F5348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7B8DECDD-840A-25B8-BB2F-31F9120408AD}"/>
              </a:ext>
            </a:extLst>
          </p:cNvPr>
          <p:cNvSpPr>
            <a:spLocks noGrp="1"/>
          </p:cNvSpPr>
          <p:nvPr>
            <p:ph type="dt" sz="half" idx="10"/>
          </p:nvPr>
        </p:nvSpPr>
        <p:spPr/>
        <p:txBody>
          <a:bodyPr/>
          <a:lstStyle/>
          <a:p>
            <a:fld id="{E360E738-BF02-4EC8-9583-31664EAA80CF}" type="datetimeFigureOut">
              <a:rPr lang="es-ES" smtClean="0">
                <a:solidFill>
                  <a:prstClr val="black">
                    <a:tint val="82000"/>
                  </a:prstClr>
                </a:solidFill>
              </a:rPr>
              <a:pPr/>
              <a:t>02/10/2025</a:t>
            </a:fld>
            <a:endParaRPr lang="es-ES">
              <a:solidFill>
                <a:prstClr val="black">
                  <a:tint val="82000"/>
                </a:prstClr>
              </a:solidFill>
            </a:endParaRPr>
          </a:p>
        </p:txBody>
      </p:sp>
      <p:sp>
        <p:nvSpPr>
          <p:cNvPr id="5" name="Marcador de pie de página 4">
            <a:extLst>
              <a:ext uri="{FF2B5EF4-FFF2-40B4-BE49-F238E27FC236}">
                <a16:creationId xmlns:a16="http://schemas.microsoft.com/office/drawing/2014/main" xmlns="" id="{6386B9D3-6B4B-2991-A3E0-08A8FA0340BA}"/>
              </a:ext>
            </a:extLst>
          </p:cNvPr>
          <p:cNvSpPr>
            <a:spLocks noGrp="1"/>
          </p:cNvSpPr>
          <p:nvPr>
            <p:ph type="ftr" sz="quarter" idx="11"/>
          </p:nvPr>
        </p:nvSpPr>
        <p:spPr/>
        <p:txBody>
          <a:bodyPr/>
          <a:lstStyle/>
          <a:p>
            <a:endParaRPr lang="es-ES">
              <a:solidFill>
                <a:prstClr val="black">
                  <a:tint val="82000"/>
                </a:prstClr>
              </a:solidFill>
            </a:endParaRPr>
          </a:p>
        </p:txBody>
      </p:sp>
      <p:sp>
        <p:nvSpPr>
          <p:cNvPr id="6" name="Marcador de número de diapositiva 5">
            <a:extLst>
              <a:ext uri="{FF2B5EF4-FFF2-40B4-BE49-F238E27FC236}">
                <a16:creationId xmlns:a16="http://schemas.microsoft.com/office/drawing/2014/main" xmlns="" id="{7A50EF22-232F-FB39-2E07-E1DF3313DFA4}"/>
              </a:ext>
            </a:extLst>
          </p:cNvPr>
          <p:cNvSpPr>
            <a:spLocks noGrp="1"/>
          </p:cNvSpPr>
          <p:nvPr>
            <p:ph type="sldNum" sz="quarter" idx="12"/>
          </p:nvPr>
        </p:nvSpPr>
        <p:spPr/>
        <p:txBody>
          <a:bodyPr/>
          <a:lstStyle/>
          <a:p>
            <a:fld id="{85EBC663-9D77-43DE-982D-14FA3CBADEDF}"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23281949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E7AFE67D-0F0E-BC13-E16C-E99AC6E3B37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CB4B74CB-C8BF-EC79-4846-82CE9FB8D32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AAD66A93-E533-C6B0-FD07-C70CE9A827B0}"/>
              </a:ext>
            </a:extLst>
          </p:cNvPr>
          <p:cNvSpPr>
            <a:spLocks noGrp="1"/>
          </p:cNvSpPr>
          <p:nvPr>
            <p:ph type="dt" sz="half" idx="10"/>
          </p:nvPr>
        </p:nvSpPr>
        <p:spPr/>
        <p:txBody>
          <a:bodyPr/>
          <a:lstStyle/>
          <a:p>
            <a:fld id="{E360E738-BF02-4EC8-9583-31664EAA80CF}" type="datetimeFigureOut">
              <a:rPr lang="es-ES" smtClean="0">
                <a:solidFill>
                  <a:prstClr val="black">
                    <a:tint val="82000"/>
                  </a:prstClr>
                </a:solidFill>
              </a:rPr>
              <a:pPr/>
              <a:t>02/10/2025</a:t>
            </a:fld>
            <a:endParaRPr lang="es-ES">
              <a:solidFill>
                <a:prstClr val="black">
                  <a:tint val="82000"/>
                </a:prstClr>
              </a:solidFill>
            </a:endParaRPr>
          </a:p>
        </p:txBody>
      </p:sp>
      <p:sp>
        <p:nvSpPr>
          <p:cNvPr id="5" name="Marcador de pie de página 4">
            <a:extLst>
              <a:ext uri="{FF2B5EF4-FFF2-40B4-BE49-F238E27FC236}">
                <a16:creationId xmlns:a16="http://schemas.microsoft.com/office/drawing/2014/main" xmlns="" id="{22C95436-0B79-EECB-0335-29E14095A579}"/>
              </a:ext>
            </a:extLst>
          </p:cNvPr>
          <p:cNvSpPr>
            <a:spLocks noGrp="1"/>
          </p:cNvSpPr>
          <p:nvPr>
            <p:ph type="ftr" sz="quarter" idx="11"/>
          </p:nvPr>
        </p:nvSpPr>
        <p:spPr/>
        <p:txBody>
          <a:bodyPr/>
          <a:lstStyle/>
          <a:p>
            <a:endParaRPr lang="es-ES">
              <a:solidFill>
                <a:prstClr val="black">
                  <a:tint val="82000"/>
                </a:prstClr>
              </a:solidFill>
            </a:endParaRPr>
          </a:p>
        </p:txBody>
      </p:sp>
      <p:sp>
        <p:nvSpPr>
          <p:cNvPr id="6" name="Marcador de número de diapositiva 5">
            <a:extLst>
              <a:ext uri="{FF2B5EF4-FFF2-40B4-BE49-F238E27FC236}">
                <a16:creationId xmlns:a16="http://schemas.microsoft.com/office/drawing/2014/main" xmlns="" id="{BBE87F6C-CDE7-0E93-BC1F-B7A5E6EF311A}"/>
              </a:ext>
            </a:extLst>
          </p:cNvPr>
          <p:cNvSpPr>
            <a:spLocks noGrp="1"/>
          </p:cNvSpPr>
          <p:nvPr>
            <p:ph type="sldNum" sz="quarter" idx="12"/>
          </p:nvPr>
        </p:nvSpPr>
        <p:spPr/>
        <p:txBody>
          <a:bodyPr/>
          <a:lstStyle/>
          <a:p>
            <a:fld id="{85EBC663-9D77-43DE-982D-14FA3CBADEDF}"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20088178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19781E0-7A4E-ADAA-6837-10C9132DAB5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 xmlns:a16="http://schemas.microsoft.com/office/drawing/2014/main" id="{F94454A1-1E12-43AC-0735-1FAF1D53B13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 xmlns:a16="http://schemas.microsoft.com/office/drawing/2014/main" id="{06498793-9E8D-2D7D-45FB-3EEA624845C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 xmlns:a16="http://schemas.microsoft.com/office/drawing/2014/main" id="{9977D43D-5994-3957-A902-F93D7E806209}"/>
              </a:ext>
            </a:extLst>
          </p:cNvPr>
          <p:cNvSpPr>
            <a:spLocks noGrp="1"/>
          </p:cNvSpPr>
          <p:nvPr>
            <p:ph type="dt" sz="half" idx="10"/>
          </p:nvPr>
        </p:nvSpPr>
        <p:spPr/>
        <p:txBody>
          <a:bodyPr/>
          <a:lstStyle/>
          <a:p>
            <a:fld id="{E360E738-BF02-4EC8-9583-31664EAA80CF}" type="datetimeFigureOut">
              <a:rPr lang="es-ES" smtClean="0"/>
              <a:pPr/>
              <a:t>01/10/2025</a:t>
            </a:fld>
            <a:endParaRPr lang="es-ES"/>
          </a:p>
        </p:txBody>
      </p:sp>
      <p:sp>
        <p:nvSpPr>
          <p:cNvPr id="6" name="Marcador de pie de página 5">
            <a:extLst>
              <a:ext uri="{FF2B5EF4-FFF2-40B4-BE49-F238E27FC236}">
                <a16:creationId xmlns="" xmlns:a16="http://schemas.microsoft.com/office/drawing/2014/main" id="{2B7E8166-C2FA-25D4-2320-616481CFB9E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 xmlns:a16="http://schemas.microsoft.com/office/drawing/2014/main" id="{38230A63-F426-A0FB-4D14-8863C22F68A1}"/>
              </a:ext>
            </a:extLst>
          </p:cNvPr>
          <p:cNvSpPr>
            <a:spLocks noGrp="1"/>
          </p:cNvSpPr>
          <p:nvPr>
            <p:ph type="sldNum" sz="quarter" idx="12"/>
          </p:nvPr>
        </p:nvSpPr>
        <p:spPr/>
        <p:txBody>
          <a:bodyPr/>
          <a:lstStyle/>
          <a:p>
            <a:fld id="{85EBC663-9D77-43DE-982D-14FA3CBADEDF}" type="slidenum">
              <a:rPr lang="es-ES" smtClean="0"/>
              <a:pPr/>
              <a:t>‹#›</a:t>
            </a:fld>
            <a:endParaRPr lang="es-ES"/>
          </a:p>
        </p:txBody>
      </p:sp>
    </p:spTree>
    <p:extLst>
      <p:ext uri="{BB962C8B-B14F-4D97-AF65-F5344CB8AC3E}">
        <p14:creationId xmlns="" xmlns:p14="http://schemas.microsoft.com/office/powerpoint/2010/main" val="369908588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0E95C73-6288-0D79-D759-0C847C27877B}"/>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 xmlns:a16="http://schemas.microsoft.com/office/drawing/2014/main" id="{B144CC70-7E45-07DF-0710-C2B093A0AA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 xmlns:a16="http://schemas.microsoft.com/office/drawing/2014/main" id="{C6587833-DDEB-8AA8-2FFB-8F1C85D57BB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 xmlns:a16="http://schemas.microsoft.com/office/drawing/2014/main" id="{4C493553-5412-8010-4061-5CF9E0D1D3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 xmlns:a16="http://schemas.microsoft.com/office/drawing/2014/main" id="{8EAF337D-C964-125A-1ABC-4F5E0EF0FB51}"/>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 xmlns:a16="http://schemas.microsoft.com/office/drawing/2014/main" id="{E0E4B96D-0DA9-49D5-52DC-F2EF6301E8B1}"/>
              </a:ext>
            </a:extLst>
          </p:cNvPr>
          <p:cNvSpPr>
            <a:spLocks noGrp="1"/>
          </p:cNvSpPr>
          <p:nvPr>
            <p:ph type="dt" sz="half" idx="10"/>
          </p:nvPr>
        </p:nvSpPr>
        <p:spPr/>
        <p:txBody>
          <a:bodyPr/>
          <a:lstStyle/>
          <a:p>
            <a:fld id="{E360E738-BF02-4EC8-9583-31664EAA80CF}" type="datetimeFigureOut">
              <a:rPr lang="es-ES" smtClean="0"/>
              <a:pPr/>
              <a:t>01/10/2025</a:t>
            </a:fld>
            <a:endParaRPr lang="es-ES"/>
          </a:p>
        </p:txBody>
      </p:sp>
      <p:sp>
        <p:nvSpPr>
          <p:cNvPr id="8" name="Marcador de pie de página 7">
            <a:extLst>
              <a:ext uri="{FF2B5EF4-FFF2-40B4-BE49-F238E27FC236}">
                <a16:creationId xmlns="" xmlns:a16="http://schemas.microsoft.com/office/drawing/2014/main" id="{AC81CEAB-7B76-A409-B0D7-82B5A07370EB}"/>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 xmlns:a16="http://schemas.microsoft.com/office/drawing/2014/main" id="{35769A36-D8B9-5C6A-D2E0-D7509BAA561E}"/>
              </a:ext>
            </a:extLst>
          </p:cNvPr>
          <p:cNvSpPr>
            <a:spLocks noGrp="1"/>
          </p:cNvSpPr>
          <p:nvPr>
            <p:ph type="sldNum" sz="quarter" idx="12"/>
          </p:nvPr>
        </p:nvSpPr>
        <p:spPr/>
        <p:txBody>
          <a:bodyPr/>
          <a:lstStyle/>
          <a:p>
            <a:fld id="{85EBC663-9D77-43DE-982D-14FA3CBADEDF}" type="slidenum">
              <a:rPr lang="es-ES" smtClean="0"/>
              <a:pPr/>
              <a:t>‹#›</a:t>
            </a:fld>
            <a:endParaRPr lang="es-ES"/>
          </a:p>
        </p:txBody>
      </p:sp>
    </p:spTree>
    <p:extLst>
      <p:ext uri="{BB962C8B-B14F-4D97-AF65-F5344CB8AC3E}">
        <p14:creationId xmlns="" xmlns:p14="http://schemas.microsoft.com/office/powerpoint/2010/main" val="124412402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548C9E0-B7CC-8D35-0FEE-4732FCFE69A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 xmlns:a16="http://schemas.microsoft.com/office/drawing/2014/main" id="{CA4276D8-9E42-6DC8-0630-BCE3FD676A6B}"/>
              </a:ext>
            </a:extLst>
          </p:cNvPr>
          <p:cNvSpPr>
            <a:spLocks noGrp="1"/>
          </p:cNvSpPr>
          <p:nvPr>
            <p:ph type="dt" sz="half" idx="10"/>
          </p:nvPr>
        </p:nvSpPr>
        <p:spPr/>
        <p:txBody>
          <a:bodyPr/>
          <a:lstStyle/>
          <a:p>
            <a:fld id="{E360E738-BF02-4EC8-9583-31664EAA80CF}" type="datetimeFigureOut">
              <a:rPr lang="es-ES" smtClean="0"/>
              <a:pPr/>
              <a:t>01/10/2025</a:t>
            </a:fld>
            <a:endParaRPr lang="es-ES"/>
          </a:p>
        </p:txBody>
      </p:sp>
      <p:sp>
        <p:nvSpPr>
          <p:cNvPr id="4" name="Marcador de pie de página 3">
            <a:extLst>
              <a:ext uri="{FF2B5EF4-FFF2-40B4-BE49-F238E27FC236}">
                <a16:creationId xmlns="" xmlns:a16="http://schemas.microsoft.com/office/drawing/2014/main" id="{4ACD16E5-474F-E817-412C-B8529D3B042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 xmlns:a16="http://schemas.microsoft.com/office/drawing/2014/main" id="{4AA76362-EAA7-5E4D-8E79-F16DDAB71E53}"/>
              </a:ext>
            </a:extLst>
          </p:cNvPr>
          <p:cNvSpPr>
            <a:spLocks noGrp="1"/>
          </p:cNvSpPr>
          <p:nvPr>
            <p:ph type="sldNum" sz="quarter" idx="12"/>
          </p:nvPr>
        </p:nvSpPr>
        <p:spPr/>
        <p:txBody>
          <a:bodyPr/>
          <a:lstStyle/>
          <a:p>
            <a:fld id="{85EBC663-9D77-43DE-982D-14FA3CBADEDF}" type="slidenum">
              <a:rPr lang="es-ES" smtClean="0"/>
              <a:pPr/>
              <a:t>‹#›</a:t>
            </a:fld>
            <a:endParaRPr lang="es-ES"/>
          </a:p>
        </p:txBody>
      </p:sp>
    </p:spTree>
    <p:extLst>
      <p:ext uri="{BB962C8B-B14F-4D97-AF65-F5344CB8AC3E}">
        <p14:creationId xmlns="" xmlns:p14="http://schemas.microsoft.com/office/powerpoint/2010/main" val="257715283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 xmlns:a16="http://schemas.microsoft.com/office/drawing/2014/main" id="{80C2315E-AE06-85F7-4D0A-B4B59F06C989}"/>
              </a:ext>
            </a:extLst>
          </p:cNvPr>
          <p:cNvSpPr>
            <a:spLocks noGrp="1"/>
          </p:cNvSpPr>
          <p:nvPr>
            <p:ph type="dt" sz="half" idx="10"/>
          </p:nvPr>
        </p:nvSpPr>
        <p:spPr/>
        <p:txBody>
          <a:bodyPr/>
          <a:lstStyle/>
          <a:p>
            <a:fld id="{E360E738-BF02-4EC8-9583-31664EAA80CF}" type="datetimeFigureOut">
              <a:rPr lang="es-ES" smtClean="0"/>
              <a:pPr/>
              <a:t>01/10/2025</a:t>
            </a:fld>
            <a:endParaRPr lang="es-ES"/>
          </a:p>
        </p:txBody>
      </p:sp>
      <p:sp>
        <p:nvSpPr>
          <p:cNvPr id="3" name="Marcador de pie de página 2">
            <a:extLst>
              <a:ext uri="{FF2B5EF4-FFF2-40B4-BE49-F238E27FC236}">
                <a16:creationId xmlns="" xmlns:a16="http://schemas.microsoft.com/office/drawing/2014/main" id="{EEE4E8B2-74AE-B7D6-34F8-C5896607936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 xmlns:a16="http://schemas.microsoft.com/office/drawing/2014/main" id="{BE2D9C10-75AF-3290-D642-E9013043128F}"/>
              </a:ext>
            </a:extLst>
          </p:cNvPr>
          <p:cNvSpPr>
            <a:spLocks noGrp="1"/>
          </p:cNvSpPr>
          <p:nvPr>
            <p:ph type="sldNum" sz="quarter" idx="12"/>
          </p:nvPr>
        </p:nvSpPr>
        <p:spPr/>
        <p:txBody>
          <a:bodyPr/>
          <a:lstStyle/>
          <a:p>
            <a:fld id="{85EBC663-9D77-43DE-982D-14FA3CBADEDF}" type="slidenum">
              <a:rPr lang="es-ES" smtClean="0"/>
              <a:pPr/>
              <a:t>‹#›</a:t>
            </a:fld>
            <a:endParaRPr lang="es-ES"/>
          </a:p>
        </p:txBody>
      </p:sp>
    </p:spTree>
    <p:extLst>
      <p:ext uri="{BB962C8B-B14F-4D97-AF65-F5344CB8AC3E}">
        <p14:creationId xmlns="" xmlns:p14="http://schemas.microsoft.com/office/powerpoint/2010/main" val="427947164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902E5C1-FB2C-5577-5EC2-CE56319AC7D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 xmlns:a16="http://schemas.microsoft.com/office/drawing/2014/main" id="{267ED570-B5CB-D6D2-C6B9-39EDC47F0C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 xmlns:a16="http://schemas.microsoft.com/office/drawing/2014/main" id="{0972480D-2502-671E-6457-B69C53FDF1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 xmlns:a16="http://schemas.microsoft.com/office/drawing/2014/main" id="{B9DF67A2-585F-C64E-B3A4-D0F337CF42F9}"/>
              </a:ext>
            </a:extLst>
          </p:cNvPr>
          <p:cNvSpPr>
            <a:spLocks noGrp="1"/>
          </p:cNvSpPr>
          <p:nvPr>
            <p:ph type="dt" sz="half" idx="10"/>
          </p:nvPr>
        </p:nvSpPr>
        <p:spPr/>
        <p:txBody>
          <a:bodyPr/>
          <a:lstStyle/>
          <a:p>
            <a:fld id="{E360E738-BF02-4EC8-9583-31664EAA80CF}" type="datetimeFigureOut">
              <a:rPr lang="es-ES" smtClean="0"/>
              <a:pPr/>
              <a:t>01/10/2025</a:t>
            </a:fld>
            <a:endParaRPr lang="es-ES"/>
          </a:p>
        </p:txBody>
      </p:sp>
      <p:sp>
        <p:nvSpPr>
          <p:cNvPr id="6" name="Marcador de pie de página 5">
            <a:extLst>
              <a:ext uri="{FF2B5EF4-FFF2-40B4-BE49-F238E27FC236}">
                <a16:creationId xmlns="" xmlns:a16="http://schemas.microsoft.com/office/drawing/2014/main" id="{504BC2B7-2578-EAAC-16CF-ACD7A57BBCA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 xmlns:a16="http://schemas.microsoft.com/office/drawing/2014/main" id="{5A0F3FF0-B074-A397-2414-2E505515673A}"/>
              </a:ext>
            </a:extLst>
          </p:cNvPr>
          <p:cNvSpPr>
            <a:spLocks noGrp="1"/>
          </p:cNvSpPr>
          <p:nvPr>
            <p:ph type="sldNum" sz="quarter" idx="12"/>
          </p:nvPr>
        </p:nvSpPr>
        <p:spPr/>
        <p:txBody>
          <a:bodyPr/>
          <a:lstStyle/>
          <a:p>
            <a:fld id="{85EBC663-9D77-43DE-982D-14FA3CBADEDF}" type="slidenum">
              <a:rPr lang="es-ES" smtClean="0"/>
              <a:pPr/>
              <a:t>‹#›</a:t>
            </a:fld>
            <a:endParaRPr lang="es-ES"/>
          </a:p>
        </p:txBody>
      </p:sp>
    </p:spTree>
    <p:extLst>
      <p:ext uri="{BB962C8B-B14F-4D97-AF65-F5344CB8AC3E}">
        <p14:creationId xmlns="" xmlns:p14="http://schemas.microsoft.com/office/powerpoint/2010/main" val="334438607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A9E8AE0-8AAC-26CF-52FD-2E4CC797507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 xmlns:a16="http://schemas.microsoft.com/office/drawing/2014/main" id="{D345FA53-0869-81ED-2072-425E432769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 xmlns:a16="http://schemas.microsoft.com/office/drawing/2014/main" id="{1F790A21-DFCA-ABCA-F5A5-4D1317B9E8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 xmlns:a16="http://schemas.microsoft.com/office/drawing/2014/main" id="{66ECD1F1-CBC6-DD8E-E570-29A030BDF167}"/>
              </a:ext>
            </a:extLst>
          </p:cNvPr>
          <p:cNvSpPr>
            <a:spLocks noGrp="1"/>
          </p:cNvSpPr>
          <p:nvPr>
            <p:ph type="dt" sz="half" idx="10"/>
          </p:nvPr>
        </p:nvSpPr>
        <p:spPr/>
        <p:txBody>
          <a:bodyPr/>
          <a:lstStyle/>
          <a:p>
            <a:fld id="{E360E738-BF02-4EC8-9583-31664EAA80CF}" type="datetimeFigureOut">
              <a:rPr lang="es-ES" smtClean="0"/>
              <a:pPr/>
              <a:t>01/10/2025</a:t>
            </a:fld>
            <a:endParaRPr lang="es-ES"/>
          </a:p>
        </p:txBody>
      </p:sp>
      <p:sp>
        <p:nvSpPr>
          <p:cNvPr id="6" name="Marcador de pie de página 5">
            <a:extLst>
              <a:ext uri="{FF2B5EF4-FFF2-40B4-BE49-F238E27FC236}">
                <a16:creationId xmlns="" xmlns:a16="http://schemas.microsoft.com/office/drawing/2014/main" id="{D2A0F07F-55E9-2101-35A0-A3FB1967357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 xmlns:a16="http://schemas.microsoft.com/office/drawing/2014/main" id="{9A8D7FB5-690C-1307-9D33-9AAAD749AA86}"/>
              </a:ext>
            </a:extLst>
          </p:cNvPr>
          <p:cNvSpPr>
            <a:spLocks noGrp="1"/>
          </p:cNvSpPr>
          <p:nvPr>
            <p:ph type="sldNum" sz="quarter" idx="12"/>
          </p:nvPr>
        </p:nvSpPr>
        <p:spPr/>
        <p:txBody>
          <a:bodyPr/>
          <a:lstStyle/>
          <a:p>
            <a:fld id="{85EBC663-9D77-43DE-982D-14FA3CBADEDF}" type="slidenum">
              <a:rPr lang="es-ES" smtClean="0"/>
              <a:pPr/>
              <a:t>‹#›</a:t>
            </a:fld>
            <a:endParaRPr lang="es-ES"/>
          </a:p>
        </p:txBody>
      </p:sp>
    </p:spTree>
    <p:extLst>
      <p:ext uri="{BB962C8B-B14F-4D97-AF65-F5344CB8AC3E}">
        <p14:creationId xmlns="" xmlns:p14="http://schemas.microsoft.com/office/powerpoint/2010/main" val="192942125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 xmlns:a16="http://schemas.microsoft.com/office/drawing/2014/main" id="{67945DAB-81D5-C2A9-9178-9CD0FAD067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 xmlns:a16="http://schemas.microsoft.com/office/drawing/2014/main" id="{EB80B697-D952-6CC5-1D1E-DB6C997335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 xmlns:a16="http://schemas.microsoft.com/office/drawing/2014/main" id="{0D6CF09E-C744-83C2-6782-0C4F85B31A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360E738-BF02-4EC8-9583-31664EAA80CF}" type="datetimeFigureOut">
              <a:rPr lang="es-ES" smtClean="0"/>
              <a:pPr/>
              <a:t>01/10/2025</a:t>
            </a:fld>
            <a:endParaRPr lang="es-ES"/>
          </a:p>
        </p:txBody>
      </p:sp>
      <p:sp>
        <p:nvSpPr>
          <p:cNvPr id="5" name="Marcador de pie de página 4">
            <a:extLst>
              <a:ext uri="{FF2B5EF4-FFF2-40B4-BE49-F238E27FC236}">
                <a16:creationId xmlns="" xmlns:a16="http://schemas.microsoft.com/office/drawing/2014/main" id="{4E16B2A9-C0DE-67C5-6C4A-A3B76A65F3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 xmlns:a16="http://schemas.microsoft.com/office/drawing/2014/main" id="{00A06E1C-8AA3-D76F-57AE-AB8FC80C6F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5EBC663-9D77-43DE-982D-14FA3CBADEDF}" type="slidenum">
              <a:rPr lang="es-ES" smtClean="0"/>
              <a:pPr/>
              <a:t>‹#›</a:t>
            </a:fld>
            <a:endParaRPr lang="es-ES"/>
          </a:p>
        </p:txBody>
      </p:sp>
    </p:spTree>
    <p:extLst>
      <p:ext uri="{BB962C8B-B14F-4D97-AF65-F5344CB8AC3E}">
        <p14:creationId xmlns="" xmlns:p14="http://schemas.microsoft.com/office/powerpoint/2010/main" val="168418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solidFill>
                  <a:prstClr val="black">
                    <a:tint val="82000"/>
                  </a:prstClr>
                </a:solidFill>
              </a:rPr>
              <a:pPr/>
              <a:t>01/10/2025</a:t>
            </a:fld>
            <a:endParaRPr lang="es-ES">
              <a:solidFill>
                <a:prstClr val="black">
                  <a:tint val="82000"/>
                </a:prstClr>
              </a:solidFill>
            </a:endParaRPr>
          </a:p>
        </p:txBody>
      </p:sp>
      <p:sp>
        <p:nvSpPr>
          <p:cNvPr id="5" name="Marcador de pie de página 4">
            <a:extLst>
              <a:ext uri="{FF2B5EF4-FFF2-40B4-BE49-F238E27FC236}">
                <a16:creationId xmlns:a16="http://schemas.microsoft.com/office/drawing/2014/main" xmlns=""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solidFill>
                <a:prstClr val="black">
                  <a:tint val="82000"/>
                </a:prstClr>
              </a:solidFill>
            </a:endParaRPr>
          </a:p>
        </p:txBody>
      </p:sp>
      <p:sp>
        <p:nvSpPr>
          <p:cNvPr id="6" name="Marcador de número de diapositiva 5">
            <a:extLst>
              <a:ext uri="{FF2B5EF4-FFF2-40B4-BE49-F238E27FC236}">
                <a16:creationId xmlns:a16="http://schemas.microsoft.com/office/drawing/2014/main" xmlns=""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40981684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67945DAB-81D5-C2A9-9178-9CD0FAD067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EB80B697-D952-6CC5-1D1E-DB6C997335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0D6CF09E-C744-83C2-6782-0C4F85B31A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360E738-BF02-4EC8-9583-31664EAA80CF}" type="datetimeFigureOut">
              <a:rPr lang="es-ES" smtClean="0">
                <a:solidFill>
                  <a:prstClr val="black">
                    <a:tint val="82000"/>
                  </a:prstClr>
                </a:solidFill>
              </a:rPr>
              <a:pPr/>
              <a:t>02/10/2025</a:t>
            </a:fld>
            <a:endParaRPr lang="es-ES">
              <a:solidFill>
                <a:prstClr val="black">
                  <a:tint val="82000"/>
                </a:prstClr>
              </a:solidFill>
            </a:endParaRPr>
          </a:p>
        </p:txBody>
      </p:sp>
      <p:sp>
        <p:nvSpPr>
          <p:cNvPr id="5" name="Marcador de pie de página 4">
            <a:extLst>
              <a:ext uri="{FF2B5EF4-FFF2-40B4-BE49-F238E27FC236}">
                <a16:creationId xmlns:a16="http://schemas.microsoft.com/office/drawing/2014/main" xmlns="" id="{4E16B2A9-C0DE-67C5-6C4A-A3B76A65F3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solidFill>
                <a:prstClr val="black">
                  <a:tint val="82000"/>
                </a:prstClr>
              </a:solidFill>
            </a:endParaRPr>
          </a:p>
        </p:txBody>
      </p:sp>
      <p:sp>
        <p:nvSpPr>
          <p:cNvPr id="6" name="Marcador de número de diapositiva 5">
            <a:extLst>
              <a:ext uri="{FF2B5EF4-FFF2-40B4-BE49-F238E27FC236}">
                <a16:creationId xmlns:a16="http://schemas.microsoft.com/office/drawing/2014/main" xmlns="" id="{00A06E1C-8AA3-D76F-57AE-AB8FC80C6F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5EBC663-9D77-43DE-982D-14FA3CBADEDF}"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p14="http://schemas.microsoft.com/office/powerpoint/2010/main" xmlns="" val="16841810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9.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png"/></Relationships>
</file>

<file path=ppt/slides/_rels/slide1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9.xml"/><Relationship Id="rId4" Type="http://schemas.openxmlformats.org/officeDocument/2006/relationships/image" Target="../media/image53.jpeg"/></Relationships>
</file>

<file path=ppt/slides/_rels/slide1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18" Type="http://schemas.openxmlformats.org/officeDocument/2006/relationships/image" Target="../media/image28.jpeg"/><Relationship Id="rId3" Type="http://schemas.openxmlformats.org/officeDocument/2006/relationships/diagramData" Target="../diagrams/data1.xml"/><Relationship Id="rId21" Type="http://schemas.openxmlformats.org/officeDocument/2006/relationships/image" Target="../media/image31.jpeg"/><Relationship Id="rId7" Type="http://schemas.microsoft.com/office/2007/relationships/diagramDrawing" Target="../diagrams/drawing1.xml"/><Relationship Id="rId12" Type="http://schemas.openxmlformats.org/officeDocument/2006/relationships/image" Target="../media/image22.jpeg"/><Relationship Id="rId17" Type="http://schemas.openxmlformats.org/officeDocument/2006/relationships/image" Target="../media/image27.jpeg"/><Relationship Id="rId2" Type="http://schemas.openxmlformats.org/officeDocument/2006/relationships/image" Target="../media/image17.jpeg"/><Relationship Id="rId16" Type="http://schemas.openxmlformats.org/officeDocument/2006/relationships/image" Target="../media/image26.jpeg"/><Relationship Id="rId20"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21.jpeg"/><Relationship Id="rId5" Type="http://schemas.openxmlformats.org/officeDocument/2006/relationships/diagramQuickStyle" Target="../diagrams/quickStyle1.xml"/><Relationship Id="rId15" Type="http://schemas.openxmlformats.org/officeDocument/2006/relationships/image" Target="../media/image25.jpeg"/><Relationship Id="rId23" Type="http://schemas.openxmlformats.org/officeDocument/2006/relationships/image" Target="../media/image33.jpeg"/><Relationship Id="rId10" Type="http://schemas.openxmlformats.org/officeDocument/2006/relationships/image" Target="../media/image20.jpeg"/><Relationship Id="rId19" Type="http://schemas.openxmlformats.org/officeDocument/2006/relationships/image" Target="../media/image29.jpeg"/><Relationship Id="rId4" Type="http://schemas.openxmlformats.org/officeDocument/2006/relationships/diagramLayout" Target="../diagrams/layout1.xml"/><Relationship Id="rId9" Type="http://schemas.openxmlformats.org/officeDocument/2006/relationships/image" Target="../media/image19.jpeg"/><Relationship Id="rId14" Type="http://schemas.openxmlformats.org/officeDocument/2006/relationships/image" Target="../media/image24.jpeg"/><Relationship Id="rId22" Type="http://schemas.openxmlformats.org/officeDocument/2006/relationships/image" Target="../media/image32.jpeg"/></Relationships>
</file>

<file path=ppt/slides/_rels/slide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35.jpeg"/><Relationship Id="rId1" Type="http://schemas.openxmlformats.org/officeDocument/2006/relationships/slideLayout" Target="../slideLayouts/slideLayout29.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9.xml"/><Relationship Id="rId5" Type="http://schemas.openxmlformats.org/officeDocument/2006/relationships/image" Target="../media/image2.jpeg"/><Relationship Id="rId4" Type="http://schemas.openxmlformats.org/officeDocument/2006/relationships/image" Target="../media/image40.jpeg"/></Relationships>
</file>

<file path=ppt/slides/_rels/slide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9.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 xmlns:a16="http://schemas.microsoft.com/office/drawing/2014/main" id="{DECBB7FE-1DAB-127A-C652-9A1E096BF9F1}"/>
              </a:ext>
            </a:extLst>
          </p:cNvPr>
          <p:cNvSpPr txBox="1"/>
          <p:nvPr/>
        </p:nvSpPr>
        <p:spPr>
          <a:xfrm>
            <a:off x="105710" y="336884"/>
            <a:ext cx="5602071" cy="2123658"/>
          </a:xfrm>
          <a:prstGeom prst="rect">
            <a:avLst/>
          </a:prstGeom>
          <a:noFill/>
        </p:spPr>
        <p:txBody>
          <a:bodyPr wrap="square" rtlCol="0">
            <a:spAutoFit/>
            <a:scene3d>
              <a:camera prst="orthographicFront"/>
              <a:lightRig rig="morning" dir="t"/>
            </a:scene3d>
            <a:sp3d extrusionH="57150">
              <a:bevelT w="50800" h="38100" prst="riblet"/>
            </a:sp3d>
          </a:bodyPr>
          <a:lstStyle/>
          <a:p>
            <a:pPr algn="ctr"/>
            <a:r>
              <a:rPr lang="pl-PL" sz="6600" b="1" noProof="0" dirty="0" smtClean="0">
                <a:blipFill dpi="0" rotWithShape="1">
                  <a:blip r:embed="rId3"/>
                  <a:srcRect/>
                  <a:stretch>
                    <a:fillRect/>
                  </a:stretch>
                </a:blipFill>
              </a:rPr>
              <a:t>PRZEPIS NA SUKCES</a:t>
            </a:r>
            <a:endParaRPr lang="en" sz="6600" b="1" noProof="0" dirty="0">
              <a:blipFill dpi="0" rotWithShape="1">
                <a:blip r:embed="rId3"/>
                <a:srcRect/>
                <a:stretch>
                  <a:fillRect/>
                </a:stretch>
              </a:blipFill>
            </a:endParaRPr>
          </a:p>
        </p:txBody>
      </p:sp>
      <p:sp>
        <p:nvSpPr>
          <p:cNvPr id="5" name="CuadroTexto 4">
            <a:extLst>
              <a:ext uri="{FF2B5EF4-FFF2-40B4-BE49-F238E27FC236}">
                <a16:creationId xmlns="" xmlns:a16="http://schemas.microsoft.com/office/drawing/2014/main" id="{35594EB5-BE8E-1CC5-D2FB-9700B815D5DB}"/>
              </a:ext>
            </a:extLst>
          </p:cNvPr>
          <p:cNvSpPr txBox="1"/>
          <p:nvPr/>
        </p:nvSpPr>
        <p:spPr>
          <a:xfrm>
            <a:off x="0" y="6519446"/>
            <a:ext cx="3696268" cy="338554"/>
          </a:xfrm>
          <a:prstGeom prst="rect">
            <a:avLst/>
          </a:prstGeom>
          <a:noFill/>
        </p:spPr>
        <p:txBody>
          <a:bodyPr wrap="square" rtlCol="0">
            <a:spAutoFit/>
          </a:bodyPr>
          <a:lstStyle/>
          <a:p>
            <a:r>
              <a:rPr lang="pl-PL" sz="1600" b="1" noProof="0" dirty="0" smtClean="0">
                <a:solidFill>
                  <a:srgbClr val="F4CF80"/>
                </a:solidFill>
                <a:effectLst>
                  <a:outerShdw blurRad="38100" dist="38100" dir="2700000" algn="tl">
                    <a:srgbClr val="000000">
                      <a:alpha val="43137"/>
                    </a:srgbClr>
                  </a:outerShdw>
                </a:effectLst>
              </a:rPr>
              <a:t>Lekcja 1 na 4. października </a:t>
            </a:r>
            <a:r>
              <a:rPr lang="en" sz="1600" b="1" noProof="0" dirty="0" smtClean="0">
                <a:solidFill>
                  <a:srgbClr val="F4CF80"/>
                </a:solidFill>
                <a:effectLst>
                  <a:outerShdw blurRad="38100" dist="38100" dir="2700000" algn="tl">
                    <a:srgbClr val="000000">
                      <a:alpha val="43137"/>
                    </a:srgbClr>
                  </a:outerShdw>
                </a:effectLst>
              </a:rPr>
              <a:t>2025</a:t>
            </a:r>
            <a:endParaRPr lang="en" sz="1600" b="1" noProof="0" dirty="0">
              <a:solidFill>
                <a:srgbClr val="F4CF8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61800816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B5992B29-2A36-41E5-362C-109819007CB6}"/>
              </a:ext>
            </a:extLst>
          </p:cNvPr>
          <p:cNvSpPr txBox="1"/>
          <p:nvPr/>
        </p:nvSpPr>
        <p:spPr>
          <a:xfrm>
            <a:off x="3448050" y="0"/>
            <a:ext cx="6448425" cy="707886"/>
          </a:xfrm>
          <a:prstGeom prst="rect">
            <a:avLst/>
          </a:prstGeom>
          <a:noFill/>
        </p:spPr>
        <p:txBody>
          <a:bodyPr wrap="square">
            <a:spAutoFit/>
          </a:bodyPr>
          <a:lstStyle/>
          <a:p>
            <a:pPr algn="ctr"/>
            <a:r>
              <a:rPr lang="pl-PL" sz="4000" b="1" dirty="0">
                <a:ln w="12700">
                  <a:solidFill>
                    <a:srgbClr val="B1319F">
                      <a:lumMod val="50000"/>
                    </a:srgbClr>
                  </a:solidFill>
                  <a:prstDash val="solid"/>
                </a:ln>
                <a:pattFill prst="narHorz">
                  <a:fgClr>
                    <a:srgbClr val="B1319F"/>
                  </a:fgClr>
                  <a:bgClr>
                    <a:srgbClr val="B1319F">
                      <a:lumMod val="40000"/>
                      <a:lumOff val="60000"/>
                    </a:srgbClr>
                  </a:bgClr>
                </a:pattFill>
                <a:effectLst>
                  <a:innerShdw blurRad="177800">
                    <a:srgbClr val="B1319F">
                      <a:lumMod val="50000"/>
                    </a:srgbClr>
                  </a:innerShdw>
                </a:effectLst>
              </a:rPr>
              <a:t>SIŁA I ODWAGA</a:t>
            </a:r>
            <a:endParaRPr lang="en" sz="4000" b="1" dirty="0">
              <a:ln w="12700">
                <a:solidFill>
                  <a:srgbClr val="B1319F">
                    <a:lumMod val="50000"/>
                  </a:srgbClr>
                </a:solidFill>
                <a:prstDash val="solid"/>
              </a:ln>
              <a:pattFill prst="narHorz">
                <a:fgClr>
                  <a:srgbClr val="B1319F"/>
                </a:fgClr>
                <a:bgClr>
                  <a:srgbClr val="B1319F">
                    <a:lumMod val="40000"/>
                    <a:lumOff val="60000"/>
                  </a:srgbClr>
                </a:bgClr>
              </a:pattFill>
              <a:effectLst>
                <a:innerShdw blurRad="177800">
                  <a:srgbClr val="B1319F">
                    <a:lumMod val="50000"/>
                  </a:srgbClr>
                </a:innerShdw>
              </a:effectLst>
            </a:endParaRPr>
          </a:p>
        </p:txBody>
      </p:sp>
      <p:sp>
        <p:nvSpPr>
          <p:cNvPr id="4" name="CuadroTexto 3">
            <a:extLst>
              <a:ext uri="{FF2B5EF4-FFF2-40B4-BE49-F238E27FC236}">
                <a16:creationId xmlns:a16="http://schemas.microsoft.com/office/drawing/2014/main" xmlns="" id="{FA454D24-A45E-9A4F-FFC8-4DA8A55D8E36}"/>
              </a:ext>
            </a:extLst>
          </p:cNvPr>
          <p:cNvSpPr txBox="1"/>
          <p:nvPr/>
        </p:nvSpPr>
        <p:spPr>
          <a:xfrm>
            <a:off x="4010532" y="615463"/>
            <a:ext cx="5390133" cy="1200329"/>
          </a:xfrm>
          <a:prstGeom prst="rect">
            <a:avLst/>
          </a:prstGeom>
          <a:noFill/>
        </p:spPr>
        <p:txBody>
          <a:bodyPr wrap="square">
            <a:spAutoFit/>
            <a:scene3d>
              <a:camera prst="orthographicFront"/>
              <a:lightRig rig="threePt" dir="t"/>
            </a:scene3d>
            <a:sp3d extrusionH="57150">
              <a:bevelT w="38100" h="38100"/>
            </a:sp3d>
          </a:bodyPr>
          <a:lstStyle/>
          <a:p>
            <a:pPr algn="ctr"/>
            <a:r>
              <a:rPr lang="pl-PL" b="1" dirty="0" smtClean="0">
                <a:solidFill>
                  <a:srgbClr val="D91934">
                    <a:lumMod val="75000"/>
                  </a:srgbClr>
                </a:solidFill>
                <a:latin typeface="Comic Sans MS" panose="030F0702030302020204" pitchFamily="66" charset="0"/>
              </a:rPr>
              <a:t>„Czy </a:t>
            </a:r>
            <a:r>
              <a:rPr lang="pl-PL" b="1" dirty="0">
                <a:solidFill>
                  <a:srgbClr val="D91934">
                    <a:lumMod val="75000"/>
                  </a:srgbClr>
                </a:solidFill>
                <a:latin typeface="Comic Sans MS" panose="030F0702030302020204" pitchFamily="66" charset="0"/>
              </a:rPr>
              <a:t>nie przykazałem ci: Bądź mocny i mężny? Nie bój się i nie lękaj się, bo Pan, Bóg twój, będzie z tobą wszędzie, dokądkolwiek </a:t>
            </a:r>
            <a:r>
              <a:rPr lang="pl-PL" b="1" dirty="0" smtClean="0">
                <a:solidFill>
                  <a:srgbClr val="D91934">
                    <a:lumMod val="75000"/>
                  </a:srgbClr>
                </a:solidFill>
                <a:latin typeface="Comic Sans MS" panose="030F0702030302020204" pitchFamily="66" charset="0"/>
              </a:rPr>
              <a:t>pójdziesz</a:t>
            </a:r>
            <a:r>
              <a:rPr lang="en" b="1" dirty="0" smtClean="0">
                <a:solidFill>
                  <a:srgbClr val="D91934">
                    <a:lumMod val="75000"/>
                  </a:srgbClr>
                </a:solidFill>
                <a:latin typeface="Comic Sans MS" panose="030F0702030302020204" pitchFamily="66" charset="0"/>
              </a:rPr>
              <a:t>” </a:t>
            </a:r>
            <a:r>
              <a:rPr lang="en" sz="1400" b="1" dirty="0">
                <a:solidFill>
                  <a:srgbClr val="D91934">
                    <a:lumMod val="75000"/>
                  </a:srgbClr>
                </a:solidFill>
                <a:latin typeface="Comic Sans MS" panose="030F0702030302020204" pitchFamily="66" charset="0"/>
              </a:rPr>
              <a:t>(Jo</a:t>
            </a:r>
            <a:r>
              <a:rPr lang="pl-PL" sz="1400" b="1" dirty="0" err="1">
                <a:solidFill>
                  <a:srgbClr val="D91934">
                    <a:lumMod val="75000"/>
                  </a:srgbClr>
                </a:solidFill>
                <a:latin typeface="Comic Sans MS" panose="030F0702030302020204" pitchFamily="66" charset="0"/>
              </a:rPr>
              <a:t>zuego</a:t>
            </a:r>
            <a:r>
              <a:rPr lang="en" sz="1400" b="1" dirty="0">
                <a:solidFill>
                  <a:srgbClr val="D91934">
                    <a:lumMod val="75000"/>
                  </a:srgbClr>
                </a:solidFill>
                <a:latin typeface="Comic Sans MS" panose="030F0702030302020204" pitchFamily="66" charset="0"/>
              </a:rPr>
              <a:t> </a:t>
            </a:r>
            <a:r>
              <a:rPr lang="en" sz="1400" b="1" dirty="0" smtClean="0">
                <a:solidFill>
                  <a:srgbClr val="D91934">
                    <a:lumMod val="75000"/>
                  </a:srgbClr>
                </a:solidFill>
                <a:latin typeface="Comic Sans MS" panose="030F0702030302020204" pitchFamily="66" charset="0"/>
              </a:rPr>
              <a:t>1</a:t>
            </a:r>
            <a:r>
              <a:rPr lang="pl-PL" sz="1400" b="1" dirty="0" smtClean="0">
                <a:solidFill>
                  <a:srgbClr val="D91934">
                    <a:lumMod val="75000"/>
                  </a:srgbClr>
                </a:solidFill>
                <a:latin typeface="Comic Sans MS" panose="030F0702030302020204" pitchFamily="66" charset="0"/>
              </a:rPr>
              <a:t>,</a:t>
            </a:r>
            <a:r>
              <a:rPr lang="en" sz="1400" b="1" dirty="0" smtClean="0">
                <a:solidFill>
                  <a:srgbClr val="D91934">
                    <a:lumMod val="75000"/>
                  </a:srgbClr>
                </a:solidFill>
                <a:latin typeface="Comic Sans MS" panose="030F0702030302020204" pitchFamily="66" charset="0"/>
              </a:rPr>
              <a:t>9</a:t>
            </a:r>
            <a:r>
              <a:rPr lang="en" sz="1400" b="1" dirty="0">
                <a:solidFill>
                  <a:srgbClr val="D91934">
                    <a:lumMod val="75000"/>
                  </a:srgbClr>
                </a:solidFill>
                <a:latin typeface="Comic Sans MS" panose="030F0702030302020204" pitchFamily="66" charset="0"/>
              </a:rPr>
              <a:t>)</a:t>
            </a:r>
          </a:p>
        </p:txBody>
      </p:sp>
      <p:sp>
        <p:nvSpPr>
          <p:cNvPr id="5" name="CuadroTexto 4">
            <a:extLst>
              <a:ext uri="{FF2B5EF4-FFF2-40B4-BE49-F238E27FC236}">
                <a16:creationId xmlns:a16="http://schemas.microsoft.com/office/drawing/2014/main" xmlns="" id="{E3A3997D-64FB-FAAC-09B9-E889704BF4E4}"/>
              </a:ext>
            </a:extLst>
          </p:cNvPr>
          <p:cNvSpPr txBox="1"/>
          <p:nvPr/>
        </p:nvSpPr>
        <p:spPr>
          <a:xfrm>
            <a:off x="3829426" y="1876217"/>
            <a:ext cx="8324850" cy="707886"/>
          </a:xfrm>
          <a:prstGeom prst="rect">
            <a:avLst/>
          </a:prstGeom>
          <a:noFill/>
        </p:spPr>
        <p:txBody>
          <a:bodyPr wrap="square" rtlCol="0">
            <a:spAutoFit/>
          </a:bodyPr>
          <a:lstStyle/>
          <a:p>
            <a:pPr>
              <a:spcBef>
                <a:spcPts val="600"/>
              </a:spcBef>
            </a:pPr>
            <a:r>
              <a:rPr lang="pl-PL" sz="2000" b="1" dirty="0">
                <a:solidFill>
                  <a:prstClr val="black"/>
                </a:solidFill>
              </a:rPr>
              <a:t>Zanim poprosił Jozuego o siłę i odwagę w walce (</a:t>
            </a:r>
            <a:r>
              <a:rPr lang="pl-PL" sz="2000" b="1" dirty="0" err="1">
                <a:solidFill>
                  <a:prstClr val="black"/>
                </a:solidFill>
              </a:rPr>
              <a:t>Joz</a:t>
            </a:r>
            <a:r>
              <a:rPr lang="pl-PL" sz="2000" b="1" dirty="0">
                <a:solidFill>
                  <a:prstClr val="black"/>
                </a:solidFill>
              </a:rPr>
              <a:t> </a:t>
            </a:r>
            <a:r>
              <a:rPr lang="pl-PL" sz="2000" b="1" dirty="0" smtClean="0">
                <a:solidFill>
                  <a:prstClr val="black"/>
                </a:solidFill>
              </a:rPr>
              <a:t>1,9</a:t>
            </a:r>
            <a:r>
              <a:rPr lang="pl-PL" sz="2000" b="1" dirty="0">
                <a:solidFill>
                  <a:prstClr val="black"/>
                </a:solidFill>
              </a:rPr>
              <a:t>), Bóg poprosił go o siłę i odwagę, aby był posłuszny Prawu (</a:t>
            </a:r>
            <a:r>
              <a:rPr lang="pl-PL" sz="2000" b="1" dirty="0" err="1">
                <a:solidFill>
                  <a:prstClr val="black"/>
                </a:solidFill>
              </a:rPr>
              <a:t>Joz</a:t>
            </a:r>
            <a:r>
              <a:rPr lang="pl-PL" sz="2000" b="1" dirty="0">
                <a:solidFill>
                  <a:prstClr val="black"/>
                </a:solidFill>
              </a:rPr>
              <a:t> </a:t>
            </a:r>
            <a:r>
              <a:rPr lang="pl-PL" sz="2000" b="1" dirty="0" smtClean="0">
                <a:solidFill>
                  <a:prstClr val="black"/>
                </a:solidFill>
              </a:rPr>
              <a:t>1,7</a:t>
            </a:r>
            <a:r>
              <a:rPr lang="pl-PL" sz="2000" b="1" dirty="0">
                <a:solidFill>
                  <a:prstClr val="black"/>
                </a:solidFill>
              </a:rPr>
              <a:t>).</a:t>
            </a:r>
            <a:endParaRPr lang="en" sz="2000" b="1" dirty="0">
              <a:solidFill>
                <a:prstClr val="black"/>
              </a:solidFill>
            </a:endParaRPr>
          </a:p>
        </p:txBody>
      </p:sp>
      <p:pic>
        <p:nvPicPr>
          <p:cNvPr id="6" name="Imagen 5" descr="Una caricatura de una persona&#10;&#10;El contenido generado por IA puede ser incorrecto.">
            <a:extLst>
              <a:ext uri="{FF2B5EF4-FFF2-40B4-BE49-F238E27FC236}">
                <a16:creationId xmlns:a16="http://schemas.microsoft.com/office/drawing/2014/main" xmlns="" id="{C8196468-7BF2-0EEB-7404-08E453EE49FF}"/>
              </a:ext>
            </a:extLst>
          </p:cNvPr>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37724" y="31080"/>
            <a:ext cx="3953573" cy="3207420"/>
          </a:xfrm>
          <a:prstGeom prst="ellipse">
            <a:avLst/>
          </a:prstGeom>
          <a:ln>
            <a:noFill/>
          </a:ln>
          <a:effectLst>
            <a:softEdge rad="112500"/>
          </a:effectLst>
        </p:spPr>
      </p:pic>
      <p:pic>
        <p:nvPicPr>
          <p:cNvPr id="8" name="Imagen 7" descr="Imagen que contiene persona, mujer, sostener, hombre&#10;&#10;El contenido generado por IA puede ser incorrecto.">
            <a:extLst>
              <a:ext uri="{FF2B5EF4-FFF2-40B4-BE49-F238E27FC236}">
                <a16:creationId xmlns:a16="http://schemas.microsoft.com/office/drawing/2014/main" xmlns="" id="{AAB31997-6FD9-8E79-874E-629A20D3FD55}"/>
              </a:ext>
            </a:extLst>
          </p:cNvPr>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7165093" y="3789337"/>
            <a:ext cx="2293190" cy="2867186"/>
          </a:xfrm>
          <a:prstGeom prst="round2DiagRect">
            <a:avLst>
              <a:gd name="adj1" fmla="val 16667"/>
              <a:gd name="adj2" fmla="val 0"/>
            </a:avLst>
          </a:prstGeom>
          <a:ln w="38100" cap="sq">
            <a:solidFill>
              <a:schemeClr val="tx2">
                <a:lumMod val="40000"/>
                <a:lumOff val="60000"/>
              </a:schemeClr>
            </a:solidFill>
            <a:miter lim="800000"/>
          </a:ln>
          <a:effectLst>
            <a:outerShdw blurRad="63500" sx="102000" sy="102000" algn="ctr" rotWithShape="0">
              <a:prstClr val="black">
                <a:alpha val="40000"/>
              </a:prstClr>
            </a:outerShdw>
          </a:effectLst>
        </p:spPr>
      </p:pic>
      <p:pic>
        <p:nvPicPr>
          <p:cNvPr id="10" name="Imagen 9" descr="Dibujo de una persona&#10;&#10;El contenido generado por IA puede ser incorrecto.">
            <a:extLst>
              <a:ext uri="{FF2B5EF4-FFF2-40B4-BE49-F238E27FC236}">
                <a16:creationId xmlns:a16="http://schemas.microsoft.com/office/drawing/2014/main" xmlns="" id="{D6206E65-B43E-F18F-DAF1-44152B2F499F}"/>
              </a:ext>
            </a:extLst>
          </p:cNvPr>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9696199" y="3790627"/>
            <a:ext cx="2311314" cy="2889142"/>
          </a:xfrm>
          <a:prstGeom prst="round2DiagRect">
            <a:avLst>
              <a:gd name="adj1" fmla="val 0"/>
              <a:gd name="adj2" fmla="val 15721"/>
            </a:avLst>
          </a:prstGeom>
          <a:ln w="38100" cap="sq">
            <a:solidFill>
              <a:schemeClr val="accent4">
                <a:lumMod val="60000"/>
                <a:lumOff val="40000"/>
              </a:schemeClr>
            </a:solidFill>
            <a:miter lim="800000"/>
          </a:ln>
          <a:effectLst>
            <a:outerShdw blurRad="63500" sx="102000" sy="102000" algn="ctr" rotWithShape="0">
              <a:prstClr val="black">
                <a:alpha val="40000"/>
              </a:prstClr>
            </a:outerShdw>
          </a:effectLst>
        </p:spPr>
      </p:pic>
      <p:sp>
        <p:nvSpPr>
          <p:cNvPr id="12" name="CuadroTexto 11">
            <a:extLst>
              <a:ext uri="{FF2B5EF4-FFF2-40B4-BE49-F238E27FC236}">
                <a16:creationId xmlns:a16="http://schemas.microsoft.com/office/drawing/2014/main" xmlns="" id="{A688A9A6-F5D0-34BC-3663-DAD27654D677}"/>
              </a:ext>
            </a:extLst>
          </p:cNvPr>
          <p:cNvSpPr txBox="1"/>
          <p:nvPr/>
        </p:nvSpPr>
        <p:spPr>
          <a:xfrm>
            <a:off x="164648" y="3262568"/>
            <a:ext cx="6995569" cy="2554545"/>
          </a:xfrm>
          <a:prstGeom prst="rect">
            <a:avLst/>
          </a:prstGeom>
          <a:noFill/>
        </p:spPr>
        <p:txBody>
          <a:bodyPr wrap="square">
            <a:spAutoFit/>
          </a:bodyPr>
          <a:lstStyle/>
          <a:p>
            <a:pPr>
              <a:spcBef>
                <a:spcPts val="600"/>
              </a:spcBef>
            </a:pPr>
            <a:r>
              <a:rPr lang="pl-PL" sz="2000" b="1" dirty="0">
                <a:solidFill>
                  <a:prstClr val="black"/>
                </a:solidFill>
              </a:rPr>
              <a:t>Ze swojej strony obiecuje, że „będzie z tobą, gdziekolwiek pójdziesz” (</a:t>
            </a:r>
            <a:r>
              <a:rPr lang="pl-PL" sz="2000" b="1" dirty="0" err="1">
                <a:solidFill>
                  <a:prstClr val="black"/>
                </a:solidFill>
              </a:rPr>
              <a:t>Joz</a:t>
            </a:r>
            <a:r>
              <a:rPr lang="pl-PL" sz="2000" b="1" dirty="0">
                <a:solidFill>
                  <a:prstClr val="black"/>
                </a:solidFill>
              </a:rPr>
              <a:t> </a:t>
            </a:r>
            <a:r>
              <a:rPr lang="pl-PL" sz="2000" b="1" dirty="0" smtClean="0">
                <a:solidFill>
                  <a:prstClr val="black"/>
                </a:solidFill>
              </a:rPr>
              <a:t>1,9</a:t>
            </a:r>
            <a:r>
              <a:rPr lang="pl-PL" sz="2000" b="1" dirty="0">
                <a:solidFill>
                  <a:prstClr val="black"/>
                </a:solidFill>
              </a:rPr>
              <a:t>), pomagając nam w walce, w którą jesteśmy zaangażowani. </a:t>
            </a:r>
            <a:r>
              <a:rPr lang="pl-PL" sz="2000" b="1" dirty="0">
                <a:solidFill>
                  <a:prstClr val="black"/>
                </a:solidFill>
              </a:rPr>
              <a:t>Nie jest to walka fizyczna, ale „przeciwko władcom, przeciwko zwierzchnościom</a:t>
            </a:r>
            <a:r>
              <a:rPr lang="pl-PL" sz="2000" b="1" dirty="0">
                <a:solidFill>
                  <a:prstClr val="black"/>
                </a:solidFill>
              </a:rPr>
              <a:t>, przeciwko mocom tego świata ciemności, przeciwko duchowym siłom zła na wysokich stanowiskach” (Ef </a:t>
            </a:r>
            <a:r>
              <a:rPr lang="pl-PL" sz="2000" b="1" dirty="0" smtClean="0">
                <a:solidFill>
                  <a:prstClr val="black"/>
                </a:solidFill>
              </a:rPr>
              <a:t>6,12</a:t>
            </a:r>
            <a:r>
              <a:rPr lang="pl-PL" sz="2000" b="1" dirty="0">
                <a:solidFill>
                  <a:prstClr val="black"/>
                </a:solidFill>
              </a:rPr>
              <a:t>). Aby to osiągnąć, wyposażył nas w niezbędną broń (Ef </a:t>
            </a:r>
            <a:r>
              <a:rPr lang="pl-PL" sz="2000" b="1" dirty="0" smtClean="0">
                <a:solidFill>
                  <a:prstClr val="black"/>
                </a:solidFill>
              </a:rPr>
              <a:t>6,13-17</a:t>
            </a:r>
            <a:r>
              <a:rPr lang="pl-PL" sz="2000" b="1" dirty="0">
                <a:solidFill>
                  <a:prstClr val="black"/>
                </a:solidFill>
              </a:rPr>
              <a:t>).</a:t>
            </a:r>
            <a:endParaRPr lang="en" sz="2000" b="1" dirty="0">
              <a:solidFill>
                <a:prstClr val="black"/>
              </a:solidFill>
            </a:endParaRPr>
          </a:p>
        </p:txBody>
      </p:sp>
      <p:sp>
        <p:nvSpPr>
          <p:cNvPr id="7" name="CuadroTexto 6">
            <a:extLst>
              <a:ext uri="{FF2B5EF4-FFF2-40B4-BE49-F238E27FC236}">
                <a16:creationId xmlns:a16="http://schemas.microsoft.com/office/drawing/2014/main" xmlns="" id="{F1072CBA-08C2-5FC8-F003-5EC44E9794BC}"/>
              </a:ext>
            </a:extLst>
          </p:cNvPr>
          <p:cNvSpPr txBox="1"/>
          <p:nvPr/>
        </p:nvSpPr>
        <p:spPr>
          <a:xfrm>
            <a:off x="3580108" y="2600423"/>
            <a:ext cx="8611892" cy="707886"/>
          </a:xfrm>
          <a:prstGeom prst="rect">
            <a:avLst/>
          </a:prstGeom>
          <a:noFill/>
        </p:spPr>
        <p:txBody>
          <a:bodyPr wrap="square">
            <a:spAutoFit/>
          </a:bodyPr>
          <a:lstStyle/>
          <a:p>
            <a:pPr>
              <a:spcBef>
                <a:spcPts val="600"/>
              </a:spcBef>
            </a:pPr>
            <a:r>
              <a:rPr lang="pl-PL" sz="2000" b="1" dirty="0">
                <a:solidFill>
                  <a:prstClr val="black"/>
                </a:solidFill>
              </a:rPr>
              <a:t>Tak samo jest dzisiaj. </a:t>
            </a:r>
            <a:r>
              <a:rPr lang="pl-PL" sz="2000" b="1" dirty="0">
                <a:solidFill>
                  <a:prstClr val="black"/>
                </a:solidFill>
              </a:rPr>
              <a:t>Bóg prosi nas, abyśmy starali się przestrzegać Jego prawa </a:t>
            </a:r>
            <a:r>
              <a:rPr lang="pl-PL" sz="2000" b="1" dirty="0" smtClean="0">
                <a:solidFill>
                  <a:prstClr val="black"/>
                </a:solidFill>
              </a:rPr>
              <a:t>(</a:t>
            </a:r>
            <a:r>
              <a:rPr lang="pl-PL" sz="2000" b="1" dirty="0" err="1" smtClean="0">
                <a:solidFill>
                  <a:prstClr val="black"/>
                </a:solidFill>
              </a:rPr>
              <a:t>Ap</a:t>
            </a:r>
            <a:r>
              <a:rPr lang="pl-PL" sz="2000" b="1" dirty="0" smtClean="0">
                <a:solidFill>
                  <a:prstClr val="black"/>
                </a:solidFill>
              </a:rPr>
              <a:t> 14,12</a:t>
            </a:r>
            <a:r>
              <a:rPr lang="pl-PL" sz="2000" b="1" dirty="0">
                <a:solidFill>
                  <a:prstClr val="black"/>
                </a:solidFill>
              </a:rPr>
              <a:t>). </a:t>
            </a:r>
            <a:r>
              <a:rPr lang="pl-PL" sz="2000" b="1" dirty="0">
                <a:solidFill>
                  <a:prstClr val="black"/>
                </a:solidFill>
              </a:rPr>
              <a:t>Wymaga to od nas wielkiej odwagi.</a:t>
            </a:r>
            <a:endParaRPr lang="en" sz="2000" b="1" dirty="0">
              <a:solidFill>
                <a:prstClr val="black"/>
              </a:solidFill>
            </a:endParaRPr>
          </a:p>
        </p:txBody>
      </p:sp>
      <p:sp>
        <p:nvSpPr>
          <p:cNvPr id="11" name="CuadroTexto 10">
            <a:extLst>
              <a:ext uri="{FF2B5EF4-FFF2-40B4-BE49-F238E27FC236}">
                <a16:creationId xmlns:a16="http://schemas.microsoft.com/office/drawing/2014/main" xmlns="" id="{24B05A00-6DA2-154D-C987-85C1F1A7C8A6}"/>
              </a:ext>
            </a:extLst>
          </p:cNvPr>
          <p:cNvSpPr txBox="1"/>
          <p:nvPr/>
        </p:nvSpPr>
        <p:spPr>
          <a:xfrm>
            <a:off x="156898" y="5739621"/>
            <a:ext cx="6515364" cy="1015663"/>
          </a:xfrm>
          <a:prstGeom prst="rect">
            <a:avLst/>
          </a:prstGeom>
          <a:noFill/>
        </p:spPr>
        <p:txBody>
          <a:bodyPr wrap="square">
            <a:spAutoFit/>
          </a:bodyPr>
          <a:lstStyle/>
          <a:p>
            <a:pPr>
              <a:spcBef>
                <a:spcPts val="600"/>
              </a:spcBef>
            </a:pPr>
            <a:r>
              <a:rPr lang="pl-PL" sz="2000" b="1" dirty="0">
                <a:solidFill>
                  <a:prstClr val="black"/>
                </a:solidFill>
              </a:rPr>
              <a:t>Kluczem do sukcesu jest pełne zaufanie Bogu. </a:t>
            </a:r>
            <a:r>
              <a:rPr lang="pl-PL" sz="2000" b="1" dirty="0">
                <a:solidFill>
                  <a:prstClr val="black"/>
                </a:solidFill>
              </a:rPr>
              <a:t>Aby to osiągnąć, musimy codziennie utrzymywać z Nim relację (Ef </a:t>
            </a:r>
            <a:r>
              <a:rPr lang="pl-PL" sz="2000" b="1" dirty="0" smtClean="0">
                <a:solidFill>
                  <a:prstClr val="black"/>
                </a:solidFill>
              </a:rPr>
              <a:t>6,18</a:t>
            </a:r>
            <a:r>
              <a:rPr lang="pl-PL" sz="2000" b="1" dirty="0">
                <a:solidFill>
                  <a:prstClr val="black"/>
                </a:solidFill>
              </a:rPr>
              <a:t>).</a:t>
            </a:r>
            <a:endParaRPr lang="en" sz="2000" b="1" dirty="0">
              <a:solidFill>
                <a:prstClr val="black"/>
              </a:solidFill>
            </a:endParaRPr>
          </a:p>
        </p:txBody>
      </p:sp>
      <p:pic>
        <p:nvPicPr>
          <p:cNvPr id="14" name="Imagen 13" descr="Imagen que contiene persona, interior, hombre, comiendo&#10;&#10;El contenido generado por IA puede ser incorrecto.">
            <a:extLst>
              <a:ext uri="{FF2B5EF4-FFF2-40B4-BE49-F238E27FC236}">
                <a16:creationId xmlns:a16="http://schemas.microsoft.com/office/drawing/2014/main" xmlns="" id="{3ED0D14B-A141-6524-F836-8C6EDA34C5BB}"/>
              </a:ext>
            </a:extLst>
          </p:cNvPr>
          <p:cNvPicPr>
            <a:picLocks noChangeAspect="1"/>
          </p:cNvPicPr>
          <p:nvPr/>
        </p:nvPicPr>
        <p:blipFill rotWithShape="1">
          <a:blip r:embed="rId6" cstate="email">
            <a:extLst>
              <a:ext uri="{28A0092B-C50C-407E-A947-70E740481C1C}">
                <a14:useLocalDpi xmlns:a14="http://schemas.microsoft.com/office/drawing/2010/main" xmlns=""/>
              </a:ext>
            </a:extLst>
          </a:blip>
          <a:srcRect r="-168"/>
          <a:stretch>
            <a:fillRect/>
          </a:stretch>
        </p:blipFill>
        <p:spPr>
          <a:xfrm>
            <a:off x="9896475" y="123825"/>
            <a:ext cx="2159376" cy="1631543"/>
          </a:xfrm>
          <a:prstGeom prst="roundRect">
            <a:avLst>
              <a:gd name="adj" fmla="val 4167"/>
            </a:avLst>
          </a:prstGeom>
          <a:solidFill>
            <a:srgbClr val="FFFFFF"/>
          </a:solidFill>
          <a:ln w="57150" cap="sq">
            <a:solidFill>
              <a:schemeClr val="accent3">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xmlns="" val="8601001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500"/>
                                        <p:tgtEl>
                                          <p:spTgt spid="6"/>
                                        </p:tgtEl>
                                      </p:cBhvr>
                                    </p:animEffect>
                                  </p:childTnLst>
                                </p:cTn>
                              </p:par>
                            </p:childTnLst>
                          </p:cTn>
                        </p:par>
                        <p:par>
                          <p:cTn id="17" fill="hold">
                            <p:stCondLst>
                              <p:cond delay="1500"/>
                            </p:stCondLst>
                            <p:childTnLst>
                              <p:par>
                                <p:cTn id="18" presetID="14" presetClass="entr" presetSubtype="5"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4"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heel(4)">
                                      <p:cBhvr>
                                        <p:cTn id="35" dur="500"/>
                                        <p:tgtEl>
                                          <p:spTgt spid="8"/>
                                        </p:tgtEl>
                                      </p:cBhvr>
                                    </p:animEffect>
                                  </p:childTnLst>
                                </p:cTn>
                              </p:par>
                            </p:childTnLst>
                          </p:cTn>
                        </p:par>
                        <p:par>
                          <p:cTn id="36" fill="hold">
                            <p:stCondLst>
                              <p:cond delay="500"/>
                            </p:stCondLst>
                            <p:childTnLst>
                              <p:par>
                                <p:cTn id="37" presetID="21" presetClass="entr" presetSubtype="4"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heel(4)">
                                      <p:cBhvr>
                                        <p:cTn id="39" dur="500"/>
                                        <p:tgtEl>
                                          <p:spTgt spid="10"/>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12"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0-#ppt_w/2"/>
                                          </p:val>
                                        </p:tav>
                                        <p:tav tm="100000">
                                          <p:val>
                                            <p:strVal val="#ppt_x"/>
                                          </p:val>
                                        </p:tav>
                                      </p:tavLst>
                                    </p:anim>
                                    <p:anim calcmode="lin" valueType="num">
                                      <p:cBhvr additive="base">
                                        <p:cTn id="49" dur="500" fill="hold"/>
                                        <p:tgtEl>
                                          <p:spTgt spid="14"/>
                                        </p:tgtEl>
                                        <p:attrNameLst>
                                          <p:attrName>ppt_y</p:attrName>
                                        </p:attrNameLst>
                                      </p:cBhvr>
                                      <p:tavLst>
                                        <p:tav tm="0">
                                          <p:val>
                                            <p:strVal val="1+#ppt_h/2"/>
                                          </p:val>
                                        </p:tav>
                                        <p:tav tm="100000">
                                          <p:val>
                                            <p:strVal val="#ppt_y"/>
                                          </p:val>
                                        </p:tav>
                                      </p:tavLst>
                                    </p:anim>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2" grpId="0"/>
      <p:bldP spid="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38B0CC16-4CF1-4F4C-F704-AE9795844ADC}"/>
              </a:ext>
            </a:extLst>
          </p:cNvPr>
          <p:cNvSpPr txBox="1"/>
          <p:nvPr/>
        </p:nvSpPr>
        <p:spPr>
          <a:xfrm>
            <a:off x="0" y="0"/>
            <a:ext cx="12191999" cy="769441"/>
          </a:xfrm>
          <a:prstGeom prst="rect">
            <a:avLst/>
          </a:prstGeom>
          <a:noFill/>
        </p:spPr>
        <p:txBody>
          <a:bodyPr wrap="square">
            <a:spAutoFit/>
            <a:scene3d>
              <a:camera prst="orthographicFront"/>
              <a:lightRig rig="chilly" dir="t"/>
            </a:scene3d>
            <a:sp3d extrusionH="57150" contourW="25400">
              <a:bevelT w="57150" h="38100" prst="hardEdge"/>
              <a:contourClr>
                <a:schemeClr val="accent1">
                  <a:lumMod val="60000"/>
                  <a:lumOff val="40000"/>
                </a:schemeClr>
              </a:contourClr>
            </a:sp3d>
          </a:bodyPr>
          <a:lstStyle/>
          <a:p>
            <a:pPr algn="ctr"/>
            <a:r>
              <a:rPr lang="pl-PL" sz="4400" b="1" spc="600" dirty="0">
                <a:ln w="22225">
                  <a:solidFill>
                    <a:srgbClr val="E3B84B"/>
                  </a:solidFill>
                  <a:prstDash val="solid"/>
                </a:ln>
                <a:solidFill>
                  <a:srgbClr val="CCCC00">
                    <a:lumMod val="40000"/>
                    <a:lumOff val="60000"/>
                  </a:srgbClr>
                </a:solidFill>
                <a:effectLst>
                  <a:outerShdw blurRad="50800" dist="50800" dir="5400000" algn="ctr" rotWithShape="0">
                    <a:prstClr val="black"/>
                  </a:outerShdw>
                </a:effectLst>
              </a:rPr>
              <a:t>SUKCES MISJI</a:t>
            </a:r>
            <a:endParaRPr lang="en" sz="4400" b="1" spc="600" dirty="0">
              <a:ln w="22225">
                <a:solidFill>
                  <a:srgbClr val="E3B84B"/>
                </a:solidFill>
                <a:prstDash val="solid"/>
              </a:ln>
              <a:solidFill>
                <a:srgbClr val="CCCC00">
                  <a:lumMod val="40000"/>
                  <a:lumOff val="60000"/>
                </a:srgbClr>
              </a:solidFill>
              <a:effectLst>
                <a:outerShdw blurRad="50800" dist="50800" dir="5400000" algn="ctr" rotWithShape="0">
                  <a:prstClr val="black"/>
                </a:outerShdw>
              </a:effectLst>
            </a:endParaRPr>
          </a:p>
        </p:txBody>
      </p:sp>
      <p:sp>
        <p:nvSpPr>
          <p:cNvPr id="4" name="CuadroTexto 3">
            <a:extLst>
              <a:ext uri="{FF2B5EF4-FFF2-40B4-BE49-F238E27FC236}">
                <a16:creationId xmlns:a16="http://schemas.microsoft.com/office/drawing/2014/main" xmlns="" id="{BFD66E7A-6A22-8F97-375E-5779BF299958}"/>
              </a:ext>
            </a:extLst>
          </p:cNvPr>
          <p:cNvSpPr txBox="1"/>
          <p:nvPr/>
        </p:nvSpPr>
        <p:spPr>
          <a:xfrm>
            <a:off x="1138236" y="614273"/>
            <a:ext cx="9915525" cy="923330"/>
          </a:xfrm>
          <a:prstGeom prst="rect">
            <a:avLst/>
          </a:prstGeom>
          <a:noFill/>
        </p:spPr>
        <p:txBody>
          <a:bodyPr wrap="square">
            <a:spAutoFit/>
          </a:bodyPr>
          <a:lstStyle/>
          <a:p>
            <a:pPr algn="ctr"/>
            <a:r>
              <a:rPr lang="pl-PL" b="1" dirty="0" smtClean="0">
                <a:solidFill>
                  <a:srgbClr val="D6BDE4"/>
                </a:solidFill>
                <a:effectLst>
                  <a:outerShdw blurRad="38100" dist="38100" dir="2700000" algn="tl">
                    <a:srgbClr val="000000">
                      <a:alpha val="43137"/>
                    </a:srgbClr>
                  </a:outerShdw>
                </a:effectLst>
                <a:latin typeface="Comic Sans MS" panose="030F0702030302020204" pitchFamily="66" charset="0"/>
              </a:rPr>
              <a:t>„Niechaj </a:t>
            </a:r>
            <a:r>
              <a:rPr lang="pl-PL" b="1" dirty="0">
                <a:solidFill>
                  <a:srgbClr val="D6BDE4"/>
                </a:solidFill>
                <a:effectLst>
                  <a:outerShdw blurRad="38100" dist="38100" dir="2700000" algn="tl">
                    <a:srgbClr val="000000">
                      <a:alpha val="43137"/>
                    </a:srgbClr>
                  </a:outerShdw>
                </a:effectLst>
                <a:latin typeface="Comic Sans MS" panose="030F0702030302020204" pitchFamily="66" charset="0"/>
              </a:rPr>
              <a:t>nie oddala się księga tego zakonu od twoich ust, ale rozmyślaj o niej we dnie i w nocy, aby ściśle czynić wszystko, co w niej jest napisane, bo wtedy poszczęści się twojej drodze i wtedy będzie ci się </a:t>
            </a:r>
            <a:r>
              <a:rPr lang="pl-PL" b="1" dirty="0" smtClean="0">
                <a:solidFill>
                  <a:srgbClr val="D6BDE4"/>
                </a:solidFill>
                <a:effectLst>
                  <a:outerShdw blurRad="38100" dist="38100" dir="2700000" algn="tl">
                    <a:srgbClr val="000000">
                      <a:alpha val="43137"/>
                    </a:srgbClr>
                  </a:outerShdw>
                </a:effectLst>
                <a:latin typeface="Comic Sans MS" panose="030F0702030302020204" pitchFamily="66" charset="0"/>
              </a:rPr>
              <a:t>powodziło</a:t>
            </a:r>
            <a:r>
              <a:rPr lang="en" b="1" dirty="0" smtClean="0">
                <a:solidFill>
                  <a:srgbClr val="D6BDE4"/>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D6BDE4"/>
                </a:solidFill>
                <a:effectLst>
                  <a:outerShdw blurRad="38100" dist="38100" dir="2700000" algn="tl">
                    <a:srgbClr val="000000">
                      <a:alpha val="43137"/>
                    </a:srgbClr>
                  </a:outerShdw>
                </a:effectLst>
                <a:latin typeface="Comic Sans MS" panose="030F0702030302020204" pitchFamily="66" charset="0"/>
              </a:rPr>
              <a:t>(Jo</a:t>
            </a:r>
            <a:r>
              <a:rPr lang="pl-PL" sz="1400" b="1" dirty="0" err="1">
                <a:solidFill>
                  <a:srgbClr val="D6BDE4"/>
                </a:solidFill>
                <a:effectLst>
                  <a:outerShdw blurRad="38100" dist="38100" dir="2700000" algn="tl">
                    <a:srgbClr val="000000">
                      <a:alpha val="43137"/>
                    </a:srgbClr>
                  </a:outerShdw>
                </a:effectLst>
                <a:latin typeface="Comic Sans MS" panose="030F0702030302020204" pitchFamily="66" charset="0"/>
              </a:rPr>
              <a:t>zuego</a:t>
            </a:r>
            <a:r>
              <a:rPr lang="en" sz="1400" b="1" dirty="0">
                <a:solidFill>
                  <a:srgbClr val="D6BDE4"/>
                </a:solidFill>
                <a:effectLst>
                  <a:outerShdw blurRad="38100" dist="38100" dir="2700000" algn="tl">
                    <a:srgbClr val="000000">
                      <a:alpha val="43137"/>
                    </a:srgbClr>
                  </a:outerShdw>
                </a:effectLst>
                <a:latin typeface="Comic Sans MS" panose="030F0702030302020204" pitchFamily="66" charset="0"/>
              </a:rPr>
              <a:t> </a:t>
            </a:r>
            <a:r>
              <a:rPr lang="en" sz="1400" b="1" dirty="0" smtClean="0">
                <a:solidFill>
                  <a:srgbClr val="D6BDE4"/>
                </a:solidFill>
                <a:effectLst>
                  <a:outerShdw blurRad="38100" dist="38100" dir="2700000" algn="tl">
                    <a:srgbClr val="000000">
                      <a:alpha val="43137"/>
                    </a:srgbClr>
                  </a:outerShdw>
                </a:effectLst>
                <a:latin typeface="Comic Sans MS" panose="030F0702030302020204" pitchFamily="66" charset="0"/>
              </a:rPr>
              <a:t>1</a:t>
            </a:r>
            <a:r>
              <a:rPr lang="pl-PL" sz="1400" b="1" dirty="0" smtClean="0">
                <a:solidFill>
                  <a:srgbClr val="D6BDE4"/>
                </a:solidFill>
                <a:effectLst>
                  <a:outerShdw blurRad="38100" dist="38100" dir="2700000" algn="tl">
                    <a:srgbClr val="000000">
                      <a:alpha val="43137"/>
                    </a:srgbClr>
                  </a:outerShdw>
                </a:effectLst>
                <a:latin typeface="Comic Sans MS" panose="030F0702030302020204" pitchFamily="66" charset="0"/>
              </a:rPr>
              <a:t>,</a:t>
            </a:r>
            <a:r>
              <a:rPr lang="en" sz="1400" b="1" dirty="0" smtClean="0">
                <a:solidFill>
                  <a:srgbClr val="D6BDE4"/>
                </a:solidFill>
                <a:effectLst>
                  <a:outerShdw blurRad="38100" dist="38100" dir="2700000" algn="tl">
                    <a:srgbClr val="000000">
                      <a:alpha val="43137"/>
                    </a:srgbClr>
                  </a:outerShdw>
                </a:effectLst>
                <a:latin typeface="Comic Sans MS" panose="030F0702030302020204" pitchFamily="66" charset="0"/>
              </a:rPr>
              <a:t>8</a:t>
            </a:r>
            <a:r>
              <a:rPr lang="en" sz="1400" b="1" dirty="0">
                <a:solidFill>
                  <a:srgbClr val="D6BDE4"/>
                </a:solidFill>
                <a:effectLst>
                  <a:outerShdw blurRad="38100" dist="38100" dir="2700000" algn="tl">
                    <a:srgbClr val="000000">
                      <a:alpha val="43137"/>
                    </a:srgbClr>
                  </a:outerShdw>
                </a:effectLst>
                <a:latin typeface="Comic Sans MS" panose="030F0702030302020204" pitchFamily="66" charset="0"/>
              </a:rPr>
              <a:t>)</a:t>
            </a:r>
          </a:p>
        </p:txBody>
      </p:sp>
      <p:sp>
        <p:nvSpPr>
          <p:cNvPr id="5" name="CuadroTexto 4">
            <a:extLst>
              <a:ext uri="{FF2B5EF4-FFF2-40B4-BE49-F238E27FC236}">
                <a16:creationId xmlns:a16="http://schemas.microsoft.com/office/drawing/2014/main" xmlns="" id="{5974FA6E-5D3D-E395-2350-D957F7B3E2C6}"/>
              </a:ext>
            </a:extLst>
          </p:cNvPr>
          <p:cNvSpPr txBox="1"/>
          <p:nvPr/>
        </p:nvSpPr>
        <p:spPr>
          <a:xfrm>
            <a:off x="122048" y="4087809"/>
            <a:ext cx="7100162" cy="1015663"/>
          </a:xfrm>
          <a:prstGeom prst="rect">
            <a:avLst/>
          </a:prstGeom>
          <a:noFill/>
        </p:spPr>
        <p:txBody>
          <a:bodyPr wrap="square" rtlCol="0">
            <a:spAutoFit/>
          </a:bodyPr>
          <a:lstStyle/>
          <a:p>
            <a:pPr>
              <a:spcBef>
                <a:spcPts val="600"/>
              </a:spcBef>
            </a:pPr>
            <a:r>
              <a:rPr lang="pl-PL" sz="2000" b="1" dirty="0">
                <a:solidFill>
                  <a:prstClr val="black"/>
                </a:solidFill>
              </a:rPr>
              <a:t>Osiągniemy sukces, jeśli będziemy postępować zgodnie z zasadami i wartościami wyrażonymi w Prawie Bożym. Ale czy nie jest to zbawienie przez uczynki?</a:t>
            </a:r>
            <a:endParaRPr lang="en" sz="2000" b="1" dirty="0">
              <a:solidFill>
                <a:prstClr val="black"/>
              </a:solidFill>
            </a:endParaRPr>
          </a:p>
        </p:txBody>
      </p:sp>
      <p:pic>
        <p:nvPicPr>
          <p:cNvPr id="6" name="Imagen 5" descr="Imagen que contiene tabla, viejo, grande, hombre&#10;&#10;El contenido generado por IA puede ser incorrecto.">
            <a:extLst>
              <a:ext uri="{FF2B5EF4-FFF2-40B4-BE49-F238E27FC236}">
                <a16:creationId xmlns:a16="http://schemas.microsoft.com/office/drawing/2014/main" xmlns="" id="{F059B3F7-0159-517C-A633-AED77BE33216}"/>
              </a:ext>
            </a:extLst>
          </p:cNvPr>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7155357" y="1852048"/>
            <a:ext cx="4795369" cy="4547782"/>
          </a:xfrm>
          <a:prstGeom prst="rect">
            <a:avLst/>
          </a:prstGeom>
          <a:ln w="38100" cap="sq">
            <a:solidFill>
              <a:schemeClr val="bg2">
                <a:lumMod val="40000"/>
                <a:lumOff val="60000"/>
              </a:schemeClr>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xmlns="" id="{205AA4B0-622E-F40C-2200-B27172455443}"/>
              </a:ext>
            </a:extLst>
          </p:cNvPr>
          <p:cNvSpPr txBox="1"/>
          <p:nvPr/>
        </p:nvSpPr>
        <p:spPr>
          <a:xfrm>
            <a:off x="2162174" y="1559681"/>
            <a:ext cx="4788815" cy="1015663"/>
          </a:xfrm>
          <a:prstGeom prst="rect">
            <a:avLst/>
          </a:prstGeom>
          <a:noFill/>
        </p:spPr>
        <p:txBody>
          <a:bodyPr wrap="square">
            <a:spAutoFit/>
          </a:bodyPr>
          <a:lstStyle/>
          <a:p>
            <a:pPr>
              <a:spcBef>
                <a:spcPts val="600"/>
              </a:spcBef>
            </a:pPr>
            <a:r>
              <a:rPr lang="pl-PL" sz="2000" b="1" dirty="0">
                <a:solidFill>
                  <a:prstClr val="black"/>
                </a:solidFill>
              </a:rPr>
              <a:t>Sukces z boskiego punktu widzenia nie pokrywa się z sukcesem z ludzkiego punktu widzenia.</a:t>
            </a:r>
            <a:endParaRPr lang="en" sz="2000" b="1" dirty="0">
              <a:solidFill>
                <a:prstClr val="black"/>
              </a:solidFill>
            </a:endParaRPr>
          </a:p>
        </p:txBody>
      </p:sp>
      <p:pic>
        <p:nvPicPr>
          <p:cNvPr id="9" name="Imagen 8">
            <a:extLst>
              <a:ext uri="{FF2B5EF4-FFF2-40B4-BE49-F238E27FC236}">
                <a16:creationId xmlns:a16="http://schemas.microsoft.com/office/drawing/2014/main" xmlns="" id="{B42FAA17-6B9E-0A9B-F0DB-623888849141}"/>
              </a:ext>
            </a:extLst>
          </p:cNvPr>
          <p:cNvPicPr>
            <a:picLocks noChangeAspect="1"/>
          </p:cNvPicPr>
          <p:nvPr/>
        </p:nvPicPr>
        <p:blipFill rotWithShape="1">
          <a:blip r:embed="rId4" cstate="email">
            <a:extLst>
              <a:ext uri="{28A0092B-C50C-407E-A947-70E740481C1C}">
                <a14:useLocalDpi xmlns:a14="http://schemas.microsoft.com/office/drawing/2010/main" xmlns=""/>
              </a:ext>
            </a:extLst>
          </a:blip>
          <a:srcRect/>
          <a:stretch>
            <a:fillRect/>
          </a:stretch>
        </p:blipFill>
        <p:spPr>
          <a:xfrm>
            <a:off x="219075" y="1724477"/>
            <a:ext cx="1924048" cy="2149391"/>
          </a:xfrm>
          <a:prstGeom prst="rect">
            <a:avLst/>
          </a:prstGeom>
          <a:ln w="38100" cap="sq">
            <a:solidFill>
              <a:srgbClr val="000000"/>
            </a:solidFill>
            <a:prstDash val="solid"/>
            <a:miter lim="800000"/>
          </a:ln>
          <a:effectLst>
            <a:outerShdw blurRad="50800" dist="38100" dir="8100000" algn="tr" rotWithShape="0">
              <a:prstClr val="black">
                <a:alpha val="40000"/>
              </a:prstClr>
            </a:outerShdw>
          </a:effectLst>
        </p:spPr>
      </p:pic>
      <p:sp>
        <p:nvSpPr>
          <p:cNvPr id="7" name="CuadroTexto 6">
            <a:extLst>
              <a:ext uri="{FF2B5EF4-FFF2-40B4-BE49-F238E27FC236}">
                <a16:creationId xmlns:a16="http://schemas.microsoft.com/office/drawing/2014/main" xmlns="" id="{29C8BE97-54AB-AEA8-FD11-5E5F559DCC4C}"/>
              </a:ext>
            </a:extLst>
          </p:cNvPr>
          <p:cNvSpPr txBox="1"/>
          <p:nvPr/>
        </p:nvSpPr>
        <p:spPr>
          <a:xfrm>
            <a:off x="2194946" y="2534001"/>
            <a:ext cx="4787040" cy="1631216"/>
          </a:xfrm>
          <a:prstGeom prst="rect">
            <a:avLst/>
          </a:prstGeom>
          <a:noFill/>
        </p:spPr>
        <p:txBody>
          <a:bodyPr wrap="square">
            <a:spAutoFit/>
          </a:bodyPr>
          <a:lstStyle/>
          <a:p>
            <a:pPr>
              <a:spcBef>
                <a:spcPts val="600"/>
              </a:spcBef>
            </a:pPr>
            <a:r>
              <a:rPr lang="pl-PL" sz="2000" b="1" dirty="0">
                <a:solidFill>
                  <a:prstClr val="black"/>
                </a:solidFill>
              </a:rPr>
              <a:t>Przejściowy sukces na tym świecie można osiągnąć, łamiąc boskie i ludzkie prawa, ale prawdziwego i wiecznego sukcesu nie da się osiągnąć w ten sposób (</a:t>
            </a:r>
            <a:r>
              <a:rPr lang="pl-PL" sz="2000" b="1" dirty="0" err="1">
                <a:solidFill>
                  <a:prstClr val="black"/>
                </a:solidFill>
              </a:rPr>
              <a:t>Joz</a:t>
            </a:r>
            <a:r>
              <a:rPr lang="pl-PL" sz="2000" b="1" dirty="0">
                <a:solidFill>
                  <a:prstClr val="black"/>
                </a:solidFill>
              </a:rPr>
              <a:t> 1,8).</a:t>
            </a:r>
            <a:endParaRPr lang="en" sz="2000" b="1" dirty="0">
              <a:solidFill>
                <a:prstClr val="black"/>
              </a:solidFill>
            </a:endParaRPr>
          </a:p>
        </p:txBody>
      </p:sp>
      <p:sp>
        <p:nvSpPr>
          <p:cNvPr id="11" name="CuadroTexto 10">
            <a:extLst>
              <a:ext uri="{FF2B5EF4-FFF2-40B4-BE49-F238E27FC236}">
                <a16:creationId xmlns:a16="http://schemas.microsoft.com/office/drawing/2014/main" xmlns="" id="{E850C9FC-1B12-0BFF-EEB6-A08E20D3752E}"/>
              </a:ext>
            </a:extLst>
          </p:cNvPr>
          <p:cNvSpPr txBox="1"/>
          <p:nvPr/>
        </p:nvSpPr>
        <p:spPr>
          <a:xfrm>
            <a:off x="98801" y="5073998"/>
            <a:ext cx="7038167" cy="1631216"/>
          </a:xfrm>
          <a:prstGeom prst="rect">
            <a:avLst/>
          </a:prstGeom>
          <a:noFill/>
        </p:spPr>
        <p:txBody>
          <a:bodyPr wrap="square">
            <a:spAutoFit/>
          </a:bodyPr>
          <a:lstStyle/>
          <a:p>
            <a:pPr>
              <a:spcBef>
                <a:spcPts val="600"/>
              </a:spcBef>
            </a:pPr>
            <a:r>
              <a:rPr lang="pl-PL" sz="2000" b="1" dirty="0">
                <a:solidFill>
                  <a:prstClr val="black"/>
                </a:solidFill>
              </a:rPr>
              <a:t>Wcale nie. Wiara i Prawo nie wykluczają się wzajemnie, ale raczej uzupełniają się (</a:t>
            </a:r>
            <a:r>
              <a:rPr lang="pl-PL" sz="2000" b="1" dirty="0" err="1">
                <a:solidFill>
                  <a:prstClr val="black"/>
                </a:solidFill>
              </a:rPr>
              <a:t>Rz</a:t>
            </a:r>
            <a:r>
              <a:rPr lang="pl-PL" sz="2000" b="1" dirty="0">
                <a:solidFill>
                  <a:prstClr val="black"/>
                </a:solidFill>
              </a:rPr>
              <a:t> </a:t>
            </a:r>
            <a:r>
              <a:rPr lang="pl-PL" sz="2000" b="1" dirty="0" smtClean="0">
                <a:solidFill>
                  <a:prstClr val="black"/>
                </a:solidFill>
              </a:rPr>
              <a:t>3,31</a:t>
            </a:r>
            <a:r>
              <a:rPr lang="pl-PL" sz="2000" b="1" dirty="0">
                <a:solidFill>
                  <a:prstClr val="black"/>
                </a:solidFill>
              </a:rPr>
              <a:t>). </a:t>
            </a:r>
            <a:r>
              <a:rPr lang="pl-PL" sz="2000" b="1" dirty="0">
                <a:solidFill>
                  <a:prstClr val="black"/>
                </a:solidFill>
              </a:rPr>
              <a:t>Kiedy mówimy o Prawie, mamy na myśli sposób, w jaki powinniśmy żyć, a nie sposób, w jaki jesteśmy zbawieni. Nasza relacja z Bogiem przejawia się w posłuszeństwie Jego woli.</a:t>
            </a:r>
            <a:endParaRPr lang="en" sz="2000" b="1" dirty="0">
              <a:solidFill>
                <a:prstClr val="black"/>
              </a:solidFill>
            </a:endParaRPr>
          </a:p>
        </p:txBody>
      </p:sp>
    </p:spTree>
    <p:extLst>
      <p:ext uri="{BB962C8B-B14F-4D97-AF65-F5344CB8AC3E}">
        <p14:creationId xmlns:p14="http://schemas.microsoft.com/office/powerpoint/2010/main" xmlns="" val="13049351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1000" fill="hold"/>
                                        <p:tgtEl>
                                          <p:spTgt spid="9"/>
                                        </p:tgtEl>
                                        <p:attrNameLst>
                                          <p:attrName>ppt_w</p:attrName>
                                        </p:attrNameLst>
                                      </p:cBhvr>
                                      <p:tavLst>
                                        <p:tav tm="0">
                                          <p:val>
                                            <p:strVal val="#ppt_w+.3"/>
                                          </p:val>
                                        </p:tav>
                                        <p:tav tm="100000">
                                          <p:val>
                                            <p:strVal val="#ppt_w"/>
                                          </p:val>
                                        </p:tav>
                                      </p:tavLst>
                                    </p:anim>
                                    <p:anim calcmode="lin" valueType="num">
                                      <p:cBhvr>
                                        <p:cTn id="25" dur="1000" fill="hold"/>
                                        <p:tgtEl>
                                          <p:spTgt spid="9"/>
                                        </p:tgtEl>
                                        <p:attrNameLst>
                                          <p:attrName>ppt_h</p:attrName>
                                        </p:attrNameLst>
                                      </p:cBhvr>
                                      <p:tavLst>
                                        <p:tav tm="0">
                                          <p:val>
                                            <p:strVal val="#ppt_h"/>
                                          </p:val>
                                        </p:tav>
                                        <p:tav tm="100000">
                                          <p:val>
                                            <p:strVal val="#ppt_h"/>
                                          </p:val>
                                        </p:tav>
                                      </p:tavLst>
                                    </p:anim>
                                    <p:animEffect transition="in" filter="fade">
                                      <p:cBhvr>
                                        <p:cTn id="26" dur="1000"/>
                                        <p:tgtEl>
                                          <p:spTgt spid="9"/>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animEffect transition="in" filter="fade">
                                      <p:cBhvr>
                                        <p:cTn id="42" dur="500"/>
                                        <p:tgtEl>
                                          <p:spTgt spid="6"/>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50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7"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xmlns=""/>
              </a:ext>
            </a:extLst>
          </a:blip>
          <a:srcRect/>
          <a:stretch>
            <a:fillRect/>
          </a:stretch>
        </a:blipFill>
        <a:effectLst/>
      </p:bgPr>
    </p:bg>
    <p:spTree>
      <p:nvGrpSpPr>
        <p:cNvPr id="1" name="">
          <a:extLst>
            <a:ext uri="{FF2B5EF4-FFF2-40B4-BE49-F238E27FC236}">
              <a16:creationId xmlns:a16="http://schemas.microsoft.com/office/drawing/2014/main" xmlns="" id="{AB767E8D-9543-CC37-F104-7DA17D8FB5D6}"/>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xmlns="" id="{95137954-64E7-E690-D1C2-B5680EE0A36D}"/>
              </a:ext>
            </a:extLst>
          </p:cNvPr>
          <p:cNvSpPr txBox="1"/>
          <p:nvPr/>
        </p:nvSpPr>
        <p:spPr>
          <a:xfrm>
            <a:off x="2063352" y="707053"/>
            <a:ext cx="7899797" cy="4493538"/>
          </a:xfrm>
          <a:prstGeom prst="rect">
            <a:avLst/>
          </a:prstGeom>
          <a:noFill/>
        </p:spPr>
        <p:txBody>
          <a:bodyPr wrap="square">
            <a:spAutoFit/>
          </a:bodyPr>
          <a:lstStyle/>
          <a:p>
            <a:pPr>
              <a:spcBef>
                <a:spcPts val="600"/>
              </a:spcBef>
            </a:pPr>
            <a:r>
              <a:rPr lang="pl-PL" sz="2600" b="1" dirty="0">
                <a:solidFill>
                  <a:prstClr val="black"/>
                </a:solidFill>
                <a:latin typeface="Constantia" panose="02030602050306030303" pitchFamily="18" charset="0"/>
              </a:rPr>
              <a:t>„Chrześcijanin zawsze ma w Panu potężnego pomocnika. Nie znamy sposobu, w jaki Pan pomaga, ale wiemy jedno: On nigdy nie zawiedzie tych, którzy Mu ufają. Gdyby chrześcijanie zdawali sobie sprawę, ile razy Pan kierował ich drogą, aby plany wroga dotyczące ich nie zostały zrealizowane, nie potykaliby się, narzekając. Ich wiara opierałaby się na Bogu i żadna próba nie miałaby mocy, aby ich poruszyć. </a:t>
            </a:r>
            <a:r>
              <a:rPr lang="pl-PL" sz="2600" b="1" dirty="0">
                <a:solidFill>
                  <a:prstClr val="black"/>
                </a:solidFill>
                <a:latin typeface="Constantia" panose="02030602050306030303" pitchFamily="18" charset="0"/>
              </a:rPr>
              <a:t>Uznali by Go za swoją mądrość i skuteczność, a On zrealizowałby to, co pragnie osiągnąć poprzez </a:t>
            </a:r>
            <a:r>
              <a:rPr lang="pl-PL" sz="2600" b="1" dirty="0" smtClean="0">
                <a:solidFill>
                  <a:prstClr val="black"/>
                </a:solidFill>
                <a:latin typeface="Constantia" panose="02030602050306030303" pitchFamily="18" charset="0"/>
              </a:rPr>
              <a:t>nich.”</a:t>
            </a:r>
            <a:endParaRPr lang="en" sz="2600" b="1" dirty="0">
              <a:solidFill>
                <a:prstClr val="black"/>
              </a:solidFill>
              <a:latin typeface="Constantia" panose="02030602050306030303" pitchFamily="18" charset="0"/>
            </a:endParaRPr>
          </a:p>
        </p:txBody>
      </p:sp>
      <p:sp>
        <p:nvSpPr>
          <p:cNvPr id="4" name="CuadroTexto 3">
            <a:extLst>
              <a:ext uri="{FF2B5EF4-FFF2-40B4-BE49-F238E27FC236}">
                <a16:creationId xmlns:a16="http://schemas.microsoft.com/office/drawing/2014/main" xmlns="" id="{C3AD8FDC-C75C-4C5C-ACBD-0A3B9B006561}"/>
              </a:ext>
            </a:extLst>
          </p:cNvPr>
          <p:cNvSpPr txBox="1"/>
          <p:nvPr/>
        </p:nvSpPr>
        <p:spPr>
          <a:xfrm>
            <a:off x="6452595" y="5943600"/>
            <a:ext cx="3371436" cy="338554"/>
          </a:xfrm>
          <a:prstGeom prst="rect">
            <a:avLst/>
          </a:prstGeom>
          <a:noFill/>
        </p:spPr>
        <p:txBody>
          <a:bodyPr wrap="none" rtlCol="0">
            <a:spAutoFit/>
          </a:bodyPr>
          <a:lstStyle/>
          <a:p>
            <a:pPr algn="r"/>
            <a:r>
              <a:rPr lang="en" sz="1600" b="1" dirty="0">
                <a:solidFill>
                  <a:prstClr val="black"/>
                </a:solidFill>
              </a:rPr>
              <a:t>EGW (</a:t>
            </a:r>
            <a:r>
              <a:rPr lang="pl-PL" sz="1600" b="1" i="1" dirty="0">
                <a:solidFill>
                  <a:prstClr val="black"/>
                </a:solidFill>
              </a:rPr>
              <a:t>Prorocy i Królowie</a:t>
            </a:r>
            <a:r>
              <a:rPr lang="en" sz="1600" b="1" dirty="0">
                <a:solidFill>
                  <a:prstClr val="black"/>
                </a:solidFill>
              </a:rPr>
              <a:t>, </a:t>
            </a:r>
            <a:r>
              <a:rPr lang="pl-PL" sz="1600" b="1" dirty="0">
                <a:solidFill>
                  <a:prstClr val="black"/>
                </a:solidFill>
              </a:rPr>
              <a:t>s</a:t>
            </a:r>
            <a:r>
              <a:rPr lang="en" sz="1600" b="1" dirty="0">
                <a:solidFill>
                  <a:prstClr val="black"/>
                </a:solidFill>
              </a:rPr>
              <a:t>. 576)</a:t>
            </a:r>
          </a:p>
        </p:txBody>
      </p:sp>
    </p:spTree>
    <p:extLst>
      <p:ext uri="{BB962C8B-B14F-4D97-AF65-F5344CB8AC3E}">
        <p14:creationId xmlns:p14="http://schemas.microsoft.com/office/powerpoint/2010/main" xmlns="" val="28273449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xmlns="" id="{73FD0392-7F06-7FFB-C447-E3E26A641366}"/>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xmlns="" id="{327D73B4-9F5C-4A64-A179-51B9500CB8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Oval 11">
            <a:extLst>
              <a:ext uri="{FF2B5EF4-FFF2-40B4-BE49-F238E27FC236}">
                <a16:creationId xmlns:a16="http://schemas.microsoft.com/office/drawing/2014/main" xmlns="" id="{C1F06963-6374-4B48-844F-071A9BAAAE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5" name="Imagen 4" descr="Una caricatura de una persona&#10;&#10;El contenido generado por IA puede ser incorrecto.">
            <a:extLst>
              <a:ext uri="{FF2B5EF4-FFF2-40B4-BE49-F238E27FC236}">
                <a16:creationId xmlns:a16="http://schemas.microsoft.com/office/drawing/2014/main" xmlns="" id="{FB67421C-192F-4A19-4CDF-DA5A43634494}"/>
              </a:ext>
            </a:extLst>
          </p:cNvPr>
          <p:cNvPicPr>
            <a:picLocks noGrp="1" noRot="1" noChangeAspec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xmlns="" val="0"/>
              </a:ext>
            </a:extLst>
          </a:blip>
          <a:srcRect l="18079" r="26123"/>
          <a:stretch>
            <a:fillRect/>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14" name="!!plus graphic">
            <a:extLst>
              <a:ext uri="{FF2B5EF4-FFF2-40B4-BE49-F238E27FC236}">
                <a16:creationId xmlns:a16="http://schemas.microsoft.com/office/drawing/2014/main" xmlns="" id="{6CB927A4-E432-4310-9CD5-E89FF50631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solidFill>
                <a:prstClr val="black"/>
              </a:solidFill>
            </a:endParaRPr>
          </a:p>
        </p:txBody>
      </p:sp>
      <p:sp>
        <p:nvSpPr>
          <p:cNvPr id="16" name="!!circle graphic">
            <a:extLst>
              <a:ext uri="{FF2B5EF4-FFF2-40B4-BE49-F238E27FC236}">
                <a16:creationId xmlns:a16="http://schemas.microsoft.com/office/drawing/2014/main" xmlns="" id="{1453BF6C-B012-48B7-B4E8-6D7AC7C27D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solidFill>
                <a:prstClr val="black"/>
              </a:solidFill>
            </a:endParaRPr>
          </a:p>
        </p:txBody>
      </p:sp>
      <p:sp>
        <p:nvSpPr>
          <p:cNvPr id="18" name="!!dot graphic">
            <a:extLst>
              <a:ext uri="{FF2B5EF4-FFF2-40B4-BE49-F238E27FC236}">
                <a16:creationId xmlns:a16="http://schemas.microsoft.com/office/drawing/2014/main" xmlns="" id="{E3020543-B24B-4EC4-8FFC-8DD88EEA91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solidFill>
                <a:prstClr val="black"/>
              </a:solidFill>
            </a:endParaRPr>
          </a:p>
        </p:txBody>
      </p:sp>
      <p:cxnSp>
        <p:nvCxnSpPr>
          <p:cNvPr id="20" name="!!Straight Connector">
            <a:extLst>
              <a:ext uri="{FF2B5EF4-FFF2-40B4-BE49-F238E27FC236}">
                <a16:creationId xmlns:a16="http://schemas.microsoft.com/office/drawing/2014/main" xmlns="" id="{C49DA8F6-BCC1-4447-B54C-57856834B9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967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3" name="CuadroTexto 2">
            <a:extLst>
              <a:ext uri="{FF2B5EF4-FFF2-40B4-BE49-F238E27FC236}">
                <a16:creationId xmlns:a16="http://schemas.microsoft.com/office/drawing/2014/main" xmlns="" id="{C17E2717-27B8-44A6-0770-9173FB2C6416}"/>
              </a:ext>
            </a:extLst>
          </p:cNvPr>
          <p:cNvSpPr txBox="1"/>
          <p:nvPr/>
        </p:nvSpPr>
        <p:spPr>
          <a:xfrm>
            <a:off x="6245817" y="116647"/>
            <a:ext cx="5488678" cy="6186309"/>
          </a:xfrm>
          <a:prstGeom prst="rect">
            <a:avLst/>
          </a:prstGeom>
          <a:noFill/>
        </p:spPr>
        <p:txBody>
          <a:bodyPr wrap="square">
            <a:spAutoFit/>
            <a:scene3d>
              <a:camera prst="orthographicFront"/>
              <a:lightRig rig="threePt" dir="t"/>
            </a:scene3d>
            <a:sp3d extrusionH="57150">
              <a:bevelT w="38100" h="38100"/>
            </a:sp3d>
          </a:bodyPr>
          <a:lstStyle/>
          <a:p>
            <a:pPr algn="ctr">
              <a:spcBef>
                <a:spcPts val="1200"/>
              </a:spcBef>
            </a:pPr>
            <a:r>
              <a:rPr lang="pl-PL" sz="3600" b="1" dirty="0" smtClean="0">
                <a:ln w="12700" cmpd="sng">
                  <a:noFill/>
                  <a:prstDash val="solid"/>
                </a:ln>
                <a:solidFill>
                  <a:srgbClr val="693F17"/>
                </a:solidFill>
                <a:latin typeface="Comic Sans MS" panose="030F0702030302020204" pitchFamily="66" charset="0"/>
              </a:rPr>
              <a:t>„Tylko bądź mocny i bardzo mężny, aby ściśle czynić wszystko według zakonu, jak ci Mojżesz, mój sługa, nakazał. Nie odstępuj od niego ani w prawo, ani w lewo, aby ci się wiodło wszędzie, dokądkolwiek pójdziesz</a:t>
            </a:r>
            <a:r>
              <a:rPr lang="es-ES" sz="3600" b="1" dirty="0" smtClean="0">
                <a:ln w="12700" cmpd="sng">
                  <a:noFill/>
                  <a:prstDash val="solid"/>
                </a:ln>
                <a:solidFill>
                  <a:srgbClr val="693F17"/>
                </a:solidFill>
                <a:latin typeface="Comic Sans MS" panose="030F0702030302020204" pitchFamily="66" charset="0"/>
              </a:rPr>
              <a:t>” </a:t>
            </a:r>
            <a:r>
              <a:rPr lang="pl-PL" sz="2800" b="1" dirty="0" smtClean="0">
                <a:ln w="12700" cmpd="sng">
                  <a:noFill/>
                  <a:prstDash val="solid"/>
                </a:ln>
                <a:solidFill>
                  <a:srgbClr val="693F17"/>
                </a:solidFill>
                <a:latin typeface="Comic Sans MS" panose="030F0702030302020204" pitchFamily="66" charset="0"/>
              </a:rPr>
              <a:t>Jozuego</a:t>
            </a:r>
            <a:r>
              <a:rPr lang="es-ES" sz="2800" b="1" dirty="0" smtClean="0">
                <a:ln w="12700" cmpd="sng">
                  <a:noFill/>
                  <a:prstDash val="solid"/>
                </a:ln>
                <a:solidFill>
                  <a:srgbClr val="693F17"/>
                </a:solidFill>
                <a:latin typeface="Comic Sans MS" panose="030F0702030302020204" pitchFamily="66" charset="0"/>
              </a:rPr>
              <a:t> </a:t>
            </a:r>
            <a:r>
              <a:rPr lang="es-ES" sz="2800" b="1" dirty="0" smtClean="0">
                <a:ln w="12700" cmpd="sng">
                  <a:noFill/>
                  <a:prstDash val="solid"/>
                </a:ln>
                <a:solidFill>
                  <a:srgbClr val="693F17"/>
                </a:solidFill>
                <a:latin typeface="Comic Sans MS" panose="030F0702030302020204" pitchFamily="66" charset="0"/>
              </a:rPr>
              <a:t>1</a:t>
            </a:r>
            <a:r>
              <a:rPr lang="pl-PL" sz="2800" b="1" dirty="0" smtClean="0">
                <a:ln w="12700" cmpd="sng">
                  <a:noFill/>
                  <a:prstDash val="solid"/>
                </a:ln>
                <a:solidFill>
                  <a:srgbClr val="693F17"/>
                </a:solidFill>
                <a:latin typeface="Comic Sans MS" panose="030F0702030302020204" pitchFamily="66" charset="0"/>
              </a:rPr>
              <a:t>,</a:t>
            </a:r>
            <a:r>
              <a:rPr lang="es-ES" sz="2800" b="1" dirty="0" smtClean="0">
                <a:ln w="12700" cmpd="sng">
                  <a:noFill/>
                  <a:prstDash val="solid"/>
                </a:ln>
                <a:solidFill>
                  <a:srgbClr val="693F17"/>
                </a:solidFill>
                <a:latin typeface="Comic Sans MS" panose="030F0702030302020204" pitchFamily="66" charset="0"/>
              </a:rPr>
              <a:t>7</a:t>
            </a:r>
            <a:endParaRPr lang="es-ES" sz="2800" b="1" dirty="0">
              <a:ln w="12700" cmpd="sng">
                <a:noFill/>
                <a:prstDash val="solid"/>
              </a:ln>
              <a:solidFill>
                <a:srgbClr val="693F17"/>
              </a:solidFill>
              <a:latin typeface="Comic Sans MS" panose="030F0702030302020204" pitchFamily="66" charset="0"/>
            </a:endParaRPr>
          </a:p>
        </p:txBody>
      </p:sp>
    </p:spTree>
    <p:extLst>
      <p:ext uri="{BB962C8B-B14F-4D97-AF65-F5344CB8AC3E}">
        <p14:creationId xmlns:p14="http://schemas.microsoft.com/office/powerpoint/2010/main" xmlns="" val="2149806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duotone>
              <a:schemeClr val="accent4">
                <a:shade val="45000"/>
                <a:satMod val="135000"/>
              </a:schemeClr>
              <a:prstClr val="white"/>
            </a:duotone>
            <a:extLst>
              <a:ext uri="{BEBA8EAE-BF5A-486C-A8C5-ECC9F3942E4B}">
                <a14:imgProps xmlns="" xmlns:a14="http://schemas.microsoft.com/office/drawing/2010/main">
                  <a14:imgLayer r:embed="rId3">
                    <a14:imgEffect>
                      <a14:colorTemperature colorTemp="11200"/>
                    </a14:imgEffect>
                    <a14:imgEffect>
                      <a14:saturation sat="66000"/>
                    </a14:imgEffect>
                  </a14:imgLayer>
                </a14:imgProps>
              </a:ext>
              <a:ext uri="{28A0092B-C50C-407E-A947-70E740481C1C}">
                <a14:useLocalDpi xmlns="" xmlns:a14="http://schemas.microsoft.com/office/drawing/2010/main"/>
              </a:ext>
            </a:extLst>
          </a:blip>
          <a:srcRect/>
          <a:stretch>
            <a:fillRect t="-1000" r="-12000" b="-79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 xmlns:a16="http://schemas.microsoft.com/office/drawing/2014/main" id="{12972804-952D-FD77-49A1-F568C37228EC}"/>
              </a:ext>
            </a:extLst>
          </p:cNvPr>
          <p:cNvSpPr txBox="1"/>
          <p:nvPr/>
        </p:nvSpPr>
        <p:spPr>
          <a:xfrm>
            <a:off x="5297249" y="3779027"/>
            <a:ext cx="4260273" cy="286232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pl-PL" sz="2000" b="1" noProof="0" dirty="0" smtClean="0">
                <a:solidFill>
                  <a:srgbClr val="0462B8"/>
                </a:solidFill>
              </a:rPr>
              <a:t>Wprowadzenie</a:t>
            </a:r>
            <a:r>
              <a:rPr lang="en" sz="2000" b="1" noProof="0" dirty="0" smtClean="0">
                <a:solidFill>
                  <a:srgbClr val="0462B8"/>
                </a:solidFill>
              </a:rPr>
              <a:t> (</a:t>
            </a:r>
            <a:r>
              <a:rPr lang="pl-PL" sz="2000" b="1" noProof="0" dirty="0" smtClean="0">
                <a:solidFill>
                  <a:srgbClr val="0462B8"/>
                </a:solidFill>
              </a:rPr>
              <a:t>Jozuego</a:t>
            </a:r>
            <a:r>
              <a:rPr lang="en" sz="2000" b="1" noProof="0" dirty="0" smtClean="0">
                <a:solidFill>
                  <a:srgbClr val="0462B8"/>
                </a:solidFill>
              </a:rPr>
              <a:t> 1</a:t>
            </a:r>
            <a:r>
              <a:rPr lang="pl-PL" sz="2000" b="1" noProof="0" dirty="0" smtClean="0">
                <a:solidFill>
                  <a:srgbClr val="0462B8"/>
                </a:solidFill>
              </a:rPr>
              <a:t>,</a:t>
            </a:r>
            <a:r>
              <a:rPr lang="en" sz="2000" b="1" noProof="0" dirty="0" smtClean="0">
                <a:solidFill>
                  <a:srgbClr val="0462B8"/>
                </a:solidFill>
              </a:rPr>
              <a:t>1-3</a:t>
            </a:r>
            <a:r>
              <a:rPr lang="en" sz="2000" b="1" noProof="0" dirty="0">
                <a:solidFill>
                  <a:srgbClr val="0462B8"/>
                </a:solidFill>
              </a:rPr>
              <a:t>):</a:t>
            </a:r>
          </a:p>
          <a:p>
            <a:pPr lvl="1">
              <a:spcBef>
                <a:spcPts val="600"/>
              </a:spcBef>
            </a:pPr>
            <a:r>
              <a:rPr lang="pl-PL" sz="2000" b="1" noProof="0" dirty="0" smtClean="0"/>
              <a:t>Mojżesz i Jozue</a:t>
            </a:r>
            <a:endParaRPr lang="en" sz="2000" b="1" noProof="0" dirty="0"/>
          </a:p>
          <a:p>
            <a:pPr lvl="1">
              <a:spcBef>
                <a:spcPts val="600"/>
              </a:spcBef>
            </a:pPr>
            <a:r>
              <a:rPr lang="pl-PL" sz="2000" b="1" noProof="0" dirty="0" smtClean="0"/>
              <a:t>Struktura księgi</a:t>
            </a:r>
            <a:endParaRPr lang="en" sz="2000" b="1" noProof="0" dirty="0"/>
          </a:p>
          <a:p>
            <a:pPr>
              <a:spcBef>
                <a:spcPts val="1800"/>
              </a:spcBef>
            </a:pPr>
            <a:r>
              <a:rPr lang="pl-PL" sz="2000" b="1" noProof="0" dirty="0" smtClean="0">
                <a:solidFill>
                  <a:srgbClr val="D10164"/>
                </a:solidFill>
              </a:rPr>
              <a:t>Misja Jozuego</a:t>
            </a:r>
            <a:r>
              <a:rPr lang="en" sz="2000" b="1" noProof="0" dirty="0" smtClean="0">
                <a:solidFill>
                  <a:srgbClr val="D10164"/>
                </a:solidFill>
              </a:rPr>
              <a:t> (</a:t>
            </a:r>
            <a:r>
              <a:rPr lang="pl-PL" sz="2000" b="1" noProof="0" dirty="0" smtClean="0">
                <a:solidFill>
                  <a:srgbClr val="D10164"/>
                </a:solidFill>
              </a:rPr>
              <a:t>Jozuego</a:t>
            </a:r>
            <a:r>
              <a:rPr lang="en" sz="2000" b="1" noProof="0" dirty="0" smtClean="0">
                <a:solidFill>
                  <a:srgbClr val="D10164"/>
                </a:solidFill>
              </a:rPr>
              <a:t> 1</a:t>
            </a:r>
            <a:r>
              <a:rPr lang="pl-PL" sz="2000" b="1" noProof="0" dirty="0" smtClean="0">
                <a:solidFill>
                  <a:srgbClr val="D10164"/>
                </a:solidFill>
              </a:rPr>
              <a:t>,</a:t>
            </a:r>
            <a:r>
              <a:rPr lang="en" sz="2000" b="1" noProof="0" dirty="0" smtClean="0">
                <a:solidFill>
                  <a:srgbClr val="D10164"/>
                </a:solidFill>
              </a:rPr>
              <a:t>4-9</a:t>
            </a:r>
            <a:r>
              <a:rPr lang="en" sz="2000" b="1" noProof="0" dirty="0">
                <a:solidFill>
                  <a:srgbClr val="D10164"/>
                </a:solidFill>
              </a:rPr>
              <a:t>):</a:t>
            </a:r>
          </a:p>
          <a:p>
            <a:pPr lvl="1">
              <a:spcBef>
                <a:spcPts val="600"/>
              </a:spcBef>
            </a:pPr>
            <a:r>
              <a:rPr lang="pl-PL" sz="2000" b="1" noProof="0" dirty="0" smtClean="0"/>
              <a:t>Dziedzictwo obietnic</a:t>
            </a:r>
            <a:endParaRPr lang="en" sz="2000" b="1" noProof="0" dirty="0"/>
          </a:p>
          <a:p>
            <a:pPr lvl="1">
              <a:spcBef>
                <a:spcPts val="600"/>
              </a:spcBef>
            </a:pPr>
            <a:r>
              <a:rPr lang="pl-PL" sz="2000" b="1" noProof="0" dirty="0" smtClean="0"/>
              <a:t>Siła i odwaga</a:t>
            </a:r>
            <a:endParaRPr lang="en" sz="2000" b="1" noProof="0" dirty="0"/>
          </a:p>
          <a:p>
            <a:pPr lvl="1">
              <a:spcBef>
                <a:spcPts val="600"/>
              </a:spcBef>
            </a:pPr>
            <a:r>
              <a:rPr lang="pl-PL" sz="2000" b="1" noProof="0" dirty="0" smtClean="0"/>
              <a:t>Sukces misji</a:t>
            </a:r>
            <a:endParaRPr lang="en" sz="2000" b="1" noProof="0" dirty="0"/>
          </a:p>
        </p:txBody>
      </p:sp>
      <p:sp>
        <p:nvSpPr>
          <p:cNvPr id="3" name="CuadroTexto 2">
            <a:extLst>
              <a:ext uri="{FF2B5EF4-FFF2-40B4-BE49-F238E27FC236}">
                <a16:creationId xmlns="" xmlns:a16="http://schemas.microsoft.com/office/drawing/2014/main" id="{59B81002-B88D-9D73-0FBF-8BF768060ADB}"/>
              </a:ext>
            </a:extLst>
          </p:cNvPr>
          <p:cNvSpPr txBox="1"/>
          <p:nvPr/>
        </p:nvSpPr>
        <p:spPr>
          <a:xfrm>
            <a:off x="4686299" y="199863"/>
            <a:ext cx="7505701" cy="1015663"/>
          </a:xfrm>
          <a:prstGeom prst="rect">
            <a:avLst/>
          </a:prstGeom>
          <a:noFill/>
        </p:spPr>
        <p:txBody>
          <a:bodyPr wrap="square" rtlCol="0">
            <a:spAutoFit/>
          </a:bodyPr>
          <a:lstStyle/>
          <a:p>
            <a:pPr>
              <a:spcBef>
                <a:spcPts val="600"/>
              </a:spcBef>
            </a:pPr>
            <a:r>
              <a:rPr lang="pl-PL" sz="2000" b="1" dirty="0" smtClean="0"/>
              <a:t>Po 40 latach wędrówki pojawiło się nowe pokolenie i nadszedł czas, aby podbić Ziemię Obiecaną. Mojżesz zmarł, a Bóg wybrał nowego przywódcę do tego zadania: Jozuego.</a:t>
            </a:r>
            <a:endParaRPr lang="en" sz="2000" b="1" noProof="0" dirty="0"/>
          </a:p>
        </p:txBody>
      </p:sp>
      <p:pic>
        <p:nvPicPr>
          <p:cNvPr id="5" name="Imagen 4" descr="Un grupo de personas en una montaña de roca&#10;&#10;El contenido generado por IA puede ser incorrecto.">
            <a:extLst>
              <a:ext uri="{FF2B5EF4-FFF2-40B4-BE49-F238E27FC236}">
                <a16:creationId xmlns="" xmlns:a16="http://schemas.microsoft.com/office/drawing/2014/main" id="{DC5B600E-6A60-8346-F96D-0C38FFE78C51}"/>
              </a:ext>
            </a:extLst>
          </p:cNvPr>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196224" y="172741"/>
            <a:ext cx="4260273" cy="651251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Imagen 8" descr="Un grupo de personas en un escenario&#10;&#10;El contenido generado por IA puede ser incorrecto.">
            <a:extLst>
              <a:ext uri="{FF2B5EF4-FFF2-40B4-BE49-F238E27FC236}">
                <a16:creationId xmlns="" xmlns:a16="http://schemas.microsoft.com/office/drawing/2014/main" id="{DBB067A3-B3FC-DBB0-0EC8-92209C837B11}"/>
              </a:ext>
            </a:extLst>
          </p:cNvPr>
          <p:cNvPicPr>
            <a:picLocks noChangeAspect="1"/>
          </p:cNvPicPr>
          <p:nvPr/>
        </p:nvPicPr>
        <p:blipFill>
          <a:blip r:embed="rId5" cstate="email">
            <a:extLst>
              <a:ext uri="{28A0092B-C50C-407E-A947-70E740481C1C}">
                <a14:useLocalDpi xmlns="" xmlns:a14="http://schemas.microsoft.com/office/drawing/2010/main"/>
              </a:ext>
            </a:extLst>
          </a:blip>
          <a:stretch>
            <a:fillRect/>
          </a:stretch>
        </p:blipFill>
        <p:spPr>
          <a:xfrm>
            <a:off x="9631008" y="3523851"/>
            <a:ext cx="2364768" cy="3161410"/>
          </a:xfrm>
          <a:prstGeom prst="rect">
            <a:avLst/>
          </a:prstGeom>
          <a:ln w="190500" cap="sq">
            <a:solidFill>
              <a:schemeClr val="accent2"/>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2" name="Imagen 11" descr="Icono&#10;&#10;El contenido generado por IA puede ser incorrecto.">
            <a:extLst>
              <a:ext uri="{FF2B5EF4-FFF2-40B4-BE49-F238E27FC236}">
                <a16:creationId xmlns="" xmlns:a16="http://schemas.microsoft.com/office/drawing/2014/main" id="{61813FF7-D304-85AE-DE79-62C72D731B71}"/>
              </a:ext>
            </a:extLst>
          </p:cNvPr>
          <p:cNvPicPr>
            <a:picLocks noChangeAspect="1"/>
          </p:cNvPicPr>
          <p:nvPr/>
        </p:nvPicPr>
        <p:blipFill>
          <a:blip r:embed="rId6" cstate="email">
            <a:extLst>
              <a:ext uri="{28A0092B-C50C-407E-A947-70E740481C1C}">
                <a14:useLocalDpi xmlns="" xmlns:a14="http://schemas.microsoft.com/office/drawing/2010/main"/>
              </a:ext>
            </a:extLst>
          </a:blip>
          <a:stretch>
            <a:fillRect/>
          </a:stretch>
        </p:blipFill>
        <p:spPr>
          <a:xfrm>
            <a:off x="5447895" y="4606435"/>
            <a:ext cx="275878" cy="275878"/>
          </a:xfrm>
          <a:prstGeom prst="rect">
            <a:avLst/>
          </a:prstGeom>
          <a:effectLst>
            <a:outerShdw blurRad="50800" dist="38100" dir="8100000" algn="tr" rotWithShape="0">
              <a:prstClr val="black">
                <a:alpha val="40000"/>
              </a:prstClr>
            </a:outerShdw>
          </a:effectLst>
        </p:spPr>
      </p:pic>
      <p:pic>
        <p:nvPicPr>
          <p:cNvPr id="13" name="Imagen 12" descr="Icono&#10;&#10;El contenido generado por IA puede ser incorrecto.">
            <a:extLst>
              <a:ext uri="{FF2B5EF4-FFF2-40B4-BE49-F238E27FC236}">
                <a16:creationId xmlns="" xmlns:a16="http://schemas.microsoft.com/office/drawing/2014/main" id="{5DB1663A-621B-374A-4087-2E247FB7DFED}"/>
              </a:ext>
            </a:extLst>
          </p:cNvPr>
          <p:cNvPicPr>
            <a:picLocks noChangeAspect="1"/>
          </p:cNvPicPr>
          <p:nvPr/>
        </p:nvPicPr>
        <p:blipFill>
          <a:blip r:embed="rId7" cstate="email">
            <a:extLst>
              <a:ext uri="{28A0092B-C50C-407E-A947-70E740481C1C}">
                <a14:useLocalDpi xmlns="" xmlns:a14="http://schemas.microsoft.com/office/drawing/2010/main"/>
              </a:ext>
            </a:extLst>
          </a:blip>
          <a:stretch>
            <a:fillRect/>
          </a:stretch>
        </p:blipFill>
        <p:spPr>
          <a:xfrm>
            <a:off x="5447895" y="5520182"/>
            <a:ext cx="275878" cy="275878"/>
          </a:xfrm>
          <a:prstGeom prst="rect">
            <a:avLst/>
          </a:prstGeom>
          <a:effectLst>
            <a:outerShdw blurRad="50800" dist="38100" dir="8100000" algn="tr" rotWithShape="0">
              <a:prstClr val="black">
                <a:alpha val="40000"/>
              </a:prstClr>
            </a:outerShdw>
          </a:effectLst>
        </p:spPr>
      </p:pic>
      <p:pic>
        <p:nvPicPr>
          <p:cNvPr id="14" name="Imagen 13" descr="Icono&#10;&#10;El contenido generado por IA puede ser incorrecto.">
            <a:extLst>
              <a:ext uri="{FF2B5EF4-FFF2-40B4-BE49-F238E27FC236}">
                <a16:creationId xmlns="" xmlns:a16="http://schemas.microsoft.com/office/drawing/2014/main" id="{DB16EEE5-3CF0-F8FE-9775-2C87BAD09138}"/>
              </a:ext>
            </a:extLst>
          </p:cNvPr>
          <p:cNvPicPr>
            <a:picLocks noChangeAspect="1"/>
          </p:cNvPicPr>
          <p:nvPr/>
        </p:nvPicPr>
        <p:blipFill>
          <a:blip r:embed="rId8" cstate="email">
            <a:extLst>
              <a:ext uri="{28A0092B-C50C-407E-A947-70E740481C1C}">
                <a14:useLocalDpi xmlns="" xmlns:a14="http://schemas.microsoft.com/office/drawing/2010/main"/>
              </a:ext>
            </a:extLst>
          </a:blip>
          <a:stretch>
            <a:fillRect/>
          </a:stretch>
        </p:blipFill>
        <p:spPr>
          <a:xfrm>
            <a:off x="5447895" y="6283982"/>
            <a:ext cx="275878" cy="275878"/>
          </a:xfrm>
          <a:prstGeom prst="rect">
            <a:avLst/>
          </a:prstGeom>
          <a:effectLst>
            <a:outerShdw blurRad="50800" dist="38100" dir="8100000" algn="tr" rotWithShape="0">
              <a:prstClr val="black">
                <a:alpha val="40000"/>
              </a:prstClr>
            </a:outerShdw>
          </a:effectLst>
        </p:spPr>
      </p:pic>
      <p:pic>
        <p:nvPicPr>
          <p:cNvPr id="16" name="Imagen 15" descr="Icono&#10;&#10;El contenido generado por IA puede ser incorrecto.">
            <a:extLst>
              <a:ext uri="{FF2B5EF4-FFF2-40B4-BE49-F238E27FC236}">
                <a16:creationId xmlns="" xmlns:a16="http://schemas.microsoft.com/office/drawing/2014/main" id="{308A7FB7-A9A5-B768-3717-5A82018632D5}"/>
              </a:ext>
            </a:extLst>
          </p:cNvPr>
          <p:cNvPicPr>
            <a:picLocks noChangeAspect="1"/>
          </p:cNvPicPr>
          <p:nvPr/>
        </p:nvPicPr>
        <p:blipFill>
          <a:blip r:embed="rId9" cstate="email">
            <a:extLst>
              <a:ext uri="{28A0092B-C50C-407E-A947-70E740481C1C}">
                <a14:useLocalDpi xmlns="" xmlns:a14="http://schemas.microsoft.com/office/drawing/2010/main"/>
              </a:ext>
            </a:extLst>
          </a:blip>
          <a:stretch>
            <a:fillRect/>
          </a:stretch>
        </p:blipFill>
        <p:spPr>
          <a:xfrm>
            <a:off x="5447895" y="4213319"/>
            <a:ext cx="275878" cy="275878"/>
          </a:xfrm>
          <a:prstGeom prst="rect">
            <a:avLst/>
          </a:prstGeom>
          <a:effectLst>
            <a:outerShdw blurRad="50800" dist="38100" dir="8100000" algn="tr" rotWithShape="0">
              <a:prstClr val="black">
                <a:alpha val="40000"/>
              </a:prstClr>
            </a:outerShdw>
          </a:effectLst>
        </p:spPr>
      </p:pic>
      <p:pic>
        <p:nvPicPr>
          <p:cNvPr id="17" name="Imagen 16" descr="Icono&#10;&#10;El contenido generado por IA puede ser incorrecto.">
            <a:extLst>
              <a:ext uri="{FF2B5EF4-FFF2-40B4-BE49-F238E27FC236}">
                <a16:creationId xmlns="" xmlns:a16="http://schemas.microsoft.com/office/drawing/2014/main" id="{D4B975DD-DF5D-6724-28C2-A3137A6717CD}"/>
              </a:ext>
            </a:extLst>
          </p:cNvPr>
          <p:cNvPicPr>
            <a:picLocks noChangeAspect="1"/>
          </p:cNvPicPr>
          <p:nvPr/>
        </p:nvPicPr>
        <p:blipFill>
          <a:blip r:embed="rId10" cstate="email">
            <a:extLst>
              <a:ext uri="{28A0092B-C50C-407E-A947-70E740481C1C}">
                <a14:useLocalDpi xmlns="" xmlns:a14="http://schemas.microsoft.com/office/drawing/2010/main"/>
              </a:ext>
            </a:extLst>
          </a:blip>
          <a:stretch>
            <a:fillRect/>
          </a:stretch>
        </p:blipFill>
        <p:spPr>
          <a:xfrm>
            <a:off x="5447895" y="5896799"/>
            <a:ext cx="275878" cy="275878"/>
          </a:xfrm>
          <a:prstGeom prst="rect">
            <a:avLst/>
          </a:prstGeom>
          <a:effectLst>
            <a:outerShdw blurRad="50800" dist="38100" dir="8100000" algn="tr" rotWithShape="0">
              <a:prstClr val="black">
                <a:alpha val="40000"/>
              </a:prstClr>
            </a:outerShdw>
          </a:effectLst>
        </p:spPr>
      </p:pic>
      <p:pic>
        <p:nvPicPr>
          <p:cNvPr id="19" name="Imagen 18" descr="Icono&#10;&#10;El contenido generado por IA puede ser incorrecto.">
            <a:extLst>
              <a:ext uri="{FF2B5EF4-FFF2-40B4-BE49-F238E27FC236}">
                <a16:creationId xmlns="" xmlns:a16="http://schemas.microsoft.com/office/drawing/2014/main" id="{05895F14-6E49-C307-2799-E6753F89631A}"/>
              </a:ext>
            </a:extLst>
          </p:cNvPr>
          <p:cNvPicPr>
            <a:picLocks noChangeAspect="1"/>
          </p:cNvPicPr>
          <p:nvPr/>
        </p:nvPicPr>
        <p:blipFill>
          <a:blip r:embed="rId11" cstate="email">
            <a:extLst>
              <a:ext uri="{28A0092B-C50C-407E-A947-70E740481C1C}">
                <a14:useLocalDpi xmlns="" xmlns:a14="http://schemas.microsoft.com/office/drawing/2010/main"/>
              </a:ext>
            </a:extLst>
          </a:blip>
          <a:stretch>
            <a:fillRect/>
          </a:stretch>
        </p:blipFill>
        <p:spPr>
          <a:xfrm rot="723412" flipH="1">
            <a:off x="4850428" y="3895397"/>
            <a:ext cx="421917" cy="452386"/>
          </a:xfrm>
          <a:prstGeom prst="rect">
            <a:avLst/>
          </a:prstGeom>
          <a:effectLst>
            <a:outerShdw blurRad="50800" dist="38100" dir="8100000" algn="tr" rotWithShape="0">
              <a:prstClr val="black">
                <a:alpha val="40000"/>
              </a:prstClr>
            </a:outerShdw>
          </a:effectLst>
        </p:spPr>
      </p:pic>
      <p:pic>
        <p:nvPicPr>
          <p:cNvPr id="22" name="Imagen 21" descr="Imagen que contiene Icono&#10;&#10;El contenido generado por IA puede ser incorrecto.">
            <a:extLst>
              <a:ext uri="{FF2B5EF4-FFF2-40B4-BE49-F238E27FC236}">
                <a16:creationId xmlns="" xmlns:a16="http://schemas.microsoft.com/office/drawing/2014/main" id="{5FD99B83-8749-B2A2-8297-F7DC712CFE05}"/>
              </a:ext>
            </a:extLst>
          </p:cNvPr>
          <p:cNvPicPr>
            <a:picLocks noChangeAspect="1"/>
          </p:cNvPicPr>
          <p:nvPr/>
        </p:nvPicPr>
        <p:blipFill>
          <a:blip r:embed="rId12" cstate="email">
            <a:extLst>
              <a:ext uri="{28A0092B-C50C-407E-A947-70E740481C1C}">
                <a14:useLocalDpi xmlns="" xmlns:a14="http://schemas.microsoft.com/office/drawing/2010/main"/>
              </a:ext>
            </a:extLst>
          </a:blip>
          <a:stretch>
            <a:fillRect/>
          </a:stretch>
        </p:blipFill>
        <p:spPr>
          <a:xfrm rot="723412" flipH="1">
            <a:off x="4850428" y="5200563"/>
            <a:ext cx="421917" cy="452386"/>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 xmlns:a16="http://schemas.microsoft.com/office/drawing/2014/main" id="{217C741D-8B42-A1C9-1B75-C9E279CAAB51}"/>
              </a:ext>
            </a:extLst>
          </p:cNvPr>
          <p:cNvSpPr txBox="1"/>
          <p:nvPr/>
        </p:nvSpPr>
        <p:spPr>
          <a:xfrm>
            <a:off x="4686299" y="1975576"/>
            <a:ext cx="7505701" cy="1015663"/>
          </a:xfrm>
          <a:prstGeom prst="rect">
            <a:avLst/>
          </a:prstGeom>
          <a:noFill/>
        </p:spPr>
        <p:txBody>
          <a:bodyPr wrap="square">
            <a:spAutoFit/>
          </a:bodyPr>
          <a:lstStyle/>
          <a:p>
            <a:pPr>
              <a:spcBef>
                <a:spcPts val="600"/>
              </a:spcBef>
            </a:pPr>
            <a:r>
              <a:rPr lang="pl-PL" sz="2000" b="1" dirty="0" smtClean="0"/>
              <a:t>Ponieważ obecne pokolenie (my) stoi na granicy niebiańskiej </a:t>
            </a:r>
            <a:r>
              <a:rPr lang="pl-PL" sz="2000" b="1" dirty="0" err="1" smtClean="0"/>
              <a:t>Kanaanu</a:t>
            </a:r>
            <a:r>
              <a:rPr lang="pl-PL" sz="2000" b="1" dirty="0" smtClean="0"/>
              <a:t>, boskie wezwanie nadal rozbrzmiewa </a:t>
            </a:r>
            <a:r>
              <a:rPr lang="pl-PL" sz="2000" b="1" dirty="0" smtClean="0"/>
              <a:t>z </a:t>
            </a:r>
            <a:r>
              <a:rPr lang="pl-PL" sz="2000" b="1" dirty="0" smtClean="0"/>
              <a:t>wielką mocą: „Bądź tylko silny i bardzo odważny” (</a:t>
            </a:r>
            <a:r>
              <a:rPr lang="pl-PL" sz="2000" b="1" dirty="0" err="1" smtClean="0"/>
              <a:t>Joz</a:t>
            </a:r>
            <a:r>
              <a:rPr lang="pl-PL" sz="2000" b="1" dirty="0" smtClean="0"/>
              <a:t> 1,7).</a:t>
            </a:r>
            <a:endParaRPr lang="en" sz="2000" b="1" noProof="0" dirty="0"/>
          </a:p>
        </p:txBody>
      </p:sp>
      <p:sp>
        <p:nvSpPr>
          <p:cNvPr id="8" name="CuadroTexto 7">
            <a:extLst>
              <a:ext uri="{FF2B5EF4-FFF2-40B4-BE49-F238E27FC236}">
                <a16:creationId xmlns="" xmlns:a16="http://schemas.microsoft.com/office/drawing/2014/main" id="{477AD200-724B-8F5C-6260-8DD615C4C3D5}"/>
              </a:ext>
            </a:extLst>
          </p:cNvPr>
          <p:cNvSpPr txBox="1"/>
          <p:nvPr/>
        </p:nvSpPr>
        <p:spPr>
          <a:xfrm>
            <a:off x="4686298" y="1236584"/>
            <a:ext cx="7505702" cy="707886"/>
          </a:xfrm>
          <a:prstGeom prst="rect">
            <a:avLst/>
          </a:prstGeom>
          <a:noFill/>
        </p:spPr>
        <p:txBody>
          <a:bodyPr wrap="square">
            <a:spAutoFit/>
          </a:bodyPr>
          <a:lstStyle/>
          <a:p>
            <a:pPr>
              <a:spcBef>
                <a:spcPts val="600"/>
              </a:spcBef>
            </a:pPr>
            <a:r>
              <a:rPr lang="pl-PL" sz="2000" b="1" dirty="0" smtClean="0"/>
              <a:t>Przed rozpoczęciem podboju zarówno nowy przywódca, jak i nowe pokolenie są wezwani do pełnego zaufania Bogu.</a:t>
            </a:r>
            <a:endParaRPr lang="en" sz="2000" b="1" noProof="0" dirty="0"/>
          </a:p>
        </p:txBody>
      </p:sp>
    </p:spTree>
    <p:extLst>
      <p:ext uri="{BB962C8B-B14F-4D97-AF65-F5344CB8AC3E}">
        <p14:creationId xmlns="" xmlns:p14="http://schemas.microsoft.com/office/powerpoint/2010/main" val="284348299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7" dur="1000" fill="hold"/>
                                        <p:tgtEl>
                                          <p:spTgt spid="9"/>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9"/>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12"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500" fill="hold"/>
                                        <p:tgtEl>
                                          <p:spTgt spid="19"/>
                                        </p:tgtEl>
                                        <p:attrNameLst>
                                          <p:attrName>ppt_x</p:attrName>
                                        </p:attrNameLst>
                                      </p:cBhvr>
                                      <p:tavLst>
                                        <p:tav tm="0">
                                          <p:val>
                                            <p:strVal val="0-#ppt_w/2"/>
                                          </p:val>
                                        </p:tav>
                                        <p:tav tm="100000">
                                          <p:val>
                                            <p:strVal val="#ppt_x"/>
                                          </p:val>
                                        </p:tav>
                                      </p:tavLst>
                                    </p:anim>
                                    <p:anim calcmode="lin" valueType="num">
                                      <p:cBhvr additive="base">
                                        <p:cTn id="41" dur="500" fill="hold"/>
                                        <p:tgtEl>
                                          <p:spTgt spid="19"/>
                                        </p:tgtEl>
                                        <p:attrNameLst>
                                          <p:attrName>ppt_y</p:attrName>
                                        </p:attrNameLst>
                                      </p:cBhvr>
                                      <p:tavLst>
                                        <p:tav tm="0">
                                          <p:val>
                                            <p:strVal val="1+#ppt_h/2"/>
                                          </p:val>
                                        </p:tav>
                                        <p:tav tm="100000">
                                          <p:val>
                                            <p:strVal val="#ppt_y"/>
                                          </p:val>
                                        </p:tav>
                                      </p:tavLst>
                                    </p:anim>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2">
                                            <p:txEl>
                                              <p:pRg st="0" end="0"/>
                                            </p:txEl>
                                          </p:spTgt>
                                        </p:tgtEl>
                                        <p:attrNameLst>
                                          <p:attrName>style.visibility</p:attrName>
                                        </p:attrNameLst>
                                      </p:cBhvr>
                                      <p:to>
                                        <p:strVal val="visible"/>
                                      </p:to>
                                    </p:set>
                                    <p:animEffect transition="in" filter="wipe(left)">
                                      <p:cBhvr>
                                        <p:cTn id="45" dur="500"/>
                                        <p:tgtEl>
                                          <p:spTgt spid="2">
                                            <p:txEl>
                                              <p:pRg st="0" end="0"/>
                                            </p:txEl>
                                          </p:spTgt>
                                        </p:tgtEl>
                                      </p:cBhvr>
                                    </p:animEffect>
                                  </p:childTnLst>
                                </p:cTn>
                              </p:par>
                            </p:childTnLst>
                          </p:cTn>
                        </p:par>
                        <p:par>
                          <p:cTn id="46" fill="hold">
                            <p:stCondLst>
                              <p:cond delay="1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1500"/>
                            </p:stCondLst>
                            <p:childTnLst>
                              <p:par>
                                <p:cTn id="53" presetID="22" presetClass="entr" presetSubtype="8" fill="hold" grpId="0" nodeType="afterEffect">
                                  <p:stCondLst>
                                    <p:cond delay="0"/>
                                  </p:stCondLst>
                                  <p:childTnLst>
                                    <p:set>
                                      <p:cBhvr>
                                        <p:cTn id="54" dur="1" fill="hold">
                                          <p:stCondLst>
                                            <p:cond delay="0"/>
                                          </p:stCondLst>
                                        </p:cTn>
                                        <p:tgtEl>
                                          <p:spTgt spid="2">
                                            <p:txEl>
                                              <p:pRg st="1" end="1"/>
                                            </p:txEl>
                                          </p:spTgt>
                                        </p:tgtEl>
                                        <p:attrNameLst>
                                          <p:attrName>style.visibility</p:attrName>
                                        </p:attrNameLst>
                                      </p:cBhvr>
                                      <p:to>
                                        <p:strVal val="visible"/>
                                      </p:to>
                                    </p:set>
                                    <p:animEffect transition="in" filter="wipe(left)">
                                      <p:cBhvr>
                                        <p:cTn id="55" dur="500"/>
                                        <p:tgtEl>
                                          <p:spTgt spid="2">
                                            <p:txEl>
                                              <p:pRg st="1" end="1"/>
                                            </p:txEl>
                                          </p:spTgt>
                                        </p:tgtEl>
                                      </p:cBhvr>
                                    </p:animEffect>
                                  </p:childTnLst>
                                </p:cTn>
                              </p:par>
                            </p:childTnLst>
                          </p:cTn>
                        </p:par>
                        <p:par>
                          <p:cTn id="56" fill="hold">
                            <p:stCondLst>
                              <p:cond delay="2000"/>
                            </p:stCondLst>
                            <p:childTnLst>
                              <p:par>
                                <p:cTn id="57" presetID="53" presetClass="entr" presetSubtype="16" fill="hold" nodeType="after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p:cTn id="59" dur="500" fill="hold"/>
                                        <p:tgtEl>
                                          <p:spTgt spid="12"/>
                                        </p:tgtEl>
                                        <p:attrNameLst>
                                          <p:attrName>ppt_w</p:attrName>
                                        </p:attrNameLst>
                                      </p:cBhvr>
                                      <p:tavLst>
                                        <p:tav tm="0">
                                          <p:val>
                                            <p:fltVal val="0"/>
                                          </p:val>
                                        </p:tav>
                                        <p:tav tm="100000">
                                          <p:val>
                                            <p:strVal val="#ppt_w"/>
                                          </p:val>
                                        </p:tav>
                                      </p:tavLst>
                                    </p:anim>
                                    <p:anim calcmode="lin" valueType="num">
                                      <p:cBhvr>
                                        <p:cTn id="60" dur="500" fill="hold"/>
                                        <p:tgtEl>
                                          <p:spTgt spid="12"/>
                                        </p:tgtEl>
                                        <p:attrNameLst>
                                          <p:attrName>ppt_h</p:attrName>
                                        </p:attrNameLst>
                                      </p:cBhvr>
                                      <p:tavLst>
                                        <p:tav tm="0">
                                          <p:val>
                                            <p:fltVal val="0"/>
                                          </p:val>
                                        </p:tav>
                                        <p:tav tm="100000">
                                          <p:val>
                                            <p:strVal val="#ppt_h"/>
                                          </p:val>
                                        </p:tav>
                                      </p:tavLst>
                                    </p:anim>
                                    <p:animEffect transition="in" filter="fade">
                                      <p:cBhvr>
                                        <p:cTn id="61" dur="500"/>
                                        <p:tgtEl>
                                          <p:spTgt spid="12"/>
                                        </p:tgtEl>
                                      </p:cBhvr>
                                    </p:animEffect>
                                  </p:childTnLst>
                                </p:cTn>
                              </p:par>
                            </p:childTnLst>
                          </p:cTn>
                        </p:par>
                        <p:par>
                          <p:cTn id="62" fill="hold">
                            <p:stCondLst>
                              <p:cond delay="2500"/>
                            </p:stCondLst>
                            <p:childTnLst>
                              <p:par>
                                <p:cTn id="63" presetID="22" presetClass="entr" presetSubtype="8" fill="hold" grpId="0" nodeType="afterEffect">
                                  <p:stCondLst>
                                    <p:cond delay="0"/>
                                  </p:stCondLst>
                                  <p:childTnLst>
                                    <p:set>
                                      <p:cBhvr>
                                        <p:cTn id="64" dur="1" fill="hold">
                                          <p:stCondLst>
                                            <p:cond delay="0"/>
                                          </p:stCondLst>
                                        </p:cTn>
                                        <p:tgtEl>
                                          <p:spTgt spid="2">
                                            <p:txEl>
                                              <p:pRg st="2" end="2"/>
                                            </p:txEl>
                                          </p:spTgt>
                                        </p:tgtEl>
                                        <p:attrNameLst>
                                          <p:attrName>style.visibility</p:attrName>
                                        </p:attrNameLst>
                                      </p:cBhvr>
                                      <p:to>
                                        <p:strVal val="visible"/>
                                      </p:to>
                                    </p:set>
                                    <p:animEffect transition="in" filter="wipe(left)">
                                      <p:cBhvr>
                                        <p:cTn id="65" dur="500"/>
                                        <p:tgtEl>
                                          <p:spTgt spid="2">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12" fill="hold" nodeType="clickEffect">
                                  <p:stCondLst>
                                    <p:cond delay="0"/>
                                  </p:stCondLst>
                                  <p:childTnLst>
                                    <p:set>
                                      <p:cBhvr>
                                        <p:cTn id="69" dur="1" fill="hold">
                                          <p:stCondLst>
                                            <p:cond delay="0"/>
                                          </p:stCondLst>
                                        </p:cTn>
                                        <p:tgtEl>
                                          <p:spTgt spid="22"/>
                                        </p:tgtEl>
                                        <p:attrNameLst>
                                          <p:attrName>style.visibility</p:attrName>
                                        </p:attrNameLst>
                                      </p:cBhvr>
                                      <p:to>
                                        <p:strVal val="visible"/>
                                      </p:to>
                                    </p:set>
                                    <p:anim calcmode="lin" valueType="num">
                                      <p:cBhvr additive="base">
                                        <p:cTn id="70" dur="500" fill="hold"/>
                                        <p:tgtEl>
                                          <p:spTgt spid="22"/>
                                        </p:tgtEl>
                                        <p:attrNameLst>
                                          <p:attrName>ppt_x</p:attrName>
                                        </p:attrNameLst>
                                      </p:cBhvr>
                                      <p:tavLst>
                                        <p:tav tm="0">
                                          <p:val>
                                            <p:strVal val="0-#ppt_w/2"/>
                                          </p:val>
                                        </p:tav>
                                        <p:tav tm="100000">
                                          <p:val>
                                            <p:strVal val="#ppt_x"/>
                                          </p:val>
                                        </p:tav>
                                      </p:tavLst>
                                    </p:anim>
                                    <p:anim calcmode="lin" valueType="num">
                                      <p:cBhvr additive="base">
                                        <p:cTn id="71" dur="500" fill="hold"/>
                                        <p:tgtEl>
                                          <p:spTgt spid="22"/>
                                        </p:tgtEl>
                                        <p:attrNameLst>
                                          <p:attrName>ppt_y</p:attrName>
                                        </p:attrNameLst>
                                      </p:cBhvr>
                                      <p:tavLst>
                                        <p:tav tm="0">
                                          <p:val>
                                            <p:strVal val="1+#ppt_h/2"/>
                                          </p:val>
                                        </p:tav>
                                        <p:tav tm="100000">
                                          <p:val>
                                            <p:strVal val="#ppt_y"/>
                                          </p:val>
                                        </p:tav>
                                      </p:tavLst>
                                    </p:anim>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2">
                                            <p:txEl>
                                              <p:pRg st="3" end="3"/>
                                            </p:txEl>
                                          </p:spTgt>
                                        </p:tgtEl>
                                        <p:attrNameLst>
                                          <p:attrName>style.visibility</p:attrName>
                                        </p:attrNameLst>
                                      </p:cBhvr>
                                      <p:to>
                                        <p:strVal val="visible"/>
                                      </p:to>
                                    </p:set>
                                    <p:animEffect transition="in" filter="wipe(left)">
                                      <p:cBhvr>
                                        <p:cTn id="75" dur="500"/>
                                        <p:tgtEl>
                                          <p:spTgt spid="2">
                                            <p:txEl>
                                              <p:pRg st="3" end="3"/>
                                            </p:txEl>
                                          </p:spTgt>
                                        </p:tgtEl>
                                      </p:cBhvr>
                                    </p:animEffect>
                                  </p:childTnLst>
                                </p:cTn>
                              </p:par>
                            </p:childTnLst>
                          </p:cTn>
                        </p:par>
                        <p:par>
                          <p:cTn id="76" fill="hold">
                            <p:stCondLst>
                              <p:cond delay="1000"/>
                            </p:stCondLst>
                            <p:childTnLst>
                              <p:par>
                                <p:cTn id="77" presetID="53" presetClass="entr" presetSubtype="16" fill="hold" nodeType="after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p:cTn id="79" dur="500" fill="hold"/>
                                        <p:tgtEl>
                                          <p:spTgt spid="13"/>
                                        </p:tgtEl>
                                        <p:attrNameLst>
                                          <p:attrName>ppt_w</p:attrName>
                                        </p:attrNameLst>
                                      </p:cBhvr>
                                      <p:tavLst>
                                        <p:tav tm="0">
                                          <p:val>
                                            <p:fltVal val="0"/>
                                          </p:val>
                                        </p:tav>
                                        <p:tav tm="100000">
                                          <p:val>
                                            <p:strVal val="#ppt_w"/>
                                          </p:val>
                                        </p:tav>
                                      </p:tavLst>
                                    </p:anim>
                                    <p:anim calcmode="lin" valueType="num">
                                      <p:cBhvr>
                                        <p:cTn id="80" dur="500" fill="hold"/>
                                        <p:tgtEl>
                                          <p:spTgt spid="13"/>
                                        </p:tgtEl>
                                        <p:attrNameLst>
                                          <p:attrName>ppt_h</p:attrName>
                                        </p:attrNameLst>
                                      </p:cBhvr>
                                      <p:tavLst>
                                        <p:tav tm="0">
                                          <p:val>
                                            <p:fltVal val="0"/>
                                          </p:val>
                                        </p:tav>
                                        <p:tav tm="100000">
                                          <p:val>
                                            <p:strVal val="#ppt_h"/>
                                          </p:val>
                                        </p:tav>
                                      </p:tavLst>
                                    </p:anim>
                                    <p:animEffect transition="in" filter="fade">
                                      <p:cBhvr>
                                        <p:cTn id="81" dur="500"/>
                                        <p:tgtEl>
                                          <p:spTgt spid="13"/>
                                        </p:tgtEl>
                                      </p:cBhvr>
                                    </p:animEffect>
                                  </p:childTnLst>
                                </p:cTn>
                              </p:par>
                            </p:childTnLst>
                          </p:cTn>
                        </p:par>
                        <p:par>
                          <p:cTn id="82" fill="hold">
                            <p:stCondLst>
                              <p:cond delay="1500"/>
                            </p:stCondLst>
                            <p:childTnLst>
                              <p:par>
                                <p:cTn id="83" presetID="22" presetClass="entr" presetSubtype="8" fill="hold" grpId="0" nodeType="afterEffect">
                                  <p:stCondLst>
                                    <p:cond delay="0"/>
                                  </p:stCondLst>
                                  <p:childTnLst>
                                    <p:set>
                                      <p:cBhvr>
                                        <p:cTn id="84" dur="1" fill="hold">
                                          <p:stCondLst>
                                            <p:cond delay="0"/>
                                          </p:stCondLst>
                                        </p:cTn>
                                        <p:tgtEl>
                                          <p:spTgt spid="2">
                                            <p:txEl>
                                              <p:pRg st="4" end="4"/>
                                            </p:txEl>
                                          </p:spTgt>
                                        </p:tgtEl>
                                        <p:attrNameLst>
                                          <p:attrName>style.visibility</p:attrName>
                                        </p:attrNameLst>
                                      </p:cBhvr>
                                      <p:to>
                                        <p:strVal val="visible"/>
                                      </p:to>
                                    </p:set>
                                    <p:animEffect transition="in" filter="wipe(left)">
                                      <p:cBhvr>
                                        <p:cTn id="85" dur="500"/>
                                        <p:tgtEl>
                                          <p:spTgt spid="2">
                                            <p:txEl>
                                              <p:pRg st="4" end="4"/>
                                            </p:txEl>
                                          </p:spTgt>
                                        </p:tgtEl>
                                      </p:cBhvr>
                                    </p:animEffect>
                                  </p:childTnLst>
                                </p:cTn>
                              </p:par>
                            </p:childTnLst>
                          </p:cTn>
                        </p:par>
                        <p:par>
                          <p:cTn id="86" fill="hold">
                            <p:stCondLst>
                              <p:cond delay="2000"/>
                            </p:stCondLst>
                            <p:childTnLst>
                              <p:par>
                                <p:cTn id="87" presetID="53" presetClass="entr" presetSubtype="16"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 calcmode="lin" valueType="num">
                                      <p:cBhvr>
                                        <p:cTn id="89" dur="500" fill="hold"/>
                                        <p:tgtEl>
                                          <p:spTgt spid="17"/>
                                        </p:tgtEl>
                                        <p:attrNameLst>
                                          <p:attrName>ppt_w</p:attrName>
                                        </p:attrNameLst>
                                      </p:cBhvr>
                                      <p:tavLst>
                                        <p:tav tm="0">
                                          <p:val>
                                            <p:fltVal val="0"/>
                                          </p:val>
                                        </p:tav>
                                        <p:tav tm="100000">
                                          <p:val>
                                            <p:strVal val="#ppt_w"/>
                                          </p:val>
                                        </p:tav>
                                      </p:tavLst>
                                    </p:anim>
                                    <p:anim calcmode="lin" valueType="num">
                                      <p:cBhvr>
                                        <p:cTn id="90" dur="500" fill="hold"/>
                                        <p:tgtEl>
                                          <p:spTgt spid="17"/>
                                        </p:tgtEl>
                                        <p:attrNameLst>
                                          <p:attrName>ppt_h</p:attrName>
                                        </p:attrNameLst>
                                      </p:cBhvr>
                                      <p:tavLst>
                                        <p:tav tm="0">
                                          <p:val>
                                            <p:fltVal val="0"/>
                                          </p:val>
                                        </p:tav>
                                        <p:tav tm="100000">
                                          <p:val>
                                            <p:strVal val="#ppt_h"/>
                                          </p:val>
                                        </p:tav>
                                      </p:tavLst>
                                    </p:anim>
                                    <p:animEffect transition="in" filter="fade">
                                      <p:cBhvr>
                                        <p:cTn id="91" dur="500"/>
                                        <p:tgtEl>
                                          <p:spTgt spid="17"/>
                                        </p:tgtEl>
                                      </p:cBhvr>
                                    </p:animEffect>
                                  </p:childTnLst>
                                </p:cTn>
                              </p:par>
                            </p:childTnLst>
                          </p:cTn>
                        </p:par>
                        <p:par>
                          <p:cTn id="92" fill="hold">
                            <p:stCondLst>
                              <p:cond delay="2500"/>
                            </p:stCondLst>
                            <p:childTnLst>
                              <p:par>
                                <p:cTn id="93" presetID="22" presetClass="entr" presetSubtype="8" fill="hold" grpId="0" nodeType="afterEffect">
                                  <p:stCondLst>
                                    <p:cond delay="0"/>
                                  </p:stCondLst>
                                  <p:childTnLst>
                                    <p:set>
                                      <p:cBhvr>
                                        <p:cTn id="94" dur="1" fill="hold">
                                          <p:stCondLst>
                                            <p:cond delay="0"/>
                                          </p:stCondLst>
                                        </p:cTn>
                                        <p:tgtEl>
                                          <p:spTgt spid="2">
                                            <p:txEl>
                                              <p:pRg st="5" end="5"/>
                                            </p:txEl>
                                          </p:spTgt>
                                        </p:tgtEl>
                                        <p:attrNameLst>
                                          <p:attrName>style.visibility</p:attrName>
                                        </p:attrNameLst>
                                      </p:cBhvr>
                                      <p:to>
                                        <p:strVal val="visible"/>
                                      </p:to>
                                    </p:set>
                                    <p:animEffect transition="in" filter="wipe(left)">
                                      <p:cBhvr>
                                        <p:cTn id="95" dur="500"/>
                                        <p:tgtEl>
                                          <p:spTgt spid="2">
                                            <p:txEl>
                                              <p:pRg st="5" end="5"/>
                                            </p:txEl>
                                          </p:spTgt>
                                        </p:tgtEl>
                                      </p:cBhvr>
                                    </p:animEffect>
                                  </p:childTnLst>
                                </p:cTn>
                              </p:par>
                            </p:childTnLst>
                          </p:cTn>
                        </p:par>
                        <p:par>
                          <p:cTn id="96" fill="hold">
                            <p:stCondLst>
                              <p:cond delay="3000"/>
                            </p:stCondLst>
                            <p:childTnLst>
                              <p:par>
                                <p:cTn id="97" presetID="53" presetClass="entr" presetSubtype="16" fill="hold" nodeType="afterEffect">
                                  <p:stCondLst>
                                    <p:cond delay="0"/>
                                  </p:stCondLst>
                                  <p:childTnLst>
                                    <p:set>
                                      <p:cBhvr>
                                        <p:cTn id="98" dur="1" fill="hold">
                                          <p:stCondLst>
                                            <p:cond delay="0"/>
                                          </p:stCondLst>
                                        </p:cTn>
                                        <p:tgtEl>
                                          <p:spTgt spid="14"/>
                                        </p:tgtEl>
                                        <p:attrNameLst>
                                          <p:attrName>style.visibility</p:attrName>
                                        </p:attrNameLst>
                                      </p:cBhvr>
                                      <p:to>
                                        <p:strVal val="visible"/>
                                      </p:to>
                                    </p:set>
                                    <p:anim calcmode="lin" valueType="num">
                                      <p:cBhvr>
                                        <p:cTn id="99" dur="500" fill="hold"/>
                                        <p:tgtEl>
                                          <p:spTgt spid="14"/>
                                        </p:tgtEl>
                                        <p:attrNameLst>
                                          <p:attrName>ppt_w</p:attrName>
                                        </p:attrNameLst>
                                      </p:cBhvr>
                                      <p:tavLst>
                                        <p:tav tm="0">
                                          <p:val>
                                            <p:fltVal val="0"/>
                                          </p:val>
                                        </p:tav>
                                        <p:tav tm="100000">
                                          <p:val>
                                            <p:strVal val="#ppt_w"/>
                                          </p:val>
                                        </p:tav>
                                      </p:tavLst>
                                    </p:anim>
                                    <p:anim calcmode="lin" valueType="num">
                                      <p:cBhvr>
                                        <p:cTn id="100" dur="500" fill="hold"/>
                                        <p:tgtEl>
                                          <p:spTgt spid="14"/>
                                        </p:tgtEl>
                                        <p:attrNameLst>
                                          <p:attrName>ppt_h</p:attrName>
                                        </p:attrNameLst>
                                      </p:cBhvr>
                                      <p:tavLst>
                                        <p:tav tm="0">
                                          <p:val>
                                            <p:fltVal val="0"/>
                                          </p:val>
                                        </p:tav>
                                        <p:tav tm="100000">
                                          <p:val>
                                            <p:strVal val="#ppt_h"/>
                                          </p:val>
                                        </p:tav>
                                      </p:tavLst>
                                    </p:anim>
                                    <p:animEffect transition="in" filter="fade">
                                      <p:cBhvr>
                                        <p:cTn id="101" dur="500"/>
                                        <p:tgtEl>
                                          <p:spTgt spid="14"/>
                                        </p:tgtEl>
                                      </p:cBhvr>
                                    </p:animEffect>
                                  </p:childTnLst>
                                </p:cTn>
                              </p:par>
                            </p:childTnLst>
                          </p:cTn>
                        </p:par>
                        <p:par>
                          <p:cTn id="102" fill="hold">
                            <p:stCondLst>
                              <p:cond delay="3500"/>
                            </p:stCondLst>
                            <p:childTnLst>
                              <p:par>
                                <p:cTn id="103" presetID="22" presetClass="entr" presetSubtype="8" fill="hold" grpId="0" nodeType="afterEffect">
                                  <p:stCondLst>
                                    <p:cond delay="0"/>
                                  </p:stCondLst>
                                  <p:childTnLst>
                                    <p:set>
                                      <p:cBhvr>
                                        <p:cTn id="104" dur="1" fill="hold">
                                          <p:stCondLst>
                                            <p:cond delay="0"/>
                                          </p:stCondLst>
                                        </p:cTn>
                                        <p:tgtEl>
                                          <p:spTgt spid="2">
                                            <p:txEl>
                                              <p:pRg st="6" end="6"/>
                                            </p:txEl>
                                          </p:spTgt>
                                        </p:tgtEl>
                                        <p:attrNameLst>
                                          <p:attrName>style.visibility</p:attrName>
                                        </p:attrNameLst>
                                      </p:cBhvr>
                                      <p:to>
                                        <p:strVal val="visible"/>
                                      </p:to>
                                    </p:set>
                                    <p:animEffect transition="in" filter="wipe(left)">
                                      <p:cBhvr>
                                        <p:cTn id="10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0" name="Imagen 9">
            <a:extLst>
              <a:ext uri="{FF2B5EF4-FFF2-40B4-BE49-F238E27FC236}">
                <a16:creationId xmlns="" xmlns:a16="http://schemas.microsoft.com/office/drawing/2014/main" id="{1CE95643-E019-951C-6F0D-29B46155C51C}"/>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 xmlns:a14="http://schemas.microsoft.com/office/drawing/2010/main"/>
              </a:ext>
            </a:extLst>
          </a:blip>
          <a:stretch>
            <a:fillRect/>
          </a:stretch>
        </p:blipFill>
        <p:spPr>
          <a:xfrm>
            <a:off x="3907858" y="0"/>
            <a:ext cx="250256" cy="6858000"/>
          </a:xfrm>
          <a:prstGeom prst="rect">
            <a:avLst/>
          </a:prstGeom>
        </p:spPr>
      </p:pic>
      <p:pic>
        <p:nvPicPr>
          <p:cNvPr id="8" name="Imagen 7" descr="Imagen que contiene interior, hombre, cuarto, mujer&#10;&#10;El contenido generado por IA puede ser incorrecto.">
            <a:extLst>
              <a:ext uri="{FF2B5EF4-FFF2-40B4-BE49-F238E27FC236}">
                <a16:creationId xmlns="" xmlns:a16="http://schemas.microsoft.com/office/drawing/2014/main" id="{8D86899B-C839-8C3E-59E9-9FA45C294E3A}"/>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 xmlns:a14="http://schemas.microsoft.com/office/drawing/2010/main"/>
              </a:ext>
            </a:extLst>
          </a:blip>
          <a:stretch>
            <a:fillRect/>
          </a:stretch>
        </p:blipFill>
        <p:spPr>
          <a:xfrm>
            <a:off x="-1" y="0"/>
            <a:ext cx="3927108" cy="6858000"/>
          </a:xfrm>
          <a:prstGeom prst="rect">
            <a:avLst/>
          </a:prstGeom>
        </p:spPr>
      </p:pic>
      <p:sp>
        <p:nvSpPr>
          <p:cNvPr id="3" name="CuadroTexto 2">
            <a:extLst>
              <a:ext uri="{FF2B5EF4-FFF2-40B4-BE49-F238E27FC236}">
                <a16:creationId xmlns="" xmlns:a16="http://schemas.microsoft.com/office/drawing/2014/main" id="{28AD1093-37D5-7AE2-9316-98043940DB36}"/>
              </a:ext>
            </a:extLst>
          </p:cNvPr>
          <p:cNvSpPr txBox="1"/>
          <p:nvPr/>
        </p:nvSpPr>
        <p:spPr>
          <a:xfrm>
            <a:off x="4158114" y="2459504"/>
            <a:ext cx="8033886" cy="1938992"/>
          </a:xfrm>
          <a:prstGeom prst="rect">
            <a:avLst/>
          </a:prstGeom>
          <a:noFill/>
        </p:spPr>
        <p:txBody>
          <a:bodyPr wrap="square" rtlCol="0">
            <a:spAutoFit/>
            <a:scene3d>
              <a:camera prst="orthographicFront"/>
              <a:lightRig rig="morning" dir="t"/>
            </a:scene3d>
            <a:sp3d extrusionH="57150">
              <a:bevelT w="50800" h="38100" prst="riblet"/>
            </a:sp3d>
          </a:bodyPr>
          <a:lstStyle>
            <a:defPPr>
              <a:defRPr lang="es-ES"/>
            </a:defPPr>
            <a:lvl1pPr algn="ctr">
              <a:defRPr sz="6600" b="1">
                <a:blipFill dpi="0" rotWithShape="1">
                  <a:blip r:embed="rId5"/>
                  <a:srcRect/>
                  <a:stretch>
                    <a:fillRect/>
                  </a:stretch>
                </a:blipFill>
              </a:defRPr>
            </a:lvl1pPr>
          </a:lstStyle>
          <a:p>
            <a:r>
              <a:rPr lang="pl-PL" noProof="0" dirty="0" smtClean="0"/>
              <a:t>WPROWADZENIE</a:t>
            </a:r>
            <a:endParaRPr lang="en" noProof="0" dirty="0"/>
          </a:p>
          <a:p>
            <a:r>
              <a:rPr lang="en" sz="5400" noProof="0" dirty="0" smtClean="0"/>
              <a:t>(</a:t>
            </a:r>
            <a:r>
              <a:rPr lang="pl-PL" sz="5400" noProof="0" dirty="0" smtClean="0"/>
              <a:t>JOZUEGO</a:t>
            </a:r>
            <a:r>
              <a:rPr lang="en" sz="5400" noProof="0" dirty="0" smtClean="0"/>
              <a:t> 1</a:t>
            </a:r>
            <a:r>
              <a:rPr lang="pl-PL" sz="5400" noProof="0" dirty="0" smtClean="0"/>
              <a:t>,</a:t>
            </a:r>
            <a:r>
              <a:rPr lang="en" sz="5400" noProof="0" dirty="0" smtClean="0"/>
              <a:t>1-3</a:t>
            </a:r>
            <a:r>
              <a:rPr lang="en" sz="5400" noProof="0" dirty="0"/>
              <a:t>)</a:t>
            </a:r>
          </a:p>
        </p:txBody>
      </p:sp>
    </p:spTree>
    <p:extLst>
      <p:ext uri="{BB962C8B-B14F-4D97-AF65-F5344CB8AC3E}">
        <p14:creationId xmlns="" xmlns:p14="http://schemas.microsoft.com/office/powerpoint/2010/main" val="2781630920"/>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 xmlns:a14="http://schemas.microsoft.com/office/drawing/2010/main"/>
              </a:ext>
            </a:extLst>
          </a:blip>
          <a:srcRect/>
          <a:stretch>
            <a:fillRect/>
          </a:stretch>
        </a:blipFill>
        <a:effectLst/>
      </p:bgPr>
    </p:bg>
    <p:spTree>
      <p:nvGrpSpPr>
        <p:cNvPr id="1" name="">
          <a:extLst>
            <a:ext uri="{FF2B5EF4-FFF2-40B4-BE49-F238E27FC236}">
              <a16:creationId xmlns="" xmlns:a16="http://schemas.microsoft.com/office/drawing/2014/main" id="{ED99CB6A-9A03-7D09-BE44-C81EE43738A0}"/>
            </a:ext>
          </a:extLst>
        </p:cNvPr>
        <p:cNvGrpSpPr/>
        <p:nvPr/>
      </p:nvGrpSpPr>
      <p:grpSpPr>
        <a:xfrm>
          <a:off x="0" y="0"/>
          <a:ext cx="0" cy="0"/>
          <a:chOff x="0" y="0"/>
          <a:chExt cx="0" cy="0"/>
        </a:xfrm>
      </p:grpSpPr>
      <p:sp>
        <p:nvSpPr>
          <p:cNvPr id="3" name="CuadroTexto 2">
            <a:extLst>
              <a:ext uri="{FF2B5EF4-FFF2-40B4-BE49-F238E27FC236}">
                <a16:creationId xmlns="" xmlns:a16="http://schemas.microsoft.com/office/drawing/2014/main" id="{97EE7D95-FE00-5D3C-9C2D-639154771E7A}"/>
              </a:ext>
            </a:extLst>
          </p:cNvPr>
          <p:cNvSpPr txBox="1"/>
          <p:nvPr/>
        </p:nvSpPr>
        <p:spPr>
          <a:xfrm>
            <a:off x="1" y="0"/>
            <a:ext cx="6667500" cy="707886"/>
          </a:xfrm>
          <a:prstGeom prst="rect">
            <a:avLst/>
          </a:prstGeom>
          <a:noFill/>
        </p:spPr>
        <p:txBody>
          <a:bodyPr wrap="square">
            <a:spAutoFit/>
          </a:bodyPr>
          <a:lstStyle/>
          <a:p>
            <a:pPr algn="ctr"/>
            <a:r>
              <a:rPr lang="pl-PL" sz="4000" b="1" spc="60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MOJŻESZ I JOZUE</a:t>
            </a:r>
            <a:endParaRPr lang="en" sz="4000" b="1" spc="600"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endParaRPr>
          </a:p>
        </p:txBody>
      </p:sp>
      <p:sp>
        <p:nvSpPr>
          <p:cNvPr id="4" name="CuadroTexto 3">
            <a:extLst>
              <a:ext uri="{FF2B5EF4-FFF2-40B4-BE49-F238E27FC236}">
                <a16:creationId xmlns="" xmlns:a16="http://schemas.microsoft.com/office/drawing/2014/main" id="{90F6A636-4390-29D1-E221-4224B1F8265B}"/>
              </a:ext>
            </a:extLst>
          </p:cNvPr>
          <p:cNvSpPr txBox="1"/>
          <p:nvPr/>
        </p:nvSpPr>
        <p:spPr>
          <a:xfrm>
            <a:off x="319088" y="640636"/>
            <a:ext cx="6029326" cy="646331"/>
          </a:xfrm>
          <a:prstGeom prst="rect">
            <a:avLst/>
          </a:prstGeom>
          <a:noFill/>
        </p:spPr>
        <p:txBody>
          <a:bodyPr wrap="square">
            <a:spAutoFit/>
          </a:bodyPr>
          <a:lstStyle/>
          <a:p>
            <a:pPr algn="ctr"/>
            <a:r>
              <a:rPr lang="pl-PL" b="1" dirty="0" smtClean="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„Po </a:t>
            </a:r>
            <a:r>
              <a:rPr lang="pl-PL" b="1" dirty="0" smtClean="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śmierci Mojżesza, sługi Pana, rzekł Pan do Jozuego, syna Nuna, sługi Mojżesza</a:t>
            </a:r>
            <a:r>
              <a:rPr lang="en" b="1" noProof="0" dirty="0" smtClean="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400" b="1" noProof="0" dirty="0" smtClean="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pl-PL" sz="1400" b="1" dirty="0" smtClean="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Jozuego</a:t>
            </a:r>
            <a:r>
              <a:rPr lang="en" sz="1400" b="1" noProof="0" dirty="0" smtClean="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1</a:t>
            </a:r>
            <a:r>
              <a:rPr lang="pl-PL" sz="1400" b="1" noProof="0" dirty="0" smtClean="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 sz="1400" b="1" noProof="0" dirty="0" smtClean="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1</a:t>
            </a:r>
            <a:r>
              <a:rPr lang="en" sz="1400" b="1" noProof="0"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p>
        </p:txBody>
      </p:sp>
      <p:sp>
        <p:nvSpPr>
          <p:cNvPr id="5" name="CuadroTexto 4">
            <a:extLst>
              <a:ext uri="{FF2B5EF4-FFF2-40B4-BE49-F238E27FC236}">
                <a16:creationId xmlns="" xmlns:a16="http://schemas.microsoft.com/office/drawing/2014/main" id="{FF328B18-D16B-B2F8-453F-284BC9B94610}"/>
              </a:ext>
            </a:extLst>
          </p:cNvPr>
          <p:cNvSpPr txBox="1"/>
          <p:nvPr/>
        </p:nvSpPr>
        <p:spPr>
          <a:xfrm>
            <a:off x="240505" y="1608147"/>
            <a:ext cx="6329363" cy="1015663"/>
          </a:xfrm>
          <a:prstGeom prst="rect">
            <a:avLst/>
          </a:prstGeom>
          <a:noFill/>
        </p:spPr>
        <p:txBody>
          <a:bodyPr wrap="square" rtlCol="0">
            <a:spAutoFit/>
          </a:bodyPr>
          <a:lstStyle/>
          <a:p>
            <a:pPr>
              <a:spcBef>
                <a:spcPts val="600"/>
              </a:spcBef>
            </a:pPr>
            <a:r>
              <a:rPr lang="pl-PL" sz="2000" b="1" dirty="0" smtClean="0"/>
              <a:t>W pierwszym rozdziale Księgi Jozuego Mojżesz jest wspomniany jedenaście razy, a jego imię pojawia się wielokrotnie w całej księdze.</a:t>
            </a:r>
            <a:endParaRPr lang="en" sz="2000" b="1" noProof="0" dirty="0"/>
          </a:p>
        </p:txBody>
      </p:sp>
      <p:graphicFrame>
        <p:nvGraphicFramePr>
          <p:cNvPr id="2" name="Diagrama 1">
            <a:extLst>
              <a:ext uri="{FF2B5EF4-FFF2-40B4-BE49-F238E27FC236}">
                <a16:creationId xmlns="" xmlns:a16="http://schemas.microsoft.com/office/drawing/2014/main" id="{F08900BF-84EA-82FA-9A8B-84BEE6DF0939}"/>
              </a:ext>
            </a:extLst>
          </p:cNvPr>
          <p:cNvGraphicFramePr/>
          <p:nvPr>
            <p:extLst>
              <p:ext uri="{D42A27DB-BD31-4B8C-83A1-F6EECF244321}">
                <p14:modId xmlns="" xmlns:p14="http://schemas.microsoft.com/office/powerpoint/2010/main" val="4026116464"/>
              </p:ext>
            </p:extLst>
          </p:nvPr>
        </p:nvGraphicFramePr>
        <p:xfrm>
          <a:off x="7884318" y="171451"/>
          <a:ext cx="3038476" cy="6486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ángulo: esquinas redondeadas 7">
            <a:extLst>
              <a:ext uri="{FF2B5EF4-FFF2-40B4-BE49-F238E27FC236}">
                <a16:creationId xmlns="" xmlns:a16="http://schemas.microsoft.com/office/drawing/2014/main" id="{928904DE-6053-C5F7-1398-B5AC98614F41}"/>
              </a:ext>
            </a:extLst>
          </p:cNvPr>
          <p:cNvSpPr/>
          <p:nvPr/>
        </p:nvSpPr>
        <p:spPr>
          <a:xfrm>
            <a:off x="10989469" y="171451"/>
            <a:ext cx="992981" cy="866774"/>
          </a:xfrm>
          <a:prstGeom prst="roundRect">
            <a:avLst/>
          </a:prstGeom>
          <a:blipFill dpi="0" rotWithShape="1">
            <a:blip r:embed="rId8" cstate="email">
              <a:extLst>
                <a:ext uri="{28A0092B-C50C-407E-A947-70E740481C1C}">
                  <a14:useLocalDpi xmlns=""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9" name="Rectángulo: esquinas redondeadas 8">
            <a:extLst>
              <a:ext uri="{FF2B5EF4-FFF2-40B4-BE49-F238E27FC236}">
                <a16:creationId xmlns="" xmlns:a16="http://schemas.microsoft.com/office/drawing/2014/main" id="{23DC2D6A-7B27-7701-6C9D-C57E84E92DF0}"/>
              </a:ext>
            </a:extLst>
          </p:cNvPr>
          <p:cNvSpPr/>
          <p:nvPr/>
        </p:nvSpPr>
        <p:spPr>
          <a:xfrm>
            <a:off x="6817518" y="171451"/>
            <a:ext cx="992981" cy="866774"/>
          </a:xfrm>
          <a:prstGeom prst="roundRect">
            <a:avLst/>
          </a:prstGeom>
          <a:blipFill>
            <a:blip r:embed="rId9" cstate="email">
              <a:extLst>
                <a:ext uri="{28A0092B-C50C-407E-A947-70E740481C1C}">
                  <a14:useLocalDpi xmlns=""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0" name="Rectángulo: esquinas redondeadas 9">
            <a:extLst>
              <a:ext uri="{FF2B5EF4-FFF2-40B4-BE49-F238E27FC236}">
                <a16:creationId xmlns="" xmlns:a16="http://schemas.microsoft.com/office/drawing/2014/main" id="{9CDC367D-FD91-B4D2-8E7E-6FC406534C46}"/>
              </a:ext>
            </a:extLst>
          </p:cNvPr>
          <p:cNvSpPr/>
          <p:nvPr/>
        </p:nvSpPr>
        <p:spPr>
          <a:xfrm>
            <a:off x="10989469" y="1105744"/>
            <a:ext cx="992981" cy="866774"/>
          </a:xfrm>
          <a:prstGeom prst="roundRect">
            <a:avLst/>
          </a:prstGeom>
          <a:blipFill>
            <a:blip r:embed="rId10" cstate="email">
              <a:extLst>
                <a:ext uri="{28A0092B-C50C-407E-A947-70E740481C1C}">
                  <a14:useLocalDpi xmlns=""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1" name="Rectángulo: esquinas redondeadas 10">
            <a:extLst>
              <a:ext uri="{FF2B5EF4-FFF2-40B4-BE49-F238E27FC236}">
                <a16:creationId xmlns="" xmlns:a16="http://schemas.microsoft.com/office/drawing/2014/main" id="{7291981E-BBC6-67AD-D3EF-3EFC1C167CF5}"/>
              </a:ext>
            </a:extLst>
          </p:cNvPr>
          <p:cNvSpPr/>
          <p:nvPr/>
        </p:nvSpPr>
        <p:spPr>
          <a:xfrm>
            <a:off x="6817518" y="1105744"/>
            <a:ext cx="992981" cy="866774"/>
          </a:xfrm>
          <a:prstGeom prst="roundRect">
            <a:avLst/>
          </a:prstGeom>
          <a:blipFill>
            <a:blip r:embed="rId11" cstate="email">
              <a:extLst>
                <a:ext uri="{28A0092B-C50C-407E-A947-70E740481C1C}">
                  <a14:useLocalDpi xmlns="" xmlns:a14="http://schemas.microsoft.com/office/drawing/2010/main"/>
                </a:ext>
              </a:extLst>
            </a:blip>
            <a:srcRect/>
            <a:stretch>
              <a:fillRect r="719"/>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2" name="Rectángulo: esquinas redondeadas 11">
            <a:extLst>
              <a:ext uri="{FF2B5EF4-FFF2-40B4-BE49-F238E27FC236}">
                <a16:creationId xmlns="" xmlns:a16="http://schemas.microsoft.com/office/drawing/2014/main" id="{C443AF68-5516-D848-E666-B875366275BD}"/>
              </a:ext>
            </a:extLst>
          </p:cNvPr>
          <p:cNvSpPr/>
          <p:nvPr/>
        </p:nvSpPr>
        <p:spPr>
          <a:xfrm>
            <a:off x="10989469" y="2040037"/>
            <a:ext cx="992981" cy="866774"/>
          </a:xfrm>
          <a:prstGeom prst="roundRect">
            <a:avLst/>
          </a:prstGeom>
          <a:blipFill>
            <a:blip r:embed="rId12" cstate="email">
              <a:extLst>
                <a:ext uri="{28A0092B-C50C-407E-A947-70E740481C1C}">
                  <a14:useLocalDpi xmlns=""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3" name="Rectángulo: esquinas redondeadas 12">
            <a:extLst>
              <a:ext uri="{FF2B5EF4-FFF2-40B4-BE49-F238E27FC236}">
                <a16:creationId xmlns="" xmlns:a16="http://schemas.microsoft.com/office/drawing/2014/main" id="{E523464C-C326-CE94-1F36-09D2E0CB5E42}"/>
              </a:ext>
            </a:extLst>
          </p:cNvPr>
          <p:cNvSpPr/>
          <p:nvPr/>
        </p:nvSpPr>
        <p:spPr>
          <a:xfrm>
            <a:off x="6817518" y="2040037"/>
            <a:ext cx="992981" cy="866774"/>
          </a:xfrm>
          <a:prstGeom prst="roundRect">
            <a:avLst/>
          </a:prstGeom>
          <a:blipFill>
            <a:blip r:embed="rId13" cstate="email">
              <a:extLst>
                <a:ext uri="{28A0092B-C50C-407E-A947-70E740481C1C}">
                  <a14:useLocalDpi xmlns=""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4" name="Rectángulo: esquinas redondeadas 13">
            <a:extLst>
              <a:ext uri="{FF2B5EF4-FFF2-40B4-BE49-F238E27FC236}">
                <a16:creationId xmlns="" xmlns:a16="http://schemas.microsoft.com/office/drawing/2014/main" id="{611DAAC7-AB7C-415A-B569-E4F1AFB617C3}"/>
              </a:ext>
            </a:extLst>
          </p:cNvPr>
          <p:cNvSpPr/>
          <p:nvPr/>
        </p:nvSpPr>
        <p:spPr>
          <a:xfrm>
            <a:off x="10989469" y="2974330"/>
            <a:ext cx="992981" cy="866774"/>
          </a:xfrm>
          <a:prstGeom prst="roundRect">
            <a:avLst/>
          </a:prstGeom>
          <a:blipFill>
            <a:blip r:embed="rId14" cstate="email">
              <a:extLst>
                <a:ext uri="{28A0092B-C50C-407E-A947-70E740481C1C}">
                  <a14:useLocalDpi xmlns="" xmlns:a14="http://schemas.microsoft.com/office/drawing/2010/main"/>
                </a:ext>
              </a:extLst>
            </a:blip>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5" name="Rectángulo: esquinas redondeadas 14">
            <a:extLst>
              <a:ext uri="{FF2B5EF4-FFF2-40B4-BE49-F238E27FC236}">
                <a16:creationId xmlns="" xmlns:a16="http://schemas.microsoft.com/office/drawing/2014/main" id="{E9345B44-170E-B01A-5FAF-14890C211D9B}"/>
              </a:ext>
            </a:extLst>
          </p:cNvPr>
          <p:cNvSpPr/>
          <p:nvPr/>
        </p:nvSpPr>
        <p:spPr>
          <a:xfrm>
            <a:off x="6817518" y="2974330"/>
            <a:ext cx="992981" cy="866774"/>
          </a:xfrm>
          <a:prstGeom prst="roundRect">
            <a:avLst/>
          </a:prstGeom>
          <a:blipFill>
            <a:blip r:embed="rId15" cstate="email">
              <a:extLst>
                <a:ext uri="{28A0092B-C50C-407E-A947-70E740481C1C}">
                  <a14:useLocalDpi xmlns=""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6" name="Rectángulo: esquinas redondeadas 15">
            <a:extLst>
              <a:ext uri="{FF2B5EF4-FFF2-40B4-BE49-F238E27FC236}">
                <a16:creationId xmlns="" xmlns:a16="http://schemas.microsoft.com/office/drawing/2014/main" id="{B2D64267-007F-A5BF-EB43-7069287F4856}"/>
              </a:ext>
            </a:extLst>
          </p:cNvPr>
          <p:cNvSpPr/>
          <p:nvPr/>
        </p:nvSpPr>
        <p:spPr>
          <a:xfrm>
            <a:off x="10989469" y="3908623"/>
            <a:ext cx="992981" cy="866774"/>
          </a:xfrm>
          <a:prstGeom prst="roundRect">
            <a:avLst/>
          </a:prstGeom>
          <a:blipFill>
            <a:blip r:embed="rId16" cstate="email">
              <a:extLst>
                <a:ext uri="{28A0092B-C50C-407E-A947-70E740481C1C}">
                  <a14:useLocalDpi xmlns=""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7" name="Rectángulo: esquinas redondeadas 16">
            <a:extLst>
              <a:ext uri="{FF2B5EF4-FFF2-40B4-BE49-F238E27FC236}">
                <a16:creationId xmlns="" xmlns:a16="http://schemas.microsoft.com/office/drawing/2014/main" id="{AD35CC79-7A05-25F4-EB81-A6B198EEC7E1}"/>
              </a:ext>
            </a:extLst>
          </p:cNvPr>
          <p:cNvSpPr/>
          <p:nvPr/>
        </p:nvSpPr>
        <p:spPr>
          <a:xfrm>
            <a:off x="6817518" y="3908623"/>
            <a:ext cx="992981" cy="866774"/>
          </a:xfrm>
          <a:prstGeom prst="roundRect">
            <a:avLst/>
          </a:prstGeom>
          <a:blipFill>
            <a:blip r:embed="rId17" cstate="email">
              <a:extLst>
                <a:ext uri="{28A0092B-C50C-407E-A947-70E740481C1C}">
                  <a14:useLocalDpi xmlns="" xmlns:a14="http://schemas.microsoft.com/office/drawing/2010/main"/>
                </a:ext>
              </a:extLst>
            </a:blip>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8" name="Rectángulo: esquinas redondeadas 17">
            <a:extLst>
              <a:ext uri="{FF2B5EF4-FFF2-40B4-BE49-F238E27FC236}">
                <a16:creationId xmlns="" xmlns:a16="http://schemas.microsoft.com/office/drawing/2014/main" id="{52904655-A129-9EFB-6767-ACEB8A667443}"/>
              </a:ext>
            </a:extLst>
          </p:cNvPr>
          <p:cNvSpPr/>
          <p:nvPr/>
        </p:nvSpPr>
        <p:spPr>
          <a:xfrm>
            <a:off x="10989469" y="4842916"/>
            <a:ext cx="992981" cy="866774"/>
          </a:xfrm>
          <a:prstGeom prst="roundRect">
            <a:avLst/>
          </a:prstGeom>
          <a:blipFill>
            <a:blip r:embed="rId18" cstate="email">
              <a:extLst>
                <a:ext uri="{28A0092B-C50C-407E-A947-70E740481C1C}">
                  <a14:useLocalDpi xmlns=""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19" name="Rectángulo: esquinas redondeadas 18">
            <a:extLst>
              <a:ext uri="{FF2B5EF4-FFF2-40B4-BE49-F238E27FC236}">
                <a16:creationId xmlns="" xmlns:a16="http://schemas.microsoft.com/office/drawing/2014/main" id="{EF5BE55B-7849-DF41-70D0-90D6999A48B8}"/>
              </a:ext>
            </a:extLst>
          </p:cNvPr>
          <p:cNvSpPr/>
          <p:nvPr/>
        </p:nvSpPr>
        <p:spPr>
          <a:xfrm>
            <a:off x="6817518" y="4842916"/>
            <a:ext cx="992981" cy="866774"/>
          </a:xfrm>
          <a:prstGeom prst="roundRect">
            <a:avLst/>
          </a:prstGeom>
          <a:blipFill>
            <a:blip r:embed="rId19" cstate="email">
              <a:extLst>
                <a:ext uri="{28A0092B-C50C-407E-A947-70E740481C1C}">
                  <a14:useLocalDpi xmlns=""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20" name="Rectángulo: esquinas redondeadas 19">
            <a:extLst>
              <a:ext uri="{FF2B5EF4-FFF2-40B4-BE49-F238E27FC236}">
                <a16:creationId xmlns="" xmlns:a16="http://schemas.microsoft.com/office/drawing/2014/main" id="{BA3041EF-AA52-2565-FA3F-BE31744988D5}"/>
              </a:ext>
            </a:extLst>
          </p:cNvPr>
          <p:cNvSpPr/>
          <p:nvPr/>
        </p:nvSpPr>
        <p:spPr>
          <a:xfrm>
            <a:off x="10989469" y="5777210"/>
            <a:ext cx="992981" cy="866774"/>
          </a:xfrm>
          <a:prstGeom prst="roundRect">
            <a:avLst/>
          </a:prstGeom>
          <a:blipFill>
            <a:blip r:embed="rId20" cstate="email">
              <a:extLst>
                <a:ext uri="{28A0092B-C50C-407E-A947-70E740481C1C}">
                  <a14:useLocalDpi xmlns="" xmlns:a14="http://schemas.microsoft.com/office/drawing/2010/main"/>
                </a:ext>
              </a:extLst>
            </a:blip>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21" name="Rectángulo: esquinas redondeadas 20">
            <a:extLst>
              <a:ext uri="{FF2B5EF4-FFF2-40B4-BE49-F238E27FC236}">
                <a16:creationId xmlns="" xmlns:a16="http://schemas.microsoft.com/office/drawing/2014/main" id="{E68ABD94-E9A3-620B-284D-AACD5CAA88B0}"/>
              </a:ext>
            </a:extLst>
          </p:cNvPr>
          <p:cNvSpPr/>
          <p:nvPr/>
        </p:nvSpPr>
        <p:spPr>
          <a:xfrm>
            <a:off x="6817518" y="5777210"/>
            <a:ext cx="992981" cy="866774"/>
          </a:xfrm>
          <a:prstGeom prst="roundRect">
            <a:avLst/>
          </a:prstGeom>
          <a:blipFill>
            <a:blip r:embed="rId21" cstate="email">
              <a:extLst>
                <a:ext uri="{28A0092B-C50C-407E-A947-70E740481C1C}">
                  <a14:useLocalDpi xmlns=""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26" name="CuadroTexto 25">
            <a:extLst>
              <a:ext uri="{FF2B5EF4-FFF2-40B4-BE49-F238E27FC236}">
                <a16:creationId xmlns="" xmlns:a16="http://schemas.microsoft.com/office/drawing/2014/main" id="{45A059EB-DA15-A841-A4A5-15D7B8D7F910}"/>
              </a:ext>
            </a:extLst>
          </p:cNvPr>
          <p:cNvSpPr txBox="1"/>
          <p:nvPr/>
        </p:nvSpPr>
        <p:spPr>
          <a:xfrm>
            <a:off x="240504" y="4586305"/>
            <a:ext cx="6578750" cy="2246769"/>
          </a:xfrm>
          <a:prstGeom prst="rect">
            <a:avLst/>
          </a:prstGeom>
          <a:noFill/>
        </p:spPr>
        <p:txBody>
          <a:bodyPr wrap="square" rtlCol="0">
            <a:spAutoFit/>
          </a:bodyPr>
          <a:lstStyle/>
          <a:p>
            <a:pPr>
              <a:spcBef>
                <a:spcPts val="600"/>
              </a:spcBef>
            </a:pPr>
            <a:r>
              <a:rPr lang="pl-PL" sz="2000" b="1" dirty="0" smtClean="0"/>
              <a:t>Chociaż pierwszy rozdział Księgi Jozuego opisuje przejście między dwoma wielkimi przywódcami Izraela, żaden z nich nie jest prawdziwym bohaterem tej księgi. Najważniejszą postacią jest sam Bóg, którego słowa otwierają księgę i którego przywództwo jest dominującym tematem. Nie ma wątpliwości, kto był prawdziwym przywódcą Izraela.</a:t>
            </a:r>
            <a:endParaRPr lang="en" sz="2000" b="1" noProof="0" dirty="0"/>
          </a:p>
        </p:txBody>
      </p:sp>
      <p:pic>
        <p:nvPicPr>
          <p:cNvPr id="30" name="Imagen 29">
            <a:extLst>
              <a:ext uri="{FF2B5EF4-FFF2-40B4-BE49-F238E27FC236}">
                <a16:creationId xmlns="" xmlns:a16="http://schemas.microsoft.com/office/drawing/2014/main" id="{C2A53118-FC3D-83E5-8584-315AD5EB1E4A}"/>
              </a:ext>
            </a:extLst>
          </p:cNvPr>
          <p:cNvPicPr>
            <a:picLocks noChangeAspect="1"/>
          </p:cNvPicPr>
          <p:nvPr/>
        </p:nvPicPr>
        <p:blipFill>
          <a:blip r:embed="rId22" cstate="email">
            <a:extLst>
              <a:ext uri="{28A0092B-C50C-407E-A947-70E740481C1C}">
                <a14:useLocalDpi xmlns="" xmlns:a14="http://schemas.microsoft.com/office/drawing/2010/main"/>
              </a:ext>
            </a:extLst>
          </a:blip>
          <a:srcRect/>
          <a:stretch/>
        </p:blipFill>
        <p:spPr>
          <a:xfrm>
            <a:off x="639746" y="3285641"/>
            <a:ext cx="2243025" cy="1261702"/>
          </a:xfrm>
          <a:prstGeom prst="roundRect">
            <a:avLst>
              <a:gd name="adj" fmla="val 4167"/>
            </a:avLst>
          </a:prstGeom>
          <a:solidFill>
            <a:srgbClr val="FFFFFF"/>
          </a:solidFill>
          <a:ln w="57150" cap="sq">
            <a:solidFill>
              <a:schemeClr val="bg2">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36" name="Imagen 35" descr="Imagen que contiene exterior, edificio, pasto, parado&#10;&#10;El contenido generado por IA puede ser incorrecto.">
            <a:extLst>
              <a:ext uri="{FF2B5EF4-FFF2-40B4-BE49-F238E27FC236}">
                <a16:creationId xmlns="" xmlns:a16="http://schemas.microsoft.com/office/drawing/2014/main" id="{DB0821C7-8DC3-FAE0-A7B7-7906BF779837}"/>
              </a:ext>
            </a:extLst>
          </p:cNvPr>
          <p:cNvPicPr>
            <a:picLocks noChangeAspect="1"/>
          </p:cNvPicPr>
          <p:nvPr/>
        </p:nvPicPr>
        <p:blipFill rotWithShape="1">
          <a:blip r:embed="rId23" cstate="email">
            <a:extLst>
              <a:ext uri="{28A0092B-C50C-407E-A947-70E740481C1C}">
                <a14:useLocalDpi xmlns="" xmlns:a14="http://schemas.microsoft.com/office/drawing/2010/main"/>
              </a:ext>
            </a:extLst>
          </a:blip>
          <a:srcRect/>
          <a:stretch>
            <a:fillRect/>
          </a:stretch>
        </p:blipFill>
        <p:spPr>
          <a:xfrm>
            <a:off x="3579819" y="3285641"/>
            <a:ext cx="2393174" cy="1261702"/>
          </a:xfrm>
          <a:prstGeom prst="roundRect">
            <a:avLst>
              <a:gd name="adj" fmla="val 4167"/>
            </a:avLst>
          </a:prstGeom>
          <a:solidFill>
            <a:srgbClr val="FFFFFF"/>
          </a:solidFill>
          <a:ln w="57150" cap="sq">
            <a:solidFill>
              <a:schemeClr val="bg2">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7" name="CuadroTexto 6">
            <a:extLst>
              <a:ext uri="{FF2B5EF4-FFF2-40B4-BE49-F238E27FC236}">
                <a16:creationId xmlns="" xmlns:a16="http://schemas.microsoft.com/office/drawing/2014/main" id="{51D9FC58-6466-B475-B89F-079C42012497}"/>
              </a:ext>
            </a:extLst>
          </p:cNvPr>
          <p:cNvSpPr txBox="1"/>
          <p:nvPr/>
        </p:nvSpPr>
        <p:spPr>
          <a:xfrm>
            <a:off x="240503" y="2620878"/>
            <a:ext cx="5943321" cy="707886"/>
          </a:xfrm>
          <a:prstGeom prst="rect">
            <a:avLst/>
          </a:prstGeom>
          <a:noFill/>
        </p:spPr>
        <p:txBody>
          <a:bodyPr wrap="square">
            <a:spAutoFit/>
          </a:bodyPr>
          <a:lstStyle/>
          <a:p>
            <a:pPr>
              <a:spcBef>
                <a:spcPts val="600"/>
              </a:spcBef>
            </a:pPr>
            <a:r>
              <a:rPr lang="pl-PL" sz="2000" b="1" dirty="0" smtClean="0"/>
              <a:t>Istnieje wiele podobieństw między tymi dwoma przywódcami:</a:t>
            </a:r>
            <a:endParaRPr lang="en" sz="2000" b="1" noProof="0" dirty="0"/>
          </a:p>
        </p:txBody>
      </p:sp>
    </p:spTree>
    <p:extLst>
      <p:ext uri="{BB962C8B-B14F-4D97-AF65-F5344CB8AC3E}">
        <p14:creationId xmlns="" xmlns:p14="http://schemas.microsoft.com/office/powerpoint/2010/main" val="226890297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outVertic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2">
                                            <p:graphicEl>
                                              <a:dgm id="{E0EB69CA-1599-43D8-B227-0C034F08E12E}"/>
                                            </p:graphicEl>
                                          </p:spTgt>
                                        </p:tgtEl>
                                        <p:attrNameLst>
                                          <p:attrName>style.visibility</p:attrName>
                                        </p:attrNameLst>
                                      </p:cBhvr>
                                      <p:to>
                                        <p:strVal val="visible"/>
                                      </p:to>
                                    </p:set>
                                    <p:anim calcmode="lin" valueType="num">
                                      <p:cBhvr>
                                        <p:cTn id="31" dur="500" fill="hold"/>
                                        <p:tgtEl>
                                          <p:spTgt spid="2">
                                            <p:graphicEl>
                                              <a:dgm id="{E0EB69CA-1599-43D8-B227-0C034F08E12E}"/>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E0EB69CA-1599-43D8-B227-0C034F08E12E}"/>
                                            </p:graphicEl>
                                          </p:spTgt>
                                        </p:tgtEl>
                                        <p:attrNameLst>
                                          <p:attrName>ppt_h</p:attrName>
                                        </p:attrNameLst>
                                      </p:cBhvr>
                                      <p:tavLst>
                                        <p:tav tm="0">
                                          <p:val>
                                            <p:fltVal val="0"/>
                                          </p:val>
                                        </p:tav>
                                        <p:tav tm="100000">
                                          <p:val>
                                            <p:strVal val="#ppt_h"/>
                                          </p:val>
                                        </p:tav>
                                      </p:tavLst>
                                    </p:anim>
                                    <p:anim calcmode="lin" valueType="num">
                                      <p:cBhvr>
                                        <p:cTn id="33" dur="500" fill="hold"/>
                                        <p:tgtEl>
                                          <p:spTgt spid="2">
                                            <p:graphicEl>
                                              <a:dgm id="{E0EB69CA-1599-43D8-B227-0C034F08E12E}"/>
                                            </p:graphicEl>
                                          </p:spTgt>
                                        </p:tgtEl>
                                        <p:attrNameLst>
                                          <p:attrName>style.rotation</p:attrName>
                                        </p:attrNameLst>
                                      </p:cBhvr>
                                      <p:tavLst>
                                        <p:tav tm="0">
                                          <p:val>
                                            <p:fltVal val="360"/>
                                          </p:val>
                                        </p:tav>
                                        <p:tav tm="100000">
                                          <p:val>
                                            <p:fltVal val="0"/>
                                          </p:val>
                                        </p:tav>
                                      </p:tavLst>
                                    </p:anim>
                                    <p:animEffect transition="in" filter="fade">
                                      <p:cBhvr>
                                        <p:cTn id="34" dur="500"/>
                                        <p:tgtEl>
                                          <p:spTgt spid="2">
                                            <p:graphicEl>
                                              <a:dgm id="{E0EB69CA-1599-43D8-B227-0C034F08E12E}"/>
                                            </p:graphicEl>
                                          </p:spTgt>
                                        </p:tgtEl>
                                      </p:cBhvr>
                                    </p:animEffect>
                                  </p:childTnLst>
                                </p:cTn>
                              </p:par>
                              <p:par>
                                <p:cTn id="35" presetID="49" presetClass="entr" presetSubtype="0" decel="10000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 calcmode="lin" valueType="num">
                                      <p:cBhvr>
                                        <p:cTn id="39" dur="500" fill="hold"/>
                                        <p:tgtEl>
                                          <p:spTgt spid="9"/>
                                        </p:tgtEl>
                                        <p:attrNameLst>
                                          <p:attrName>style.rotation</p:attrName>
                                        </p:attrNameLst>
                                      </p:cBhvr>
                                      <p:tavLst>
                                        <p:tav tm="0">
                                          <p:val>
                                            <p:fltVal val="360"/>
                                          </p:val>
                                        </p:tav>
                                        <p:tav tm="100000">
                                          <p:val>
                                            <p:fltVal val="0"/>
                                          </p:val>
                                        </p:tav>
                                      </p:tavLst>
                                    </p:anim>
                                    <p:animEffect transition="in" filter="fade">
                                      <p:cBhvr>
                                        <p:cTn id="40" dur="500"/>
                                        <p:tgtEl>
                                          <p:spTgt spid="9"/>
                                        </p:tgtEl>
                                      </p:cBhvr>
                                    </p:animEffect>
                                  </p:childTnLst>
                                </p:cTn>
                              </p:par>
                              <p:par>
                                <p:cTn id="41" presetID="49" presetClass="entr" presetSubtype="0" decel="10000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 calcmode="lin" valueType="num">
                                      <p:cBhvr>
                                        <p:cTn id="45" dur="500" fill="hold"/>
                                        <p:tgtEl>
                                          <p:spTgt spid="8"/>
                                        </p:tgtEl>
                                        <p:attrNameLst>
                                          <p:attrName>style.rotation</p:attrName>
                                        </p:attrNameLst>
                                      </p:cBhvr>
                                      <p:tavLst>
                                        <p:tav tm="0">
                                          <p:val>
                                            <p:fltVal val="360"/>
                                          </p:val>
                                        </p:tav>
                                        <p:tav tm="100000">
                                          <p:val>
                                            <p:fltVal val="0"/>
                                          </p:val>
                                        </p:tav>
                                      </p:tavLst>
                                    </p:anim>
                                    <p:animEffect transition="in" filter="fade">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49" presetClass="entr" presetSubtype="0" decel="100000" fill="hold" grpId="0" nodeType="clickEffect">
                                  <p:stCondLst>
                                    <p:cond delay="0"/>
                                  </p:stCondLst>
                                  <p:childTnLst>
                                    <p:set>
                                      <p:cBhvr>
                                        <p:cTn id="50" dur="1" fill="hold">
                                          <p:stCondLst>
                                            <p:cond delay="0"/>
                                          </p:stCondLst>
                                        </p:cTn>
                                        <p:tgtEl>
                                          <p:spTgt spid="2">
                                            <p:graphicEl>
                                              <a:dgm id="{0175714B-8963-43B7-B3E3-7E67CEFA3648}"/>
                                            </p:graphicEl>
                                          </p:spTgt>
                                        </p:tgtEl>
                                        <p:attrNameLst>
                                          <p:attrName>style.visibility</p:attrName>
                                        </p:attrNameLst>
                                      </p:cBhvr>
                                      <p:to>
                                        <p:strVal val="visible"/>
                                      </p:to>
                                    </p:set>
                                    <p:anim calcmode="lin" valueType="num">
                                      <p:cBhvr>
                                        <p:cTn id="51" dur="500" fill="hold"/>
                                        <p:tgtEl>
                                          <p:spTgt spid="2">
                                            <p:graphicEl>
                                              <a:dgm id="{0175714B-8963-43B7-B3E3-7E67CEFA3648}"/>
                                            </p:graphicEl>
                                          </p:spTgt>
                                        </p:tgtEl>
                                        <p:attrNameLst>
                                          <p:attrName>ppt_w</p:attrName>
                                        </p:attrNameLst>
                                      </p:cBhvr>
                                      <p:tavLst>
                                        <p:tav tm="0">
                                          <p:val>
                                            <p:fltVal val="0"/>
                                          </p:val>
                                        </p:tav>
                                        <p:tav tm="100000">
                                          <p:val>
                                            <p:strVal val="#ppt_w"/>
                                          </p:val>
                                        </p:tav>
                                      </p:tavLst>
                                    </p:anim>
                                    <p:anim calcmode="lin" valueType="num">
                                      <p:cBhvr>
                                        <p:cTn id="52" dur="500" fill="hold"/>
                                        <p:tgtEl>
                                          <p:spTgt spid="2">
                                            <p:graphicEl>
                                              <a:dgm id="{0175714B-8963-43B7-B3E3-7E67CEFA3648}"/>
                                            </p:graphicEl>
                                          </p:spTgt>
                                        </p:tgtEl>
                                        <p:attrNameLst>
                                          <p:attrName>ppt_h</p:attrName>
                                        </p:attrNameLst>
                                      </p:cBhvr>
                                      <p:tavLst>
                                        <p:tav tm="0">
                                          <p:val>
                                            <p:fltVal val="0"/>
                                          </p:val>
                                        </p:tav>
                                        <p:tav tm="100000">
                                          <p:val>
                                            <p:strVal val="#ppt_h"/>
                                          </p:val>
                                        </p:tav>
                                      </p:tavLst>
                                    </p:anim>
                                    <p:anim calcmode="lin" valueType="num">
                                      <p:cBhvr>
                                        <p:cTn id="53" dur="500" fill="hold"/>
                                        <p:tgtEl>
                                          <p:spTgt spid="2">
                                            <p:graphicEl>
                                              <a:dgm id="{0175714B-8963-43B7-B3E3-7E67CEFA3648}"/>
                                            </p:graphicEl>
                                          </p:spTgt>
                                        </p:tgtEl>
                                        <p:attrNameLst>
                                          <p:attrName>style.rotation</p:attrName>
                                        </p:attrNameLst>
                                      </p:cBhvr>
                                      <p:tavLst>
                                        <p:tav tm="0">
                                          <p:val>
                                            <p:fltVal val="360"/>
                                          </p:val>
                                        </p:tav>
                                        <p:tav tm="100000">
                                          <p:val>
                                            <p:fltVal val="0"/>
                                          </p:val>
                                        </p:tav>
                                      </p:tavLst>
                                    </p:anim>
                                    <p:animEffect transition="in" filter="fade">
                                      <p:cBhvr>
                                        <p:cTn id="54" dur="500"/>
                                        <p:tgtEl>
                                          <p:spTgt spid="2">
                                            <p:graphicEl>
                                              <a:dgm id="{0175714B-8963-43B7-B3E3-7E67CEFA3648}"/>
                                            </p:graphicEl>
                                          </p:spTgt>
                                        </p:tgtEl>
                                      </p:cBhvr>
                                    </p:animEffect>
                                  </p:childTnLst>
                                </p:cTn>
                              </p:par>
                              <p:par>
                                <p:cTn id="55" presetID="49" presetClass="entr" presetSubtype="0" decel="100000"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500" fill="hold"/>
                                        <p:tgtEl>
                                          <p:spTgt spid="11"/>
                                        </p:tgtEl>
                                        <p:attrNameLst>
                                          <p:attrName>ppt_w</p:attrName>
                                        </p:attrNameLst>
                                      </p:cBhvr>
                                      <p:tavLst>
                                        <p:tav tm="0">
                                          <p:val>
                                            <p:fltVal val="0"/>
                                          </p:val>
                                        </p:tav>
                                        <p:tav tm="100000">
                                          <p:val>
                                            <p:strVal val="#ppt_w"/>
                                          </p:val>
                                        </p:tav>
                                      </p:tavLst>
                                    </p:anim>
                                    <p:anim calcmode="lin" valueType="num">
                                      <p:cBhvr>
                                        <p:cTn id="58" dur="500" fill="hold"/>
                                        <p:tgtEl>
                                          <p:spTgt spid="11"/>
                                        </p:tgtEl>
                                        <p:attrNameLst>
                                          <p:attrName>ppt_h</p:attrName>
                                        </p:attrNameLst>
                                      </p:cBhvr>
                                      <p:tavLst>
                                        <p:tav tm="0">
                                          <p:val>
                                            <p:fltVal val="0"/>
                                          </p:val>
                                        </p:tav>
                                        <p:tav tm="100000">
                                          <p:val>
                                            <p:strVal val="#ppt_h"/>
                                          </p:val>
                                        </p:tav>
                                      </p:tavLst>
                                    </p:anim>
                                    <p:anim calcmode="lin" valueType="num">
                                      <p:cBhvr>
                                        <p:cTn id="59" dur="500" fill="hold"/>
                                        <p:tgtEl>
                                          <p:spTgt spid="11"/>
                                        </p:tgtEl>
                                        <p:attrNameLst>
                                          <p:attrName>style.rotation</p:attrName>
                                        </p:attrNameLst>
                                      </p:cBhvr>
                                      <p:tavLst>
                                        <p:tav tm="0">
                                          <p:val>
                                            <p:fltVal val="360"/>
                                          </p:val>
                                        </p:tav>
                                        <p:tav tm="100000">
                                          <p:val>
                                            <p:fltVal val="0"/>
                                          </p:val>
                                        </p:tav>
                                      </p:tavLst>
                                    </p:anim>
                                    <p:animEffect transition="in" filter="fade">
                                      <p:cBhvr>
                                        <p:cTn id="60" dur="500"/>
                                        <p:tgtEl>
                                          <p:spTgt spid="11"/>
                                        </p:tgtEl>
                                      </p:cBhvr>
                                    </p:animEffect>
                                  </p:childTnLst>
                                </p:cTn>
                              </p:par>
                              <p:par>
                                <p:cTn id="61" presetID="49" presetClass="entr" presetSubtype="0" decel="100000" fill="hold" grpId="0" nodeType="with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500" fill="hold"/>
                                        <p:tgtEl>
                                          <p:spTgt spid="10"/>
                                        </p:tgtEl>
                                        <p:attrNameLst>
                                          <p:attrName>ppt_w</p:attrName>
                                        </p:attrNameLst>
                                      </p:cBhvr>
                                      <p:tavLst>
                                        <p:tav tm="0">
                                          <p:val>
                                            <p:fltVal val="0"/>
                                          </p:val>
                                        </p:tav>
                                        <p:tav tm="100000">
                                          <p:val>
                                            <p:strVal val="#ppt_w"/>
                                          </p:val>
                                        </p:tav>
                                      </p:tavLst>
                                    </p:anim>
                                    <p:anim calcmode="lin" valueType="num">
                                      <p:cBhvr>
                                        <p:cTn id="64" dur="500" fill="hold"/>
                                        <p:tgtEl>
                                          <p:spTgt spid="10"/>
                                        </p:tgtEl>
                                        <p:attrNameLst>
                                          <p:attrName>ppt_h</p:attrName>
                                        </p:attrNameLst>
                                      </p:cBhvr>
                                      <p:tavLst>
                                        <p:tav tm="0">
                                          <p:val>
                                            <p:fltVal val="0"/>
                                          </p:val>
                                        </p:tav>
                                        <p:tav tm="100000">
                                          <p:val>
                                            <p:strVal val="#ppt_h"/>
                                          </p:val>
                                        </p:tav>
                                      </p:tavLst>
                                    </p:anim>
                                    <p:anim calcmode="lin" valueType="num">
                                      <p:cBhvr>
                                        <p:cTn id="65" dur="500" fill="hold"/>
                                        <p:tgtEl>
                                          <p:spTgt spid="10"/>
                                        </p:tgtEl>
                                        <p:attrNameLst>
                                          <p:attrName>style.rotation</p:attrName>
                                        </p:attrNameLst>
                                      </p:cBhvr>
                                      <p:tavLst>
                                        <p:tav tm="0">
                                          <p:val>
                                            <p:fltVal val="360"/>
                                          </p:val>
                                        </p:tav>
                                        <p:tav tm="100000">
                                          <p:val>
                                            <p:fltVal val="0"/>
                                          </p:val>
                                        </p:tav>
                                      </p:tavLst>
                                    </p:anim>
                                    <p:animEffect transition="in" filter="fade">
                                      <p:cBhvr>
                                        <p:cTn id="66" dur="500"/>
                                        <p:tgtEl>
                                          <p:spTgt spid="10"/>
                                        </p:tgtEl>
                                      </p:cBhvr>
                                    </p:animEffect>
                                  </p:childTnLst>
                                </p:cTn>
                              </p:par>
                            </p:childTnLst>
                          </p:cTn>
                        </p:par>
                      </p:childTnLst>
                    </p:cTn>
                  </p:par>
                  <p:par>
                    <p:cTn id="67" fill="hold">
                      <p:stCondLst>
                        <p:cond delay="indefinite"/>
                      </p:stCondLst>
                      <p:childTnLst>
                        <p:par>
                          <p:cTn id="68" fill="hold">
                            <p:stCondLst>
                              <p:cond delay="0"/>
                            </p:stCondLst>
                            <p:childTnLst>
                              <p:par>
                                <p:cTn id="69" presetID="49" presetClass="entr" presetSubtype="0" decel="100000" fill="hold" grpId="0" nodeType="clickEffect">
                                  <p:stCondLst>
                                    <p:cond delay="0"/>
                                  </p:stCondLst>
                                  <p:childTnLst>
                                    <p:set>
                                      <p:cBhvr>
                                        <p:cTn id="70" dur="1" fill="hold">
                                          <p:stCondLst>
                                            <p:cond delay="0"/>
                                          </p:stCondLst>
                                        </p:cTn>
                                        <p:tgtEl>
                                          <p:spTgt spid="2">
                                            <p:graphicEl>
                                              <a:dgm id="{144C8132-1BCB-47B1-9BA5-6C7196E0882D}"/>
                                            </p:graphicEl>
                                          </p:spTgt>
                                        </p:tgtEl>
                                        <p:attrNameLst>
                                          <p:attrName>style.visibility</p:attrName>
                                        </p:attrNameLst>
                                      </p:cBhvr>
                                      <p:to>
                                        <p:strVal val="visible"/>
                                      </p:to>
                                    </p:set>
                                    <p:anim calcmode="lin" valueType="num">
                                      <p:cBhvr>
                                        <p:cTn id="71" dur="500" fill="hold"/>
                                        <p:tgtEl>
                                          <p:spTgt spid="2">
                                            <p:graphicEl>
                                              <a:dgm id="{144C8132-1BCB-47B1-9BA5-6C7196E0882D}"/>
                                            </p:graphicEl>
                                          </p:spTgt>
                                        </p:tgtEl>
                                        <p:attrNameLst>
                                          <p:attrName>ppt_w</p:attrName>
                                        </p:attrNameLst>
                                      </p:cBhvr>
                                      <p:tavLst>
                                        <p:tav tm="0">
                                          <p:val>
                                            <p:fltVal val="0"/>
                                          </p:val>
                                        </p:tav>
                                        <p:tav tm="100000">
                                          <p:val>
                                            <p:strVal val="#ppt_w"/>
                                          </p:val>
                                        </p:tav>
                                      </p:tavLst>
                                    </p:anim>
                                    <p:anim calcmode="lin" valueType="num">
                                      <p:cBhvr>
                                        <p:cTn id="72" dur="500" fill="hold"/>
                                        <p:tgtEl>
                                          <p:spTgt spid="2">
                                            <p:graphicEl>
                                              <a:dgm id="{144C8132-1BCB-47B1-9BA5-6C7196E0882D}"/>
                                            </p:graphicEl>
                                          </p:spTgt>
                                        </p:tgtEl>
                                        <p:attrNameLst>
                                          <p:attrName>ppt_h</p:attrName>
                                        </p:attrNameLst>
                                      </p:cBhvr>
                                      <p:tavLst>
                                        <p:tav tm="0">
                                          <p:val>
                                            <p:fltVal val="0"/>
                                          </p:val>
                                        </p:tav>
                                        <p:tav tm="100000">
                                          <p:val>
                                            <p:strVal val="#ppt_h"/>
                                          </p:val>
                                        </p:tav>
                                      </p:tavLst>
                                    </p:anim>
                                    <p:anim calcmode="lin" valueType="num">
                                      <p:cBhvr>
                                        <p:cTn id="73" dur="500" fill="hold"/>
                                        <p:tgtEl>
                                          <p:spTgt spid="2">
                                            <p:graphicEl>
                                              <a:dgm id="{144C8132-1BCB-47B1-9BA5-6C7196E0882D}"/>
                                            </p:graphicEl>
                                          </p:spTgt>
                                        </p:tgtEl>
                                        <p:attrNameLst>
                                          <p:attrName>style.rotation</p:attrName>
                                        </p:attrNameLst>
                                      </p:cBhvr>
                                      <p:tavLst>
                                        <p:tav tm="0">
                                          <p:val>
                                            <p:fltVal val="360"/>
                                          </p:val>
                                        </p:tav>
                                        <p:tav tm="100000">
                                          <p:val>
                                            <p:fltVal val="0"/>
                                          </p:val>
                                        </p:tav>
                                      </p:tavLst>
                                    </p:anim>
                                    <p:animEffect transition="in" filter="fade">
                                      <p:cBhvr>
                                        <p:cTn id="74" dur="500"/>
                                        <p:tgtEl>
                                          <p:spTgt spid="2">
                                            <p:graphicEl>
                                              <a:dgm id="{144C8132-1BCB-47B1-9BA5-6C7196E0882D}"/>
                                            </p:graphicEl>
                                          </p:spTgt>
                                        </p:tgtEl>
                                      </p:cBhvr>
                                    </p:animEffect>
                                  </p:childTnLst>
                                </p:cTn>
                              </p:par>
                              <p:par>
                                <p:cTn id="75" presetID="49" presetClass="entr" presetSubtype="0" decel="100000"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p:cTn id="77" dur="500" fill="hold"/>
                                        <p:tgtEl>
                                          <p:spTgt spid="13"/>
                                        </p:tgtEl>
                                        <p:attrNameLst>
                                          <p:attrName>ppt_w</p:attrName>
                                        </p:attrNameLst>
                                      </p:cBhvr>
                                      <p:tavLst>
                                        <p:tav tm="0">
                                          <p:val>
                                            <p:fltVal val="0"/>
                                          </p:val>
                                        </p:tav>
                                        <p:tav tm="100000">
                                          <p:val>
                                            <p:strVal val="#ppt_w"/>
                                          </p:val>
                                        </p:tav>
                                      </p:tavLst>
                                    </p:anim>
                                    <p:anim calcmode="lin" valueType="num">
                                      <p:cBhvr>
                                        <p:cTn id="78" dur="500" fill="hold"/>
                                        <p:tgtEl>
                                          <p:spTgt spid="13"/>
                                        </p:tgtEl>
                                        <p:attrNameLst>
                                          <p:attrName>ppt_h</p:attrName>
                                        </p:attrNameLst>
                                      </p:cBhvr>
                                      <p:tavLst>
                                        <p:tav tm="0">
                                          <p:val>
                                            <p:fltVal val="0"/>
                                          </p:val>
                                        </p:tav>
                                        <p:tav tm="100000">
                                          <p:val>
                                            <p:strVal val="#ppt_h"/>
                                          </p:val>
                                        </p:tav>
                                      </p:tavLst>
                                    </p:anim>
                                    <p:anim calcmode="lin" valueType="num">
                                      <p:cBhvr>
                                        <p:cTn id="79" dur="500" fill="hold"/>
                                        <p:tgtEl>
                                          <p:spTgt spid="13"/>
                                        </p:tgtEl>
                                        <p:attrNameLst>
                                          <p:attrName>style.rotation</p:attrName>
                                        </p:attrNameLst>
                                      </p:cBhvr>
                                      <p:tavLst>
                                        <p:tav tm="0">
                                          <p:val>
                                            <p:fltVal val="360"/>
                                          </p:val>
                                        </p:tav>
                                        <p:tav tm="100000">
                                          <p:val>
                                            <p:fltVal val="0"/>
                                          </p:val>
                                        </p:tav>
                                      </p:tavLst>
                                    </p:anim>
                                    <p:animEffect transition="in" filter="fade">
                                      <p:cBhvr>
                                        <p:cTn id="80" dur="500"/>
                                        <p:tgtEl>
                                          <p:spTgt spid="13"/>
                                        </p:tgtEl>
                                      </p:cBhvr>
                                    </p:animEffect>
                                  </p:childTnLst>
                                </p:cTn>
                              </p:par>
                              <p:par>
                                <p:cTn id="81" presetID="49" presetClass="entr" presetSubtype="0" decel="100000" fill="hold" grpId="0" nodeType="withEffect">
                                  <p:stCondLst>
                                    <p:cond delay="0"/>
                                  </p:stCondLst>
                                  <p:childTnLst>
                                    <p:set>
                                      <p:cBhvr>
                                        <p:cTn id="82" dur="1" fill="hold">
                                          <p:stCondLst>
                                            <p:cond delay="0"/>
                                          </p:stCondLst>
                                        </p:cTn>
                                        <p:tgtEl>
                                          <p:spTgt spid="12"/>
                                        </p:tgtEl>
                                        <p:attrNameLst>
                                          <p:attrName>style.visibility</p:attrName>
                                        </p:attrNameLst>
                                      </p:cBhvr>
                                      <p:to>
                                        <p:strVal val="visible"/>
                                      </p:to>
                                    </p:set>
                                    <p:anim calcmode="lin" valueType="num">
                                      <p:cBhvr>
                                        <p:cTn id="83" dur="500" fill="hold"/>
                                        <p:tgtEl>
                                          <p:spTgt spid="12"/>
                                        </p:tgtEl>
                                        <p:attrNameLst>
                                          <p:attrName>ppt_w</p:attrName>
                                        </p:attrNameLst>
                                      </p:cBhvr>
                                      <p:tavLst>
                                        <p:tav tm="0">
                                          <p:val>
                                            <p:fltVal val="0"/>
                                          </p:val>
                                        </p:tav>
                                        <p:tav tm="100000">
                                          <p:val>
                                            <p:strVal val="#ppt_w"/>
                                          </p:val>
                                        </p:tav>
                                      </p:tavLst>
                                    </p:anim>
                                    <p:anim calcmode="lin" valueType="num">
                                      <p:cBhvr>
                                        <p:cTn id="84" dur="500" fill="hold"/>
                                        <p:tgtEl>
                                          <p:spTgt spid="12"/>
                                        </p:tgtEl>
                                        <p:attrNameLst>
                                          <p:attrName>ppt_h</p:attrName>
                                        </p:attrNameLst>
                                      </p:cBhvr>
                                      <p:tavLst>
                                        <p:tav tm="0">
                                          <p:val>
                                            <p:fltVal val="0"/>
                                          </p:val>
                                        </p:tav>
                                        <p:tav tm="100000">
                                          <p:val>
                                            <p:strVal val="#ppt_h"/>
                                          </p:val>
                                        </p:tav>
                                      </p:tavLst>
                                    </p:anim>
                                    <p:anim calcmode="lin" valueType="num">
                                      <p:cBhvr>
                                        <p:cTn id="85" dur="500" fill="hold"/>
                                        <p:tgtEl>
                                          <p:spTgt spid="12"/>
                                        </p:tgtEl>
                                        <p:attrNameLst>
                                          <p:attrName>style.rotation</p:attrName>
                                        </p:attrNameLst>
                                      </p:cBhvr>
                                      <p:tavLst>
                                        <p:tav tm="0">
                                          <p:val>
                                            <p:fltVal val="360"/>
                                          </p:val>
                                        </p:tav>
                                        <p:tav tm="100000">
                                          <p:val>
                                            <p:fltVal val="0"/>
                                          </p:val>
                                        </p:tav>
                                      </p:tavLst>
                                    </p:anim>
                                    <p:animEffect transition="in" filter="fade">
                                      <p:cBhvr>
                                        <p:cTn id="86" dur="500"/>
                                        <p:tgtEl>
                                          <p:spTgt spid="12"/>
                                        </p:tgtEl>
                                      </p:cBhvr>
                                    </p:animEffect>
                                  </p:childTnLst>
                                </p:cTn>
                              </p:par>
                            </p:childTnLst>
                          </p:cTn>
                        </p:par>
                      </p:childTnLst>
                    </p:cTn>
                  </p:par>
                  <p:par>
                    <p:cTn id="87" fill="hold">
                      <p:stCondLst>
                        <p:cond delay="indefinite"/>
                      </p:stCondLst>
                      <p:childTnLst>
                        <p:par>
                          <p:cTn id="88" fill="hold">
                            <p:stCondLst>
                              <p:cond delay="0"/>
                            </p:stCondLst>
                            <p:childTnLst>
                              <p:par>
                                <p:cTn id="89" presetID="49" presetClass="entr" presetSubtype="0" decel="100000" fill="hold" grpId="0" nodeType="clickEffect">
                                  <p:stCondLst>
                                    <p:cond delay="0"/>
                                  </p:stCondLst>
                                  <p:childTnLst>
                                    <p:set>
                                      <p:cBhvr>
                                        <p:cTn id="90" dur="1" fill="hold">
                                          <p:stCondLst>
                                            <p:cond delay="0"/>
                                          </p:stCondLst>
                                        </p:cTn>
                                        <p:tgtEl>
                                          <p:spTgt spid="2">
                                            <p:graphicEl>
                                              <a:dgm id="{014199BF-6FDE-44AA-97A9-E90C9F001B98}"/>
                                            </p:graphicEl>
                                          </p:spTgt>
                                        </p:tgtEl>
                                        <p:attrNameLst>
                                          <p:attrName>style.visibility</p:attrName>
                                        </p:attrNameLst>
                                      </p:cBhvr>
                                      <p:to>
                                        <p:strVal val="visible"/>
                                      </p:to>
                                    </p:set>
                                    <p:anim calcmode="lin" valueType="num">
                                      <p:cBhvr>
                                        <p:cTn id="91" dur="500" fill="hold"/>
                                        <p:tgtEl>
                                          <p:spTgt spid="2">
                                            <p:graphicEl>
                                              <a:dgm id="{014199BF-6FDE-44AA-97A9-E90C9F001B98}"/>
                                            </p:graphicEl>
                                          </p:spTgt>
                                        </p:tgtEl>
                                        <p:attrNameLst>
                                          <p:attrName>ppt_w</p:attrName>
                                        </p:attrNameLst>
                                      </p:cBhvr>
                                      <p:tavLst>
                                        <p:tav tm="0">
                                          <p:val>
                                            <p:fltVal val="0"/>
                                          </p:val>
                                        </p:tav>
                                        <p:tav tm="100000">
                                          <p:val>
                                            <p:strVal val="#ppt_w"/>
                                          </p:val>
                                        </p:tav>
                                      </p:tavLst>
                                    </p:anim>
                                    <p:anim calcmode="lin" valueType="num">
                                      <p:cBhvr>
                                        <p:cTn id="92" dur="500" fill="hold"/>
                                        <p:tgtEl>
                                          <p:spTgt spid="2">
                                            <p:graphicEl>
                                              <a:dgm id="{014199BF-6FDE-44AA-97A9-E90C9F001B98}"/>
                                            </p:graphicEl>
                                          </p:spTgt>
                                        </p:tgtEl>
                                        <p:attrNameLst>
                                          <p:attrName>ppt_h</p:attrName>
                                        </p:attrNameLst>
                                      </p:cBhvr>
                                      <p:tavLst>
                                        <p:tav tm="0">
                                          <p:val>
                                            <p:fltVal val="0"/>
                                          </p:val>
                                        </p:tav>
                                        <p:tav tm="100000">
                                          <p:val>
                                            <p:strVal val="#ppt_h"/>
                                          </p:val>
                                        </p:tav>
                                      </p:tavLst>
                                    </p:anim>
                                    <p:anim calcmode="lin" valueType="num">
                                      <p:cBhvr>
                                        <p:cTn id="93" dur="500" fill="hold"/>
                                        <p:tgtEl>
                                          <p:spTgt spid="2">
                                            <p:graphicEl>
                                              <a:dgm id="{014199BF-6FDE-44AA-97A9-E90C9F001B98}"/>
                                            </p:graphicEl>
                                          </p:spTgt>
                                        </p:tgtEl>
                                        <p:attrNameLst>
                                          <p:attrName>style.rotation</p:attrName>
                                        </p:attrNameLst>
                                      </p:cBhvr>
                                      <p:tavLst>
                                        <p:tav tm="0">
                                          <p:val>
                                            <p:fltVal val="360"/>
                                          </p:val>
                                        </p:tav>
                                        <p:tav tm="100000">
                                          <p:val>
                                            <p:fltVal val="0"/>
                                          </p:val>
                                        </p:tav>
                                      </p:tavLst>
                                    </p:anim>
                                    <p:animEffect transition="in" filter="fade">
                                      <p:cBhvr>
                                        <p:cTn id="94" dur="500"/>
                                        <p:tgtEl>
                                          <p:spTgt spid="2">
                                            <p:graphicEl>
                                              <a:dgm id="{014199BF-6FDE-44AA-97A9-E90C9F001B98}"/>
                                            </p:graphicEl>
                                          </p:spTgt>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15"/>
                                        </p:tgtEl>
                                        <p:attrNameLst>
                                          <p:attrName>style.visibility</p:attrName>
                                        </p:attrNameLst>
                                      </p:cBhvr>
                                      <p:to>
                                        <p:strVal val="visible"/>
                                      </p:to>
                                    </p:set>
                                    <p:anim calcmode="lin" valueType="num">
                                      <p:cBhvr>
                                        <p:cTn id="97" dur="500" fill="hold"/>
                                        <p:tgtEl>
                                          <p:spTgt spid="15"/>
                                        </p:tgtEl>
                                        <p:attrNameLst>
                                          <p:attrName>ppt_w</p:attrName>
                                        </p:attrNameLst>
                                      </p:cBhvr>
                                      <p:tavLst>
                                        <p:tav tm="0">
                                          <p:val>
                                            <p:fltVal val="0"/>
                                          </p:val>
                                        </p:tav>
                                        <p:tav tm="100000">
                                          <p:val>
                                            <p:strVal val="#ppt_w"/>
                                          </p:val>
                                        </p:tav>
                                      </p:tavLst>
                                    </p:anim>
                                    <p:anim calcmode="lin" valueType="num">
                                      <p:cBhvr>
                                        <p:cTn id="98" dur="500" fill="hold"/>
                                        <p:tgtEl>
                                          <p:spTgt spid="15"/>
                                        </p:tgtEl>
                                        <p:attrNameLst>
                                          <p:attrName>ppt_h</p:attrName>
                                        </p:attrNameLst>
                                      </p:cBhvr>
                                      <p:tavLst>
                                        <p:tav tm="0">
                                          <p:val>
                                            <p:fltVal val="0"/>
                                          </p:val>
                                        </p:tav>
                                        <p:tav tm="100000">
                                          <p:val>
                                            <p:strVal val="#ppt_h"/>
                                          </p:val>
                                        </p:tav>
                                      </p:tavLst>
                                    </p:anim>
                                    <p:anim calcmode="lin" valueType="num">
                                      <p:cBhvr>
                                        <p:cTn id="99" dur="500" fill="hold"/>
                                        <p:tgtEl>
                                          <p:spTgt spid="15"/>
                                        </p:tgtEl>
                                        <p:attrNameLst>
                                          <p:attrName>style.rotation</p:attrName>
                                        </p:attrNameLst>
                                      </p:cBhvr>
                                      <p:tavLst>
                                        <p:tav tm="0">
                                          <p:val>
                                            <p:fltVal val="360"/>
                                          </p:val>
                                        </p:tav>
                                        <p:tav tm="100000">
                                          <p:val>
                                            <p:fltVal val="0"/>
                                          </p:val>
                                        </p:tav>
                                      </p:tavLst>
                                    </p:anim>
                                    <p:animEffect transition="in" filter="fade">
                                      <p:cBhvr>
                                        <p:cTn id="100" dur="500"/>
                                        <p:tgtEl>
                                          <p:spTgt spid="15"/>
                                        </p:tgtEl>
                                      </p:cBhvr>
                                    </p:animEffect>
                                  </p:childTnLst>
                                </p:cTn>
                              </p:par>
                              <p:par>
                                <p:cTn id="101" presetID="49" presetClass="entr" presetSubtype="0" decel="100000" fill="hold" grpId="0" nodeType="withEffect">
                                  <p:stCondLst>
                                    <p:cond delay="0"/>
                                  </p:stCondLst>
                                  <p:childTnLst>
                                    <p:set>
                                      <p:cBhvr>
                                        <p:cTn id="102" dur="1" fill="hold">
                                          <p:stCondLst>
                                            <p:cond delay="0"/>
                                          </p:stCondLst>
                                        </p:cTn>
                                        <p:tgtEl>
                                          <p:spTgt spid="14"/>
                                        </p:tgtEl>
                                        <p:attrNameLst>
                                          <p:attrName>style.visibility</p:attrName>
                                        </p:attrNameLst>
                                      </p:cBhvr>
                                      <p:to>
                                        <p:strVal val="visible"/>
                                      </p:to>
                                    </p:set>
                                    <p:anim calcmode="lin" valueType="num">
                                      <p:cBhvr>
                                        <p:cTn id="103" dur="500" fill="hold"/>
                                        <p:tgtEl>
                                          <p:spTgt spid="14"/>
                                        </p:tgtEl>
                                        <p:attrNameLst>
                                          <p:attrName>ppt_w</p:attrName>
                                        </p:attrNameLst>
                                      </p:cBhvr>
                                      <p:tavLst>
                                        <p:tav tm="0">
                                          <p:val>
                                            <p:fltVal val="0"/>
                                          </p:val>
                                        </p:tav>
                                        <p:tav tm="100000">
                                          <p:val>
                                            <p:strVal val="#ppt_w"/>
                                          </p:val>
                                        </p:tav>
                                      </p:tavLst>
                                    </p:anim>
                                    <p:anim calcmode="lin" valueType="num">
                                      <p:cBhvr>
                                        <p:cTn id="104" dur="500" fill="hold"/>
                                        <p:tgtEl>
                                          <p:spTgt spid="14"/>
                                        </p:tgtEl>
                                        <p:attrNameLst>
                                          <p:attrName>ppt_h</p:attrName>
                                        </p:attrNameLst>
                                      </p:cBhvr>
                                      <p:tavLst>
                                        <p:tav tm="0">
                                          <p:val>
                                            <p:fltVal val="0"/>
                                          </p:val>
                                        </p:tav>
                                        <p:tav tm="100000">
                                          <p:val>
                                            <p:strVal val="#ppt_h"/>
                                          </p:val>
                                        </p:tav>
                                      </p:tavLst>
                                    </p:anim>
                                    <p:anim calcmode="lin" valueType="num">
                                      <p:cBhvr>
                                        <p:cTn id="105" dur="500" fill="hold"/>
                                        <p:tgtEl>
                                          <p:spTgt spid="14"/>
                                        </p:tgtEl>
                                        <p:attrNameLst>
                                          <p:attrName>style.rotation</p:attrName>
                                        </p:attrNameLst>
                                      </p:cBhvr>
                                      <p:tavLst>
                                        <p:tav tm="0">
                                          <p:val>
                                            <p:fltVal val="360"/>
                                          </p:val>
                                        </p:tav>
                                        <p:tav tm="100000">
                                          <p:val>
                                            <p:fltVal val="0"/>
                                          </p:val>
                                        </p:tav>
                                      </p:tavLst>
                                    </p:anim>
                                    <p:animEffect transition="in" filter="fade">
                                      <p:cBhvr>
                                        <p:cTn id="106" dur="500"/>
                                        <p:tgtEl>
                                          <p:spTgt spid="14"/>
                                        </p:tgtEl>
                                      </p:cBhvr>
                                    </p:animEffect>
                                  </p:childTnLst>
                                </p:cTn>
                              </p:par>
                            </p:childTnLst>
                          </p:cTn>
                        </p:par>
                      </p:childTnLst>
                    </p:cTn>
                  </p:par>
                  <p:par>
                    <p:cTn id="107" fill="hold">
                      <p:stCondLst>
                        <p:cond delay="indefinite"/>
                      </p:stCondLst>
                      <p:childTnLst>
                        <p:par>
                          <p:cTn id="108" fill="hold">
                            <p:stCondLst>
                              <p:cond delay="0"/>
                            </p:stCondLst>
                            <p:childTnLst>
                              <p:par>
                                <p:cTn id="109" presetID="49" presetClass="entr" presetSubtype="0" decel="100000" fill="hold" grpId="0" nodeType="clickEffect">
                                  <p:stCondLst>
                                    <p:cond delay="0"/>
                                  </p:stCondLst>
                                  <p:childTnLst>
                                    <p:set>
                                      <p:cBhvr>
                                        <p:cTn id="110" dur="1" fill="hold">
                                          <p:stCondLst>
                                            <p:cond delay="0"/>
                                          </p:stCondLst>
                                        </p:cTn>
                                        <p:tgtEl>
                                          <p:spTgt spid="2">
                                            <p:graphicEl>
                                              <a:dgm id="{C6AB6286-A3FE-4354-A6F9-4E877A87D1F4}"/>
                                            </p:graphicEl>
                                          </p:spTgt>
                                        </p:tgtEl>
                                        <p:attrNameLst>
                                          <p:attrName>style.visibility</p:attrName>
                                        </p:attrNameLst>
                                      </p:cBhvr>
                                      <p:to>
                                        <p:strVal val="visible"/>
                                      </p:to>
                                    </p:set>
                                    <p:anim calcmode="lin" valueType="num">
                                      <p:cBhvr>
                                        <p:cTn id="111" dur="500" fill="hold"/>
                                        <p:tgtEl>
                                          <p:spTgt spid="2">
                                            <p:graphicEl>
                                              <a:dgm id="{C6AB6286-A3FE-4354-A6F9-4E877A87D1F4}"/>
                                            </p:graphicEl>
                                          </p:spTgt>
                                        </p:tgtEl>
                                        <p:attrNameLst>
                                          <p:attrName>ppt_w</p:attrName>
                                        </p:attrNameLst>
                                      </p:cBhvr>
                                      <p:tavLst>
                                        <p:tav tm="0">
                                          <p:val>
                                            <p:fltVal val="0"/>
                                          </p:val>
                                        </p:tav>
                                        <p:tav tm="100000">
                                          <p:val>
                                            <p:strVal val="#ppt_w"/>
                                          </p:val>
                                        </p:tav>
                                      </p:tavLst>
                                    </p:anim>
                                    <p:anim calcmode="lin" valueType="num">
                                      <p:cBhvr>
                                        <p:cTn id="112" dur="500" fill="hold"/>
                                        <p:tgtEl>
                                          <p:spTgt spid="2">
                                            <p:graphicEl>
                                              <a:dgm id="{C6AB6286-A3FE-4354-A6F9-4E877A87D1F4}"/>
                                            </p:graphicEl>
                                          </p:spTgt>
                                        </p:tgtEl>
                                        <p:attrNameLst>
                                          <p:attrName>ppt_h</p:attrName>
                                        </p:attrNameLst>
                                      </p:cBhvr>
                                      <p:tavLst>
                                        <p:tav tm="0">
                                          <p:val>
                                            <p:fltVal val="0"/>
                                          </p:val>
                                        </p:tav>
                                        <p:tav tm="100000">
                                          <p:val>
                                            <p:strVal val="#ppt_h"/>
                                          </p:val>
                                        </p:tav>
                                      </p:tavLst>
                                    </p:anim>
                                    <p:anim calcmode="lin" valueType="num">
                                      <p:cBhvr>
                                        <p:cTn id="113" dur="500" fill="hold"/>
                                        <p:tgtEl>
                                          <p:spTgt spid="2">
                                            <p:graphicEl>
                                              <a:dgm id="{C6AB6286-A3FE-4354-A6F9-4E877A87D1F4}"/>
                                            </p:graphicEl>
                                          </p:spTgt>
                                        </p:tgtEl>
                                        <p:attrNameLst>
                                          <p:attrName>style.rotation</p:attrName>
                                        </p:attrNameLst>
                                      </p:cBhvr>
                                      <p:tavLst>
                                        <p:tav tm="0">
                                          <p:val>
                                            <p:fltVal val="360"/>
                                          </p:val>
                                        </p:tav>
                                        <p:tav tm="100000">
                                          <p:val>
                                            <p:fltVal val="0"/>
                                          </p:val>
                                        </p:tav>
                                      </p:tavLst>
                                    </p:anim>
                                    <p:animEffect transition="in" filter="fade">
                                      <p:cBhvr>
                                        <p:cTn id="114" dur="500"/>
                                        <p:tgtEl>
                                          <p:spTgt spid="2">
                                            <p:graphicEl>
                                              <a:dgm id="{C6AB6286-A3FE-4354-A6F9-4E877A87D1F4}"/>
                                            </p:graphicEl>
                                          </p:spTgt>
                                        </p:tgtEl>
                                      </p:cBhvr>
                                    </p:animEffect>
                                  </p:childTnLst>
                                </p:cTn>
                              </p:par>
                              <p:par>
                                <p:cTn id="115" presetID="49" presetClass="entr" presetSubtype="0" decel="100000" fill="hold" grpId="0" nodeType="withEffect">
                                  <p:stCondLst>
                                    <p:cond delay="0"/>
                                  </p:stCondLst>
                                  <p:childTnLst>
                                    <p:set>
                                      <p:cBhvr>
                                        <p:cTn id="116" dur="1" fill="hold">
                                          <p:stCondLst>
                                            <p:cond delay="0"/>
                                          </p:stCondLst>
                                        </p:cTn>
                                        <p:tgtEl>
                                          <p:spTgt spid="17"/>
                                        </p:tgtEl>
                                        <p:attrNameLst>
                                          <p:attrName>style.visibility</p:attrName>
                                        </p:attrNameLst>
                                      </p:cBhvr>
                                      <p:to>
                                        <p:strVal val="visible"/>
                                      </p:to>
                                    </p:set>
                                    <p:anim calcmode="lin" valueType="num">
                                      <p:cBhvr>
                                        <p:cTn id="117" dur="500" fill="hold"/>
                                        <p:tgtEl>
                                          <p:spTgt spid="17"/>
                                        </p:tgtEl>
                                        <p:attrNameLst>
                                          <p:attrName>ppt_w</p:attrName>
                                        </p:attrNameLst>
                                      </p:cBhvr>
                                      <p:tavLst>
                                        <p:tav tm="0">
                                          <p:val>
                                            <p:fltVal val="0"/>
                                          </p:val>
                                        </p:tav>
                                        <p:tav tm="100000">
                                          <p:val>
                                            <p:strVal val="#ppt_w"/>
                                          </p:val>
                                        </p:tav>
                                      </p:tavLst>
                                    </p:anim>
                                    <p:anim calcmode="lin" valueType="num">
                                      <p:cBhvr>
                                        <p:cTn id="118" dur="500" fill="hold"/>
                                        <p:tgtEl>
                                          <p:spTgt spid="17"/>
                                        </p:tgtEl>
                                        <p:attrNameLst>
                                          <p:attrName>ppt_h</p:attrName>
                                        </p:attrNameLst>
                                      </p:cBhvr>
                                      <p:tavLst>
                                        <p:tav tm="0">
                                          <p:val>
                                            <p:fltVal val="0"/>
                                          </p:val>
                                        </p:tav>
                                        <p:tav tm="100000">
                                          <p:val>
                                            <p:strVal val="#ppt_h"/>
                                          </p:val>
                                        </p:tav>
                                      </p:tavLst>
                                    </p:anim>
                                    <p:anim calcmode="lin" valueType="num">
                                      <p:cBhvr>
                                        <p:cTn id="119" dur="500" fill="hold"/>
                                        <p:tgtEl>
                                          <p:spTgt spid="17"/>
                                        </p:tgtEl>
                                        <p:attrNameLst>
                                          <p:attrName>style.rotation</p:attrName>
                                        </p:attrNameLst>
                                      </p:cBhvr>
                                      <p:tavLst>
                                        <p:tav tm="0">
                                          <p:val>
                                            <p:fltVal val="360"/>
                                          </p:val>
                                        </p:tav>
                                        <p:tav tm="100000">
                                          <p:val>
                                            <p:fltVal val="0"/>
                                          </p:val>
                                        </p:tav>
                                      </p:tavLst>
                                    </p:anim>
                                    <p:animEffect transition="in" filter="fade">
                                      <p:cBhvr>
                                        <p:cTn id="120" dur="500"/>
                                        <p:tgtEl>
                                          <p:spTgt spid="17"/>
                                        </p:tgtEl>
                                      </p:cBhvr>
                                    </p:animEffect>
                                  </p:childTnLst>
                                </p:cTn>
                              </p:par>
                              <p:par>
                                <p:cTn id="121" presetID="49" presetClass="entr" presetSubtype="0" decel="100000" fill="hold" grpId="0" nodeType="with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500" fill="hold"/>
                                        <p:tgtEl>
                                          <p:spTgt spid="16"/>
                                        </p:tgtEl>
                                        <p:attrNameLst>
                                          <p:attrName>ppt_w</p:attrName>
                                        </p:attrNameLst>
                                      </p:cBhvr>
                                      <p:tavLst>
                                        <p:tav tm="0">
                                          <p:val>
                                            <p:fltVal val="0"/>
                                          </p:val>
                                        </p:tav>
                                        <p:tav tm="100000">
                                          <p:val>
                                            <p:strVal val="#ppt_w"/>
                                          </p:val>
                                        </p:tav>
                                      </p:tavLst>
                                    </p:anim>
                                    <p:anim calcmode="lin" valueType="num">
                                      <p:cBhvr>
                                        <p:cTn id="124" dur="500" fill="hold"/>
                                        <p:tgtEl>
                                          <p:spTgt spid="16"/>
                                        </p:tgtEl>
                                        <p:attrNameLst>
                                          <p:attrName>ppt_h</p:attrName>
                                        </p:attrNameLst>
                                      </p:cBhvr>
                                      <p:tavLst>
                                        <p:tav tm="0">
                                          <p:val>
                                            <p:fltVal val="0"/>
                                          </p:val>
                                        </p:tav>
                                        <p:tav tm="100000">
                                          <p:val>
                                            <p:strVal val="#ppt_h"/>
                                          </p:val>
                                        </p:tav>
                                      </p:tavLst>
                                    </p:anim>
                                    <p:anim calcmode="lin" valueType="num">
                                      <p:cBhvr>
                                        <p:cTn id="125" dur="500" fill="hold"/>
                                        <p:tgtEl>
                                          <p:spTgt spid="16"/>
                                        </p:tgtEl>
                                        <p:attrNameLst>
                                          <p:attrName>style.rotation</p:attrName>
                                        </p:attrNameLst>
                                      </p:cBhvr>
                                      <p:tavLst>
                                        <p:tav tm="0">
                                          <p:val>
                                            <p:fltVal val="360"/>
                                          </p:val>
                                        </p:tav>
                                        <p:tav tm="100000">
                                          <p:val>
                                            <p:fltVal val="0"/>
                                          </p:val>
                                        </p:tav>
                                      </p:tavLst>
                                    </p:anim>
                                    <p:animEffect transition="in" filter="fade">
                                      <p:cBhvr>
                                        <p:cTn id="126" dur="500"/>
                                        <p:tgtEl>
                                          <p:spTgt spid="16"/>
                                        </p:tgtEl>
                                      </p:cBhvr>
                                    </p:animEffect>
                                  </p:childTnLst>
                                </p:cTn>
                              </p:par>
                            </p:childTnLst>
                          </p:cTn>
                        </p:par>
                      </p:childTnLst>
                    </p:cTn>
                  </p:par>
                  <p:par>
                    <p:cTn id="127" fill="hold">
                      <p:stCondLst>
                        <p:cond delay="indefinite"/>
                      </p:stCondLst>
                      <p:childTnLst>
                        <p:par>
                          <p:cTn id="128" fill="hold">
                            <p:stCondLst>
                              <p:cond delay="0"/>
                            </p:stCondLst>
                            <p:childTnLst>
                              <p:par>
                                <p:cTn id="129" presetID="49" presetClass="entr" presetSubtype="0" decel="100000" fill="hold" grpId="0" nodeType="clickEffect">
                                  <p:stCondLst>
                                    <p:cond delay="0"/>
                                  </p:stCondLst>
                                  <p:childTnLst>
                                    <p:set>
                                      <p:cBhvr>
                                        <p:cTn id="130" dur="1" fill="hold">
                                          <p:stCondLst>
                                            <p:cond delay="0"/>
                                          </p:stCondLst>
                                        </p:cTn>
                                        <p:tgtEl>
                                          <p:spTgt spid="2">
                                            <p:graphicEl>
                                              <a:dgm id="{C3FA82F2-280A-4289-9BB4-7240EEF6ADDA}"/>
                                            </p:graphicEl>
                                          </p:spTgt>
                                        </p:tgtEl>
                                        <p:attrNameLst>
                                          <p:attrName>style.visibility</p:attrName>
                                        </p:attrNameLst>
                                      </p:cBhvr>
                                      <p:to>
                                        <p:strVal val="visible"/>
                                      </p:to>
                                    </p:set>
                                    <p:anim calcmode="lin" valueType="num">
                                      <p:cBhvr>
                                        <p:cTn id="131" dur="500" fill="hold"/>
                                        <p:tgtEl>
                                          <p:spTgt spid="2">
                                            <p:graphicEl>
                                              <a:dgm id="{C3FA82F2-280A-4289-9BB4-7240EEF6ADDA}"/>
                                            </p:graphicEl>
                                          </p:spTgt>
                                        </p:tgtEl>
                                        <p:attrNameLst>
                                          <p:attrName>ppt_w</p:attrName>
                                        </p:attrNameLst>
                                      </p:cBhvr>
                                      <p:tavLst>
                                        <p:tav tm="0">
                                          <p:val>
                                            <p:fltVal val="0"/>
                                          </p:val>
                                        </p:tav>
                                        <p:tav tm="100000">
                                          <p:val>
                                            <p:strVal val="#ppt_w"/>
                                          </p:val>
                                        </p:tav>
                                      </p:tavLst>
                                    </p:anim>
                                    <p:anim calcmode="lin" valueType="num">
                                      <p:cBhvr>
                                        <p:cTn id="132" dur="500" fill="hold"/>
                                        <p:tgtEl>
                                          <p:spTgt spid="2">
                                            <p:graphicEl>
                                              <a:dgm id="{C3FA82F2-280A-4289-9BB4-7240EEF6ADDA}"/>
                                            </p:graphicEl>
                                          </p:spTgt>
                                        </p:tgtEl>
                                        <p:attrNameLst>
                                          <p:attrName>ppt_h</p:attrName>
                                        </p:attrNameLst>
                                      </p:cBhvr>
                                      <p:tavLst>
                                        <p:tav tm="0">
                                          <p:val>
                                            <p:fltVal val="0"/>
                                          </p:val>
                                        </p:tav>
                                        <p:tav tm="100000">
                                          <p:val>
                                            <p:strVal val="#ppt_h"/>
                                          </p:val>
                                        </p:tav>
                                      </p:tavLst>
                                    </p:anim>
                                    <p:anim calcmode="lin" valueType="num">
                                      <p:cBhvr>
                                        <p:cTn id="133" dur="500" fill="hold"/>
                                        <p:tgtEl>
                                          <p:spTgt spid="2">
                                            <p:graphicEl>
                                              <a:dgm id="{C3FA82F2-280A-4289-9BB4-7240EEF6ADDA}"/>
                                            </p:graphicEl>
                                          </p:spTgt>
                                        </p:tgtEl>
                                        <p:attrNameLst>
                                          <p:attrName>style.rotation</p:attrName>
                                        </p:attrNameLst>
                                      </p:cBhvr>
                                      <p:tavLst>
                                        <p:tav tm="0">
                                          <p:val>
                                            <p:fltVal val="360"/>
                                          </p:val>
                                        </p:tav>
                                        <p:tav tm="100000">
                                          <p:val>
                                            <p:fltVal val="0"/>
                                          </p:val>
                                        </p:tav>
                                      </p:tavLst>
                                    </p:anim>
                                    <p:animEffect transition="in" filter="fade">
                                      <p:cBhvr>
                                        <p:cTn id="134" dur="500"/>
                                        <p:tgtEl>
                                          <p:spTgt spid="2">
                                            <p:graphicEl>
                                              <a:dgm id="{C3FA82F2-280A-4289-9BB4-7240EEF6ADDA}"/>
                                            </p:graphicEl>
                                          </p:spTgt>
                                        </p:tgtEl>
                                      </p:cBhvr>
                                    </p:animEffect>
                                  </p:childTnLst>
                                </p:cTn>
                              </p:par>
                              <p:par>
                                <p:cTn id="135" presetID="49" presetClass="entr" presetSubtype="0" decel="100000" fill="hold" grpId="0" nodeType="withEffect">
                                  <p:stCondLst>
                                    <p:cond delay="0"/>
                                  </p:stCondLst>
                                  <p:childTnLst>
                                    <p:set>
                                      <p:cBhvr>
                                        <p:cTn id="136" dur="1" fill="hold">
                                          <p:stCondLst>
                                            <p:cond delay="0"/>
                                          </p:stCondLst>
                                        </p:cTn>
                                        <p:tgtEl>
                                          <p:spTgt spid="19"/>
                                        </p:tgtEl>
                                        <p:attrNameLst>
                                          <p:attrName>style.visibility</p:attrName>
                                        </p:attrNameLst>
                                      </p:cBhvr>
                                      <p:to>
                                        <p:strVal val="visible"/>
                                      </p:to>
                                    </p:set>
                                    <p:anim calcmode="lin" valueType="num">
                                      <p:cBhvr>
                                        <p:cTn id="137" dur="500" fill="hold"/>
                                        <p:tgtEl>
                                          <p:spTgt spid="19"/>
                                        </p:tgtEl>
                                        <p:attrNameLst>
                                          <p:attrName>ppt_w</p:attrName>
                                        </p:attrNameLst>
                                      </p:cBhvr>
                                      <p:tavLst>
                                        <p:tav tm="0">
                                          <p:val>
                                            <p:fltVal val="0"/>
                                          </p:val>
                                        </p:tav>
                                        <p:tav tm="100000">
                                          <p:val>
                                            <p:strVal val="#ppt_w"/>
                                          </p:val>
                                        </p:tav>
                                      </p:tavLst>
                                    </p:anim>
                                    <p:anim calcmode="lin" valueType="num">
                                      <p:cBhvr>
                                        <p:cTn id="138" dur="500" fill="hold"/>
                                        <p:tgtEl>
                                          <p:spTgt spid="19"/>
                                        </p:tgtEl>
                                        <p:attrNameLst>
                                          <p:attrName>ppt_h</p:attrName>
                                        </p:attrNameLst>
                                      </p:cBhvr>
                                      <p:tavLst>
                                        <p:tav tm="0">
                                          <p:val>
                                            <p:fltVal val="0"/>
                                          </p:val>
                                        </p:tav>
                                        <p:tav tm="100000">
                                          <p:val>
                                            <p:strVal val="#ppt_h"/>
                                          </p:val>
                                        </p:tav>
                                      </p:tavLst>
                                    </p:anim>
                                    <p:anim calcmode="lin" valueType="num">
                                      <p:cBhvr>
                                        <p:cTn id="139" dur="500" fill="hold"/>
                                        <p:tgtEl>
                                          <p:spTgt spid="19"/>
                                        </p:tgtEl>
                                        <p:attrNameLst>
                                          <p:attrName>style.rotation</p:attrName>
                                        </p:attrNameLst>
                                      </p:cBhvr>
                                      <p:tavLst>
                                        <p:tav tm="0">
                                          <p:val>
                                            <p:fltVal val="360"/>
                                          </p:val>
                                        </p:tav>
                                        <p:tav tm="100000">
                                          <p:val>
                                            <p:fltVal val="0"/>
                                          </p:val>
                                        </p:tav>
                                      </p:tavLst>
                                    </p:anim>
                                    <p:animEffect transition="in" filter="fade">
                                      <p:cBhvr>
                                        <p:cTn id="140" dur="500"/>
                                        <p:tgtEl>
                                          <p:spTgt spid="19"/>
                                        </p:tgtEl>
                                      </p:cBhvr>
                                    </p:animEffect>
                                  </p:childTnLst>
                                </p:cTn>
                              </p:par>
                              <p:par>
                                <p:cTn id="141" presetID="49" presetClass="entr" presetSubtype="0" decel="100000" fill="hold" grpId="0" nodeType="withEffect">
                                  <p:stCondLst>
                                    <p:cond delay="0"/>
                                  </p:stCondLst>
                                  <p:childTnLst>
                                    <p:set>
                                      <p:cBhvr>
                                        <p:cTn id="142" dur="1" fill="hold">
                                          <p:stCondLst>
                                            <p:cond delay="0"/>
                                          </p:stCondLst>
                                        </p:cTn>
                                        <p:tgtEl>
                                          <p:spTgt spid="18"/>
                                        </p:tgtEl>
                                        <p:attrNameLst>
                                          <p:attrName>style.visibility</p:attrName>
                                        </p:attrNameLst>
                                      </p:cBhvr>
                                      <p:to>
                                        <p:strVal val="visible"/>
                                      </p:to>
                                    </p:set>
                                    <p:anim calcmode="lin" valueType="num">
                                      <p:cBhvr>
                                        <p:cTn id="143" dur="500" fill="hold"/>
                                        <p:tgtEl>
                                          <p:spTgt spid="18"/>
                                        </p:tgtEl>
                                        <p:attrNameLst>
                                          <p:attrName>ppt_w</p:attrName>
                                        </p:attrNameLst>
                                      </p:cBhvr>
                                      <p:tavLst>
                                        <p:tav tm="0">
                                          <p:val>
                                            <p:fltVal val="0"/>
                                          </p:val>
                                        </p:tav>
                                        <p:tav tm="100000">
                                          <p:val>
                                            <p:strVal val="#ppt_w"/>
                                          </p:val>
                                        </p:tav>
                                      </p:tavLst>
                                    </p:anim>
                                    <p:anim calcmode="lin" valueType="num">
                                      <p:cBhvr>
                                        <p:cTn id="144" dur="500" fill="hold"/>
                                        <p:tgtEl>
                                          <p:spTgt spid="18"/>
                                        </p:tgtEl>
                                        <p:attrNameLst>
                                          <p:attrName>ppt_h</p:attrName>
                                        </p:attrNameLst>
                                      </p:cBhvr>
                                      <p:tavLst>
                                        <p:tav tm="0">
                                          <p:val>
                                            <p:fltVal val="0"/>
                                          </p:val>
                                        </p:tav>
                                        <p:tav tm="100000">
                                          <p:val>
                                            <p:strVal val="#ppt_h"/>
                                          </p:val>
                                        </p:tav>
                                      </p:tavLst>
                                    </p:anim>
                                    <p:anim calcmode="lin" valueType="num">
                                      <p:cBhvr>
                                        <p:cTn id="145" dur="500" fill="hold"/>
                                        <p:tgtEl>
                                          <p:spTgt spid="18"/>
                                        </p:tgtEl>
                                        <p:attrNameLst>
                                          <p:attrName>style.rotation</p:attrName>
                                        </p:attrNameLst>
                                      </p:cBhvr>
                                      <p:tavLst>
                                        <p:tav tm="0">
                                          <p:val>
                                            <p:fltVal val="360"/>
                                          </p:val>
                                        </p:tav>
                                        <p:tav tm="100000">
                                          <p:val>
                                            <p:fltVal val="0"/>
                                          </p:val>
                                        </p:tav>
                                      </p:tavLst>
                                    </p:anim>
                                    <p:animEffect transition="in" filter="fade">
                                      <p:cBhvr>
                                        <p:cTn id="146" dur="500"/>
                                        <p:tgtEl>
                                          <p:spTgt spid="18"/>
                                        </p:tgtEl>
                                      </p:cBhvr>
                                    </p:animEffect>
                                  </p:childTnLst>
                                </p:cTn>
                              </p:par>
                            </p:childTnLst>
                          </p:cTn>
                        </p:par>
                      </p:childTnLst>
                    </p:cTn>
                  </p:par>
                  <p:par>
                    <p:cTn id="147" fill="hold">
                      <p:stCondLst>
                        <p:cond delay="indefinite"/>
                      </p:stCondLst>
                      <p:childTnLst>
                        <p:par>
                          <p:cTn id="148" fill="hold">
                            <p:stCondLst>
                              <p:cond delay="0"/>
                            </p:stCondLst>
                            <p:childTnLst>
                              <p:par>
                                <p:cTn id="149" presetID="49" presetClass="entr" presetSubtype="0" decel="100000" fill="hold" grpId="0" nodeType="clickEffect">
                                  <p:stCondLst>
                                    <p:cond delay="0"/>
                                  </p:stCondLst>
                                  <p:childTnLst>
                                    <p:set>
                                      <p:cBhvr>
                                        <p:cTn id="150" dur="1" fill="hold">
                                          <p:stCondLst>
                                            <p:cond delay="0"/>
                                          </p:stCondLst>
                                        </p:cTn>
                                        <p:tgtEl>
                                          <p:spTgt spid="2">
                                            <p:graphicEl>
                                              <a:dgm id="{31091E27-B199-44D9-8D0B-E63F34B8D794}"/>
                                            </p:graphicEl>
                                          </p:spTgt>
                                        </p:tgtEl>
                                        <p:attrNameLst>
                                          <p:attrName>style.visibility</p:attrName>
                                        </p:attrNameLst>
                                      </p:cBhvr>
                                      <p:to>
                                        <p:strVal val="visible"/>
                                      </p:to>
                                    </p:set>
                                    <p:anim calcmode="lin" valueType="num">
                                      <p:cBhvr>
                                        <p:cTn id="151" dur="500" fill="hold"/>
                                        <p:tgtEl>
                                          <p:spTgt spid="2">
                                            <p:graphicEl>
                                              <a:dgm id="{31091E27-B199-44D9-8D0B-E63F34B8D794}"/>
                                            </p:graphicEl>
                                          </p:spTgt>
                                        </p:tgtEl>
                                        <p:attrNameLst>
                                          <p:attrName>ppt_w</p:attrName>
                                        </p:attrNameLst>
                                      </p:cBhvr>
                                      <p:tavLst>
                                        <p:tav tm="0">
                                          <p:val>
                                            <p:fltVal val="0"/>
                                          </p:val>
                                        </p:tav>
                                        <p:tav tm="100000">
                                          <p:val>
                                            <p:strVal val="#ppt_w"/>
                                          </p:val>
                                        </p:tav>
                                      </p:tavLst>
                                    </p:anim>
                                    <p:anim calcmode="lin" valueType="num">
                                      <p:cBhvr>
                                        <p:cTn id="152" dur="500" fill="hold"/>
                                        <p:tgtEl>
                                          <p:spTgt spid="2">
                                            <p:graphicEl>
                                              <a:dgm id="{31091E27-B199-44D9-8D0B-E63F34B8D794}"/>
                                            </p:graphicEl>
                                          </p:spTgt>
                                        </p:tgtEl>
                                        <p:attrNameLst>
                                          <p:attrName>ppt_h</p:attrName>
                                        </p:attrNameLst>
                                      </p:cBhvr>
                                      <p:tavLst>
                                        <p:tav tm="0">
                                          <p:val>
                                            <p:fltVal val="0"/>
                                          </p:val>
                                        </p:tav>
                                        <p:tav tm="100000">
                                          <p:val>
                                            <p:strVal val="#ppt_h"/>
                                          </p:val>
                                        </p:tav>
                                      </p:tavLst>
                                    </p:anim>
                                    <p:anim calcmode="lin" valueType="num">
                                      <p:cBhvr>
                                        <p:cTn id="153" dur="500" fill="hold"/>
                                        <p:tgtEl>
                                          <p:spTgt spid="2">
                                            <p:graphicEl>
                                              <a:dgm id="{31091E27-B199-44D9-8D0B-E63F34B8D794}"/>
                                            </p:graphicEl>
                                          </p:spTgt>
                                        </p:tgtEl>
                                        <p:attrNameLst>
                                          <p:attrName>style.rotation</p:attrName>
                                        </p:attrNameLst>
                                      </p:cBhvr>
                                      <p:tavLst>
                                        <p:tav tm="0">
                                          <p:val>
                                            <p:fltVal val="360"/>
                                          </p:val>
                                        </p:tav>
                                        <p:tav tm="100000">
                                          <p:val>
                                            <p:fltVal val="0"/>
                                          </p:val>
                                        </p:tav>
                                      </p:tavLst>
                                    </p:anim>
                                    <p:animEffect transition="in" filter="fade">
                                      <p:cBhvr>
                                        <p:cTn id="154" dur="500"/>
                                        <p:tgtEl>
                                          <p:spTgt spid="2">
                                            <p:graphicEl>
                                              <a:dgm id="{31091E27-B199-44D9-8D0B-E63F34B8D794}"/>
                                            </p:graphicEl>
                                          </p:spTgt>
                                        </p:tgtEl>
                                      </p:cBhvr>
                                    </p:animEffect>
                                  </p:childTnLst>
                                </p:cTn>
                              </p:par>
                              <p:par>
                                <p:cTn id="155" presetID="49" presetClass="entr" presetSubtype="0" decel="100000" fill="hold" grpId="0" nodeType="withEffect">
                                  <p:stCondLst>
                                    <p:cond delay="0"/>
                                  </p:stCondLst>
                                  <p:childTnLst>
                                    <p:set>
                                      <p:cBhvr>
                                        <p:cTn id="156" dur="1" fill="hold">
                                          <p:stCondLst>
                                            <p:cond delay="0"/>
                                          </p:stCondLst>
                                        </p:cTn>
                                        <p:tgtEl>
                                          <p:spTgt spid="21"/>
                                        </p:tgtEl>
                                        <p:attrNameLst>
                                          <p:attrName>style.visibility</p:attrName>
                                        </p:attrNameLst>
                                      </p:cBhvr>
                                      <p:to>
                                        <p:strVal val="visible"/>
                                      </p:to>
                                    </p:set>
                                    <p:anim calcmode="lin" valueType="num">
                                      <p:cBhvr>
                                        <p:cTn id="157" dur="500" fill="hold"/>
                                        <p:tgtEl>
                                          <p:spTgt spid="21"/>
                                        </p:tgtEl>
                                        <p:attrNameLst>
                                          <p:attrName>ppt_w</p:attrName>
                                        </p:attrNameLst>
                                      </p:cBhvr>
                                      <p:tavLst>
                                        <p:tav tm="0">
                                          <p:val>
                                            <p:fltVal val="0"/>
                                          </p:val>
                                        </p:tav>
                                        <p:tav tm="100000">
                                          <p:val>
                                            <p:strVal val="#ppt_w"/>
                                          </p:val>
                                        </p:tav>
                                      </p:tavLst>
                                    </p:anim>
                                    <p:anim calcmode="lin" valueType="num">
                                      <p:cBhvr>
                                        <p:cTn id="158" dur="500" fill="hold"/>
                                        <p:tgtEl>
                                          <p:spTgt spid="21"/>
                                        </p:tgtEl>
                                        <p:attrNameLst>
                                          <p:attrName>ppt_h</p:attrName>
                                        </p:attrNameLst>
                                      </p:cBhvr>
                                      <p:tavLst>
                                        <p:tav tm="0">
                                          <p:val>
                                            <p:fltVal val="0"/>
                                          </p:val>
                                        </p:tav>
                                        <p:tav tm="100000">
                                          <p:val>
                                            <p:strVal val="#ppt_h"/>
                                          </p:val>
                                        </p:tav>
                                      </p:tavLst>
                                    </p:anim>
                                    <p:anim calcmode="lin" valueType="num">
                                      <p:cBhvr>
                                        <p:cTn id="159" dur="500" fill="hold"/>
                                        <p:tgtEl>
                                          <p:spTgt spid="21"/>
                                        </p:tgtEl>
                                        <p:attrNameLst>
                                          <p:attrName>style.rotation</p:attrName>
                                        </p:attrNameLst>
                                      </p:cBhvr>
                                      <p:tavLst>
                                        <p:tav tm="0">
                                          <p:val>
                                            <p:fltVal val="360"/>
                                          </p:val>
                                        </p:tav>
                                        <p:tav tm="100000">
                                          <p:val>
                                            <p:fltVal val="0"/>
                                          </p:val>
                                        </p:tav>
                                      </p:tavLst>
                                    </p:anim>
                                    <p:animEffect transition="in" filter="fade">
                                      <p:cBhvr>
                                        <p:cTn id="160" dur="500"/>
                                        <p:tgtEl>
                                          <p:spTgt spid="21"/>
                                        </p:tgtEl>
                                      </p:cBhvr>
                                    </p:animEffect>
                                  </p:childTnLst>
                                </p:cTn>
                              </p:par>
                              <p:par>
                                <p:cTn id="161" presetID="49" presetClass="entr" presetSubtype="0" decel="10000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500" fill="hold"/>
                                        <p:tgtEl>
                                          <p:spTgt spid="20"/>
                                        </p:tgtEl>
                                        <p:attrNameLst>
                                          <p:attrName>ppt_w</p:attrName>
                                        </p:attrNameLst>
                                      </p:cBhvr>
                                      <p:tavLst>
                                        <p:tav tm="0">
                                          <p:val>
                                            <p:fltVal val="0"/>
                                          </p:val>
                                        </p:tav>
                                        <p:tav tm="100000">
                                          <p:val>
                                            <p:strVal val="#ppt_w"/>
                                          </p:val>
                                        </p:tav>
                                      </p:tavLst>
                                    </p:anim>
                                    <p:anim calcmode="lin" valueType="num">
                                      <p:cBhvr>
                                        <p:cTn id="164" dur="500" fill="hold"/>
                                        <p:tgtEl>
                                          <p:spTgt spid="20"/>
                                        </p:tgtEl>
                                        <p:attrNameLst>
                                          <p:attrName>ppt_h</p:attrName>
                                        </p:attrNameLst>
                                      </p:cBhvr>
                                      <p:tavLst>
                                        <p:tav tm="0">
                                          <p:val>
                                            <p:fltVal val="0"/>
                                          </p:val>
                                        </p:tav>
                                        <p:tav tm="100000">
                                          <p:val>
                                            <p:strVal val="#ppt_h"/>
                                          </p:val>
                                        </p:tav>
                                      </p:tavLst>
                                    </p:anim>
                                    <p:anim calcmode="lin" valueType="num">
                                      <p:cBhvr>
                                        <p:cTn id="165" dur="500" fill="hold"/>
                                        <p:tgtEl>
                                          <p:spTgt spid="20"/>
                                        </p:tgtEl>
                                        <p:attrNameLst>
                                          <p:attrName>style.rotation</p:attrName>
                                        </p:attrNameLst>
                                      </p:cBhvr>
                                      <p:tavLst>
                                        <p:tav tm="0">
                                          <p:val>
                                            <p:fltVal val="360"/>
                                          </p:val>
                                        </p:tav>
                                        <p:tav tm="100000">
                                          <p:val>
                                            <p:fltVal val="0"/>
                                          </p:val>
                                        </p:tav>
                                      </p:tavLst>
                                    </p:anim>
                                    <p:animEffect transition="in" filter="fade">
                                      <p:cBhvr>
                                        <p:cTn id="166" dur="500"/>
                                        <p:tgtEl>
                                          <p:spTgt spid="20"/>
                                        </p:tgtEl>
                                      </p:cBhvr>
                                    </p:animEffect>
                                  </p:childTnLst>
                                </p:cTn>
                              </p:par>
                            </p:childTnLst>
                          </p:cTn>
                        </p:par>
                      </p:childTnLst>
                    </p:cTn>
                  </p:par>
                  <p:par>
                    <p:cTn id="167" fill="hold">
                      <p:stCondLst>
                        <p:cond delay="indefinite"/>
                      </p:stCondLst>
                      <p:childTnLst>
                        <p:par>
                          <p:cTn id="168" fill="hold">
                            <p:stCondLst>
                              <p:cond delay="0"/>
                            </p:stCondLst>
                            <p:childTnLst>
                              <p:par>
                                <p:cTn id="169" presetID="37" presetClass="entr" presetSubtype="0" fill="hold" nodeType="clickEffect">
                                  <p:stCondLst>
                                    <p:cond delay="0"/>
                                  </p:stCondLst>
                                  <p:childTnLst>
                                    <p:set>
                                      <p:cBhvr>
                                        <p:cTn id="170" dur="1" fill="hold">
                                          <p:stCondLst>
                                            <p:cond delay="0"/>
                                          </p:stCondLst>
                                        </p:cTn>
                                        <p:tgtEl>
                                          <p:spTgt spid="30"/>
                                        </p:tgtEl>
                                        <p:attrNameLst>
                                          <p:attrName>style.visibility</p:attrName>
                                        </p:attrNameLst>
                                      </p:cBhvr>
                                      <p:to>
                                        <p:strVal val="visible"/>
                                      </p:to>
                                    </p:set>
                                    <p:animEffect transition="in" filter="fade">
                                      <p:cBhvr>
                                        <p:cTn id="171" dur="1000"/>
                                        <p:tgtEl>
                                          <p:spTgt spid="30"/>
                                        </p:tgtEl>
                                      </p:cBhvr>
                                    </p:animEffect>
                                    <p:anim calcmode="lin" valueType="num">
                                      <p:cBhvr>
                                        <p:cTn id="172" dur="1000" fill="hold"/>
                                        <p:tgtEl>
                                          <p:spTgt spid="30"/>
                                        </p:tgtEl>
                                        <p:attrNameLst>
                                          <p:attrName>ppt_x</p:attrName>
                                        </p:attrNameLst>
                                      </p:cBhvr>
                                      <p:tavLst>
                                        <p:tav tm="0">
                                          <p:val>
                                            <p:strVal val="#ppt_x"/>
                                          </p:val>
                                        </p:tav>
                                        <p:tav tm="100000">
                                          <p:val>
                                            <p:strVal val="#ppt_x"/>
                                          </p:val>
                                        </p:tav>
                                      </p:tavLst>
                                    </p:anim>
                                    <p:anim calcmode="lin" valueType="num">
                                      <p:cBhvr>
                                        <p:cTn id="173" dur="900" decel="100000" fill="hold"/>
                                        <p:tgtEl>
                                          <p:spTgt spid="30"/>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175" presetID="37" presetClass="entr" presetSubtype="0" fill="hold" nodeType="withEffect">
                                  <p:stCondLst>
                                    <p:cond delay="0"/>
                                  </p:stCondLst>
                                  <p:childTnLst>
                                    <p:set>
                                      <p:cBhvr>
                                        <p:cTn id="176" dur="1" fill="hold">
                                          <p:stCondLst>
                                            <p:cond delay="0"/>
                                          </p:stCondLst>
                                        </p:cTn>
                                        <p:tgtEl>
                                          <p:spTgt spid="36"/>
                                        </p:tgtEl>
                                        <p:attrNameLst>
                                          <p:attrName>style.visibility</p:attrName>
                                        </p:attrNameLst>
                                      </p:cBhvr>
                                      <p:to>
                                        <p:strVal val="visible"/>
                                      </p:to>
                                    </p:set>
                                    <p:animEffect transition="in" filter="fade">
                                      <p:cBhvr>
                                        <p:cTn id="177" dur="1000"/>
                                        <p:tgtEl>
                                          <p:spTgt spid="36"/>
                                        </p:tgtEl>
                                      </p:cBhvr>
                                    </p:animEffect>
                                    <p:anim calcmode="lin" valueType="num">
                                      <p:cBhvr>
                                        <p:cTn id="178" dur="1000" fill="hold"/>
                                        <p:tgtEl>
                                          <p:spTgt spid="36"/>
                                        </p:tgtEl>
                                        <p:attrNameLst>
                                          <p:attrName>ppt_x</p:attrName>
                                        </p:attrNameLst>
                                      </p:cBhvr>
                                      <p:tavLst>
                                        <p:tav tm="0">
                                          <p:val>
                                            <p:strVal val="#ppt_x"/>
                                          </p:val>
                                        </p:tav>
                                        <p:tav tm="100000">
                                          <p:val>
                                            <p:strVal val="#ppt_x"/>
                                          </p:val>
                                        </p:tav>
                                      </p:tavLst>
                                    </p:anim>
                                    <p:anim calcmode="lin" valueType="num">
                                      <p:cBhvr>
                                        <p:cTn id="179" dur="900" decel="100000" fill="hold"/>
                                        <p:tgtEl>
                                          <p:spTgt spid="36"/>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26"/>
                                        </p:tgtEl>
                                        <p:attrNameLst>
                                          <p:attrName>style.visibility</p:attrName>
                                        </p:attrNameLst>
                                      </p:cBhvr>
                                      <p:to>
                                        <p:strVal val="visible"/>
                                      </p:to>
                                    </p:set>
                                    <p:animEffect transition="in" filter="fade">
                                      <p:cBhvr>
                                        <p:cTn id="183" dur="1000"/>
                                        <p:tgtEl>
                                          <p:spTgt spid="26"/>
                                        </p:tgtEl>
                                      </p:cBhvr>
                                    </p:animEffect>
                                    <p:anim calcmode="lin" valueType="num">
                                      <p:cBhvr>
                                        <p:cTn id="184" dur="1000" fill="hold"/>
                                        <p:tgtEl>
                                          <p:spTgt spid="26"/>
                                        </p:tgtEl>
                                        <p:attrNameLst>
                                          <p:attrName>ppt_x</p:attrName>
                                        </p:attrNameLst>
                                      </p:cBhvr>
                                      <p:tavLst>
                                        <p:tav tm="0">
                                          <p:val>
                                            <p:strVal val="#ppt_x"/>
                                          </p:val>
                                        </p:tav>
                                        <p:tav tm="100000">
                                          <p:val>
                                            <p:strVal val="#ppt_x"/>
                                          </p:val>
                                        </p:tav>
                                      </p:tavLst>
                                    </p:anim>
                                    <p:anim calcmode="lin" valueType="num">
                                      <p:cBhvr>
                                        <p:cTn id="185" dur="900" decel="100000" fill="hold"/>
                                        <p:tgtEl>
                                          <p:spTgt spid="26"/>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schemeClr val="accent2">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 xmlns:a16="http://schemas.microsoft.com/office/drawing/2014/main" id="{AC3436FD-8243-B72C-C93D-9878B3F09D7C}"/>
              </a:ext>
            </a:extLst>
          </p:cNvPr>
          <p:cNvSpPr txBox="1"/>
          <p:nvPr/>
        </p:nvSpPr>
        <p:spPr>
          <a:xfrm>
            <a:off x="2030278" y="1133475"/>
            <a:ext cx="10075997" cy="5693866"/>
          </a:xfrm>
          <a:prstGeom prst="rect">
            <a:avLst/>
          </a:prstGeom>
          <a:noFill/>
        </p:spPr>
        <p:txBody>
          <a:bodyPr wrap="square">
            <a:spAutoFit/>
          </a:bodyPr>
          <a:lstStyle/>
          <a:p>
            <a:pPr>
              <a:spcBef>
                <a:spcPts val="600"/>
              </a:spcBef>
            </a:pPr>
            <a:r>
              <a:rPr lang="pl-PL" sz="2600" b="1" dirty="0" smtClean="0">
                <a:latin typeface="Constantia" panose="02030602050306030303" pitchFamily="18" charset="0"/>
              </a:rPr>
              <a:t>„Jozue </a:t>
            </a:r>
            <a:r>
              <a:rPr lang="pl-PL" sz="2600" b="1" dirty="0" smtClean="0">
                <a:latin typeface="Constantia" panose="02030602050306030303" pitchFamily="18" charset="0"/>
              </a:rPr>
              <a:t>był teraz uznanym przywódcą Izraela. Znany był przede wszystkim jako wojownik, a jego talenty i cnoty były szczególnie cenne na tym etapie historii jego ludu. Odważny, zdecydowany i wytrwały, szybki, nieprzekupny, nie dbający o własne interesy w trosce o tych, którzy zostali mu powierzeni, a przede wszystkim zainspirowany żywą wiarą w Boga — taka była postać człowieka wybranego przez Boga do poprowadzenia armii Izraela podczas wkraczania do Ziemi Obiecanej. Podczas pobytu na pustyni pełnił funkcję pierwszego ministra Mojżesza, a dzięki swojej cichej, skromnej wierności, niezachwianej postawie, gdy inni się wahali, i stanowczości w utrzymywaniu prawdy w obliczu niebezpieczeństwa, udowodnił, że nadaje się do zastąpienia Mojżesza, jeszcze zanim został powołany na to stanowisko przez głos Boga</a:t>
            </a:r>
            <a:r>
              <a:rPr lang="pl-PL" sz="2600" b="1" dirty="0" smtClean="0">
                <a:latin typeface="Constantia" panose="02030602050306030303" pitchFamily="18" charset="0"/>
              </a:rPr>
              <a:t>.</a:t>
            </a:r>
            <a:r>
              <a:rPr lang="en" sz="2600" b="1" noProof="0" dirty="0" smtClean="0">
                <a:latin typeface="Constantia" panose="02030602050306030303" pitchFamily="18" charset="0"/>
              </a:rPr>
              <a:t>”</a:t>
            </a:r>
            <a:endParaRPr lang="en" sz="2600" b="1" noProof="0" dirty="0">
              <a:latin typeface="Constantia" panose="02030602050306030303" pitchFamily="18" charset="0"/>
            </a:endParaRPr>
          </a:p>
        </p:txBody>
      </p:sp>
      <p:sp>
        <p:nvSpPr>
          <p:cNvPr id="4" name="CuadroTexto 3">
            <a:extLst>
              <a:ext uri="{FF2B5EF4-FFF2-40B4-BE49-F238E27FC236}">
                <a16:creationId xmlns="" xmlns:a16="http://schemas.microsoft.com/office/drawing/2014/main" id="{65956EB0-61B3-D096-DBC3-9D07238CBDF5}"/>
              </a:ext>
            </a:extLst>
          </p:cNvPr>
          <p:cNvSpPr txBox="1"/>
          <p:nvPr/>
        </p:nvSpPr>
        <p:spPr>
          <a:xfrm>
            <a:off x="8084057" y="6396454"/>
            <a:ext cx="3835474" cy="338554"/>
          </a:xfrm>
          <a:prstGeom prst="rect">
            <a:avLst/>
          </a:prstGeom>
          <a:noFill/>
        </p:spPr>
        <p:txBody>
          <a:bodyPr wrap="none" rtlCol="0">
            <a:spAutoFit/>
          </a:bodyPr>
          <a:lstStyle/>
          <a:p>
            <a:pPr algn="r"/>
            <a:r>
              <a:rPr lang="en" sz="1600" b="1" noProof="0" dirty="0"/>
              <a:t>EGW </a:t>
            </a:r>
            <a:r>
              <a:rPr lang="en" sz="1600" b="1" noProof="0" dirty="0" smtClean="0"/>
              <a:t>(</a:t>
            </a:r>
            <a:r>
              <a:rPr lang="pl-PL" sz="1600" b="1" i="1" noProof="0" dirty="0" smtClean="0"/>
              <a:t>Patriarchowie i Prorocy</a:t>
            </a:r>
            <a:r>
              <a:rPr lang="en" sz="1600" b="1" noProof="0" dirty="0" smtClean="0"/>
              <a:t>, </a:t>
            </a:r>
            <a:r>
              <a:rPr lang="pl-PL" sz="1600" b="1" dirty="0" smtClean="0"/>
              <a:t>s</a:t>
            </a:r>
            <a:r>
              <a:rPr lang="en" sz="1600" b="1" noProof="0" dirty="0" smtClean="0"/>
              <a:t>. </a:t>
            </a:r>
            <a:r>
              <a:rPr lang="en" sz="1600" b="1" noProof="0" dirty="0"/>
              <a:t>481)</a:t>
            </a:r>
          </a:p>
        </p:txBody>
      </p:sp>
    </p:spTree>
    <p:extLst>
      <p:ext uri="{BB962C8B-B14F-4D97-AF65-F5344CB8AC3E}">
        <p14:creationId xmlns="" xmlns:p14="http://schemas.microsoft.com/office/powerpoint/2010/main" val="49642877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BC4DB32A-EBA4-A30B-BFE2-E04264173352}"/>
              </a:ext>
            </a:extLst>
          </p:cNvPr>
          <p:cNvSpPr txBox="1"/>
          <p:nvPr/>
        </p:nvSpPr>
        <p:spPr>
          <a:xfrm>
            <a:off x="0" y="0"/>
            <a:ext cx="12192000" cy="769441"/>
          </a:xfrm>
          <a:prstGeom prst="rect">
            <a:avLst/>
          </a:prstGeom>
          <a:noFill/>
        </p:spPr>
        <p:txBody>
          <a:bodyPr wrap="square">
            <a:spAutoFit/>
          </a:bodyPr>
          <a:lstStyle/>
          <a:p>
            <a:pPr algn="ctr"/>
            <a:r>
              <a:rPr lang="pl-PL" sz="4400" b="1" spc="300" dirty="0">
                <a:ln w="10160">
                  <a:solidFill>
                    <a:srgbClr val="D91934"/>
                  </a:solidFill>
                  <a:prstDash val="solid"/>
                </a:ln>
                <a:solidFill>
                  <a:srgbClr val="FFFFFF"/>
                </a:solidFill>
                <a:effectLst>
                  <a:outerShdw blurRad="38100" dist="22860" dir="5400000" algn="tl" rotWithShape="0">
                    <a:srgbClr val="000000">
                      <a:alpha val="30000"/>
                    </a:srgbClr>
                  </a:outerShdw>
                </a:effectLst>
              </a:rPr>
              <a:t>STRUKTURA KSIĘGI</a:t>
            </a:r>
            <a:endParaRPr lang="en" sz="4400" b="1" spc="300" dirty="0">
              <a:ln w="10160">
                <a:solidFill>
                  <a:srgbClr val="D91934"/>
                </a:solidFill>
                <a:prstDash val="solid"/>
              </a:ln>
              <a:solidFill>
                <a:srgbClr val="FFFFFF"/>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xmlns="" id="{93B80771-F5A0-0E99-025B-FD5893C1B1ED}"/>
              </a:ext>
            </a:extLst>
          </p:cNvPr>
          <p:cNvSpPr txBox="1"/>
          <p:nvPr/>
        </p:nvSpPr>
        <p:spPr>
          <a:xfrm>
            <a:off x="276226" y="1308631"/>
            <a:ext cx="6648450" cy="1631216"/>
          </a:xfrm>
          <a:prstGeom prst="rect">
            <a:avLst/>
          </a:prstGeom>
          <a:noFill/>
        </p:spPr>
        <p:txBody>
          <a:bodyPr wrap="square" rtlCol="0">
            <a:spAutoFit/>
          </a:bodyPr>
          <a:lstStyle/>
          <a:p>
            <a:pPr>
              <a:spcBef>
                <a:spcPts val="600"/>
              </a:spcBef>
            </a:pPr>
            <a:r>
              <a:rPr lang="pl-PL" sz="2000" b="1" dirty="0">
                <a:solidFill>
                  <a:prstClr val="black"/>
                </a:solidFill>
              </a:rPr>
              <a:t>Księga </a:t>
            </a:r>
            <a:r>
              <a:rPr lang="pl-PL" sz="2000" b="1" dirty="0" err="1">
                <a:solidFill>
                  <a:prstClr val="black"/>
                </a:solidFill>
              </a:rPr>
              <a:t>Jozuego</a:t>
            </a:r>
            <a:r>
              <a:rPr lang="pl-PL" sz="2000" b="1" dirty="0">
                <a:solidFill>
                  <a:prstClr val="black"/>
                </a:solidFill>
              </a:rPr>
              <a:t> przedstawia spełnienie obietnic, które Bóg złożył Izraelowi, gdy wyprowadził ich z Egiptu, a mianowicie, że da im Kanaan. Zarówno wstęp (rozdział 1), jak i sama księga są podzielone na cztery główne części:</a:t>
            </a:r>
            <a:endParaRPr lang="en" sz="2000" b="1" dirty="0">
              <a:solidFill>
                <a:prstClr val="black"/>
              </a:solidFill>
            </a:endParaRPr>
          </a:p>
        </p:txBody>
      </p:sp>
      <p:graphicFrame>
        <p:nvGraphicFramePr>
          <p:cNvPr id="6" name="Diagrama 5">
            <a:extLst>
              <a:ext uri="{FF2B5EF4-FFF2-40B4-BE49-F238E27FC236}">
                <a16:creationId xmlns:a16="http://schemas.microsoft.com/office/drawing/2014/main" xmlns="" id="{61BC82C4-B340-7BF1-7E67-12436915462B}"/>
              </a:ext>
            </a:extLst>
          </p:cNvPr>
          <p:cNvGraphicFramePr/>
          <p:nvPr>
            <p:extLst>
              <p:ext uri="{D42A27DB-BD31-4B8C-83A1-F6EECF244321}">
                <p14:modId xmlns:p14="http://schemas.microsoft.com/office/powerpoint/2010/main" xmlns="" val="2480767618"/>
              </p:ext>
            </p:extLst>
          </p:nvPr>
        </p:nvGraphicFramePr>
        <p:xfrm>
          <a:off x="276226" y="3002816"/>
          <a:ext cx="6648450" cy="36551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xmlns="" id="{170AD637-9178-63AF-E04C-1DF9A3493A75}"/>
              </a:ext>
            </a:extLst>
          </p:cNvPr>
          <p:cNvSpPr txBox="1"/>
          <p:nvPr/>
        </p:nvSpPr>
        <p:spPr>
          <a:xfrm>
            <a:off x="1328496" y="638077"/>
            <a:ext cx="9458325" cy="646331"/>
          </a:xfrm>
          <a:prstGeom prst="rect">
            <a:avLst/>
          </a:prstGeom>
          <a:noFill/>
        </p:spPr>
        <p:txBody>
          <a:bodyPr wrap="square">
            <a:spAutoFit/>
          </a:bodyPr>
          <a:lstStyle/>
          <a:p>
            <a:pPr algn="ctr"/>
            <a:r>
              <a:rPr lang="pl-PL" b="1" dirty="0" smtClean="0">
                <a:solidFill>
                  <a:srgbClr val="48CEE0">
                    <a:lumMod val="40000"/>
                    <a:lumOff val="60000"/>
                  </a:srgbClr>
                </a:solidFill>
                <a:effectLst>
                  <a:outerShdw blurRad="38100" dist="38100" dir="2700000" algn="tl">
                    <a:srgbClr val="000000">
                      <a:alpha val="43137"/>
                    </a:srgbClr>
                  </a:outerShdw>
                </a:effectLst>
                <a:latin typeface="Comic Sans MS" panose="030F0702030302020204" pitchFamily="66" charset="0"/>
              </a:rPr>
              <a:t>„Mojżesz</a:t>
            </a:r>
            <a:r>
              <a:rPr lang="pl-PL" b="1" dirty="0">
                <a:solidFill>
                  <a:srgbClr val="48CEE0">
                    <a:lumMod val="40000"/>
                    <a:lumOff val="60000"/>
                  </a:srgbClr>
                </a:solidFill>
                <a:effectLst>
                  <a:outerShdw blurRad="38100" dist="38100" dir="2700000" algn="tl">
                    <a:srgbClr val="000000">
                      <a:alpha val="43137"/>
                    </a:srgbClr>
                  </a:outerShdw>
                </a:effectLst>
                <a:latin typeface="Comic Sans MS" panose="030F0702030302020204" pitchFamily="66" charset="0"/>
              </a:rPr>
              <a:t>, mój sługa, umarł. Teraz więc wstań, przepraw się tu przez ten Jordan, ty i cały ten lud, do ziemi, którą Ja im, synom izraelskim, </a:t>
            </a:r>
            <a:r>
              <a:rPr lang="pl-PL" b="1" dirty="0" smtClean="0">
                <a:solidFill>
                  <a:srgbClr val="48CEE0">
                    <a:lumMod val="40000"/>
                    <a:lumOff val="60000"/>
                  </a:srgbClr>
                </a:solidFill>
                <a:effectLst>
                  <a:outerShdw blurRad="38100" dist="38100" dir="2700000" algn="tl">
                    <a:srgbClr val="000000">
                      <a:alpha val="43137"/>
                    </a:srgbClr>
                  </a:outerShdw>
                </a:effectLst>
                <a:latin typeface="Comic Sans MS" panose="030F0702030302020204" pitchFamily="66" charset="0"/>
              </a:rPr>
              <a:t>daję</a:t>
            </a:r>
            <a:r>
              <a:rPr lang="en" b="1" dirty="0" smtClean="0">
                <a:solidFill>
                  <a:srgbClr val="48CEE0">
                    <a:lumMod val="40000"/>
                    <a:lumOff val="60000"/>
                  </a:srgb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48CEE0">
                    <a:lumMod val="40000"/>
                    <a:lumOff val="60000"/>
                  </a:srgbClr>
                </a:solidFill>
                <a:effectLst>
                  <a:outerShdw blurRad="38100" dist="38100" dir="2700000" algn="tl">
                    <a:srgbClr val="000000">
                      <a:alpha val="43137"/>
                    </a:srgbClr>
                  </a:outerShdw>
                </a:effectLst>
                <a:latin typeface="Comic Sans MS" panose="030F0702030302020204" pitchFamily="66" charset="0"/>
              </a:rPr>
              <a:t>(Jo</a:t>
            </a:r>
            <a:r>
              <a:rPr lang="pl-PL" sz="1400" b="1" dirty="0" err="1" smtClean="0">
                <a:solidFill>
                  <a:srgbClr val="48CEE0">
                    <a:lumMod val="40000"/>
                    <a:lumOff val="60000"/>
                  </a:srgbClr>
                </a:solidFill>
                <a:effectLst>
                  <a:outerShdw blurRad="38100" dist="38100" dir="2700000" algn="tl">
                    <a:srgbClr val="000000">
                      <a:alpha val="43137"/>
                    </a:srgbClr>
                  </a:outerShdw>
                </a:effectLst>
                <a:latin typeface="Comic Sans MS" panose="030F0702030302020204" pitchFamily="66" charset="0"/>
              </a:rPr>
              <a:t>zuego</a:t>
            </a:r>
            <a:r>
              <a:rPr lang="en" sz="1400" b="1" dirty="0" smtClean="0">
                <a:solidFill>
                  <a:srgbClr val="48CEE0">
                    <a:lumMod val="40000"/>
                    <a:lumOff val="60000"/>
                  </a:srgbClr>
                </a:solidFill>
                <a:effectLst>
                  <a:outerShdw blurRad="38100" dist="38100" dir="2700000" algn="tl">
                    <a:srgbClr val="000000">
                      <a:alpha val="43137"/>
                    </a:srgbClr>
                  </a:outerShdw>
                </a:effectLst>
                <a:latin typeface="Comic Sans MS" panose="030F0702030302020204" pitchFamily="66" charset="0"/>
              </a:rPr>
              <a:t> 1</a:t>
            </a:r>
            <a:r>
              <a:rPr lang="pl-PL" sz="1400" b="1" dirty="0" smtClean="0">
                <a:solidFill>
                  <a:srgbClr val="48CEE0">
                    <a:lumMod val="40000"/>
                    <a:lumOff val="60000"/>
                  </a:srgbClr>
                </a:solidFill>
                <a:effectLst>
                  <a:outerShdw blurRad="38100" dist="38100" dir="2700000" algn="tl">
                    <a:srgbClr val="000000">
                      <a:alpha val="43137"/>
                    </a:srgbClr>
                  </a:outerShdw>
                </a:effectLst>
                <a:latin typeface="Comic Sans MS" panose="030F0702030302020204" pitchFamily="66" charset="0"/>
              </a:rPr>
              <a:t>,</a:t>
            </a:r>
            <a:r>
              <a:rPr lang="en" sz="1400" b="1" dirty="0" smtClean="0">
                <a:solidFill>
                  <a:srgbClr val="48CEE0">
                    <a:lumMod val="40000"/>
                    <a:lumOff val="60000"/>
                  </a:srgbClr>
                </a:solidFill>
                <a:effectLst>
                  <a:outerShdw blurRad="38100" dist="38100" dir="2700000" algn="tl">
                    <a:srgbClr val="000000">
                      <a:alpha val="43137"/>
                    </a:srgbClr>
                  </a:outerShdw>
                </a:effectLst>
                <a:latin typeface="Comic Sans MS" panose="030F0702030302020204" pitchFamily="66" charset="0"/>
              </a:rPr>
              <a:t>2</a:t>
            </a:r>
            <a:r>
              <a:rPr lang="en" sz="1400" b="1" dirty="0">
                <a:solidFill>
                  <a:srgbClr val="48CEE0">
                    <a:lumMod val="40000"/>
                    <a:lumOff val="60000"/>
                  </a:srgbClr>
                </a:solidFill>
                <a:effectLst>
                  <a:outerShdw blurRad="38100" dist="38100" dir="2700000" algn="tl">
                    <a:srgbClr val="000000">
                      <a:alpha val="43137"/>
                    </a:srgbClr>
                  </a:outerShdw>
                </a:effectLst>
                <a:latin typeface="Comic Sans MS" panose="030F0702030302020204" pitchFamily="66" charset="0"/>
              </a:rPr>
              <a:t>)</a:t>
            </a:r>
            <a:endParaRPr lang="en" b="1" dirty="0">
              <a:solidFill>
                <a:srgbClr val="48CEE0">
                  <a:lumMod val="40000"/>
                  <a:lumOff val="60000"/>
                </a:srgbClr>
              </a:solidFill>
              <a:effectLst>
                <a:outerShdw blurRad="38100" dist="38100" dir="2700000" algn="tl">
                  <a:srgbClr val="000000">
                    <a:alpha val="43137"/>
                  </a:srgbClr>
                </a:outerShdw>
              </a:effectLst>
              <a:latin typeface="Comic Sans MS" panose="030F0702030302020204" pitchFamily="66" charset="0"/>
            </a:endParaRPr>
          </a:p>
        </p:txBody>
      </p:sp>
      <p:graphicFrame>
        <p:nvGraphicFramePr>
          <p:cNvPr id="9" name="Diagrama 8">
            <a:extLst>
              <a:ext uri="{FF2B5EF4-FFF2-40B4-BE49-F238E27FC236}">
                <a16:creationId xmlns:a16="http://schemas.microsoft.com/office/drawing/2014/main" xmlns="" id="{04D7B874-E9A5-C27A-4938-7FBDDE032445}"/>
              </a:ext>
            </a:extLst>
          </p:cNvPr>
          <p:cNvGraphicFramePr/>
          <p:nvPr>
            <p:extLst>
              <p:ext uri="{D42A27DB-BD31-4B8C-83A1-F6EECF244321}">
                <p14:modId xmlns:p14="http://schemas.microsoft.com/office/powerpoint/2010/main" xmlns="" val="2358551755"/>
              </p:ext>
            </p:extLst>
          </p:nvPr>
        </p:nvGraphicFramePr>
        <p:xfrm>
          <a:off x="7286624" y="1308631"/>
          <a:ext cx="4705351" cy="534934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xmlns="" val="42184663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3" presetClass="entr" presetSubtype="32" fill="hold" grpId="0" nodeType="clickEffect">
                                  <p:stCondLst>
                                    <p:cond delay="0"/>
                                  </p:stCondLst>
                                  <p:childTnLst>
                                    <p:set>
                                      <p:cBhvr>
                                        <p:cTn id="25" dur="1" fill="hold">
                                          <p:stCondLst>
                                            <p:cond delay="0"/>
                                          </p:stCondLst>
                                        </p:cTn>
                                        <p:tgtEl>
                                          <p:spTgt spid="9">
                                            <p:graphicEl>
                                              <a:dgm id="{00B95252-F399-4D34-8733-158523EC1556}"/>
                                            </p:graphicEl>
                                          </p:spTgt>
                                        </p:tgtEl>
                                        <p:attrNameLst>
                                          <p:attrName>style.visibility</p:attrName>
                                        </p:attrNameLst>
                                      </p:cBhvr>
                                      <p:to>
                                        <p:strVal val="visible"/>
                                      </p:to>
                                    </p:set>
                                    <p:anim calcmode="lin" valueType="num">
                                      <p:cBhvr>
                                        <p:cTn id="26" dur="500" fill="hold"/>
                                        <p:tgtEl>
                                          <p:spTgt spid="9">
                                            <p:graphicEl>
                                              <a:dgm id="{00B95252-F399-4D34-8733-158523EC1556}"/>
                                            </p:graphicEl>
                                          </p:spTgt>
                                        </p:tgtEl>
                                        <p:attrNameLst>
                                          <p:attrName>ppt_w</p:attrName>
                                        </p:attrNameLst>
                                      </p:cBhvr>
                                      <p:tavLst>
                                        <p:tav tm="0">
                                          <p:val>
                                            <p:strVal val="4*#ppt_w"/>
                                          </p:val>
                                        </p:tav>
                                        <p:tav tm="100000">
                                          <p:val>
                                            <p:strVal val="#ppt_w"/>
                                          </p:val>
                                        </p:tav>
                                      </p:tavLst>
                                    </p:anim>
                                    <p:anim calcmode="lin" valueType="num">
                                      <p:cBhvr>
                                        <p:cTn id="27" dur="500" fill="hold"/>
                                        <p:tgtEl>
                                          <p:spTgt spid="9">
                                            <p:graphicEl>
                                              <a:dgm id="{00B95252-F399-4D34-8733-158523EC1556}"/>
                                            </p:graphicEl>
                                          </p:spTgt>
                                        </p:tgtEl>
                                        <p:attrNameLst>
                                          <p:attrName>ppt_h</p:attrName>
                                        </p:attrNameLst>
                                      </p:cBhvr>
                                      <p:tavLst>
                                        <p:tav tm="0">
                                          <p:val>
                                            <p:strVal val="4*#ppt_h"/>
                                          </p:val>
                                        </p:tav>
                                        <p:tav tm="100000">
                                          <p:val>
                                            <p:strVal val="#ppt_h"/>
                                          </p:val>
                                        </p:tav>
                                      </p:tavLst>
                                    </p:anim>
                                  </p:childTnLst>
                                </p:cTn>
                              </p:par>
                            </p:childTnLst>
                          </p:cTn>
                        </p:par>
                        <p:par>
                          <p:cTn id="28" fill="hold">
                            <p:stCondLst>
                              <p:cond delay="500"/>
                            </p:stCondLst>
                            <p:childTnLst>
                              <p:par>
                                <p:cTn id="29" presetID="18" presetClass="entr" presetSubtype="9" fill="hold" grpId="0" nodeType="afterEffect">
                                  <p:stCondLst>
                                    <p:cond delay="0"/>
                                  </p:stCondLst>
                                  <p:childTnLst>
                                    <p:set>
                                      <p:cBhvr>
                                        <p:cTn id="30" dur="1" fill="hold">
                                          <p:stCondLst>
                                            <p:cond delay="0"/>
                                          </p:stCondLst>
                                        </p:cTn>
                                        <p:tgtEl>
                                          <p:spTgt spid="9">
                                            <p:graphicEl>
                                              <a:dgm id="{3CCCACC4-9EE9-42E6-998D-7BF7A4D400FD}"/>
                                            </p:graphicEl>
                                          </p:spTgt>
                                        </p:tgtEl>
                                        <p:attrNameLst>
                                          <p:attrName>style.visibility</p:attrName>
                                        </p:attrNameLst>
                                      </p:cBhvr>
                                      <p:to>
                                        <p:strVal val="visible"/>
                                      </p:to>
                                    </p:set>
                                    <p:animEffect transition="in" filter="strips(upLeft)">
                                      <p:cBhvr>
                                        <p:cTn id="31" dur="500"/>
                                        <p:tgtEl>
                                          <p:spTgt spid="9">
                                            <p:graphicEl>
                                              <a:dgm id="{3CCCACC4-9EE9-42E6-998D-7BF7A4D400FD}"/>
                                            </p:graphicEl>
                                          </p:spTgt>
                                        </p:tgtEl>
                                      </p:cBhvr>
                                    </p:animEffect>
                                  </p:childTnLst>
                                </p:cTn>
                              </p:par>
                            </p:childTnLst>
                          </p:cTn>
                        </p:par>
                        <p:par>
                          <p:cTn id="32" fill="hold">
                            <p:stCondLst>
                              <p:cond delay="1000"/>
                            </p:stCondLst>
                            <p:childTnLst>
                              <p:par>
                                <p:cTn id="33" presetID="47" presetClass="entr" presetSubtype="0" fill="hold" grpId="0" nodeType="afterEffect">
                                  <p:stCondLst>
                                    <p:cond delay="0"/>
                                  </p:stCondLst>
                                  <p:childTnLst>
                                    <p:set>
                                      <p:cBhvr>
                                        <p:cTn id="34" dur="1" fill="hold">
                                          <p:stCondLst>
                                            <p:cond delay="0"/>
                                          </p:stCondLst>
                                        </p:cTn>
                                        <p:tgtEl>
                                          <p:spTgt spid="6">
                                            <p:graphicEl>
                                              <a:dgm id="{42B34F65-E1D1-41EF-B67D-3102859D6D66}"/>
                                            </p:graphicEl>
                                          </p:spTgt>
                                        </p:tgtEl>
                                        <p:attrNameLst>
                                          <p:attrName>style.visibility</p:attrName>
                                        </p:attrNameLst>
                                      </p:cBhvr>
                                      <p:to>
                                        <p:strVal val="visible"/>
                                      </p:to>
                                    </p:set>
                                    <p:animEffect transition="in" filter="fade">
                                      <p:cBhvr>
                                        <p:cTn id="35" dur="1000"/>
                                        <p:tgtEl>
                                          <p:spTgt spid="6">
                                            <p:graphicEl>
                                              <a:dgm id="{42B34F65-E1D1-41EF-B67D-3102859D6D66}"/>
                                            </p:graphicEl>
                                          </p:spTgt>
                                        </p:tgtEl>
                                      </p:cBhvr>
                                    </p:animEffect>
                                    <p:anim calcmode="lin" valueType="num">
                                      <p:cBhvr>
                                        <p:cTn id="36" dur="1000" fill="hold"/>
                                        <p:tgtEl>
                                          <p:spTgt spid="6">
                                            <p:graphicEl>
                                              <a:dgm id="{42B34F65-E1D1-41EF-B67D-3102859D6D66}"/>
                                            </p:graphicEl>
                                          </p:spTgt>
                                        </p:tgtEl>
                                        <p:attrNameLst>
                                          <p:attrName>ppt_x</p:attrName>
                                        </p:attrNameLst>
                                      </p:cBhvr>
                                      <p:tavLst>
                                        <p:tav tm="0">
                                          <p:val>
                                            <p:strVal val="#ppt_x"/>
                                          </p:val>
                                        </p:tav>
                                        <p:tav tm="100000">
                                          <p:val>
                                            <p:strVal val="#ppt_x"/>
                                          </p:val>
                                        </p:tav>
                                      </p:tavLst>
                                    </p:anim>
                                    <p:anim calcmode="lin" valueType="num">
                                      <p:cBhvr>
                                        <p:cTn id="37" dur="1000" fill="hold"/>
                                        <p:tgtEl>
                                          <p:spTgt spid="6">
                                            <p:graphicEl>
                                              <a:dgm id="{42B34F65-E1D1-41EF-B67D-3102859D6D66}"/>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6">
                                            <p:graphicEl>
                                              <a:dgm id="{88729C48-D15C-4E9E-8931-0D5EA65E9CBF}"/>
                                            </p:graphicEl>
                                          </p:spTgt>
                                        </p:tgtEl>
                                        <p:attrNameLst>
                                          <p:attrName>style.visibility</p:attrName>
                                        </p:attrNameLst>
                                      </p:cBhvr>
                                      <p:to>
                                        <p:strVal val="visible"/>
                                      </p:to>
                                    </p:set>
                                    <p:animEffect transition="in" filter="fade">
                                      <p:cBhvr>
                                        <p:cTn id="41" dur="500"/>
                                        <p:tgtEl>
                                          <p:spTgt spid="6">
                                            <p:graphicEl>
                                              <a:dgm id="{88729C48-D15C-4E9E-8931-0D5EA65E9CBF}"/>
                                            </p:graphic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
                                            <p:graphicEl>
                                              <a:dgm id="{0A9EBDAE-0F22-4D7E-9F93-DD6CC5BEDF09}"/>
                                            </p:graphicEl>
                                          </p:spTgt>
                                        </p:tgtEl>
                                        <p:attrNameLst>
                                          <p:attrName>style.visibility</p:attrName>
                                        </p:attrNameLst>
                                      </p:cBhvr>
                                      <p:to>
                                        <p:strVal val="visible"/>
                                      </p:to>
                                    </p:set>
                                    <p:animEffect transition="in" filter="fade">
                                      <p:cBhvr>
                                        <p:cTn id="44" dur="500"/>
                                        <p:tgtEl>
                                          <p:spTgt spid="6">
                                            <p:graphicEl>
                                              <a:dgm id="{0A9EBDAE-0F22-4D7E-9F93-DD6CC5BEDF09}"/>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18" presetClass="entr" presetSubtype="3" fill="hold" grpId="0" nodeType="clickEffect">
                                  <p:stCondLst>
                                    <p:cond delay="0"/>
                                  </p:stCondLst>
                                  <p:childTnLst>
                                    <p:set>
                                      <p:cBhvr>
                                        <p:cTn id="48" dur="1" fill="hold">
                                          <p:stCondLst>
                                            <p:cond delay="0"/>
                                          </p:stCondLst>
                                        </p:cTn>
                                        <p:tgtEl>
                                          <p:spTgt spid="9">
                                            <p:graphicEl>
                                              <a:dgm id="{8B77908E-CAE5-47C0-B2EB-191547ABAEC2}"/>
                                            </p:graphicEl>
                                          </p:spTgt>
                                        </p:tgtEl>
                                        <p:attrNameLst>
                                          <p:attrName>style.visibility</p:attrName>
                                        </p:attrNameLst>
                                      </p:cBhvr>
                                      <p:to>
                                        <p:strVal val="visible"/>
                                      </p:to>
                                    </p:set>
                                    <p:animEffect transition="in" filter="strips(upRight)">
                                      <p:cBhvr>
                                        <p:cTn id="49" dur="500"/>
                                        <p:tgtEl>
                                          <p:spTgt spid="9">
                                            <p:graphicEl>
                                              <a:dgm id="{8B77908E-CAE5-47C0-B2EB-191547ABAEC2}"/>
                                            </p:graphicEl>
                                          </p:spTgt>
                                        </p:tgtEl>
                                      </p:cBhvr>
                                    </p:animEffect>
                                  </p:childTnLst>
                                </p:cTn>
                              </p:par>
                            </p:childTnLst>
                          </p:cTn>
                        </p:par>
                        <p:par>
                          <p:cTn id="50" fill="hold">
                            <p:stCondLst>
                              <p:cond delay="500"/>
                            </p:stCondLst>
                            <p:childTnLst>
                              <p:par>
                                <p:cTn id="51" presetID="47" presetClass="entr" presetSubtype="0" fill="hold" grpId="0" nodeType="afterEffect">
                                  <p:stCondLst>
                                    <p:cond delay="0"/>
                                  </p:stCondLst>
                                  <p:childTnLst>
                                    <p:set>
                                      <p:cBhvr>
                                        <p:cTn id="52" dur="1" fill="hold">
                                          <p:stCondLst>
                                            <p:cond delay="0"/>
                                          </p:stCondLst>
                                        </p:cTn>
                                        <p:tgtEl>
                                          <p:spTgt spid="6">
                                            <p:graphicEl>
                                              <a:dgm id="{178526A2-DB8E-45A7-B8A4-41149B7B4CA6}"/>
                                            </p:graphicEl>
                                          </p:spTgt>
                                        </p:tgtEl>
                                        <p:attrNameLst>
                                          <p:attrName>style.visibility</p:attrName>
                                        </p:attrNameLst>
                                      </p:cBhvr>
                                      <p:to>
                                        <p:strVal val="visible"/>
                                      </p:to>
                                    </p:set>
                                    <p:animEffect transition="in" filter="fade">
                                      <p:cBhvr>
                                        <p:cTn id="53" dur="1000"/>
                                        <p:tgtEl>
                                          <p:spTgt spid="6">
                                            <p:graphicEl>
                                              <a:dgm id="{178526A2-DB8E-45A7-B8A4-41149B7B4CA6}"/>
                                            </p:graphicEl>
                                          </p:spTgt>
                                        </p:tgtEl>
                                      </p:cBhvr>
                                    </p:animEffect>
                                    <p:anim calcmode="lin" valueType="num">
                                      <p:cBhvr>
                                        <p:cTn id="54" dur="1000" fill="hold"/>
                                        <p:tgtEl>
                                          <p:spTgt spid="6">
                                            <p:graphicEl>
                                              <a:dgm id="{178526A2-DB8E-45A7-B8A4-41149B7B4CA6}"/>
                                            </p:graphicEl>
                                          </p:spTgt>
                                        </p:tgtEl>
                                        <p:attrNameLst>
                                          <p:attrName>ppt_x</p:attrName>
                                        </p:attrNameLst>
                                      </p:cBhvr>
                                      <p:tavLst>
                                        <p:tav tm="0">
                                          <p:val>
                                            <p:strVal val="#ppt_x"/>
                                          </p:val>
                                        </p:tav>
                                        <p:tav tm="100000">
                                          <p:val>
                                            <p:strVal val="#ppt_x"/>
                                          </p:val>
                                        </p:tav>
                                      </p:tavLst>
                                    </p:anim>
                                    <p:anim calcmode="lin" valueType="num">
                                      <p:cBhvr>
                                        <p:cTn id="55" dur="1000" fill="hold"/>
                                        <p:tgtEl>
                                          <p:spTgt spid="6">
                                            <p:graphicEl>
                                              <a:dgm id="{178526A2-DB8E-45A7-B8A4-41149B7B4CA6}"/>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1500"/>
                            </p:stCondLst>
                            <p:childTnLst>
                              <p:par>
                                <p:cTn id="57" presetID="10" presetClass="entr" presetSubtype="0" fill="hold" grpId="0" nodeType="afterEffect">
                                  <p:stCondLst>
                                    <p:cond delay="0"/>
                                  </p:stCondLst>
                                  <p:childTnLst>
                                    <p:set>
                                      <p:cBhvr>
                                        <p:cTn id="58" dur="1" fill="hold">
                                          <p:stCondLst>
                                            <p:cond delay="0"/>
                                          </p:stCondLst>
                                        </p:cTn>
                                        <p:tgtEl>
                                          <p:spTgt spid="6">
                                            <p:graphicEl>
                                              <a:dgm id="{FF7E7F34-BA37-4E62-AB31-E109353E3822}"/>
                                            </p:graphicEl>
                                          </p:spTgt>
                                        </p:tgtEl>
                                        <p:attrNameLst>
                                          <p:attrName>style.visibility</p:attrName>
                                        </p:attrNameLst>
                                      </p:cBhvr>
                                      <p:to>
                                        <p:strVal val="visible"/>
                                      </p:to>
                                    </p:set>
                                    <p:animEffect transition="in" filter="fade">
                                      <p:cBhvr>
                                        <p:cTn id="59" dur="500"/>
                                        <p:tgtEl>
                                          <p:spTgt spid="6">
                                            <p:graphicEl>
                                              <a:dgm id="{FF7E7F34-BA37-4E62-AB31-E109353E3822}"/>
                                            </p:graphic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
                                            <p:graphicEl>
                                              <a:dgm id="{8367DAE1-DF7D-482D-981A-6B7443E54999}"/>
                                            </p:graphicEl>
                                          </p:spTgt>
                                        </p:tgtEl>
                                        <p:attrNameLst>
                                          <p:attrName>style.visibility</p:attrName>
                                        </p:attrNameLst>
                                      </p:cBhvr>
                                      <p:to>
                                        <p:strVal val="visible"/>
                                      </p:to>
                                    </p:set>
                                    <p:animEffect transition="in" filter="fade">
                                      <p:cBhvr>
                                        <p:cTn id="62" dur="500"/>
                                        <p:tgtEl>
                                          <p:spTgt spid="6">
                                            <p:graphicEl>
                                              <a:dgm id="{8367DAE1-DF7D-482D-981A-6B7443E54999}"/>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12" fill="hold" grpId="0" nodeType="clickEffect">
                                  <p:stCondLst>
                                    <p:cond delay="0"/>
                                  </p:stCondLst>
                                  <p:childTnLst>
                                    <p:set>
                                      <p:cBhvr>
                                        <p:cTn id="66" dur="1" fill="hold">
                                          <p:stCondLst>
                                            <p:cond delay="0"/>
                                          </p:stCondLst>
                                        </p:cTn>
                                        <p:tgtEl>
                                          <p:spTgt spid="9">
                                            <p:graphicEl>
                                              <a:dgm id="{2954A49B-3644-4344-9305-204856CC0403}"/>
                                            </p:graphicEl>
                                          </p:spTgt>
                                        </p:tgtEl>
                                        <p:attrNameLst>
                                          <p:attrName>style.visibility</p:attrName>
                                        </p:attrNameLst>
                                      </p:cBhvr>
                                      <p:to>
                                        <p:strVal val="visible"/>
                                      </p:to>
                                    </p:set>
                                    <p:animEffect transition="in" filter="strips(downLeft)">
                                      <p:cBhvr>
                                        <p:cTn id="67" dur="500"/>
                                        <p:tgtEl>
                                          <p:spTgt spid="9">
                                            <p:graphicEl>
                                              <a:dgm id="{2954A49B-3644-4344-9305-204856CC0403}"/>
                                            </p:graphicEl>
                                          </p:spTgt>
                                        </p:tgtEl>
                                      </p:cBhvr>
                                    </p:animEffect>
                                  </p:childTnLst>
                                </p:cTn>
                              </p:par>
                            </p:childTnLst>
                          </p:cTn>
                        </p:par>
                        <p:par>
                          <p:cTn id="68" fill="hold">
                            <p:stCondLst>
                              <p:cond delay="500"/>
                            </p:stCondLst>
                            <p:childTnLst>
                              <p:par>
                                <p:cTn id="69" presetID="47" presetClass="entr" presetSubtype="0" fill="hold" grpId="0" nodeType="afterEffect">
                                  <p:stCondLst>
                                    <p:cond delay="0"/>
                                  </p:stCondLst>
                                  <p:childTnLst>
                                    <p:set>
                                      <p:cBhvr>
                                        <p:cTn id="70" dur="1" fill="hold">
                                          <p:stCondLst>
                                            <p:cond delay="0"/>
                                          </p:stCondLst>
                                        </p:cTn>
                                        <p:tgtEl>
                                          <p:spTgt spid="6">
                                            <p:graphicEl>
                                              <a:dgm id="{BAC1D279-6CCC-4E69-9994-D5C974BB4EF6}"/>
                                            </p:graphicEl>
                                          </p:spTgt>
                                        </p:tgtEl>
                                        <p:attrNameLst>
                                          <p:attrName>style.visibility</p:attrName>
                                        </p:attrNameLst>
                                      </p:cBhvr>
                                      <p:to>
                                        <p:strVal val="visible"/>
                                      </p:to>
                                    </p:set>
                                    <p:animEffect transition="in" filter="fade">
                                      <p:cBhvr>
                                        <p:cTn id="71" dur="1000"/>
                                        <p:tgtEl>
                                          <p:spTgt spid="6">
                                            <p:graphicEl>
                                              <a:dgm id="{BAC1D279-6CCC-4E69-9994-D5C974BB4EF6}"/>
                                            </p:graphicEl>
                                          </p:spTgt>
                                        </p:tgtEl>
                                      </p:cBhvr>
                                    </p:animEffect>
                                    <p:anim calcmode="lin" valueType="num">
                                      <p:cBhvr>
                                        <p:cTn id="72" dur="1000" fill="hold"/>
                                        <p:tgtEl>
                                          <p:spTgt spid="6">
                                            <p:graphicEl>
                                              <a:dgm id="{BAC1D279-6CCC-4E69-9994-D5C974BB4EF6}"/>
                                            </p:graphicEl>
                                          </p:spTgt>
                                        </p:tgtEl>
                                        <p:attrNameLst>
                                          <p:attrName>ppt_x</p:attrName>
                                        </p:attrNameLst>
                                      </p:cBhvr>
                                      <p:tavLst>
                                        <p:tav tm="0">
                                          <p:val>
                                            <p:strVal val="#ppt_x"/>
                                          </p:val>
                                        </p:tav>
                                        <p:tav tm="100000">
                                          <p:val>
                                            <p:strVal val="#ppt_x"/>
                                          </p:val>
                                        </p:tav>
                                      </p:tavLst>
                                    </p:anim>
                                    <p:anim calcmode="lin" valueType="num">
                                      <p:cBhvr>
                                        <p:cTn id="73" dur="1000" fill="hold"/>
                                        <p:tgtEl>
                                          <p:spTgt spid="6">
                                            <p:graphicEl>
                                              <a:dgm id="{BAC1D279-6CCC-4E69-9994-D5C974BB4EF6}"/>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500"/>
                            </p:stCondLst>
                            <p:childTnLst>
                              <p:par>
                                <p:cTn id="75" presetID="10" presetClass="entr" presetSubtype="0" fill="hold" grpId="0" nodeType="afterEffect">
                                  <p:stCondLst>
                                    <p:cond delay="0"/>
                                  </p:stCondLst>
                                  <p:childTnLst>
                                    <p:set>
                                      <p:cBhvr>
                                        <p:cTn id="76" dur="1" fill="hold">
                                          <p:stCondLst>
                                            <p:cond delay="0"/>
                                          </p:stCondLst>
                                        </p:cTn>
                                        <p:tgtEl>
                                          <p:spTgt spid="6">
                                            <p:graphicEl>
                                              <a:dgm id="{CEB8407D-3A2C-42D2-B08D-445D3409F05E}"/>
                                            </p:graphicEl>
                                          </p:spTgt>
                                        </p:tgtEl>
                                        <p:attrNameLst>
                                          <p:attrName>style.visibility</p:attrName>
                                        </p:attrNameLst>
                                      </p:cBhvr>
                                      <p:to>
                                        <p:strVal val="visible"/>
                                      </p:to>
                                    </p:set>
                                    <p:animEffect transition="in" filter="fade">
                                      <p:cBhvr>
                                        <p:cTn id="77" dur="500"/>
                                        <p:tgtEl>
                                          <p:spTgt spid="6">
                                            <p:graphicEl>
                                              <a:dgm id="{CEB8407D-3A2C-42D2-B08D-445D3409F05E}"/>
                                            </p:graphicEl>
                                          </p:spTgt>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6">
                                            <p:graphicEl>
                                              <a:dgm id="{F2BAAD51-47A8-4931-9083-B97BAFCB2B65}"/>
                                            </p:graphicEl>
                                          </p:spTgt>
                                        </p:tgtEl>
                                        <p:attrNameLst>
                                          <p:attrName>style.visibility</p:attrName>
                                        </p:attrNameLst>
                                      </p:cBhvr>
                                      <p:to>
                                        <p:strVal val="visible"/>
                                      </p:to>
                                    </p:set>
                                    <p:animEffect transition="in" filter="fade">
                                      <p:cBhvr>
                                        <p:cTn id="80" dur="500"/>
                                        <p:tgtEl>
                                          <p:spTgt spid="6">
                                            <p:graphicEl>
                                              <a:dgm id="{F2BAAD51-47A8-4931-9083-B97BAFCB2B65}"/>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18" presetClass="entr" presetSubtype="6" fill="hold" grpId="0" nodeType="clickEffect">
                                  <p:stCondLst>
                                    <p:cond delay="0"/>
                                  </p:stCondLst>
                                  <p:childTnLst>
                                    <p:set>
                                      <p:cBhvr>
                                        <p:cTn id="84" dur="1" fill="hold">
                                          <p:stCondLst>
                                            <p:cond delay="0"/>
                                          </p:stCondLst>
                                        </p:cTn>
                                        <p:tgtEl>
                                          <p:spTgt spid="9">
                                            <p:graphicEl>
                                              <a:dgm id="{6CE80ECB-C401-40A4-882D-6A959104BE3D}"/>
                                            </p:graphicEl>
                                          </p:spTgt>
                                        </p:tgtEl>
                                        <p:attrNameLst>
                                          <p:attrName>style.visibility</p:attrName>
                                        </p:attrNameLst>
                                      </p:cBhvr>
                                      <p:to>
                                        <p:strVal val="visible"/>
                                      </p:to>
                                    </p:set>
                                    <p:animEffect transition="in" filter="strips(downRight)">
                                      <p:cBhvr>
                                        <p:cTn id="85" dur="500"/>
                                        <p:tgtEl>
                                          <p:spTgt spid="9">
                                            <p:graphicEl>
                                              <a:dgm id="{6CE80ECB-C401-40A4-882D-6A959104BE3D}"/>
                                            </p:graphicEl>
                                          </p:spTgt>
                                        </p:tgtEl>
                                      </p:cBhvr>
                                    </p:animEffect>
                                  </p:childTnLst>
                                </p:cTn>
                              </p:par>
                            </p:childTnLst>
                          </p:cTn>
                        </p:par>
                        <p:par>
                          <p:cTn id="86" fill="hold">
                            <p:stCondLst>
                              <p:cond delay="500"/>
                            </p:stCondLst>
                            <p:childTnLst>
                              <p:par>
                                <p:cTn id="87" presetID="47" presetClass="entr" presetSubtype="0" fill="hold" grpId="0" nodeType="afterEffect">
                                  <p:stCondLst>
                                    <p:cond delay="0"/>
                                  </p:stCondLst>
                                  <p:childTnLst>
                                    <p:set>
                                      <p:cBhvr>
                                        <p:cTn id="88" dur="1" fill="hold">
                                          <p:stCondLst>
                                            <p:cond delay="0"/>
                                          </p:stCondLst>
                                        </p:cTn>
                                        <p:tgtEl>
                                          <p:spTgt spid="6">
                                            <p:graphicEl>
                                              <a:dgm id="{0189A510-3CAB-436E-8D8B-8C78215E5111}"/>
                                            </p:graphicEl>
                                          </p:spTgt>
                                        </p:tgtEl>
                                        <p:attrNameLst>
                                          <p:attrName>style.visibility</p:attrName>
                                        </p:attrNameLst>
                                      </p:cBhvr>
                                      <p:to>
                                        <p:strVal val="visible"/>
                                      </p:to>
                                    </p:set>
                                    <p:animEffect transition="in" filter="fade">
                                      <p:cBhvr>
                                        <p:cTn id="89" dur="1000"/>
                                        <p:tgtEl>
                                          <p:spTgt spid="6">
                                            <p:graphicEl>
                                              <a:dgm id="{0189A510-3CAB-436E-8D8B-8C78215E5111}"/>
                                            </p:graphicEl>
                                          </p:spTgt>
                                        </p:tgtEl>
                                      </p:cBhvr>
                                    </p:animEffect>
                                    <p:anim calcmode="lin" valueType="num">
                                      <p:cBhvr>
                                        <p:cTn id="90" dur="1000" fill="hold"/>
                                        <p:tgtEl>
                                          <p:spTgt spid="6">
                                            <p:graphicEl>
                                              <a:dgm id="{0189A510-3CAB-436E-8D8B-8C78215E5111}"/>
                                            </p:graphicEl>
                                          </p:spTgt>
                                        </p:tgtEl>
                                        <p:attrNameLst>
                                          <p:attrName>ppt_x</p:attrName>
                                        </p:attrNameLst>
                                      </p:cBhvr>
                                      <p:tavLst>
                                        <p:tav tm="0">
                                          <p:val>
                                            <p:strVal val="#ppt_x"/>
                                          </p:val>
                                        </p:tav>
                                        <p:tav tm="100000">
                                          <p:val>
                                            <p:strVal val="#ppt_x"/>
                                          </p:val>
                                        </p:tav>
                                      </p:tavLst>
                                    </p:anim>
                                    <p:anim calcmode="lin" valueType="num">
                                      <p:cBhvr>
                                        <p:cTn id="91" dur="1000" fill="hold"/>
                                        <p:tgtEl>
                                          <p:spTgt spid="6">
                                            <p:graphicEl>
                                              <a:dgm id="{0189A510-3CAB-436E-8D8B-8C78215E5111}"/>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500"/>
                            </p:stCondLst>
                            <p:childTnLst>
                              <p:par>
                                <p:cTn id="93" presetID="10" presetClass="entr" presetSubtype="0" fill="hold" grpId="0" nodeType="afterEffect">
                                  <p:stCondLst>
                                    <p:cond delay="0"/>
                                  </p:stCondLst>
                                  <p:childTnLst>
                                    <p:set>
                                      <p:cBhvr>
                                        <p:cTn id="94" dur="1" fill="hold">
                                          <p:stCondLst>
                                            <p:cond delay="0"/>
                                          </p:stCondLst>
                                        </p:cTn>
                                        <p:tgtEl>
                                          <p:spTgt spid="6">
                                            <p:graphicEl>
                                              <a:dgm id="{745F2224-1BE7-4E3C-AF75-E53083BC1BA3}"/>
                                            </p:graphicEl>
                                          </p:spTgt>
                                        </p:tgtEl>
                                        <p:attrNameLst>
                                          <p:attrName>style.visibility</p:attrName>
                                        </p:attrNameLst>
                                      </p:cBhvr>
                                      <p:to>
                                        <p:strVal val="visible"/>
                                      </p:to>
                                    </p:set>
                                    <p:animEffect transition="in" filter="fade">
                                      <p:cBhvr>
                                        <p:cTn id="95" dur="500"/>
                                        <p:tgtEl>
                                          <p:spTgt spid="6">
                                            <p:graphicEl>
                                              <a:dgm id="{745F2224-1BE7-4E3C-AF75-E53083BC1BA3}"/>
                                            </p:graphicEl>
                                          </p:spTgt>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6">
                                            <p:graphicEl>
                                              <a:dgm id="{04275987-C138-46E1-8A63-2FEEC2C32A5C}"/>
                                            </p:graphicEl>
                                          </p:spTgt>
                                        </p:tgtEl>
                                        <p:attrNameLst>
                                          <p:attrName>style.visibility</p:attrName>
                                        </p:attrNameLst>
                                      </p:cBhvr>
                                      <p:to>
                                        <p:strVal val="visible"/>
                                      </p:to>
                                    </p:set>
                                    <p:animEffect transition="in" filter="fade">
                                      <p:cBhvr>
                                        <p:cTn id="98" dur="500"/>
                                        <p:tgtEl>
                                          <p:spTgt spid="6">
                                            <p:graphicEl>
                                              <a:dgm id="{04275987-C138-46E1-8A63-2FEEC2C32A5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Graphic spid="6" grpId="0">
        <p:bldSub>
          <a:bldDgm bld="one"/>
        </p:bldSub>
      </p:bldGraphic>
      <p:bldP spid="8" grpId="0"/>
      <p:bldGraphic spid="9"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a:extLst>
            <a:ext uri="{FF2B5EF4-FFF2-40B4-BE49-F238E27FC236}">
              <a16:creationId xmlns:a16="http://schemas.microsoft.com/office/drawing/2014/main" xmlns="" id="{E1164247-B691-FED5-7B85-8CBECAF80F8E}"/>
            </a:ext>
          </a:extLst>
        </p:cNvPr>
        <p:cNvGrpSpPr/>
        <p:nvPr/>
      </p:nvGrpSpPr>
      <p:grpSpPr>
        <a:xfrm>
          <a:off x="0" y="0"/>
          <a:ext cx="0" cy="0"/>
          <a:chOff x="0" y="0"/>
          <a:chExt cx="0" cy="0"/>
        </a:xfrm>
      </p:grpSpPr>
      <p:pic>
        <p:nvPicPr>
          <p:cNvPr id="10" name="Imagen 9">
            <a:extLst>
              <a:ext uri="{FF2B5EF4-FFF2-40B4-BE49-F238E27FC236}">
                <a16:creationId xmlns:a16="http://schemas.microsoft.com/office/drawing/2014/main" xmlns="" id="{5239D5C3-CFE0-0C9D-726A-7570F5CD1AC9}"/>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xmlns=""/>
              </a:ext>
            </a:extLst>
          </a:blip>
          <a:stretch>
            <a:fillRect/>
          </a:stretch>
        </p:blipFill>
        <p:spPr>
          <a:xfrm>
            <a:off x="3888608" y="0"/>
            <a:ext cx="250256" cy="6858000"/>
          </a:xfrm>
          <a:prstGeom prst="rect">
            <a:avLst/>
          </a:prstGeom>
        </p:spPr>
      </p:pic>
      <p:pic>
        <p:nvPicPr>
          <p:cNvPr id="8" name="Imagen 7">
            <a:extLst>
              <a:ext uri="{FF2B5EF4-FFF2-40B4-BE49-F238E27FC236}">
                <a16:creationId xmlns:a16="http://schemas.microsoft.com/office/drawing/2014/main" xmlns="" id="{17528852-2B8C-5188-C738-50D00C817AE7}"/>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xmlns=""/>
              </a:ext>
            </a:extLst>
          </a:blip>
          <a:srcRect/>
          <a:stretch/>
        </p:blipFill>
        <p:spPr>
          <a:xfrm>
            <a:off x="0" y="0"/>
            <a:ext cx="3899033" cy="6858000"/>
          </a:xfrm>
          <a:prstGeom prst="rect">
            <a:avLst/>
          </a:prstGeom>
        </p:spPr>
      </p:pic>
      <p:sp>
        <p:nvSpPr>
          <p:cNvPr id="3" name="CuadroTexto 2">
            <a:extLst>
              <a:ext uri="{FF2B5EF4-FFF2-40B4-BE49-F238E27FC236}">
                <a16:creationId xmlns:a16="http://schemas.microsoft.com/office/drawing/2014/main" xmlns="" id="{0CA8C11B-989F-21D9-5256-5EA51D3220A8}"/>
              </a:ext>
            </a:extLst>
          </p:cNvPr>
          <p:cNvSpPr txBox="1"/>
          <p:nvPr/>
        </p:nvSpPr>
        <p:spPr>
          <a:xfrm>
            <a:off x="4158114" y="2086425"/>
            <a:ext cx="8033886" cy="1938992"/>
          </a:xfrm>
          <a:prstGeom prst="rect">
            <a:avLst/>
          </a:prstGeom>
          <a:noFill/>
        </p:spPr>
        <p:txBody>
          <a:bodyPr wrap="square" rtlCol="0">
            <a:spAutoFit/>
            <a:scene3d>
              <a:camera prst="orthographicFront"/>
              <a:lightRig rig="morning" dir="t"/>
            </a:scene3d>
            <a:sp3d extrusionH="57150">
              <a:bevelT w="50800" h="38100" prst="riblet"/>
            </a:sp3d>
          </a:bodyPr>
          <a:lstStyle>
            <a:defPPr>
              <a:defRPr lang="es-ES"/>
            </a:defPPr>
            <a:lvl1pPr algn="ctr">
              <a:defRPr sz="6600" b="1">
                <a:blipFill dpi="0" rotWithShape="1">
                  <a:blip r:embed="rId5"/>
                  <a:srcRect/>
                  <a:stretch>
                    <a:fillRect/>
                  </a:stretch>
                </a:blipFill>
              </a:defRPr>
            </a:lvl1pPr>
          </a:lstStyle>
          <a:p>
            <a:r>
              <a:rPr lang="pl-PL" dirty="0"/>
              <a:t>MISJA JOZUEGO</a:t>
            </a:r>
            <a:endParaRPr lang="en" dirty="0"/>
          </a:p>
          <a:p>
            <a:r>
              <a:rPr lang="en" sz="5400" dirty="0"/>
              <a:t>(JO</a:t>
            </a:r>
            <a:r>
              <a:rPr lang="pl-PL" sz="5400" dirty="0" smtClean="0"/>
              <a:t>ZUEGO </a:t>
            </a:r>
            <a:r>
              <a:rPr lang="en" sz="5400" dirty="0" smtClean="0"/>
              <a:t>1</a:t>
            </a:r>
            <a:r>
              <a:rPr lang="pl-PL" sz="5400" dirty="0" smtClean="0"/>
              <a:t>,</a:t>
            </a:r>
            <a:r>
              <a:rPr lang="en" sz="5400" dirty="0" smtClean="0"/>
              <a:t>4-9</a:t>
            </a:r>
            <a:r>
              <a:rPr lang="en" sz="5400" dirty="0"/>
              <a:t>)</a:t>
            </a:r>
          </a:p>
        </p:txBody>
      </p:sp>
    </p:spTree>
    <p:extLst>
      <p:ext uri="{BB962C8B-B14F-4D97-AF65-F5344CB8AC3E}">
        <p14:creationId xmlns:p14="http://schemas.microsoft.com/office/powerpoint/2010/main" xmlns="" val="1726968925"/>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4DA50197-3DF7-CAF5-0E7C-9B81B5DBC0D6}"/>
              </a:ext>
            </a:extLst>
          </p:cNvPr>
          <p:cNvSpPr txBox="1"/>
          <p:nvPr/>
        </p:nvSpPr>
        <p:spPr>
          <a:xfrm>
            <a:off x="2076005" y="0"/>
            <a:ext cx="10115994" cy="769441"/>
          </a:xfrm>
          <a:prstGeom prst="rect">
            <a:avLst/>
          </a:prstGeom>
          <a:noFill/>
          <a:effectLst>
            <a:outerShdw blurRad="50800" dist="25400" dir="5400000" algn="ctr" rotWithShape="0">
              <a:schemeClr val="tx1"/>
            </a:outerShdw>
          </a:effectLst>
        </p:spPr>
        <p:txBody>
          <a:bodyPr wrap="square">
            <a:spAutoFit/>
            <a:scene3d>
              <a:camera prst="orthographicFront"/>
              <a:lightRig rig="threePt" dir="t"/>
            </a:scene3d>
            <a:sp3d extrusionH="57150">
              <a:bevelT h="25400" prst="softRound"/>
            </a:sp3d>
          </a:bodyPr>
          <a:lstStyle/>
          <a:p>
            <a:pPr algn="ctr"/>
            <a:r>
              <a:rPr lang="pl-PL" sz="4400" b="1" spc="300" dirty="0">
                <a:ln w="6600">
                  <a:solidFill>
                    <a:srgbClr val="E3B84B"/>
                  </a:solidFill>
                  <a:prstDash val="solid"/>
                </a:ln>
                <a:solidFill>
                  <a:srgbClr val="FFFFFF"/>
                </a:solidFill>
                <a:effectLst>
                  <a:outerShdw dist="12700" dir="2700000" algn="tl" rotWithShape="0">
                    <a:srgbClr val="E3B84B"/>
                  </a:outerShdw>
                </a:effectLst>
              </a:rPr>
              <a:t>DZIEDZICZENIE OBIETNIC</a:t>
            </a:r>
            <a:endParaRPr lang="en" sz="4400" b="1" spc="300" dirty="0">
              <a:ln w="6600">
                <a:solidFill>
                  <a:srgbClr val="E3B84B"/>
                </a:solidFill>
                <a:prstDash val="solid"/>
              </a:ln>
              <a:solidFill>
                <a:srgbClr val="FFFFFF"/>
              </a:solidFill>
              <a:effectLst>
                <a:outerShdw dist="12700" dir="2700000" algn="tl" rotWithShape="0">
                  <a:srgbClr val="E3B84B"/>
                </a:outerShdw>
              </a:effectLst>
            </a:endParaRPr>
          </a:p>
        </p:txBody>
      </p:sp>
      <p:sp>
        <p:nvSpPr>
          <p:cNvPr id="4" name="CuadroTexto 3">
            <a:extLst>
              <a:ext uri="{FF2B5EF4-FFF2-40B4-BE49-F238E27FC236}">
                <a16:creationId xmlns:a16="http://schemas.microsoft.com/office/drawing/2014/main" xmlns="" id="{0D5223E5-7738-39F4-427F-4FCC26971739}"/>
              </a:ext>
            </a:extLst>
          </p:cNvPr>
          <p:cNvSpPr txBox="1"/>
          <p:nvPr/>
        </p:nvSpPr>
        <p:spPr>
          <a:xfrm>
            <a:off x="2970274" y="636710"/>
            <a:ext cx="8327457" cy="646331"/>
          </a:xfrm>
          <a:prstGeom prst="rect">
            <a:avLst/>
          </a:prstGeom>
          <a:noFill/>
        </p:spPr>
        <p:txBody>
          <a:bodyPr wrap="square">
            <a:spAutoFit/>
          </a:bodyPr>
          <a:lstStyle/>
          <a:p>
            <a:pPr algn="ctr"/>
            <a:r>
              <a:rPr lang="pl-PL" b="1" dirty="0" smtClean="0">
                <a:solidFill>
                  <a:srgbClr val="FFD743"/>
                </a:solidFill>
                <a:effectLst>
                  <a:outerShdw blurRad="38100" dist="38100" dir="2700000" algn="tl">
                    <a:srgbClr val="000000">
                      <a:alpha val="43137"/>
                    </a:srgbClr>
                  </a:outerShdw>
                </a:effectLst>
                <a:latin typeface="Comic Sans MS" panose="030F0702030302020204" pitchFamily="66" charset="0"/>
              </a:rPr>
              <a:t>„Każde </a:t>
            </a:r>
            <a:r>
              <a:rPr lang="pl-PL" b="1" dirty="0">
                <a:solidFill>
                  <a:srgbClr val="FFD743"/>
                </a:solidFill>
                <a:effectLst>
                  <a:outerShdw blurRad="38100" dist="38100" dir="2700000" algn="tl">
                    <a:srgbClr val="000000">
                      <a:alpha val="43137"/>
                    </a:srgbClr>
                  </a:outerShdw>
                </a:effectLst>
                <a:latin typeface="Comic Sans MS" panose="030F0702030302020204" pitchFamily="66" charset="0"/>
              </a:rPr>
              <a:t>miejsce, na którym wasza stopa stanie, dam wam, jak przyobiecałem </a:t>
            </a:r>
            <a:r>
              <a:rPr lang="pl-PL" b="1" dirty="0" smtClean="0">
                <a:solidFill>
                  <a:srgbClr val="FFD743"/>
                </a:solidFill>
                <a:effectLst>
                  <a:outerShdw blurRad="38100" dist="38100" dir="2700000" algn="tl">
                    <a:srgbClr val="000000">
                      <a:alpha val="43137"/>
                    </a:srgbClr>
                  </a:outerShdw>
                </a:effectLst>
                <a:latin typeface="Comic Sans MS" panose="030F0702030302020204" pitchFamily="66" charset="0"/>
              </a:rPr>
              <a:t>Mojżeszowi</a:t>
            </a:r>
            <a:r>
              <a:rPr lang="en" b="1" dirty="0" smtClean="0">
                <a:solidFill>
                  <a:srgbClr val="FFD743"/>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FFD743"/>
                </a:solidFill>
                <a:effectLst>
                  <a:outerShdw blurRad="38100" dist="38100" dir="2700000" algn="tl">
                    <a:srgbClr val="000000">
                      <a:alpha val="43137"/>
                    </a:srgbClr>
                  </a:outerShdw>
                </a:effectLst>
                <a:latin typeface="Comic Sans MS" panose="030F0702030302020204" pitchFamily="66" charset="0"/>
              </a:rPr>
              <a:t>(Jo</a:t>
            </a:r>
            <a:r>
              <a:rPr lang="pl-PL" sz="1400" b="1" dirty="0" err="1">
                <a:solidFill>
                  <a:srgbClr val="FFD743"/>
                </a:solidFill>
                <a:effectLst>
                  <a:outerShdw blurRad="38100" dist="38100" dir="2700000" algn="tl">
                    <a:srgbClr val="000000">
                      <a:alpha val="43137"/>
                    </a:srgbClr>
                  </a:outerShdw>
                </a:effectLst>
                <a:latin typeface="Comic Sans MS" panose="030F0702030302020204" pitchFamily="66" charset="0"/>
              </a:rPr>
              <a:t>zuego</a:t>
            </a:r>
            <a:r>
              <a:rPr lang="en" sz="1400" b="1" dirty="0">
                <a:solidFill>
                  <a:srgbClr val="FFD743"/>
                </a:solidFill>
                <a:effectLst>
                  <a:outerShdw blurRad="38100" dist="38100" dir="2700000" algn="tl">
                    <a:srgbClr val="000000">
                      <a:alpha val="43137"/>
                    </a:srgbClr>
                  </a:outerShdw>
                </a:effectLst>
                <a:latin typeface="Comic Sans MS" panose="030F0702030302020204" pitchFamily="66" charset="0"/>
              </a:rPr>
              <a:t> </a:t>
            </a:r>
            <a:r>
              <a:rPr lang="en" sz="1400" b="1" dirty="0" smtClean="0">
                <a:solidFill>
                  <a:srgbClr val="FFD743"/>
                </a:solidFill>
                <a:effectLst>
                  <a:outerShdw blurRad="38100" dist="38100" dir="2700000" algn="tl">
                    <a:srgbClr val="000000">
                      <a:alpha val="43137"/>
                    </a:srgbClr>
                  </a:outerShdw>
                </a:effectLst>
                <a:latin typeface="Comic Sans MS" panose="030F0702030302020204" pitchFamily="66" charset="0"/>
              </a:rPr>
              <a:t>1</a:t>
            </a:r>
            <a:r>
              <a:rPr lang="pl-PL" sz="1400" b="1" dirty="0" smtClean="0">
                <a:solidFill>
                  <a:srgbClr val="FFD743"/>
                </a:solidFill>
                <a:effectLst>
                  <a:outerShdw blurRad="38100" dist="38100" dir="2700000" algn="tl">
                    <a:srgbClr val="000000">
                      <a:alpha val="43137"/>
                    </a:srgbClr>
                  </a:outerShdw>
                </a:effectLst>
                <a:latin typeface="Comic Sans MS" panose="030F0702030302020204" pitchFamily="66" charset="0"/>
              </a:rPr>
              <a:t>,</a:t>
            </a:r>
            <a:r>
              <a:rPr lang="en" sz="1400" b="1" dirty="0" smtClean="0">
                <a:solidFill>
                  <a:srgbClr val="FFD743"/>
                </a:solidFill>
                <a:effectLst>
                  <a:outerShdw blurRad="38100" dist="38100" dir="2700000" algn="tl">
                    <a:srgbClr val="000000">
                      <a:alpha val="43137"/>
                    </a:srgbClr>
                  </a:outerShdw>
                </a:effectLst>
                <a:latin typeface="Comic Sans MS" panose="030F0702030302020204" pitchFamily="66" charset="0"/>
              </a:rPr>
              <a:t>3</a:t>
            </a:r>
            <a:r>
              <a:rPr lang="en" sz="1400" b="1" dirty="0">
                <a:solidFill>
                  <a:srgbClr val="FFD743"/>
                </a:solidFill>
                <a:effectLst>
                  <a:outerShdw blurRad="38100" dist="38100" dir="2700000" algn="tl">
                    <a:srgbClr val="000000">
                      <a:alpha val="43137"/>
                    </a:srgbClr>
                  </a:outerShdw>
                </a:effectLst>
                <a:latin typeface="Comic Sans MS" panose="030F0702030302020204" pitchFamily="66" charset="0"/>
              </a:rPr>
              <a:t>)</a:t>
            </a:r>
          </a:p>
        </p:txBody>
      </p:sp>
      <p:sp>
        <p:nvSpPr>
          <p:cNvPr id="2" name="CuadroTexto 1">
            <a:extLst>
              <a:ext uri="{FF2B5EF4-FFF2-40B4-BE49-F238E27FC236}">
                <a16:creationId xmlns:a16="http://schemas.microsoft.com/office/drawing/2014/main" xmlns="" id="{EB2ED90D-7565-E78D-5D59-6FD8DA596E34}"/>
              </a:ext>
            </a:extLst>
          </p:cNvPr>
          <p:cNvSpPr txBox="1"/>
          <p:nvPr/>
        </p:nvSpPr>
        <p:spPr>
          <a:xfrm>
            <a:off x="214321" y="1263897"/>
            <a:ext cx="8232255" cy="1323439"/>
          </a:xfrm>
          <a:prstGeom prst="rect">
            <a:avLst/>
          </a:prstGeom>
          <a:noFill/>
        </p:spPr>
        <p:txBody>
          <a:bodyPr wrap="square" rtlCol="0">
            <a:spAutoFit/>
          </a:bodyPr>
          <a:lstStyle/>
          <a:p>
            <a:pPr>
              <a:spcBef>
                <a:spcPts val="600"/>
              </a:spcBef>
            </a:pPr>
            <a:r>
              <a:rPr lang="pl-PL" sz="2000" b="1" dirty="0">
                <a:solidFill>
                  <a:prstClr val="black"/>
                </a:solidFill>
              </a:rPr>
              <a:t>W Księdze Jozuego </a:t>
            </a:r>
            <a:r>
              <a:rPr lang="pl-PL" sz="2000" b="1" dirty="0" smtClean="0">
                <a:solidFill>
                  <a:prstClr val="black"/>
                </a:solidFill>
              </a:rPr>
              <a:t>1,3 </a:t>
            </a:r>
            <a:r>
              <a:rPr lang="pl-PL" sz="2000" b="1" dirty="0">
                <a:solidFill>
                  <a:prstClr val="black"/>
                </a:solidFill>
              </a:rPr>
              <a:t>Bóg przemawia w proroczym czasie teraźniejszym. Mówi o Kanaanie tak, jakby już został on dany </a:t>
            </a:r>
            <a:r>
              <a:rPr lang="pl-PL" sz="2000" b="1" dirty="0" smtClean="0">
                <a:solidFill>
                  <a:prstClr val="black"/>
                </a:solidFill>
              </a:rPr>
              <a:t>Izraelowi</a:t>
            </a:r>
            <a:r>
              <a:rPr lang="pl-PL" sz="2000" b="1" dirty="0">
                <a:solidFill>
                  <a:prstClr val="black"/>
                </a:solidFill>
              </a:rPr>
              <a:t>. </a:t>
            </a:r>
            <a:r>
              <a:rPr lang="pl-PL" sz="2000" b="1" dirty="0">
                <a:solidFill>
                  <a:prstClr val="black"/>
                </a:solidFill>
              </a:rPr>
              <a:t>Oznacza to, że Bóg dał im całkowitą pewność sukcesu podboju.</a:t>
            </a:r>
            <a:endParaRPr lang="en" sz="2000" b="1" dirty="0">
              <a:solidFill>
                <a:prstClr val="black"/>
              </a:solidFill>
            </a:endParaRPr>
          </a:p>
        </p:txBody>
      </p:sp>
      <p:pic>
        <p:nvPicPr>
          <p:cNvPr id="6" name="Imagen 5" descr="Mapa&#10;&#10;El contenido generado por IA puede ser incorrecto.">
            <a:extLst>
              <a:ext uri="{FF2B5EF4-FFF2-40B4-BE49-F238E27FC236}">
                <a16:creationId xmlns:a16="http://schemas.microsoft.com/office/drawing/2014/main" xmlns="" id="{EFECF322-83CE-E61C-BC37-BF3FFE216004}"/>
              </a:ext>
            </a:extLst>
          </p:cNvPr>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8534521" y="1422588"/>
            <a:ext cx="3443159" cy="5240488"/>
          </a:xfrm>
          <a:prstGeom prst="rect">
            <a:avLst/>
          </a:prstGeom>
          <a:ln w="38100" cap="sq">
            <a:solidFill>
              <a:schemeClr val="accent2">
                <a:lumMod val="50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xmlns="" id="{99D8E96A-D325-43FB-BC8D-77D1DE940A12}"/>
              </a:ext>
            </a:extLst>
          </p:cNvPr>
          <p:cNvSpPr txBox="1"/>
          <p:nvPr/>
        </p:nvSpPr>
        <p:spPr>
          <a:xfrm>
            <a:off x="10381971" y="1503433"/>
            <a:ext cx="1474269"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pl-PL" sz="1400" b="1" dirty="0">
                <a:solidFill>
                  <a:prstClr val="black"/>
                </a:solidFill>
              </a:rPr>
              <a:t>EUFRAT</a:t>
            </a:r>
            <a:endParaRPr lang="en" sz="1400" b="1" dirty="0">
              <a:solidFill>
                <a:prstClr val="black"/>
              </a:solidFill>
            </a:endParaRPr>
          </a:p>
        </p:txBody>
      </p:sp>
      <p:sp>
        <p:nvSpPr>
          <p:cNvPr id="8" name="CuadroTexto 7">
            <a:extLst>
              <a:ext uri="{FF2B5EF4-FFF2-40B4-BE49-F238E27FC236}">
                <a16:creationId xmlns:a16="http://schemas.microsoft.com/office/drawing/2014/main" xmlns="" id="{A062C592-F5E9-0565-DF4B-C78D1B4CA45A}"/>
              </a:ext>
            </a:extLst>
          </p:cNvPr>
          <p:cNvSpPr txBox="1"/>
          <p:nvPr/>
        </p:nvSpPr>
        <p:spPr>
          <a:xfrm>
            <a:off x="9644836" y="6281853"/>
            <a:ext cx="1474269"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pl-PL" sz="1400" b="1" dirty="0">
                <a:solidFill>
                  <a:prstClr val="black"/>
                </a:solidFill>
              </a:rPr>
              <a:t>PUSTYNIA</a:t>
            </a:r>
            <a:endParaRPr lang="en" sz="1400" b="1" dirty="0">
              <a:solidFill>
                <a:prstClr val="black"/>
              </a:solidFill>
            </a:endParaRPr>
          </a:p>
        </p:txBody>
      </p:sp>
      <p:sp>
        <p:nvSpPr>
          <p:cNvPr id="9" name="CuadroTexto 8">
            <a:extLst>
              <a:ext uri="{FF2B5EF4-FFF2-40B4-BE49-F238E27FC236}">
                <a16:creationId xmlns:a16="http://schemas.microsoft.com/office/drawing/2014/main" xmlns="" id="{30AC2E60-D0D3-0B92-F990-B1582E02E880}"/>
              </a:ext>
            </a:extLst>
          </p:cNvPr>
          <p:cNvSpPr txBox="1"/>
          <p:nvPr/>
        </p:nvSpPr>
        <p:spPr>
          <a:xfrm rot="16200000">
            <a:off x="7940842" y="3167390"/>
            <a:ext cx="1767360" cy="52322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pl-PL" sz="1400" b="1" dirty="0">
                <a:solidFill>
                  <a:prstClr val="black"/>
                </a:solidFill>
              </a:rPr>
              <a:t>MORZE ŚRÓDZIEMNE</a:t>
            </a:r>
            <a:endParaRPr lang="en" sz="1400" b="1" dirty="0">
              <a:solidFill>
                <a:prstClr val="black"/>
              </a:solidFill>
            </a:endParaRPr>
          </a:p>
        </p:txBody>
      </p:sp>
      <p:sp>
        <p:nvSpPr>
          <p:cNvPr id="10" name="CuadroTexto 9">
            <a:extLst>
              <a:ext uri="{FF2B5EF4-FFF2-40B4-BE49-F238E27FC236}">
                <a16:creationId xmlns:a16="http://schemas.microsoft.com/office/drawing/2014/main" xmlns="" id="{9D4DBC6A-66A0-D9D2-24FC-FA8ADD2BED8F}"/>
              </a:ext>
            </a:extLst>
          </p:cNvPr>
          <p:cNvSpPr txBox="1"/>
          <p:nvPr/>
        </p:nvSpPr>
        <p:spPr>
          <a:xfrm rot="5400000">
            <a:off x="10997665" y="3421657"/>
            <a:ext cx="1474269"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 sz="1400" b="1" dirty="0">
                <a:solidFill>
                  <a:prstClr val="black"/>
                </a:solidFill>
              </a:rPr>
              <a:t>JORDAN</a:t>
            </a:r>
          </a:p>
        </p:txBody>
      </p:sp>
      <p:sp>
        <p:nvSpPr>
          <p:cNvPr id="12" name="CuadroTexto 11">
            <a:extLst>
              <a:ext uri="{FF2B5EF4-FFF2-40B4-BE49-F238E27FC236}">
                <a16:creationId xmlns:a16="http://schemas.microsoft.com/office/drawing/2014/main" xmlns="" id="{BC0A9472-E782-1160-D2E8-5150FABDC091}"/>
              </a:ext>
            </a:extLst>
          </p:cNvPr>
          <p:cNvSpPr txBox="1"/>
          <p:nvPr/>
        </p:nvSpPr>
        <p:spPr>
          <a:xfrm>
            <a:off x="3549111" y="3529982"/>
            <a:ext cx="4339525" cy="1323439"/>
          </a:xfrm>
          <a:prstGeom prst="rect">
            <a:avLst/>
          </a:prstGeom>
          <a:noFill/>
        </p:spPr>
        <p:txBody>
          <a:bodyPr wrap="square">
            <a:spAutoFit/>
          </a:bodyPr>
          <a:lstStyle/>
          <a:p>
            <a:pPr>
              <a:spcBef>
                <a:spcPts val="600"/>
              </a:spcBef>
            </a:pPr>
            <a:r>
              <a:rPr lang="pl-PL" sz="2000" b="1" dirty="0">
                <a:solidFill>
                  <a:prstClr val="black"/>
                </a:solidFill>
              </a:rPr>
              <a:t>Potem zwraca się do Jozuego i zapewnia go, że jeśli będzie </a:t>
            </a:r>
            <a:r>
              <a:rPr lang="pl-PL" sz="2000" b="1" dirty="0" smtClean="0">
                <a:solidFill>
                  <a:prstClr val="black"/>
                </a:solidFill>
              </a:rPr>
              <a:t>silny  </a:t>
            </a:r>
            <a:r>
              <a:rPr lang="pl-PL" sz="2000" b="1" dirty="0">
                <a:solidFill>
                  <a:prstClr val="black"/>
                </a:solidFill>
              </a:rPr>
              <a:t>i odważny, nikt nie będzie w stanie mu się przeciwstawić (</a:t>
            </a:r>
            <a:r>
              <a:rPr lang="pl-PL" sz="2000" b="1" dirty="0" err="1">
                <a:solidFill>
                  <a:prstClr val="black"/>
                </a:solidFill>
              </a:rPr>
              <a:t>Joz</a:t>
            </a:r>
            <a:r>
              <a:rPr lang="pl-PL" sz="2000" b="1" dirty="0">
                <a:solidFill>
                  <a:prstClr val="black"/>
                </a:solidFill>
              </a:rPr>
              <a:t> 1,5-6).</a:t>
            </a:r>
            <a:endParaRPr lang="en" sz="2000" b="1" dirty="0">
              <a:solidFill>
                <a:prstClr val="black"/>
              </a:solidFill>
            </a:endParaRPr>
          </a:p>
        </p:txBody>
      </p:sp>
      <p:pic>
        <p:nvPicPr>
          <p:cNvPr id="14" name="Imagen 13" descr="Imagen borrosa de una persona&#10;&#10;El contenido generado por IA puede ser incorrecto.">
            <a:extLst>
              <a:ext uri="{FF2B5EF4-FFF2-40B4-BE49-F238E27FC236}">
                <a16:creationId xmlns:a16="http://schemas.microsoft.com/office/drawing/2014/main" xmlns="" id="{23B98AD4-A7B0-D518-4CB7-7AC0A3BA517C}"/>
              </a:ext>
            </a:extLst>
          </p:cNvPr>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377052" y="3861442"/>
            <a:ext cx="2792352" cy="1570697"/>
          </a:xfrm>
          <a:prstGeom prst="snip2DiagRect">
            <a:avLst/>
          </a:prstGeom>
          <a:solidFill>
            <a:srgbClr val="FFFFFF">
              <a:shade val="85000"/>
            </a:srgbClr>
          </a:solidFill>
          <a:ln w="57150" cap="sq">
            <a:solidFill>
              <a:schemeClr val="accent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descr="Dibujo de una persona&#10;&#10;El contenido generado por IA puede ser incorrecto.">
            <a:extLst>
              <a:ext uri="{FF2B5EF4-FFF2-40B4-BE49-F238E27FC236}">
                <a16:creationId xmlns:a16="http://schemas.microsoft.com/office/drawing/2014/main" xmlns="" id="{67D90170-6F6B-C784-841C-3665061D319C}"/>
              </a:ext>
            </a:extLst>
          </p:cNvPr>
          <p:cNvPicPr>
            <a:picLocks noChangeAspect="1"/>
          </p:cNvPicPr>
          <p:nvPr/>
        </p:nvPicPr>
        <p:blipFill>
          <a:blip r:embed="rId5" cstate="email">
            <a:extLst>
              <a:ext uri="{28A0092B-C50C-407E-A947-70E740481C1C}">
                <a14:useLocalDpi xmlns:a14="http://schemas.microsoft.com/office/drawing/2010/main" xmlns=""/>
              </a:ext>
            </a:extLst>
          </a:blip>
          <a:srcRect/>
          <a:stretch>
            <a:fillRect/>
          </a:stretch>
        </p:blipFill>
        <p:spPr>
          <a:xfrm>
            <a:off x="6171290" y="4943959"/>
            <a:ext cx="2105484" cy="1654370"/>
          </a:xfrm>
          <a:prstGeom prst="snip2DiagRect">
            <a:avLst>
              <a:gd name="adj1" fmla="val 16668"/>
              <a:gd name="adj2" fmla="val 0"/>
            </a:avLst>
          </a:prstGeom>
          <a:solidFill>
            <a:srgbClr val="FFFFFF">
              <a:shade val="85000"/>
            </a:srgbClr>
          </a:solidFill>
          <a:ln w="57150" cap="sq">
            <a:solidFill>
              <a:schemeClr val="accent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8" name="CuadroTexto 17">
            <a:extLst>
              <a:ext uri="{FF2B5EF4-FFF2-40B4-BE49-F238E27FC236}">
                <a16:creationId xmlns:a16="http://schemas.microsoft.com/office/drawing/2014/main" xmlns="" id="{B2CA62D5-E357-EDD5-7A65-589DEE5AF74D}"/>
              </a:ext>
            </a:extLst>
          </p:cNvPr>
          <p:cNvSpPr txBox="1"/>
          <p:nvPr/>
        </p:nvSpPr>
        <p:spPr>
          <a:xfrm>
            <a:off x="202108" y="5465444"/>
            <a:ext cx="5683619" cy="1323439"/>
          </a:xfrm>
          <a:prstGeom prst="rect">
            <a:avLst/>
          </a:prstGeom>
          <a:noFill/>
        </p:spPr>
        <p:txBody>
          <a:bodyPr wrap="square">
            <a:spAutoFit/>
          </a:bodyPr>
          <a:lstStyle/>
          <a:p>
            <a:pPr>
              <a:spcBef>
                <a:spcPts val="600"/>
              </a:spcBef>
            </a:pPr>
            <a:r>
              <a:rPr lang="pl-PL" sz="2000" b="1" dirty="0">
                <a:solidFill>
                  <a:prstClr val="black"/>
                </a:solidFill>
              </a:rPr>
              <a:t>Zwycięstwo nie wynikało jednak z wysiłków </a:t>
            </a:r>
            <a:r>
              <a:rPr lang="pl-PL" sz="2000" b="1" dirty="0" err="1">
                <a:solidFill>
                  <a:prstClr val="black"/>
                </a:solidFill>
              </a:rPr>
              <a:t>Jozuego</a:t>
            </a:r>
            <a:r>
              <a:rPr lang="pl-PL" sz="2000" b="1" dirty="0">
                <a:solidFill>
                  <a:prstClr val="black"/>
                </a:solidFill>
              </a:rPr>
              <a:t>, ale z obecności Boga. Bóg zapewnił go, tak jak zapewnia każdego z nas: „Będę z tobą” (</a:t>
            </a:r>
            <a:r>
              <a:rPr lang="pl-PL" sz="2000" b="1" dirty="0" err="1">
                <a:solidFill>
                  <a:prstClr val="black"/>
                </a:solidFill>
              </a:rPr>
              <a:t>Joz</a:t>
            </a:r>
            <a:r>
              <a:rPr lang="pl-PL" sz="2000" b="1" dirty="0">
                <a:solidFill>
                  <a:prstClr val="black"/>
                </a:solidFill>
              </a:rPr>
              <a:t> 1,5; Mt 28,20).</a:t>
            </a:r>
            <a:endParaRPr lang="en" sz="2000" b="1" dirty="0">
              <a:solidFill>
                <a:prstClr val="black"/>
              </a:solidFill>
            </a:endParaRPr>
          </a:p>
        </p:txBody>
      </p:sp>
      <p:pic>
        <p:nvPicPr>
          <p:cNvPr id="22" name="Imagen 21" descr="Grupo de personas posando delante de un edificio&#10;&#10;El contenido generado por IA puede ser incorrecto.">
            <a:extLst>
              <a:ext uri="{FF2B5EF4-FFF2-40B4-BE49-F238E27FC236}">
                <a16:creationId xmlns:a16="http://schemas.microsoft.com/office/drawing/2014/main" xmlns="" id="{C08F376E-7E9E-1DD1-5BC9-60C06B5095F7}"/>
              </a:ext>
            </a:extLst>
          </p:cNvPr>
          <p:cNvPicPr>
            <a:picLocks noChangeAspect="1"/>
          </p:cNvPicPr>
          <p:nvPr/>
        </p:nvPicPr>
        <p:blipFill>
          <a:blip r:embed="rId6" cstate="email">
            <a:extLst>
              <a:ext uri="{28A0092B-C50C-407E-A947-70E740481C1C}">
                <a14:useLocalDpi xmlns:a14="http://schemas.microsoft.com/office/drawing/2010/main" xmlns=""/>
              </a:ext>
            </a:extLst>
          </a:blip>
          <a:stretch>
            <a:fillRect/>
          </a:stretch>
        </p:blipFill>
        <p:spPr>
          <a:xfrm>
            <a:off x="111291" y="107038"/>
            <a:ext cx="1964714" cy="1106134"/>
          </a:xfrm>
          <a:prstGeom prst="rect">
            <a:avLst/>
          </a:prstGeom>
          <a:effectLst>
            <a:innerShdw blurRad="114300">
              <a:prstClr val="black"/>
            </a:innerShdw>
          </a:effectLst>
        </p:spPr>
      </p:pic>
      <p:sp>
        <p:nvSpPr>
          <p:cNvPr id="11" name="CuadroTexto 10">
            <a:extLst>
              <a:ext uri="{FF2B5EF4-FFF2-40B4-BE49-F238E27FC236}">
                <a16:creationId xmlns:a16="http://schemas.microsoft.com/office/drawing/2014/main" xmlns="" id="{A71A1257-88EF-32E4-14CE-E7B7DD2CD60F}"/>
              </a:ext>
            </a:extLst>
          </p:cNvPr>
          <p:cNvSpPr txBox="1"/>
          <p:nvPr/>
        </p:nvSpPr>
        <p:spPr>
          <a:xfrm>
            <a:off x="198822" y="2484563"/>
            <a:ext cx="8320201" cy="1323439"/>
          </a:xfrm>
          <a:prstGeom prst="rect">
            <a:avLst/>
          </a:prstGeom>
          <a:noFill/>
        </p:spPr>
        <p:txBody>
          <a:bodyPr wrap="square">
            <a:spAutoFit/>
          </a:bodyPr>
          <a:lstStyle/>
          <a:p>
            <a:pPr>
              <a:spcBef>
                <a:spcPts val="600"/>
              </a:spcBef>
            </a:pPr>
            <a:r>
              <a:rPr lang="pl-PL" sz="2000" b="1" dirty="0">
                <a:solidFill>
                  <a:prstClr val="black"/>
                </a:solidFill>
              </a:rPr>
              <a:t>Następnie przypomina im o granicach, do których sięgnie podbój (</a:t>
            </a:r>
            <a:r>
              <a:rPr lang="pl-PL" sz="2000" b="1" dirty="0" err="1">
                <a:solidFill>
                  <a:prstClr val="black"/>
                </a:solidFill>
              </a:rPr>
              <a:t>Joz</a:t>
            </a:r>
            <a:r>
              <a:rPr lang="pl-PL" sz="2000" b="1" dirty="0">
                <a:solidFill>
                  <a:prstClr val="black"/>
                </a:solidFill>
              </a:rPr>
              <a:t> </a:t>
            </a:r>
            <a:r>
              <a:rPr lang="pl-PL" sz="2000" b="1" dirty="0" smtClean="0">
                <a:solidFill>
                  <a:prstClr val="black"/>
                </a:solidFill>
              </a:rPr>
              <a:t>1,4</a:t>
            </a:r>
            <a:r>
              <a:rPr lang="pl-PL" sz="2000" b="1" dirty="0">
                <a:solidFill>
                  <a:prstClr val="black"/>
                </a:solidFill>
              </a:rPr>
              <a:t>): pas ziemi między rzeką Jordan (na wschodzie) a Morzem Śródziemnym (na zachodzie), od pustyni (na południu) do rzeki Eufrat (na północy).</a:t>
            </a:r>
            <a:endParaRPr lang="en" sz="2000" b="1" dirty="0">
              <a:solidFill>
                <a:prstClr val="black"/>
              </a:solidFill>
            </a:endParaRPr>
          </a:p>
        </p:txBody>
      </p:sp>
    </p:spTree>
    <p:extLst>
      <p:ext uri="{BB962C8B-B14F-4D97-AF65-F5344CB8AC3E}">
        <p14:creationId xmlns:p14="http://schemas.microsoft.com/office/powerpoint/2010/main" xmlns="" val="9042143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 presetClass="entr" presetSubtype="32"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ox(out)">
                                      <p:cBhvr>
                                        <p:cTn id="16" dur="750"/>
                                        <p:tgtEl>
                                          <p:spTgt spid="22"/>
                                        </p:tgtEl>
                                      </p:cBhvr>
                                    </p:animEffect>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42"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outHorizontal)">
                                      <p:cBhvr>
                                        <p:cTn id="27" dur="500"/>
                                        <p:tgtEl>
                                          <p:spTgt spid="6"/>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1000" fill="hold"/>
                                        <p:tgtEl>
                                          <p:spTgt spid="10"/>
                                        </p:tgtEl>
                                        <p:attrNameLst>
                                          <p:attrName>ppt_w</p:attrName>
                                        </p:attrNameLst>
                                      </p:cBhvr>
                                      <p:tavLst>
                                        <p:tav tm="0">
                                          <p:val>
                                            <p:fltVal val="0"/>
                                          </p:val>
                                        </p:tav>
                                        <p:tav tm="100000">
                                          <p:val>
                                            <p:strVal val="#ppt_w"/>
                                          </p:val>
                                        </p:tav>
                                      </p:tavLst>
                                    </p:anim>
                                    <p:anim calcmode="lin" valueType="num">
                                      <p:cBhvr>
                                        <p:cTn id="37" dur="1000" fill="hold"/>
                                        <p:tgtEl>
                                          <p:spTgt spid="10"/>
                                        </p:tgtEl>
                                        <p:attrNameLst>
                                          <p:attrName>ppt_h</p:attrName>
                                        </p:attrNameLst>
                                      </p:cBhvr>
                                      <p:tavLst>
                                        <p:tav tm="0">
                                          <p:val>
                                            <p:fltVal val="0"/>
                                          </p:val>
                                        </p:tav>
                                        <p:tav tm="100000">
                                          <p:val>
                                            <p:strVal val="#ppt_h"/>
                                          </p:val>
                                        </p:tav>
                                      </p:tavLst>
                                    </p:anim>
                                    <p:anim calcmode="lin" valueType="num">
                                      <p:cBhvr>
                                        <p:cTn id="38" dur="1000" fill="hold"/>
                                        <p:tgtEl>
                                          <p:spTgt spid="10"/>
                                        </p:tgtEl>
                                        <p:attrNameLst>
                                          <p:attrName>style.rotation</p:attrName>
                                        </p:attrNameLst>
                                      </p:cBhvr>
                                      <p:tavLst>
                                        <p:tav tm="0">
                                          <p:val>
                                            <p:fltVal val="90"/>
                                          </p:val>
                                        </p:tav>
                                        <p:tav tm="100000">
                                          <p:val>
                                            <p:fltVal val="0"/>
                                          </p:val>
                                        </p:tav>
                                      </p:tavLst>
                                    </p:anim>
                                    <p:animEffect transition="in" filter="fade">
                                      <p:cBhvr>
                                        <p:cTn id="39" dur="1000"/>
                                        <p:tgtEl>
                                          <p:spTgt spid="10"/>
                                        </p:tgtEl>
                                      </p:cBhvr>
                                    </p:animEffect>
                                  </p:childTnLst>
                                </p:cTn>
                              </p:par>
                              <p:par>
                                <p:cTn id="40" presetID="31" presetClass="entr" presetSubtype="0" fill="hold" grpId="0" nodeType="withEffect">
                                  <p:stCondLst>
                                    <p:cond delay="250"/>
                                  </p:stCondLst>
                                  <p:childTnLst>
                                    <p:set>
                                      <p:cBhvr>
                                        <p:cTn id="41" dur="1" fill="hold">
                                          <p:stCondLst>
                                            <p:cond delay="0"/>
                                          </p:stCondLst>
                                        </p:cTn>
                                        <p:tgtEl>
                                          <p:spTgt spid="9"/>
                                        </p:tgtEl>
                                        <p:attrNameLst>
                                          <p:attrName>style.visibility</p:attrName>
                                        </p:attrNameLst>
                                      </p:cBhvr>
                                      <p:to>
                                        <p:strVal val="visible"/>
                                      </p:to>
                                    </p:set>
                                    <p:anim calcmode="lin" valueType="num">
                                      <p:cBhvr>
                                        <p:cTn id="42" dur="1000" fill="hold"/>
                                        <p:tgtEl>
                                          <p:spTgt spid="9"/>
                                        </p:tgtEl>
                                        <p:attrNameLst>
                                          <p:attrName>ppt_w</p:attrName>
                                        </p:attrNameLst>
                                      </p:cBhvr>
                                      <p:tavLst>
                                        <p:tav tm="0">
                                          <p:val>
                                            <p:fltVal val="0"/>
                                          </p:val>
                                        </p:tav>
                                        <p:tav tm="100000">
                                          <p:val>
                                            <p:strVal val="#ppt_w"/>
                                          </p:val>
                                        </p:tav>
                                      </p:tavLst>
                                    </p:anim>
                                    <p:anim calcmode="lin" valueType="num">
                                      <p:cBhvr>
                                        <p:cTn id="43" dur="1000" fill="hold"/>
                                        <p:tgtEl>
                                          <p:spTgt spid="9"/>
                                        </p:tgtEl>
                                        <p:attrNameLst>
                                          <p:attrName>ppt_h</p:attrName>
                                        </p:attrNameLst>
                                      </p:cBhvr>
                                      <p:tavLst>
                                        <p:tav tm="0">
                                          <p:val>
                                            <p:fltVal val="0"/>
                                          </p:val>
                                        </p:tav>
                                        <p:tav tm="100000">
                                          <p:val>
                                            <p:strVal val="#ppt_h"/>
                                          </p:val>
                                        </p:tav>
                                      </p:tavLst>
                                    </p:anim>
                                    <p:anim calcmode="lin" valueType="num">
                                      <p:cBhvr>
                                        <p:cTn id="44" dur="1000" fill="hold"/>
                                        <p:tgtEl>
                                          <p:spTgt spid="9"/>
                                        </p:tgtEl>
                                        <p:attrNameLst>
                                          <p:attrName>style.rotation</p:attrName>
                                        </p:attrNameLst>
                                      </p:cBhvr>
                                      <p:tavLst>
                                        <p:tav tm="0">
                                          <p:val>
                                            <p:fltVal val="90"/>
                                          </p:val>
                                        </p:tav>
                                        <p:tav tm="100000">
                                          <p:val>
                                            <p:fltVal val="0"/>
                                          </p:val>
                                        </p:tav>
                                      </p:tavLst>
                                    </p:anim>
                                    <p:animEffect transition="in" filter="fade">
                                      <p:cBhvr>
                                        <p:cTn id="45" dur="1000"/>
                                        <p:tgtEl>
                                          <p:spTgt spid="9"/>
                                        </p:tgtEl>
                                      </p:cBhvr>
                                    </p:animEffect>
                                  </p:childTnLst>
                                </p:cTn>
                              </p:par>
                              <p:par>
                                <p:cTn id="46" presetID="31" presetClass="entr" presetSubtype="0" fill="hold" grpId="0" nodeType="withEffect">
                                  <p:stCondLst>
                                    <p:cond delay="500"/>
                                  </p:stCondLst>
                                  <p:childTnLst>
                                    <p:set>
                                      <p:cBhvr>
                                        <p:cTn id="47" dur="1" fill="hold">
                                          <p:stCondLst>
                                            <p:cond delay="0"/>
                                          </p:stCondLst>
                                        </p:cTn>
                                        <p:tgtEl>
                                          <p:spTgt spid="8"/>
                                        </p:tgtEl>
                                        <p:attrNameLst>
                                          <p:attrName>style.visibility</p:attrName>
                                        </p:attrNameLst>
                                      </p:cBhvr>
                                      <p:to>
                                        <p:strVal val="visible"/>
                                      </p:to>
                                    </p:set>
                                    <p:anim calcmode="lin" valueType="num">
                                      <p:cBhvr>
                                        <p:cTn id="48" dur="1000" fill="hold"/>
                                        <p:tgtEl>
                                          <p:spTgt spid="8"/>
                                        </p:tgtEl>
                                        <p:attrNameLst>
                                          <p:attrName>ppt_w</p:attrName>
                                        </p:attrNameLst>
                                      </p:cBhvr>
                                      <p:tavLst>
                                        <p:tav tm="0">
                                          <p:val>
                                            <p:fltVal val="0"/>
                                          </p:val>
                                        </p:tav>
                                        <p:tav tm="100000">
                                          <p:val>
                                            <p:strVal val="#ppt_w"/>
                                          </p:val>
                                        </p:tav>
                                      </p:tavLst>
                                    </p:anim>
                                    <p:anim calcmode="lin" valueType="num">
                                      <p:cBhvr>
                                        <p:cTn id="49" dur="1000" fill="hold"/>
                                        <p:tgtEl>
                                          <p:spTgt spid="8"/>
                                        </p:tgtEl>
                                        <p:attrNameLst>
                                          <p:attrName>ppt_h</p:attrName>
                                        </p:attrNameLst>
                                      </p:cBhvr>
                                      <p:tavLst>
                                        <p:tav tm="0">
                                          <p:val>
                                            <p:fltVal val="0"/>
                                          </p:val>
                                        </p:tav>
                                        <p:tav tm="100000">
                                          <p:val>
                                            <p:strVal val="#ppt_h"/>
                                          </p:val>
                                        </p:tav>
                                      </p:tavLst>
                                    </p:anim>
                                    <p:anim calcmode="lin" valueType="num">
                                      <p:cBhvr>
                                        <p:cTn id="50" dur="1000" fill="hold"/>
                                        <p:tgtEl>
                                          <p:spTgt spid="8"/>
                                        </p:tgtEl>
                                        <p:attrNameLst>
                                          <p:attrName>style.rotation</p:attrName>
                                        </p:attrNameLst>
                                      </p:cBhvr>
                                      <p:tavLst>
                                        <p:tav tm="0">
                                          <p:val>
                                            <p:fltVal val="90"/>
                                          </p:val>
                                        </p:tav>
                                        <p:tav tm="100000">
                                          <p:val>
                                            <p:fltVal val="0"/>
                                          </p:val>
                                        </p:tav>
                                      </p:tavLst>
                                    </p:anim>
                                    <p:animEffect transition="in" filter="fade">
                                      <p:cBhvr>
                                        <p:cTn id="51" dur="1000"/>
                                        <p:tgtEl>
                                          <p:spTgt spid="8"/>
                                        </p:tgtEl>
                                      </p:cBhvr>
                                    </p:animEffect>
                                  </p:childTnLst>
                                </p:cTn>
                              </p:par>
                              <p:par>
                                <p:cTn id="52" presetID="31" presetClass="entr" presetSubtype="0" fill="hold" grpId="0" nodeType="withEffect">
                                  <p:stCondLst>
                                    <p:cond delay="75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 calcmode="lin" valueType="num">
                                      <p:cBhvr>
                                        <p:cTn id="56" dur="1000" fill="hold"/>
                                        <p:tgtEl>
                                          <p:spTgt spid="7"/>
                                        </p:tgtEl>
                                        <p:attrNameLst>
                                          <p:attrName>style.rotation</p:attrName>
                                        </p:attrNameLst>
                                      </p:cBhvr>
                                      <p:tavLst>
                                        <p:tav tm="0">
                                          <p:val>
                                            <p:fltVal val="90"/>
                                          </p:val>
                                        </p:tav>
                                        <p:tav tm="100000">
                                          <p:val>
                                            <p:fltVal val="0"/>
                                          </p:val>
                                        </p:tav>
                                      </p:tavLst>
                                    </p:anim>
                                    <p:animEffect transition="in" filter="fade">
                                      <p:cBhvr>
                                        <p:cTn id="57" dur="1000"/>
                                        <p:tgtEl>
                                          <p:spTgt spid="7"/>
                                        </p:tgtEl>
                                      </p:cBhvr>
                                    </p:animEffect>
                                  </p:childTnLst>
                                </p:cTn>
                              </p:par>
                            </p:childTnLst>
                          </p:cTn>
                        </p:par>
                        <p:par>
                          <p:cTn id="58" fill="hold">
                            <p:stCondLst>
                              <p:cond delay="1750"/>
                            </p:stCondLst>
                            <p:childTnLst>
                              <p:par>
                                <p:cTn id="59" presetID="22" presetClass="entr" presetSubtype="8"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left)">
                                      <p:cBhvr>
                                        <p:cTn id="61" dur="500"/>
                                        <p:tgtEl>
                                          <p:spTgt spid="11"/>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8" fill="hold" nodeType="click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0-#ppt_w/2"/>
                                          </p:val>
                                        </p:tav>
                                        <p:tav tm="100000">
                                          <p:val>
                                            <p:strVal val="#ppt_x"/>
                                          </p:val>
                                        </p:tav>
                                      </p:tavLst>
                                    </p:anim>
                                    <p:anim calcmode="lin" valueType="num">
                                      <p:cBhvr additive="base">
                                        <p:cTn id="67" dur="500" fill="hold"/>
                                        <p:tgtEl>
                                          <p:spTgt spid="14"/>
                                        </p:tgtEl>
                                        <p:attrNameLst>
                                          <p:attrName>ppt_y</p:attrName>
                                        </p:attrNameLst>
                                      </p:cBhvr>
                                      <p:tavLst>
                                        <p:tav tm="0">
                                          <p:val>
                                            <p:strVal val="#ppt_y"/>
                                          </p:val>
                                        </p:tav>
                                        <p:tav tm="100000">
                                          <p:val>
                                            <p:strVal val="#ppt_y"/>
                                          </p:val>
                                        </p:tav>
                                      </p:tavLst>
                                    </p:anim>
                                  </p:childTnLst>
                                </p:cTn>
                              </p:par>
                              <p:par>
                                <p:cTn id="68" presetID="2" presetClass="entr" presetSubtype="8" fill="hold" grpId="0" nodeType="with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0-#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2" fill="hold" nodeType="clickEffect">
                                  <p:stCondLst>
                                    <p:cond delay="0"/>
                                  </p:stCondLst>
                                  <p:childTnLst>
                                    <p:set>
                                      <p:cBhvr>
                                        <p:cTn id="75" dur="1" fill="hold">
                                          <p:stCondLst>
                                            <p:cond delay="0"/>
                                          </p:stCondLst>
                                        </p:cTn>
                                        <p:tgtEl>
                                          <p:spTgt spid="16"/>
                                        </p:tgtEl>
                                        <p:attrNameLst>
                                          <p:attrName>style.visibility</p:attrName>
                                        </p:attrNameLst>
                                      </p:cBhvr>
                                      <p:to>
                                        <p:strVal val="visible"/>
                                      </p:to>
                                    </p:set>
                                    <p:anim calcmode="lin" valueType="num">
                                      <p:cBhvr additive="base">
                                        <p:cTn id="76" dur="500" fill="hold"/>
                                        <p:tgtEl>
                                          <p:spTgt spid="16"/>
                                        </p:tgtEl>
                                        <p:attrNameLst>
                                          <p:attrName>ppt_x</p:attrName>
                                        </p:attrNameLst>
                                      </p:cBhvr>
                                      <p:tavLst>
                                        <p:tav tm="0">
                                          <p:val>
                                            <p:strVal val="1+#ppt_w/2"/>
                                          </p:val>
                                        </p:tav>
                                        <p:tav tm="100000">
                                          <p:val>
                                            <p:strVal val="#ppt_x"/>
                                          </p:val>
                                        </p:tav>
                                      </p:tavLst>
                                    </p:anim>
                                    <p:anim calcmode="lin" valueType="num">
                                      <p:cBhvr additive="base">
                                        <p:cTn id="77" dur="500" fill="hold"/>
                                        <p:tgtEl>
                                          <p:spTgt spid="16"/>
                                        </p:tgtEl>
                                        <p:attrNameLst>
                                          <p:attrName>ppt_y</p:attrName>
                                        </p:attrNameLst>
                                      </p:cBhvr>
                                      <p:tavLst>
                                        <p:tav tm="0">
                                          <p:val>
                                            <p:strVal val="#ppt_y"/>
                                          </p:val>
                                        </p:tav>
                                        <p:tav tm="100000">
                                          <p:val>
                                            <p:strVal val="#ppt_y"/>
                                          </p:val>
                                        </p:tav>
                                      </p:tavLst>
                                    </p:anim>
                                  </p:childTnLst>
                                </p:cTn>
                              </p:par>
                              <p:par>
                                <p:cTn id="78" presetID="2" presetClass="entr" presetSubtype="2" fill="hold" grpId="0" nodeType="with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P spid="7" grpId="0" animBg="1"/>
      <p:bldP spid="8" grpId="0" animBg="1"/>
      <p:bldP spid="9" grpId="0" animBg="1"/>
      <p:bldP spid="10" grpId="0" animBg="1"/>
      <p:bldP spid="12" grpId="0"/>
      <p:bldP spid="18" grpId="0"/>
      <p:bldP spid="11" grpId="0"/>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ppt/theme/theme3.xml><?xml version="1.0" encoding="utf-8"?>
<a:theme xmlns:a="http://schemas.openxmlformats.org/drawingml/2006/main" name="1_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2029</TotalTime>
  <Words>1301</Words>
  <Application>Microsoft Office PowerPoint</Application>
  <PresentationFormat>Niestandardowy</PresentationFormat>
  <Paragraphs>75</Paragraphs>
  <Slides>12</Slides>
  <Notes>0</Notes>
  <HiddenSlides>0</HiddenSlides>
  <MMClips>0</MMClips>
  <ScaleCrop>false</ScaleCrop>
  <HeadingPairs>
    <vt:vector size="6" baseType="variant">
      <vt:variant>
        <vt:lpstr>Używane czcionki</vt:lpstr>
      </vt:variant>
      <vt:variant>
        <vt:i4>5</vt:i4>
      </vt:variant>
      <vt:variant>
        <vt:lpstr>Motyw</vt:lpstr>
      </vt:variant>
      <vt:variant>
        <vt:i4>3</vt:i4>
      </vt:variant>
      <vt:variant>
        <vt:lpstr>Tytuły slajdów</vt:lpstr>
      </vt:variant>
      <vt:variant>
        <vt:i4>12</vt:i4>
      </vt:variant>
    </vt:vector>
  </HeadingPairs>
  <TitlesOfParts>
    <vt:vector size="20" baseType="lpstr">
      <vt:lpstr>Arial</vt:lpstr>
      <vt:lpstr>Aptos</vt:lpstr>
      <vt:lpstr>Comic Sans MS</vt:lpstr>
      <vt:lpstr>Constantia</vt:lpstr>
      <vt:lpstr>Aptos Display</vt:lpstr>
      <vt:lpstr>Tema de Office</vt:lpstr>
      <vt:lpstr>2_Tema de Office</vt:lpstr>
      <vt:lpstr>1_Tema de Office</vt:lpstr>
      <vt:lpstr>Slajd 1</vt:lpstr>
      <vt:lpstr>Slajd 2</vt:lpstr>
      <vt:lpstr>Slajd 3</vt:lpstr>
      <vt:lpstr>Slajd 4</vt:lpstr>
      <vt:lpstr>Slajd 5</vt:lpstr>
      <vt:lpstr>Slajd 6</vt:lpstr>
      <vt:lpstr>Slajd 7</vt:lpstr>
      <vt:lpstr>Slajd 8</vt:lpstr>
      <vt:lpstr>Slajd 9</vt:lpstr>
      <vt:lpstr>Slajd 10</vt:lpstr>
      <vt:lpstr>Slajd 11</vt:lpstr>
      <vt:lpstr>Slajd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Wiesław Szwajcowski</cp:lastModifiedBy>
  <cp:revision>119</cp:revision>
  <dcterms:created xsi:type="dcterms:W3CDTF">2025-09-05T17:18:48Z</dcterms:created>
  <dcterms:modified xsi:type="dcterms:W3CDTF">2025-10-02T20:22:51Z</dcterms:modified>
</cp:coreProperties>
</file>