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3"/>
  </p:notesMasterIdLst>
  <p:sldIdLst>
    <p:sldId id="302" r:id="rId4"/>
    <p:sldId id="306" r:id="rId5"/>
    <p:sldId id="257" r:id="rId6"/>
    <p:sldId id="258" r:id="rId7"/>
    <p:sldId id="307" r:id="rId8"/>
    <p:sldId id="308" r:id="rId9"/>
    <p:sldId id="309" r:id="rId10"/>
    <p:sldId id="310" r:id="rId11"/>
    <p:sldId id="311" r:id="rId12"/>
  </p:sldIdLst>
  <p:sldSz cx="12192000" cy="6858000"/>
  <p:notesSz cx="6858000" cy="9144000"/>
  <p:embeddedFontLst>
    <p:embeddedFont>
      <p:font typeface="Comic Sans MS" pitchFamily="66" charset="0"/>
      <p:regular r:id="rId14"/>
      <p:bold r:id="rId15"/>
      <p:italic r:id="rId16"/>
      <p:boldItalic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 dochodzeniowy został ogłoszony i przełożony na następny dzień (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Joz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7,14-15).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Plemię Judy zostało wybrane (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Joz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7,16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Rodzina 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Zeracha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została wybrana (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Joz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7,17a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Przywódca 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Zabdi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został wybrany (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Joz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7,17b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Achan 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został 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wybrany 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pl-PL" sz="1400" b="1" dirty="0"/>
        </a:p>
        <a:p>
          <a:r>
            <a:rPr lang="pl-PL" sz="1400" b="1" dirty="0"/>
            <a:t>Achan milczał</a:t>
          </a:r>
        </a:p>
        <a:p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pl-PL" sz="1400" b="1" dirty="0"/>
        </a:p>
        <a:p>
          <a:r>
            <a:rPr lang="pl-PL" sz="1400" b="1" dirty="0"/>
            <a:t>Achan milczał</a:t>
          </a:r>
        </a:p>
        <a:p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pl-PL" sz="1400" b="1" dirty="0"/>
        </a:p>
        <a:p>
          <a:r>
            <a:rPr lang="pl-PL" sz="1400" b="1" dirty="0"/>
            <a:t>Achan milczał</a:t>
          </a:r>
        </a:p>
        <a:p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pl-PL" sz="1400" b="1" dirty="0"/>
        </a:p>
        <a:p>
          <a:r>
            <a:rPr lang="pl-PL" sz="1400" b="1" dirty="0"/>
            <a:t>Achan milczał</a:t>
          </a:r>
        </a:p>
        <a:p>
          <a:endParaRPr lang="es-ES" sz="1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l-PL" sz="1400" b="1" dirty="0"/>
            <a:t>Achan milczał</a:t>
          </a:r>
          <a:endParaRPr lang="es-ES" sz="14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  <dgm:t>
        <a:bodyPr/>
        <a:lstStyle/>
        <a:p>
          <a:endParaRPr lang="pl-PL"/>
        </a:p>
      </dgm:t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  <dgm:t>
        <a:bodyPr/>
        <a:lstStyle/>
        <a:p>
          <a:endParaRPr lang="pl-PL"/>
        </a:p>
      </dgm:t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  <dgm:t>
        <a:bodyPr/>
        <a:lstStyle/>
        <a:p>
          <a:endParaRPr lang="pl-PL"/>
        </a:p>
      </dgm:t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  <dgm:t>
        <a:bodyPr/>
        <a:lstStyle/>
        <a:p>
          <a:endParaRPr lang="pl-PL"/>
        </a:p>
      </dgm:t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  <dgm:t>
        <a:bodyPr/>
        <a:lstStyle/>
        <a:p>
          <a:endParaRPr lang="pl-PL"/>
        </a:p>
      </dgm:t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BE65FB5-3EAD-4D09-B392-FCC1F87C49FD}" type="presOf" srcId="{AD43D9B5-BC2E-40E4-A65B-3A31D5FC9A58}" destId="{66871472-CE64-47CE-A810-30A567E2798E}" srcOrd="0" destOrd="0" presId="urn:microsoft.com/office/officeart/2005/8/layout/lProcess3"/>
    <dgm:cxn modelId="{8363E8F7-1A6C-43FC-8E33-2A8CF6FAEB94}" type="presOf" srcId="{0DBEFA9B-E957-42A2-B238-9AE724D78EDC}" destId="{851D1B37-6643-4D62-9601-E0058D220A5F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131C499F-10C7-458E-BFCA-32C32754FBE3}" type="presOf" srcId="{C13C4BCE-1804-45AF-A1E7-E6EEE7611614}" destId="{4A66EC69-65EE-4ECD-AA81-1FAEECF1D4F5}" srcOrd="0" destOrd="0" presId="urn:microsoft.com/office/officeart/2005/8/layout/lProcess3"/>
    <dgm:cxn modelId="{CD8D44E1-A6C5-4915-B829-A726DE1A01DE}" type="presOf" srcId="{896AE558-F568-41F8-9662-90197E51D2B1}" destId="{81494637-307B-48EF-8F7B-31E6C2D3C389}" srcOrd="0" destOrd="0" presId="urn:microsoft.com/office/officeart/2005/8/layout/lProcess3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C3A96D1E-32FA-4441-993E-6806F10B2EE1}" type="presOf" srcId="{C8D2B591-ED43-42EC-9120-A6D84C543207}" destId="{123C8EFC-2789-4603-91BF-EEF6B7C2ED82}" srcOrd="0" destOrd="0" presId="urn:microsoft.com/office/officeart/2005/8/layout/lProcess3"/>
    <dgm:cxn modelId="{6ADEC742-17F8-4883-A843-DD1C0B1508FA}" type="presOf" srcId="{6C4B7AE1-B9EE-4D8E-90EC-B583A1CC13CE}" destId="{46961188-8AC9-41D6-BF58-E21BEC8B3A81}" srcOrd="0" destOrd="0" presId="urn:microsoft.com/office/officeart/2005/8/layout/lProcess3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A731FCC4-3570-45B0-8B2A-19923535784F}" type="presOf" srcId="{DF4EA995-DF11-40F7-B759-D17EA6F77ED8}" destId="{38FC698C-3944-4519-B767-FB982AE32008}" srcOrd="0" destOrd="0" presId="urn:microsoft.com/office/officeart/2005/8/layout/lProcess3"/>
    <dgm:cxn modelId="{6F2A20C4-3E4D-4354-A233-BE27EC14C39F}" type="presOf" srcId="{95E131D1-AA9B-471E-B58B-1F8D9F02397C}" destId="{B1B324B3-6B34-40B8-AB84-3108FCE42B28}" srcOrd="0" destOrd="0" presId="urn:microsoft.com/office/officeart/2005/8/layout/lProcess3"/>
    <dgm:cxn modelId="{E266917B-CB91-42AF-81EC-BDF0C7F20352}" type="presOf" srcId="{B32E5CB3-591A-4158-B9C7-B874AF2F1514}" destId="{4125DFF6-83D5-4277-A491-D308568C91A2}" srcOrd="0" destOrd="0" presId="urn:microsoft.com/office/officeart/2005/8/layout/lProcess3"/>
    <dgm:cxn modelId="{0F3BA2CC-16FD-4151-B0D6-3F8D9DF478E4}" type="presOf" srcId="{D3EF0E64-648C-442D-8DB5-BBD8511A4959}" destId="{8B0524A4-A0AE-462B-BF0C-4EC968739FD0}" srcOrd="0" destOrd="0" presId="urn:microsoft.com/office/officeart/2005/8/layout/lProcess3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B00CB977-3716-4C8E-9ADB-BE6EDAA7E02A}" type="presOf" srcId="{685D1B4C-1410-4F27-9DAF-794C45036691}" destId="{8D6A8B27-3F09-4C5F-9F28-4492D09B8235}" srcOrd="0" destOrd="0" presId="urn:microsoft.com/office/officeart/2005/8/layout/lProcess3"/>
    <dgm:cxn modelId="{778BE7A1-EEA5-4DF2-8EBA-E4BCA0CCC432}" type="presOf" srcId="{53F36DBD-EFD3-4AB3-8E8B-5A12FC1F9A63}" destId="{A539587E-FC17-4E5E-A50B-408C41076433}" srcOrd="0" destOrd="0" presId="urn:microsoft.com/office/officeart/2005/8/layout/lProcess3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02C9DB55-A364-4ED5-A402-5A15D6384286}" type="presOf" srcId="{5178EDEB-513A-410C-A551-DF5D02174E3E}" destId="{9308B733-DDE9-463D-B881-2ED72E2CCD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4ED2B494-6FC3-4F00-AA98-820C94353142}" type="presOf" srcId="{250D36B9-368D-4870-BD23-7E8C132DA383}" destId="{2DC59288-CCE7-479C-AEF5-2C7D90B217E1}" srcOrd="0" destOrd="0" presId="urn:microsoft.com/office/officeart/2005/8/layout/lProcess3"/>
    <dgm:cxn modelId="{FB9CC64C-40E7-4F3F-B104-85F77B7326C6}" type="presOf" srcId="{1985FEBF-49F7-4638-B348-8B0E4A18E5A7}" destId="{C9568CFF-9A3C-4C28-9546-D376128FA9E6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65601DFF-E3FE-444F-A801-5FE72F05F78D}" type="presOf" srcId="{6B6750BD-6BA2-419B-BE6E-AF16A70FCE71}" destId="{19F734BA-5F3B-459D-8DBE-57F6531A6D24}" srcOrd="0" destOrd="0" presId="urn:microsoft.com/office/officeart/2005/8/layout/lProcess3"/>
    <dgm:cxn modelId="{76F97CEF-41D4-4969-AB24-C8ADBDC875A1}" type="presParOf" srcId="{B1B324B3-6B34-40B8-AB84-3108FCE42B28}" destId="{9268B722-9680-4B3F-A043-11165540BF5D}" srcOrd="0" destOrd="0" presId="urn:microsoft.com/office/officeart/2005/8/layout/lProcess3"/>
    <dgm:cxn modelId="{752F69B8-5E5B-446E-B7E6-79496F2EE304}" type="presParOf" srcId="{9268B722-9680-4B3F-A043-11165540BF5D}" destId="{9308B733-DDE9-463D-B881-2ED72E2CCDA2}" srcOrd="0" destOrd="0" presId="urn:microsoft.com/office/officeart/2005/8/layout/lProcess3"/>
    <dgm:cxn modelId="{18BFB551-5645-4C6C-9208-C0696457436E}" type="presParOf" srcId="{9268B722-9680-4B3F-A043-11165540BF5D}" destId="{3FC79335-9CEC-42B9-8C92-EE25BA252321}" srcOrd="1" destOrd="0" presId="urn:microsoft.com/office/officeart/2005/8/layout/lProcess3"/>
    <dgm:cxn modelId="{9E766AD3-D310-41A9-9116-52CA90B0A7E3}" type="presParOf" srcId="{9268B722-9680-4B3F-A043-11165540BF5D}" destId="{19F734BA-5F3B-459D-8DBE-57F6531A6D24}" srcOrd="2" destOrd="0" presId="urn:microsoft.com/office/officeart/2005/8/layout/lProcess3"/>
    <dgm:cxn modelId="{8AFABFE5-490E-410B-9F27-7C37582FBEAD}" type="presParOf" srcId="{9268B722-9680-4B3F-A043-11165540BF5D}" destId="{023C21F3-92F2-4CF7-B529-9FB8A25B0675}" srcOrd="3" destOrd="0" presId="urn:microsoft.com/office/officeart/2005/8/layout/lProcess3"/>
    <dgm:cxn modelId="{A086830D-AC0D-4956-AB7D-1267CD871A38}" type="presParOf" srcId="{9268B722-9680-4B3F-A043-11165540BF5D}" destId="{38FC698C-3944-4519-B767-FB982AE32008}" srcOrd="4" destOrd="0" presId="urn:microsoft.com/office/officeart/2005/8/layout/lProcess3"/>
    <dgm:cxn modelId="{B6EA0CAF-A64D-413A-A844-A3D753631727}" type="presParOf" srcId="{B1B324B3-6B34-40B8-AB84-3108FCE42B28}" destId="{E13609DB-0B2D-4DE0-A010-36EEC7AE3920}" srcOrd="1" destOrd="0" presId="urn:microsoft.com/office/officeart/2005/8/layout/lProcess3"/>
    <dgm:cxn modelId="{44AD7397-16BF-4E99-A7E4-E4AA4083C965}" type="presParOf" srcId="{B1B324B3-6B34-40B8-AB84-3108FCE42B28}" destId="{18F8680C-67FF-4628-B71F-8ACF896B4346}" srcOrd="2" destOrd="0" presId="urn:microsoft.com/office/officeart/2005/8/layout/lProcess3"/>
    <dgm:cxn modelId="{25937EDA-536F-428D-B9C7-937DB3F4A1CE}" type="presParOf" srcId="{18F8680C-67FF-4628-B71F-8ACF896B4346}" destId="{2DC59288-CCE7-479C-AEF5-2C7D90B217E1}" srcOrd="0" destOrd="0" presId="urn:microsoft.com/office/officeart/2005/8/layout/lProcess3"/>
    <dgm:cxn modelId="{188131FE-7E10-4B4A-969F-A3CD88E68BB7}" type="presParOf" srcId="{18F8680C-67FF-4628-B71F-8ACF896B4346}" destId="{176B485E-D720-46C0-92C6-855210D9FE6F}" srcOrd="1" destOrd="0" presId="urn:microsoft.com/office/officeart/2005/8/layout/lProcess3"/>
    <dgm:cxn modelId="{F703CC87-C75C-4099-9C59-440F8B8606D1}" type="presParOf" srcId="{18F8680C-67FF-4628-B71F-8ACF896B4346}" destId="{4125DFF6-83D5-4277-A491-D308568C91A2}" srcOrd="2" destOrd="0" presId="urn:microsoft.com/office/officeart/2005/8/layout/lProcess3"/>
    <dgm:cxn modelId="{BA73B8EE-1282-4BA0-AF83-EFC06416B3FE}" type="presParOf" srcId="{18F8680C-67FF-4628-B71F-8ACF896B4346}" destId="{E166F5F4-ECD8-4C0E-83E7-C26A5B4F5250}" srcOrd="3" destOrd="0" presId="urn:microsoft.com/office/officeart/2005/8/layout/lProcess3"/>
    <dgm:cxn modelId="{22E4E30B-5A42-4D4E-A895-96B134CE3EFD}" type="presParOf" srcId="{18F8680C-67FF-4628-B71F-8ACF896B4346}" destId="{A539587E-FC17-4E5E-A50B-408C41076433}" srcOrd="4" destOrd="0" presId="urn:microsoft.com/office/officeart/2005/8/layout/lProcess3"/>
    <dgm:cxn modelId="{D4E3DA36-45B0-44CC-8302-2B6B3A6CD754}" type="presParOf" srcId="{B1B324B3-6B34-40B8-AB84-3108FCE42B28}" destId="{9368991D-7D12-468A-9052-4228EEBB88F0}" srcOrd="3" destOrd="0" presId="urn:microsoft.com/office/officeart/2005/8/layout/lProcess3"/>
    <dgm:cxn modelId="{23B0DCDE-B909-4C2C-8E8D-E50A863FE1DA}" type="presParOf" srcId="{B1B324B3-6B34-40B8-AB84-3108FCE42B28}" destId="{547373F2-AA34-4EDF-B97D-6F6CBA78A2C2}" srcOrd="4" destOrd="0" presId="urn:microsoft.com/office/officeart/2005/8/layout/lProcess3"/>
    <dgm:cxn modelId="{84F3A375-C318-4A07-AF4F-FD36087D09FF}" type="presParOf" srcId="{547373F2-AA34-4EDF-B97D-6F6CBA78A2C2}" destId="{4A66EC69-65EE-4ECD-AA81-1FAEECF1D4F5}" srcOrd="0" destOrd="0" presId="urn:microsoft.com/office/officeart/2005/8/layout/lProcess3"/>
    <dgm:cxn modelId="{B0373C38-9100-4818-972B-202A16CF9284}" type="presParOf" srcId="{547373F2-AA34-4EDF-B97D-6F6CBA78A2C2}" destId="{4E1FA171-57C1-4D65-AEF9-03A4290F02FF}" srcOrd="1" destOrd="0" presId="urn:microsoft.com/office/officeart/2005/8/layout/lProcess3"/>
    <dgm:cxn modelId="{F26BBFA3-222E-498E-B6E7-568B50BEE3B8}" type="presParOf" srcId="{547373F2-AA34-4EDF-B97D-6F6CBA78A2C2}" destId="{8B0524A4-A0AE-462B-BF0C-4EC968739FD0}" srcOrd="2" destOrd="0" presId="urn:microsoft.com/office/officeart/2005/8/layout/lProcess3"/>
    <dgm:cxn modelId="{9CC1CCC6-67C0-4A07-A426-3D0C3644C412}" type="presParOf" srcId="{547373F2-AA34-4EDF-B97D-6F6CBA78A2C2}" destId="{7EB767AE-4CB4-48DB-9976-313426695DD8}" srcOrd="3" destOrd="0" presId="urn:microsoft.com/office/officeart/2005/8/layout/lProcess3"/>
    <dgm:cxn modelId="{79A6736F-C6A3-4570-8C4D-1F9519DCE61E}" type="presParOf" srcId="{547373F2-AA34-4EDF-B97D-6F6CBA78A2C2}" destId="{851D1B37-6643-4D62-9601-E0058D220A5F}" srcOrd="4" destOrd="0" presId="urn:microsoft.com/office/officeart/2005/8/layout/lProcess3"/>
    <dgm:cxn modelId="{EDEFB87E-6F2B-42A6-9559-CCB676B3E4E1}" type="presParOf" srcId="{B1B324B3-6B34-40B8-AB84-3108FCE42B28}" destId="{6C5B238C-06B1-448F-9D7C-C04DD7C6F125}" srcOrd="5" destOrd="0" presId="urn:microsoft.com/office/officeart/2005/8/layout/lProcess3"/>
    <dgm:cxn modelId="{CC9F5892-2C83-4E93-8024-4B4E4C050D45}" type="presParOf" srcId="{B1B324B3-6B34-40B8-AB84-3108FCE42B28}" destId="{ACAFF689-14D1-4DFB-ACD9-DC52F64625A7}" srcOrd="6" destOrd="0" presId="urn:microsoft.com/office/officeart/2005/8/layout/lProcess3"/>
    <dgm:cxn modelId="{FBA7F238-F49F-41AF-9BB5-13A3C3706799}" type="presParOf" srcId="{ACAFF689-14D1-4DFB-ACD9-DC52F64625A7}" destId="{46961188-8AC9-41D6-BF58-E21BEC8B3A81}" srcOrd="0" destOrd="0" presId="urn:microsoft.com/office/officeart/2005/8/layout/lProcess3"/>
    <dgm:cxn modelId="{DB94F44E-00DE-487F-A79E-726EEFC24C39}" type="presParOf" srcId="{ACAFF689-14D1-4DFB-ACD9-DC52F64625A7}" destId="{C1E02633-CE91-4C29-A22C-47E6006CC156}" srcOrd="1" destOrd="0" presId="urn:microsoft.com/office/officeart/2005/8/layout/lProcess3"/>
    <dgm:cxn modelId="{4A80494B-64DE-41E1-B052-A1BAA31962DE}" type="presParOf" srcId="{ACAFF689-14D1-4DFB-ACD9-DC52F64625A7}" destId="{66871472-CE64-47CE-A810-30A567E2798E}" srcOrd="2" destOrd="0" presId="urn:microsoft.com/office/officeart/2005/8/layout/lProcess3"/>
    <dgm:cxn modelId="{B4C8DD04-0F55-411D-A166-0C4558490E80}" type="presParOf" srcId="{ACAFF689-14D1-4DFB-ACD9-DC52F64625A7}" destId="{21D0CE4A-B5F4-4157-A75E-3856E38EEBCD}" srcOrd="3" destOrd="0" presId="urn:microsoft.com/office/officeart/2005/8/layout/lProcess3"/>
    <dgm:cxn modelId="{D0400ACC-E67B-4ED1-A864-618D25655342}" type="presParOf" srcId="{ACAFF689-14D1-4DFB-ACD9-DC52F64625A7}" destId="{C9568CFF-9A3C-4C28-9546-D376128FA9E6}" srcOrd="4" destOrd="0" presId="urn:microsoft.com/office/officeart/2005/8/layout/lProcess3"/>
    <dgm:cxn modelId="{0525BB35-9C2E-40B1-8144-1C5DFC41A611}" type="presParOf" srcId="{B1B324B3-6B34-40B8-AB84-3108FCE42B28}" destId="{9BAED2BA-78AE-4542-A1E2-222BF541BCDF}" srcOrd="7" destOrd="0" presId="urn:microsoft.com/office/officeart/2005/8/layout/lProcess3"/>
    <dgm:cxn modelId="{67FCCAA9-07CE-48EC-ACFE-6110341DE88F}" type="presParOf" srcId="{B1B324B3-6B34-40B8-AB84-3108FCE42B28}" destId="{C09FE6E8-EDDA-496D-8109-A0DBAE2282A5}" srcOrd="8" destOrd="0" presId="urn:microsoft.com/office/officeart/2005/8/layout/lProcess3"/>
    <dgm:cxn modelId="{0DDD157C-0D34-44A8-98F4-771C23979FA5}" type="presParOf" srcId="{C09FE6E8-EDDA-496D-8109-A0DBAE2282A5}" destId="{123C8EFC-2789-4603-91BF-EEF6B7C2ED82}" srcOrd="0" destOrd="0" presId="urn:microsoft.com/office/officeart/2005/8/layout/lProcess3"/>
    <dgm:cxn modelId="{4803FAF4-3CBC-46B5-BE01-1902E639AD80}" type="presParOf" srcId="{C09FE6E8-EDDA-496D-8109-A0DBAE2282A5}" destId="{946C65BD-5A85-4F9C-94B3-41FDC4C97770}" srcOrd="1" destOrd="0" presId="urn:microsoft.com/office/officeart/2005/8/layout/lProcess3"/>
    <dgm:cxn modelId="{115666F3-491A-41EF-B916-3AFFAFEFD0E7}" type="presParOf" srcId="{C09FE6E8-EDDA-496D-8109-A0DBAE2282A5}" destId="{8D6A8B27-3F09-4C5F-9F28-4492D09B8235}" srcOrd="2" destOrd="0" presId="urn:microsoft.com/office/officeart/2005/8/layout/lProcess3"/>
    <dgm:cxn modelId="{78E35F12-6908-401A-902C-67915FF51AE3}" type="presParOf" srcId="{C09FE6E8-EDDA-496D-8109-A0DBAE2282A5}" destId="{DD0DAA24-4EEA-4343-8BD9-AEC8AE00EB13}" srcOrd="3" destOrd="0" presId="urn:microsoft.com/office/officeart/2005/8/layout/lProcess3"/>
    <dgm:cxn modelId="{45CE0F40-54A6-47FA-9745-0597F67A233E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</a:t>
          </a:r>
          <a:r>
            <a: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l-PL" sz="1800" b="1" dirty="0"/>
            <a:t>Ukryła szpiegów na dachu.</a:t>
          </a:r>
          <a:endParaRPr lang="en" sz="18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pl-PL" sz="1800" b="1" dirty="0"/>
            <a:t>Zachowywała się życzliwie wobec Izraela.</a:t>
          </a:r>
          <a:endParaRPr lang="en" sz="1800" b="1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Achan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pl-PL" sz="1800" b="1" dirty="0"/>
            <a:t>Ukrył łup w ziemi.</a:t>
          </a:r>
          <a:endParaRPr lang="en" sz="18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pl-PL" sz="1800" b="1" dirty="0"/>
            <a:t>Przyniosło to kłopoty Izraelowi.</a:t>
          </a:r>
          <a:endParaRPr lang="en" sz="18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endParaRPr lang="pl-PL" sz="1800" b="1" dirty="0"/>
        </a:p>
        <a:p>
          <a:r>
            <a:rPr lang="pl-PL" sz="1800" b="1" dirty="0"/>
            <a:t>Odniosła zwycięstwo dzięki swojej wierze
 wierze.</a:t>
          </a:r>
          <a:endParaRPr lang="en" sz="18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pl-PL" sz="1800" b="1" dirty="0"/>
            <a:t>Swoimi czynami spowodował klęskę.</a:t>
          </a:r>
          <a:endParaRPr lang="en" sz="1800" b="1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endParaRPr lang="pl-PL" sz="1800" b="1" dirty="0"/>
        </a:p>
        <a:p>
          <a:r>
            <a:rPr lang="pl-PL" sz="1800" b="1" dirty="0"/>
            <a:t>Zawarła przymierze z Izraelem
</a:t>
          </a:r>
          <a:endParaRPr lang="en" sz="18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pl-PL" sz="1800" b="1" dirty="0"/>
            <a:t>Złamał przymierze Izraela</a:t>
          </a:r>
          <a:endParaRPr lang="en" sz="18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pl-PL" sz="1800" b="1" dirty="0"/>
            <a:t>Uratowała swoje życie i życie swojej rodziny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pl-PL" sz="1800" b="1" dirty="0"/>
            <a:t>Zmarł wraz z rodziną.</a:t>
          </a:r>
          <a:endParaRPr lang="en" sz="1800" b="1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 custScaleX="113101"/>
      <dgm:spPr/>
      <dgm:t>
        <a:bodyPr/>
        <a:lstStyle/>
        <a:p>
          <a:endParaRPr lang="pl-PL"/>
        </a:p>
      </dgm:t>
    </dgm:pt>
    <dgm:pt modelId="{299C5283-233F-43D8-92A4-2E10CE00FFFD}" type="pres">
      <dgm:prSet presAssocID="{6E3C416E-11F0-4E49-AC4F-77D253ED1556}" presName="rootConnector" presStyleLbl="node1" presStyleIdx="0" presStyleCnt="2"/>
      <dgm:spPr/>
      <dgm:t>
        <a:bodyPr/>
        <a:lstStyle/>
        <a:p>
          <a:endParaRPr lang="pl-PL"/>
        </a:p>
      </dgm:t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  <dgm:t>
        <a:bodyPr/>
        <a:lstStyle/>
        <a:p>
          <a:endParaRPr lang="pl-PL"/>
        </a:p>
      </dgm:t>
    </dgm:pt>
    <dgm:pt modelId="{07093696-C43E-4229-A405-013EC27DEA85}" type="pres">
      <dgm:prSet presAssocID="{F45B2193-0DDF-469F-8E0A-7A405525961B}" presName="childText" presStyleLbl="bgAcc1" presStyleIdx="0" presStyleCnt="10" custScaleX="2415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9103E5-E72E-4BCB-B60E-3965B196A920}" type="pres">
      <dgm:prSet presAssocID="{DDC2B4CC-C6F7-4C3A-BE86-9A2B4A3CB48E}" presName="Name13" presStyleLbl="parChTrans1D2" presStyleIdx="1" presStyleCnt="10"/>
      <dgm:spPr/>
      <dgm:t>
        <a:bodyPr/>
        <a:lstStyle/>
        <a:p>
          <a:endParaRPr lang="pl-PL"/>
        </a:p>
      </dgm:t>
    </dgm:pt>
    <dgm:pt modelId="{0A3306F0-74BE-4541-ACA1-A8825D27CE43}" type="pres">
      <dgm:prSet presAssocID="{BD3B384E-6BDF-47DF-AA61-A0D19116BA1A}" presName="childText" presStyleLbl="bgAcc1" presStyleIdx="1" presStyleCnt="10" custScaleX="2415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40B43A-6446-4345-8693-D7A4B4BE01B6}" type="pres">
      <dgm:prSet presAssocID="{EAC02B0D-E282-44FE-8583-A9432E6E7488}" presName="Name13" presStyleLbl="parChTrans1D2" presStyleIdx="2" presStyleCnt="10"/>
      <dgm:spPr/>
      <dgm:t>
        <a:bodyPr/>
        <a:lstStyle/>
        <a:p>
          <a:endParaRPr lang="pl-PL"/>
        </a:p>
      </dgm:t>
    </dgm:pt>
    <dgm:pt modelId="{5DCAC325-92B0-4D3E-95AF-2F5E4C86075F}" type="pres">
      <dgm:prSet presAssocID="{76FB19AD-118E-4416-B482-4A666AF2273D}" presName="childText" presStyleLbl="bgAcc1" presStyleIdx="2" presStyleCnt="10" custScaleX="2429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34CAD1-EADD-442A-9426-DB425099B22C}" type="pres">
      <dgm:prSet presAssocID="{063E4A11-52F4-4586-BD34-E2DE8D9FCFD1}" presName="Name13" presStyleLbl="parChTrans1D2" presStyleIdx="3" presStyleCnt="10"/>
      <dgm:spPr/>
      <dgm:t>
        <a:bodyPr/>
        <a:lstStyle/>
        <a:p>
          <a:endParaRPr lang="pl-PL"/>
        </a:p>
      </dgm:t>
    </dgm:pt>
    <dgm:pt modelId="{B1F5DD34-3CA4-441A-B2AC-D0DDC0055B8A}" type="pres">
      <dgm:prSet presAssocID="{D7B2B53A-02FB-4069-9BA1-76D573519C08}" presName="childText" presStyleLbl="bgAcc1" presStyleIdx="3" presStyleCnt="10" custScaleX="2415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7C62CB-97DD-4DF5-92DC-026C1E5B4AA4}" type="pres">
      <dgm:prSet presAssocID="{73B6C5D3-6DB0-4F0C-A57F-A0ABD010167B}" presName="Name13" presStyleLbl="parChTrans1D2" presStyleIdx="4" presStyleCnt="10"/>
      <dgm:spPr/>
      <dgm:t>
        <a:bodyPr/>
        <a:lstStyle/>
        <a:p>
          <a:endParaRPr lang="pl-PL"/>
        </a:p>
      </dgm:t>
    </dgm:pt>
    <dgm:pt modelId="{D5B39515-B656-43E9-A9D6-CC70ABEFA319}" type="pres">
      <dgm:prSet presAssocID="{73BA97CB-CE5A-4483-A6F0-66679AAE2F01}" presName="childText" presStyleLbl="bgAcc1" presStyleIdx="4" presStyleCnt="10" custScaleX="243179" custScaleY="1351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  <dgm:t>
        <a:bodyPr/>
        <a:lstStyle/>
        <a:p>
          <a:endParaRPr lang="pl-PL"/>
        </a:p>
      </dgm:t>
    </dgm:pt>
    <dgm:pt modelId="{9BD15A15-4EBE-4128-AD18-3F8FB366CF3B}" type="pres">
      <dgm:prSet presAssocID="{1A2E33E9-B0D3-4083-BB86-B43B0CDFF2DE}" presName="rootConnector" presStyleLbl="node1" presStyleIdx="1" presStyleCnt="2"/>
      <dgm:spPr/>
      <dgm:t>
        <a:bodyPr/>
        <a:lstStyle/>
        <a:p>
          <a:endParaRPr lang="pl-PL"/>
        </a:p>
      </dgm:t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  <dgm:t>
        <a:bodyPr/>
        <a:lstStyle/>
        <a:p>
          <a:endParaRPr lang="pl-PL"/>
        </a:p>
      </dgm:t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04AC36-7228-4647-BA2F-E5EA2A0ECE5E}" type="pres">
      <dgm:prSet presAssocID="{53EC11A7-3C77-4BB7-8E68-2C0C96F9B1FF}" presName="Name13" presStyleLbl="parChTrans1D2" presStyleIdx="6" presStyleCnt="10"/>
      <dgm:spPr/>
      <dgm:t>
        <a:bodyPr/>
        <a:lstStyle/>
        <a:p>
          <a:endParaRPr lang="pl-PL"/>
        </a:p>
      </dgm:t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B70125-0A05-4C1C-AF46-F60B93D12F4B}" type="pres">
      <dgm:prSet presAssocID="{5F19EE5C-4130-4AFF-918A-B3A55D7A9DC3}" presName="Name13" presStyleLbl="parChTrans1D2" presStyleIdx="7" presStyleCnt="10"/>
      <dgm:spPr/>
      <dgm:t>
        <a:bodyPr/>
        <a:lstStyle/>
        <a:p>
          <a:endParaRPr lang="pl-PL"/>
        </a:p>
      </dgm:t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AA5FDD-32FD-454A-8A2D-E96BAF282211}" type="pres">
      <dgm:prSet presAssocID="{5C797709-D3CB-4DF0-BC9C-BD4E0F24BFDE}" presName="Name13" presStyleLbl="parChTrans1D2" presStyleIdx="8" presStyleCnt="10"/>
      <dgm:spPr/>
      <dgm:t>
        <a:bodyPr/>
        <a:lstStyle/>
        <a:p>
          <a:endParaRPr lang="pl-PL"/>
        </a:p>
      </dgm:t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59866E-3786-4381-A66D-9618105CD9C3}" type="pres">
      <dgm:prSet presAssocID="{55406CF4-FB61-4465-80AC-FC6139F07EEB}" presName="Name13" presStyleLbl="parChTrans1D2" presStyleIdx="9" presStyleCnt="10"/>
      <dgm:spPr/>
      <dgm:t>
        <a:bodyPr/>
        <a:lstStyle/>
        <a:p>
          <a:endParaRPr lang="pl-PL"/>
        </a:p>
      </dgm:t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A41C4B6-BF36-4EC2-8D58-A30334DF50C4}" type="presOf" srcId="{53EC11A7-3C77-4BB7-8E68-2C0C96F9B1FF}" destId="{5704AC36-7228-4647-BA2F-E5EA2A0ECE5E}" srcOrd="0" destOrd="0" presId="urn:microsoft.com/office/officeart/2005/8/layout/hierarchy3"/>
    <dgm:cxn modelId="{57AA8DD7-FE67-49EA-A5AC-26BB37460026}" type="presOf" srcId="{C069FBFF-0510-4877-8C8F-42FB60DB035D}" destId="{B933A531-52AB-4CC3-80EE-95A29A1B11FE}" srcOrd="0" destOrd="0" presId="urn:microsoft.com/office/officeart/2005/8/layout/hierarchy3"/>
    <dgm:cxn modelId="{F49090D1-005C-4283-A368-3A414C4FFD58}" type="presOf" srcId="{D1E71E6B-10AB-4FFD-85D2-62CAC68EAE67}" destId="{5ED71C70-9444-4F7A-9D93-BC9CD35AAB8A}" srcOrd="0" destOrd="0" presId="urn:microsoft.com/office/officeart/2005/8/layout/hierarchy3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59A228EC-1575-4045-ACE0-90CAC522F799}" type="presOf" srcId="{6E3C416E-11F0-4E49-AC4F-77D253ED1556}" destId="{D762FCA2-1F16-453B-8338-91AE300D7FA7}" srcOrd="0" destOrd="0" presId="urn:microsoft.com/office/officeart/2005/8/layout/hierarchy3"/>
    <dgm:cxn modelId="{320EFC1F-AD83-4806-8C48-B495B2FF4961}" type="presOf" srcId="{6E3C416E-11F0-4E49-AC4F-77D253ED1556}" destId="{299C5283-233F-43D8-92A4-2E10CE00FFFD}" srcOrd="1" destOrd="0" presId="urn:microsoft.com/office/officeart/2005/8/layout/hierarchy3"/>
    <dgm:cxn modelId="{31CE9DD6-4DCD-4FC8-B6CD-EA9431E7EC25}" type="presOf" srcId="{1A2E33E9-B0D3-4083-BB86-B43B0CDFF2DE}" destId="{9BD15A15-4EBE-4128-AD18-3F8FB366CF3B}" srcOrd="1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20F415E0-F47E-49B8-B290-124181D335C3}" type="presOf" srcId="{5C797709-D3CB-4DF0-BC9C-BD4E0F24BFDE}" destId="{CEAA5FDD-32FD-454A-8A2D-E96BAF282211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59207496-0A12-435C-91D6-37EC05F5B44D}" type="presOf" srcId="{73B6C5D3-6DB0-4F0C-A57F-A0ABD010167B}" destId="{047C62CB-97DD-4DF5-92DC-026C1E5B4AA4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518240FD-F0EE-485F-A8BC-3E4FA331058B}" type="presOf" srcId="{063E4A11-52F4-4586-BD34-E2DE8D9FCFD1}" destId="{0034CAD1-EADD-442A-9426-DB425099B22C}" srcOrd="0" destOrd="0" presId="urn:microsoft.com/office/officeart/2005/8/layout/hierarchy3"/>
    <dgm:cxn modelId="{35CF066A-749C-4D73-88EF-EA553490D6DB}" type="presOf" srcId="{3B4B5537-8210-4238-8540-BE9137CD5AA1}" destId="{C95AE884-797B-482D-94EE-9234BD6DA05D}" srcOrd="0" destOrd="0" presId="urn:microsoft.com/office/officeart/2005/8/layout/hierarchy3"/>
    <dgm:cxn modelId="{51F773B9-E250-4973-AE8D-7379AA9591BB}" type="presOf" srcId="{5F19EE5C-4130-4AFF-918A-B3A55D7A9DC3}" destId="{AFB70125-0A05-4C1C-AF46-F60B93D12F4B}" srcOrd="0" destOrd="0" presId="urn:microsoft.com/office/officeart/2005/8/layout/hierarchy3"/>
    <dgm:cxn modelId="{313C2410-607C-4ED9-B820-3324F04ACBD4}" type="presOf" srcId="{8667DA09-5475-48E8-8FAA-8FAD6A9F7189}" destId="{A2211510-EF3A-4D52-A9C4-96754F69DDC5}" srcOrd="0" destOrd="0" presId="urn:microsoft.com/office/officeart/2005/8/layout/hierarchy3"/>
    <dgm:cxn modelId="{6BB6C478-EC7B-45AC-8A0D-40B5F5A2DA36}" type="presOf" srcId="{1A2E33E9-B0D3-4083-BB86-B43B0CDFF2DE}" destId="{B24EC25B-8508-41A4-8261-EEF250282397}" srcOrd="0" destOrd="0" presId="urn:microsoft.com/office/officeart/2005/8/layout/hierarchy3"/>
    <dgm:cxn modelId="{9F161EE0-1DD3-45D2-9F40-346A3CB18203}" type="presOf" srcId="{9D2C6269-A96E-4736-9B93-826EF3E0C911}" destId="{2CD3CAFC-F0E5-4956-8CB0-9913687CFC41}" srcOrd="0" destOrd="0" presId="urn:microsoft.com/office/officeart/2005/8/layout/hierarchy3"/>
    <dgm:cxn modelId="{729F8956-8261-4457-94BB-511CBF5798D2}" type="presOf" srcId="{1E786EE1-B718-42D3-835C-7D22D6B9B292}" destId="{B0F65660-7FB7-41F2-8A03-36A84A58A982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0E120756-4043-419A-BFFA-0ADA2A2F6FE2}" type="presOf" srcId="{DDC2B4CC-C6F7-4C3A-BE86-9A2B4A3CB48E}" destId="{C59103E5-E72E-4BCB-B60E-3965B196A920}" srcOrd="0" destOrd="0" presId="urn:microsoft.com/office/officeart/2005/8/layout/hierarchy3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981A17AF-8987-4D86-A082-36B03E94FFC3}" type="presOf" srcId="{EAC02B0D-E282-44FE-8583-A9432E6E7488}" destId="{B240B43A-6446-4345-8693-D7A4B4BE01B6}" srcOrd="0" destOrd="0" presId="urn:microsoft.com/office/officeart/2005/8/layout/hierarchy3"/>
    <dgm:cxn modelId="{5DDA15E6-876A-4076-A672-17E55167EACC}" type="presOf" srcId="{D7B2B53A-02FB-4069-9BA1-76D573519C08}" destId="{B1F5DD34-3CA4-441A-B2AC-D0DDC0055B8A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C4F2BDB0-3ABC-44E5-91BB-D7A18E05D3DE}" type="presOf" srcId="{73BA97CB-CE5A-4483-A6F0-66679AAE2F01}" destId="{D5B39515-B656-43E9-A9D6-CC70ABEFA319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D1D35475-A5EA-43AB-89F4-96FE88E59FFE}" type="presOf" srcId="{FF0FF551-2B34-4599-A187-A35B6A9C0A9C}" destId="{AC37F6B0-732D-4B24-94AD-34FA984F0079}" srcOrd="0" destOrd="0" presId="urn:microsoft.com/office/officeart/2005/8/layout/hierarchy3"/>
    <dgm:cxn modelId="{59267681-CFD1-4734-9794-3AAEC54BE68C}" type="presOf" srcId="{C523DAF9-8BBC-46D3-A241-DEAFD0F43385}" destId="{E7C7B1D9-907F-435B-A212-8F4FD25F36D7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1211E9BD-20CC-48CA-BA6E-0BBD4CD74432}" type="presOf" srcId="{BD3B384E-6BDF-47DF-AA61-A0D19116BA1A}" destId="{0A3306F0-74BE-4541-ACA1-A8825D27CE43}" srcOrd="0" destOrd="0" presId="urn:microsoft.com/office/officeart/2005/8/layout/hierarchy3"/>
    <dgm:cxn modelId="{FC398158-32F3-43FE-A8CB-4795AA3F6CE2}" type="presOf" srcId="{F45B2193-0DDF-469F-8E0A-7A405525961B}" destId="{07093696-C43E-4229-A405-013EC27DEA85}" srcOrd="0" destOrd="0" presId="urn:microsoft.com/office/officeart/2005/8/layout/hierarchy3"/>
    <dgm:cxn modelId="{E5581BE7-2BC5-46A0-9CD7-9FCD3DD823CE}" type="presOf" srcId="{76FB19AD-118E-4416-B482-4A666AF2273D}" destId="{5DCAC325-92B0-4D3E-95AF-2F5E4C86075F}" srcOrd="0" destOrd="0" presId="urn:microsoft.com/office/officeart/2005/8/layout/hierarchy3"/>
    <dgm:cxn modelId="{08D0D497-34CE-42FF-B9CC-361E3C1B31E4}" type="presOf" srcId="{55406CF4-FB61-4465-80AC-FC6139F07EEB}" destId="{A259866E-3786-4381-A66D-9618105CD9C3}" srcOrd="0" destOrd="0" presId="urn:microsoft.com/office/officeart/2005/8/layout/hierarchy3"/>
    <dgm:cxn modelId="{132AA244-E058-40AA-B9C1-8235B8B53D41}" type="presParOf" srcId="{A2211510-EF3A-4D52-A9C4-96754F69DDC5}" destId="{D50DF131-8BB4-497B-9ED5-113F4895C388}" srcOrd="0" destOrd="0" presId="urn:microsoft.com/office/officeart/2005/8/layout/hierarchy3"/>
    <dgm:cxn modelId="{1E8307C6-ADFA-4980-80FA-122EB4FF780A}" type="presParOf" srcId="{D50DF131-8BB4-497B-9ED5-113F4895C388}" destId="{F5603A2C-1520-4B73-A8B7-F3042E8BB53C}" srcOrd="0" destOrd="0" presId="urn:microsoft.com/office/officeart/2005/8/layout/hierarchy3"/>
    <dgm:cxn modelId="{F8CB37C7-2742-4C89-94C2-9FE2AA5F206C}" type="presParOf" srcId="{F5603A2C-1520-4B73-A8B7-F3042E8BB53C}" destId="{D762FCA2-1F16-453B-8338-91AE300D7FA7}" srcOrd="0" destOrd="0" presId="urn:microsoft.com/office/officeart/2005/8/layout/hierarchy3"/>
    <dgm:cxn modelId="{A90BCB4D-1025-41B4-ABE9-5ACF9334F4F8}" type="presParOf" srcId="{F5603A2C-1520-4B73-A8B7-F3042E8BB53C}" destId="{299C5283-233F-43D8-92A4-2E10CE00FFFD}" srcOrd="1" destOrd="0" presId="urn:microsoft.com/office/officeart/2005/8/layout/hierarchy3"/>
    <dgm:cxn modelId="{29DF48F7-9516-4F97-9042-C6F780F576FD}" type="presParOf" srcId="{D50DF131-8BB4-497B-9ED5-113F4895C388}" destId="{E4D81125-ACC8-40AD-BC44-9C48EB8FE04C}" srcOrd="1" destOrd="0" presId="urn:microsoft.com/office/officeart/2005/8/layout/hierarchy3"/>
    <dgm:cxn modelId="{DA05D7D1-737C-4EF5-B4AB-E2249AF56222}" type="presParOf" srcId="{E4D81125-ACC8-40AD-BC44-9C48EB8FE04C}" destId="{5ED71C70-9444-4F7A-9D93-BC9CD35AAB8A}" srcOrd="0" destOrd="0" presId="urn:microsoft.com/office/officeart/2005/8/layout/hierarchy3"/>
    <dgm:cxn modelId="{3A73234E-72E7-457F-BE17-03B1DE856EC0}" type="presParOf" srcId="{E4D81125-ACC8-40AD-BC44-9C48EB8FE04C}" destId="{07093696-C43E-4229-A405-013EC27DEA85}" srcOrd="1" destOrd="0" presId="urn:microsoft.com/office/officeart/2005/8/layout/hierarchy3"/>
    <dgm:cxn modelId="{CDB625C4-50B5-4F5D-AF1F-4E4A55AEE376}" type="presParOf" srcId="{E4D81125-ACC8-40AD-BC44-9C48EB8FE04C}" destId="{C59103E5-E72E-4BCB-B60E-3965B196A920}" srcOrd="2" destOrd="0" presId="urn:microsoft.com/office/officeart/2005/8/layout/hierarchy3"/>
    <dgm:cxn modelId="{3E851D60-939C-42CE-8923-89EAFFB17EA1}" type="presParOf" srcId="{E4D81125-ACC8-40AD-BC44-9C48EB8FE04C}" destId="{0A3306F0-74BE-4541-ACA1-A8825D27CE43}" srcOrd="3" destOrd="0" presId="urn:microsoft.com/office/officeart/2005/8/layout/hierarchy3"/>
    <dgm:cxn modelId="{B8A80966-DDDF-4327-AA8C-6891475B9AFC}" type="presParOf" srcId="{E4D81125-ACC8-40AD-BC44-9C48EB8FE04C}" destId="{B240B43A-6446-4345-8693-D7A4B4BE01B6}" srcOrd="4" destOrd="0" presId="urn:microsoft.com/office/officeart/2005/8/layout/hierarchy3"/>
    <dgm:cxn modelId="{663F0ADA-8E8F-46B5-BE48-37B8C8CA99D6}" type="presParOf" srcId="{E4D81125-ACC8-40AD-BC44-9C48EB8FE04C}" destId="{5DCAC325-92B0-4D3E-95AF-2F5E4C86075F}" srcOrd="5" destOrd="0" presId="urn:microsoft.com/office/officeart/2005/8/layout/hierarchy3"/>
    <dgm:cxn modelId="{C1FCEBD1-148A-49AF-842A-D7DE7DF226FD}" type="presParOf" srcId="{E4D81125-ACC8-40AD-BC44-9C48EB8FE04C}" destId="{0034CAD1-EADD-442A-9426-DB425099B22C}" srcOrd="6" destOrd="0" presId="urn:microsoft.com/office/officeart/2005/8/layout/hierarchy3"/>
    <dgm:cxn modelId="{112B1F57-D2F4-4B1E-955C-01AE064C98D6}" type="presParOf" srcId="{E4D81125-ACC8-40AD-BC44-9C48EB8FE04C}" destId="{B1F5DD34-3CA4-441A-B2AC-D0DDC0055B8A}" srcOrd="7" destOrd="0" presId="urn:microsoft.com/office/officeart/2005/8/layout/hierarchy3"/>
    <dgm:cxn modelId="{0D74D960-0916-4EB0-97F9-E8392D654A5D}" type="presParOf" srcId="{E4D81125-ACC8-40AD-BC44-9C48EB8FE04C}" destId="{047C62CB-97DD-4DF5-92DC-026C1E5B4AA4}" srcOrd="8" destOrd="0" presId="urn:microsoft.com/office/officeart/2005/8/layout/hierarchy3"/>
    <dgm:cxn modelId="{0F7E87CB-0E99-460A-B4FA-D364A4D5172D}" type="presParOf" srcId="{E4D81125-ACC8-40AD-BC44-9C48EB8FE04C}" destId="{D5B39515-B656-43E9-A9D6-CC70ABEFA319}" srcOrd="9" destOrd="0" presId="urn:microsoft.com/office/officeart/2005/8/layout/hierarchy3"/>
    <dgm:cxn modelId="{4D558CA6-75FB-4B1C-BE4E-F1C877CE136C}" type="presParOf" srcId="{A2211510-EF3A-4D52-A9C4-96754F69DDC5}" destId="{F0EDC968-E9F4-4EE7-870D-04DF0F288EBE}" srcOrd="1" destOrd="0" presId="urn:microsoft.com/office/officeart/2005/8/layout/hierarchy3"/>
    <dgm:cxn modelId="{944601EB-3C78-42D2-89B4-04B7314CDAAA}" type="presParOf" srcId="{F0EDC968-E9F4-4EE7-870D-04DF0F288EBE}" destId="{0B4E792C-93E4-4812-961B-4AB6450EEBBE}" srcOrd="0" destOrd="0" presId="urn:microsoft.com/office/officeart/2005/8/layout/hierarchy3"/>
    <dgm:cxn modelId="{D5384AFC-4BF7-4238-9A81-12A17BE114CF}" type="presParOf" srcId="{0B4E792C-93E4-4812-961B-4AB6450EEBBE}" destId="{B24EC25B-8508-41A4-8261-EEF250282397}" srcOrd="0" destOrd="0" presId="urn:microsoft.com/office/officeart/2005/8/layout/hierarchy3"/>
    <dgm:cxn modelId="{ADAB0A6E-53BD-4421-88DB-449034D3C079}" type="presParOf" srcId="{0B4E792C-93E4-4812-961B-4AB6450EEBBE}" destId="{9BD15A15-4EBE-4128-AD18-3F8FB366CF3B}" srcOrd="1" destOrd="0" presId="urn:microsoft.com/office/officeart/2005/8/layout/hierarchy3"/>
    <dgm:cxn modelId="{8CE07825-0580-4C35-A580-F6EC9CA908FD}" type="presParOf" srcId="{F0EDC968-E9F4-4EE7-870D-04DF0F288EBE}" destId="{B8A1C666-CF41-44FB-8A08-74199718BC76}" srcOrd="1" destOrd="0" presId="urn:microsoft.com/office/officeart/2005/8/layout/hierarchy3"/>
    <dgm:cxn modelId="{4C586A5D-0D86-494A-8156-6CD2C0F7D69B}" type="presParOf" srcId="{B8A1C666-CF41-44FB-8A08-74199718BC76}" destId="{E7C7B1D9-907F-435B-A212-8F4FD25F36D7}" srcOrd="0" destOrd="0" presId="urn:microsoft.com/office/officeart/2005/8/layout/hierarchy3"/>
    <dgm:cxn modelId="{D426785E-7EB5-4981-A349-F28927A915B8}" type="presParOf" srcId="{B8A1C666-CF41-44FB-8A08-74199718BC76}" destId="{2CD3CAFC-F0E5-4956-8CB0-9913687CFC41}" srcOrd="1" destOrd="0" presId="urn:microsoft.com/office/officeart/2005/8/layout/hierarchy3"/>
    <dgm:cxn modelId="{9DA91C89-9C91-46FB-92ED-54C76338C63B}" type="presParOf" srcId="{B8A1C666-CF41-44FB-8A08-74199718BC76}" destId="{5704AC36-7228-4647-BA2F-E5EA2A0ECE5E}" srcOrd="2" destOrd="0" presId="urn:microsoft.com/office/officeart/2005/8/layout/hierarchy3"/>
    <dgm:cxn modelId="{3DD107A2-B17D-447F-BCE3-2B7FB2C50261}" type="presParOf" srcId="{B8A1C666-CF41-44FB-8A08-74199718BC76}" destId="{B0F65660-7FB7-41F2-8A03-36A84A58A982}" srcOrd="3" destOrd="0" presId="urn:microsoft.com/office/officeart/2005/8/layout/hierarchy3"/>
    <dgm:cxn modelId="{E6D88F77-A397-43DC-9854-798A62A6AC13}" type="presParOf" srcId="{B8A1C666-CF41-44FB-8A08-74199718BC76}" destId="{AFB70125-0A05-4C1C-AF46-F60B93D12F4B}" srcOrd="4" destOrd="0" presId="urn:microsoft.com/office/officeart/2005/8/layout/hierarchy3"/>
    <dgm:cxn modelId="{EFE872A4-BC60-4574-86AA-04C3038E4B8C}" type="presParOf" srcId="{B8A1C666-CF41-44FB-8A08-74199718BC76}" destId="{C95AE884-797B-482D-94EE-9234BD6DA05D}" srcOrd="5" destOrd="0" presId="urn:microsoft.com/office/officeart/2005/8/layout/hierarchy3"/>
    <dgm:cxn modelId="{1F48BF16-DA7B-4E9E-8E34-920CA3EACB8F}" type="presParOf" srcId="{B8A1C666-CF41-44FB-8A08-74199718BC76}" destId="{CEAA5FDD-32FD-454A-8A2D-E96BAF282211}" srcOrd="6" destOrd="0" presId="urn:microsoft.com/office/officeart/2005/8/layout/hierarchy3"/>
    <dgm:cxn modelId="{C6162D0D-9CCE-4231-A5E9-27DB4DEF1539}" type="presParOf" srcId="{B8A1C666-CF41-44FB-8A08-74199718BC76}" destId="{B933A531-52AB-4CC3-80EE-95A29A1B11FE}" srcOrd="7" destOrd="0" presId="urn:microsoft.com/office/officeart/2005/8/layout/hierarchy3"/>
    <dgm:cxn modelId="{ED59865A-E5C6-4F2B-80B9-4FBFA754DA64}" type="presParOf" srcId="{B8A1C666-CF41-44FB-8A08-74199718BC76}" destId="{A259866E-3786-4381-A66D-9618105CD9C3}" srcOrd="8" destOrd="0" presId="urn:microsoft.com/office/officeart/2005/8/layout/hierarchy3"/>
    <dgm:cxn modelId="{CF153A36-DC79-44C8-B8CB-4A20C889C2F8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 dochodzeniowy został ogłoszony i przełożony na następny dzień (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Joz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7,14-15).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9"/>
        <a:ext cx="9837620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9860112" y="25024"/>
        <a:ext cx="318504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/>
            <a:t>Achan milczał</a:t>
          </a:r>
          <a:endParaRPr lang="es-ES" sz="1400" kern="1200" dirty="0"/>
        </a:p>
      </dsp:txBody>
      <dsp:txXfrm>
        <a:off x="10193561" y="25024"/>
        <a:ext cx="1587174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Plemię Judy zostało wybrane (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Joz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7,16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0364" y="334510"/>
        <a:ext cx="5767106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9869993" y="359445"/>
        <a:ext cx="318504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/>
            <a:t>Achan milczał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10201397" y="359445"/>
        <a:ext cx="1587174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Rodzina 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Zeracha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została wybrana (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Joz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7,17a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0364" y="668932"/>
        <a:ext cx="5767106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9860151" y="676460"/>
        <a:ext cx="318504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/>
            <a:t>Achan milczał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10201397" y="693866"/>
        <a:ext cx="1587174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Przywódca 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Zabdi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został wybrany (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Joz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7,17b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0364" y="1003353"/>
        <a:ext cx="5767106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9869993" y="1028288"/>
        <a:ext cx="318504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/>
            <a:t>Achan milczał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10201397" y="1028288"/>
        <a:ext cx="1587174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Achan 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został 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wybrany 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0364" y="1337774"/>
        <a:ext cx="5767106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9869993" y="1362709"/>
        <a:ext cx="318504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/>
            <a:t>Achan milczał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10201397" y="1362709"/>
        <a:ext cx="1587174" cy="2434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337" y="98167"/>
          <a:ext cx="1384351" cy="611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</a:t>
          </a:r>
          <a:r>
            <a:rPr lang="pl-PL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</a:t>
          </a:r>
        </a:p>
      </dsp:txBody>
      <dsp:txXfrm>
        <a:off x="337" y="98167"/>
        <a:ext cx="1384351" cy="611997"/>
      </dsp:txXfrm>
    </dsp:sp>
    <dsp:sp modelId="{5ED71C70-9444-4F7A-9D93-BC9CD35AAB8A}">
      <dsp:nvSpPr>
        <dsp:cNvPr id="0" name=""/>
        <dsp:cNvSpPr/>
      </dsp:nvSpPr>
      <dsp:spPr>
        <a:xfrm>
          <a:off x="138772" y="710165"/>
          <a:ext cx="138435" cy="458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998"/>
              </a:lnTo>
              <a:lnTo>
                <a:pt x="138435" y="458998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77207" y="863164"/>
          <a:ext cx="2365327" cy="61199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Ukryła szpiegów na dachu.</a:t>
          </a:r>
          <a:endParaRPr lang="en" sz="1800" b="1" kern="1200" dirty="0"/>
        </a:p>
      </dsp:txBody>
      <dsp:txXfrm>
        <a:off x="277207" y="863164"/>
        <a:ext cx="2365327" cy="611997"/>
      </dsp:txXfrm>
    </dsp:sp>
    <dsp:sp modelId="{C59103E5-E72E-4BCB-B60E-3965B196A920}">
      <dsp:nvSpPr>
        <dsp:cNvPr id="0" name=""/>
        <dsp:cNvSpPr/>
      </dsp:nvSpPr>
      <dsp:spPr>
        <a:xfrm>
          <a:off x="138772" y="710165"/>
          <a:ext cx="138435" cy="1223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995"/>
              </a:lnTo>
              <a:lnTo>
                <a:pt x="138435" y="122399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77207" y="1628161"/>
          <a:ext cx="2365719" cy="611997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Zachowywała się życzliwie wobec Izraela.</a:t>
          </a:r>
          <a:endParaRPr lang="en" sz="1800" b="1" kern="1200" dirty="0"/>
        </a:p>
      </dsp:txBody>
      <dsp:txXfrm>
        <a:off x="277207" y="1628161"/>
        <a:ext cx="2365719" cy="611997"/>
      </dsp:txXfrm>
    </dsp:sp>
    <dsp:sp modelId="{B240B43A-6446-4345-8693-D7A4B4BE01B6}">
      <dsp:nvSpPr>
        <dsp:cNvPr id="0" name=""/>
        <dsp:cNvSpPr/>
      </dsp:nvSpPr>
      <dsp:spPr>
        <a:xfrm>
          <a:off x="138772" y="710165"/>
          <a:ext cx="138435" cy="1988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993"/>
              </a:lnTo>
              <a:lnTo>
                <a:pt x="138435" y="198899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77207" y="2393159"/>
          <a:ext cx="2378723" cy="611997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Odniosła zwycięstwo dzięki swojej wierze
 wierze.</a:t>
          </a:r>
          <a:endParaRPr lang="en" sz="1800" b="1" kern="1200" dirty="0"/>
        </a:p>
      </dsp:txBody>
      <dsp:txXfrm>
        <a:off x="277207" y="2393159"/>
        <a:ext cx="2378723" cy="611997"/>
      </dsp:txXfrm>
    </dsp:sp>
    <dsp:sp modelId="{0034CAD1-EADD-442A-9426-DB425099B22C}">
      <dsp:nvSpPr>
        <dsp:cNvPr id="0" name=""/>
        <dsp:cNvSpPr/>
      </dsp:nvSpPr>
      <dsp:spPr>
        <a:xfrm>
          <a:off x="138772" y="710165"/>
          <a:ext cx="138435" cy="2753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990"/>
              </a:lnTo>
              <a:lnTo>
                <a:pt x="138435" y="2753990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77207" y="3158156"/>
          <a:ext cx="2365523" cy="611997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Zawarła przymierze z Izraelem
</a:t>
          </a:r>
          <a:endParaRPr lang="en" sz="1800" b="1" kern="1200" dirty="0"/>
        </a:p>
      </dsp:txBody>
      <dsp:txXfrm>
        <a:off x="277207" y="3158156"/>
        <a:ext cx="2365523" cy="611997"/>
      </dsp:txXfrm>
    </dsp:sp>
    <dsp:sp modelId="{047C62CB-97DD-4DF5-92DC-026C1E5B4AA4}">
      <dsp:nvSpPr>
        <dsp:cNvPr id="0" name=""/>
        <dsp:cNvSpPr/>
      </dsp:nvSpPr>
      <dsp:spPr>
        <a:xfrm>
          <a:off x="138772" y="710165"/>
          <a:ext cx="138435" cy="3626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6509"/>
              </a:lnTo>
              <a:lnTo>
                <a:pt x="138435" y="3626509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77207" y="3923154"/>
          <a:ext cx="2381200" cy="827041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Uratowała swoje życie i życie swojej rodziny</a:t>
          </a:r>
          <a:endParaRPr lang="es-ES" sz="1800" b="1" kern="1200" dirty="0"/>
        </a:p>
      </dsp:txBody>
      <dsp:txXfrm>
        <a:off x="277207" y="3923154"/>
        <a:ext cx="2381200" cy="827041"/>
      </dsp:txXfrm>
    </dsp:sp>
    <dsp:sp modelId="{B24EC25B-8508-41A4-8261-EEF250282397}">
      <dsp:nvSpPr>
        <dsp:cNvPr id="0" name=""/>
        <dsp:cNvSpPr/>
      </dsp:nvSpPr>
      <dsp:spPr>
        <a:xfrm>
          <a:off x="2719608" y="98167"/>
          <a:ext cx="1223995" cy="611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400" b="1" kern="1200" dirty="0">
              <a:solidFill>
                <a:schemeClr val="tx1"/>
              </a:solidFill>
              <a:effectLst/>
            </a:rPr>
            <a:t>Achan</a:t>
          </a:r>
        </a:p>
      </dsp:txBody>
      <dsp:txXfrm>
        <a:off x="2719608" y="98167"/>
        <a:ext cx="1223995" cy="611997"/>
      </dsp:txXfrm>
    </dsp:sp>
    <dsp:sp modelId="{E7C7B1D9-907F-435B-A212-8F4FD25F36D7}">
      <dsp:nvSpPr>
        <dsp:cNvPr id="0" name=""/>
        <dsp:cNvSpPr/>
      </dsp:nvSpPr>
      <dsp:spPr>
        <a:xfrm>
          <a:off x="2842007" y="710165"/>
          <a:ext cx="122399" cy="458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998"/>
              </a:lnTo>
              <a:lnTo>
                <a:pt x="122399" y="45899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964407" y="863164"/>
          <a:ext cx="2274007" cy="611997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Ukrył łup w ziemi.</a:t>
          </a:r>
          <a:endParaRPr lang="en" sz="1800" b="1" kern="1200" dirty="0"/>
        </a:p>
      </dsp:txBody>
      <dsp:txXfrm>
        <a:off x="2964407" y="863164"/>
        <a:ext cx="2274007" cy="611997"/>
      </dsp:txXfrm>
    </dsp:sp>
    <dsp:sp modelId="{5704AC36-7228-4647-BA2F-E5EA2A0ECE5E}">
      <dsp:nvSpPr>
        <dsp:cNvPr id="0" name=""/>
        <dsp:cNvSpPr/>
      </dsp:nvSpPr>
      <dsp:spPr>
        <a:xfrm>
          <a:off x="2842007" y="710165"/>
          <a:ext cx="122399" cy="1223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995"/>
              </a:lnTo>
              <a:lnTo>
                <a:pt x="122399" y="122399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964407" y="1628161"/>
          <a:ext cx="2274007" cy="611997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Przyniosło to kłopoty Izraelowi.</a:t>
          </a:r>
          <a:endParaRPr lang="en" sz="1800" b="1" kern="1200" dirty="0"/>
        </a:p>
      </dsp:txBody>
      <dsp:txXfrm>
        <a:off x="2964407" y="1628161"/>
        <a:ext cx="2274007" cy="611997"/>
      </dsp:txXfrm>
    </dsp:sp>
    <dsp:sp modelId="{AFB70125-0A05-4C1C-AF46-F60B93D12F4B}">
      <dsp:nvSpPr>
        <dsp:cNvPr id="0" name=""/>
        <dsp:cNvSpPr/>
      </dsp:nvSpPr>
      <dsp:spPr>
        <a:xfrm>
          <a:off x="2842007" y="710165"/>
          <a:ext cx="122399" cy="1988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993"/>
              </a:lnTo>
              <a:lnTo>
                <a:pt x="122399" y="198899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964407" y="2393159"/>
          <a:ext cx="2274007" cy="611997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Swoimi czynami spowodował klęskę.</a:t>
          </a:r>
          <a:endParaRPr lang="en" sz="1800" b="1" kern="1200" dirty="0"/>
        </a:p>
      </dsp:txBody>
      <dsp:txXfrm>
        <a:off x="2964407" y="2393159"/>
        <a:ext cx="2274007" cy="611997"/>
      </dsp:txXfrm>
    </dsp:sp>
    <dsp:sp modelId="{CEAA5FDD-32FD-454A-8A2D-E96BAF282211}">
      <dsp:nvSpPr>
        <dsp:cNvPr id="0" name=""/>
        <dsp:cNvSpPr/>
      </dsp:nvSpPr>
      <dsp:spPr>
        <a:xfrm>
          <a:off x="2842007" y="710165"/>
          <a:ext cx="122399" cy="2753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990"/>
              </a:lnTo>
              <a:lnTo>
                <a:pt x="122399" y="275399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964407" y="3158156"/>
          <a:ext cx="2274007" cy="611997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Złamał przymierze Izraela</a:t>
          </a:r>
          <a:endParaRPr lang="en" sz="1800" b="1" kern="1200" dirty="0"/>
        </a:p>
      </dsp:txBody>
      <dsp:txXfrm>
        <a:off x="2964407" y="3158156"/>
        <a:ext cx="2274007" cy="611997"/>
      </dsp:txXfrm>
    </dsp:sp>
    <dsp:sp modelId="{A259866E-3786-4381-A66D-9618105CD9C3}">
      <dsp:nvSpPr>
        <dsp:cNvPr id="0" name=""/>
        <dsp:cNvSpPr/>
      </dsp:nvSpPr>
      <dsp:spPr>
        <a:xfrm>
          <a:off x="2842007" y="710165"/>
          <a:ext cx="122399" cy="3518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8987"/>
              </a:lnTo>
              <a:lnTo>
                <a:pt x="122399" y="351898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964407" y="3923154"/>
          <a:ext cx="2274007" cy="611997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Zmarł wraz z rodziną.</a:t>
          </a:r>
          <a:endParaRPr lang="en" sz="1800" b="1" kern="1200" dirty="0"/>
        </a:p>
      </dsp:txBody>
      <dsp:txXfrm>
        <a:off x="2964407" y="3923154"/>
        <a:ext cx="2274007" cy="611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36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9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97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91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16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40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15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02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8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6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14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pPr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06/11/2025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317019"/>
            <a:ext cx="3826711" cy="286232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WRÓG </a:t>
            </a:r>
            <a:r>
              <a:rPr lang="pl-PL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WEWNĘ-TRZNY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6 na 8. listopada</a:t>
            </a:r>
            <a:r>
              <a:rPr lang="en" sz="1400" b="1" dirty="0" smtClean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=""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437FA79D-7DEA-4FC4-7752-D38D66885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AE3D992-722C-6892-35F2-D97D60E81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8E7A748-8725-F398-DBE0-DEEB4B4EE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56B753C-AB39-77F0-A580-BB023C5A6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0C011A0-592C-E9C5-7A9E-61894ECF3BFF}"/>
              </a:ext>
            </a:extLst>
          </p:cNvPr>
          <p:cNvSpPr txBox="1"/>
          <p:nvPr/>
        </p:nvSpPr>
        <p:spPr>
          <a:xfrm>
            <a:off x="7715250" y="289679"/>
            <a:ext cx="4362450" cy="62786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000" b="1" dirty="0" smtClean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„Ja, Pan, zgłębiam serce, wystawiam na próbę nerki, aby oddać każdemu według jego postępowania, według owocu jego uczynków</a:t>
            </a:r>
            <a:r>
              <a:rPr lang="es-ES" sz="4000" b="1" dirty="0" smtClean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”</a:t>
            </a:r>
            <a:endParaRPr lang="es-ES" sz="4000" b="1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pl-PL" sz="3200" b="1" dirty="0" smtClean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Jeremiasz</a:t>
            </a:r>
            <a:r>
              <a:rPr lang="es-ES" sz="3200" b="1" dirty="0" smtClean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17</a:t>
            </a:r>
            <a:r>
              <a:rPr lang="pl-PL" sz="3200" b="1" dirty="0" smtClean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s-ES" sz="3200" b="1" dirty="0" smtClean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10</a:t>
            </a:r>
            <a:endParaRPr lang="es-ES" sz="3200" b="1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68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b="1" dirty="0" smtClean="0">
                <a:uFill>
                  <a:solidFill>
                    <a:srgbClr val="CB2760"/>
                  </a:solidFill>
                </a:uFill>
              </a:rPr>
              <a:t>Przyczyna porażki </a:t>
            </a:r>
            <a:r>
              <a:rPr lang="en" sz="2000" b="1" dirty="0" smtClean="0"/>
              <a:t>(</a:t>
            </a:r>
            <a:r>
              <a:rPr lang="pl-PL" sz="2000" b="1" dirty="0" smtClean="0"/>
              <a:t>Jozue</a:t>
            </a:r>
            <a:r>
              <a:rPr lang="en" sz="2000" b="1" dirty="0" smtClean="0"/>
              <a:t> 7</a:t>
            </a:r>
            <a:r>
              <a:rPr lang="pl-PL" sz="2000" b="1" dirty="0" smtClean="0"/>
              <a:t>,</a:t>
            </a:r>
            <a:r>
              <a:rPr lang="en" sz="2000" b="1" dirty="0" smtClean="0"/>
              <a:t>1-5</a:t>
            </a:r>
            <a:r>
              <a:rPr lang="pl-PL" sz="2000" b="1" dirty="0" smtClean="0"/>
              <a:t>.</a:t>
            </a:r>
            <a:r>
              <a:rPr lang="en" sz="2000" b="1" dirty="0" smtClean="0"/>
              <a:t>10-13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/>
              <a:t>Zniechęcony i zmartwiony </a:t>
            </a:r>
            <a:r>
              <a:rPr lang="en" sz="2000" b="1" dirty="0" smtClean="0"/>
              <a:t>(</a:t>
            </a:r>
            <a:r>
              <a:rPr lang="pl-PL" sz="2000" b="1" dirty="0" smtClean="0"/>
              <a:t>Jozue</a:t>
            </a:r>
            <a:r>
              <a:rPr lang="en" sz="2000" b="1" dirty="0" smtClean="0"/>
              <a:t> 7</a:t>
            </a:r>
            <a:r>
              <a:rPr lang="pl-PL" sz="2000" b="1" dirty="0" smtClean="0"/>
              <a:t>,</a:t>
            </a:r>
            <a:r>
              <a:rPr lang="en" sz="2000" b="1" dirty="0" smtClean="0"/>
              <a:t>6-9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pl-PL" sz="2000" b="1" noProof="0" dirty="0" smtClean="0"/>
              <a:t>Odkrywanie przestępcy</a:t>
            </a:r>
            <a:r>
              <a:rPr lang="en" sz="2000" b="1" dirty="0" smtClean="0"/>
              <a:t> </a:t>
            </a:r>
            <a:r>
              <a:rPr lang="en" sz="2000" b="1" dirty="0" smtClean="0"/>
              <a:t>(</a:t>
            </a:r>
            <a:r>
              <a:rPr lang="pl-PL" sz="2000" b="1" dirty="0" smtClean="0"/>
              <a:t>Jozue</a:t>
            </a:r>
            <a:r>
              <a:rPr lang="en" sz="2000" b="1" dirty="0" smtClean="0"/>
              <a:t> 7</a:t>
            </a:r>
            <a:r>
              <a:rPr lang="pl-PL" sz="2000" b="1" dirty="0" smtClean="0"/>
              <a:t>,</a:t>
            </a:r>
            <a:r>
              <a:rPr lang="en" sz="2000" b="1" dirty="0" smtClean="0"/>
              <a:t>14-19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/>
              <a:t>Grzech Achana </a:t>
            </a:r>
            <a:r>
              <a:rPr lang="en" sz="2000" b="1" dirty="0" smtClean="0"/>
              <a:t>(</a:t>
            </a:r>
            <a:r>
              <a:rPr lang="pl-PL" sz="2000" b="1" dirty="0" smtClean="0"/>
              <a:t>Jozue</a:t>
            </a:r>
            <a:r>
              <a:rPr lang="en" sz="2000" b="1" dirty="0" smtClean="0"/>
              <a:t> 7</a:t>
            </a:r>
            <a:r>
              <a:rPr lang="pl-PL" sz="2000" b="1" dirty="0" smtClean="0"/>
              <a:t>,</a:t>
            </a:r>
            <a:r>
              <a:rPr lang="en" sz="2000" b="1" dirty="0" smtClean="0"/>
              <a:t>20-26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/>
              <a:t>Ponowne zwycięstwo</a:t>
            </a:r>
            <a:r>
              <a:rPr lang="en" sz="2000" b="1" dirty="0" smtClean="0"/>
              <a:t> (</a:t>
            </a:r>
            <a:r>
              <a:rPr lang="pl-PL" sz="2000" b="1" dirty="0" smtClean="0"/>
              <a:t>Jozue</a:t>
            </a:r>
            <a:r>
              <a:rPr lang="en" sz="2000" b="1" dirty="0" smtClean="0"/>
              <a:t> 8</a:t>
            </a:r>
            <a:r>
              <a:rPr lang="pl-PL" sz="2000" b="1" dirty="0" smtClean="0"/>
              <a:t>,</a:t>
            </a:r>
            <a:r>
              <a:rPr lang="en" sz="2000" b="1" dirty="0" smtClean="0"/>
              <a:t>1-29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233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Po zastosowaniu nielogicznej taktyki wojskowej mury Jerycha runęły. Izraelici wkroczyli do miasta i zrównali je z ziemią. Zwycięstwo! Czyje? Boga, ponieważ Izraelici mieli z tym niewiele wspólnego.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=""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=""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=""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487035"/>
            <a:ext cx="64769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Kiedy w końcu zwrócili się z pytaniem do Boga, odpowiedź była jednoznaczna: Izrael zgrzeszył i nie jest już w stanie pokonać swoich wrogów. Jak może odzyskać łaskę Bożą?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47371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Po przemyślanej taktyce wojskowej </a:t>
            </a:r>
            <a:r>
              <a:rPr lang="pl-PL" sz="2000" b="1" dirty="0" err="1" smtClean="0"/>
              <a:t>Ai</a:t>
            </a:r>
            <a:r>
              <a:rPr lang="pl-PL" sz="2000" b="1" dirty="0" smtClean="0"/>
              <a:t> wygrywa. Klęska! Przez kogo? Przez lud Izraela, ponieważ nie liczył się z Bogiem.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PRZYCZYNA PORAŻKI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1123630" y="620573"/>
            <a:ext cx="9833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„Izrael zgrzeszył: Naruszyli moje przymierze, które im narzuciłem. Wzięli nieco z tego, co było obłożone klątwą, ukradli, zataili i włączyli to do swoich rzeczy</a:t>
            </a:r>
            <a:r>
              <a:rPr lang="en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pl-PL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Jozue</a:t>
            </a:r>
            <a:r>
              <a:rPr lang="en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</a:t>
            </a:r>
            <a:r>
              <a:rPr lang="pl-PL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0" y="1483307"/>
            <a:ext cx="7966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Po otrzymaniu pozytywnego raportu od szpiegów wysłanych do Jerycha, Jozue skonsultował się z Bogiem i otrzymał od Niego strategię zdobycia miasta.</a:t>
            </a:r>
            <a:endParaRPr lang="en" sz="2000" b="1" dirty="0"/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=""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839" y="1520134"/>
            <a:ext cx="3375409" cy="2114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25611" y="3818810"/>
            <a:ext cx="60075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Bóg widział, że „Izrael zgrzeszył”. Nigdzie w Biblii grzech nie jest opisany z takimi niuansami: „naruszyli… zabrali… ukradli… kłamali… dodali je do swoich własnych dóbr”.</a:t>
            </a:r>
            <a:endParaRPr lang="en" sz="2000" b="1" dirty="0"/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137734"/>
            <a:ext cx="8694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Ale jaka była prawdziwa przyczyna porażki lub jaki mógł być powód, dla którego Bóg nakazał Jozuemu nie atakować Aj (</a:t>
            </a:r>
            <a:r>
              <a:rPr lang="pl-PL" sz="2000" b="1" dirty="0" err="1" smtClean="0"/>
              <a:t>Joz</a:t>
            </a:r>
            <a:r>
              <a:rPr lang="pl-PL" sz="2000" b="1" dirty="0" smtClean="0"/>
              <a:t> 7,11)?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0" y="2443352"/>
            <a:ext cx="9035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Gdyby po otrzymaniu raportu od szpiegów wysłanych do </a:t>
            </a:r>
            <a:r>
              <a:rPr lang="pl-PL" sz="2000" b="1" dirty="0" err="1" smtClean="0"/>
              <a:t>Ai</a:t>
            </a:r>
            <a:r>
              <a:rPr lang="pl-PL" sz="2000" b="1" dirty="0" smtClean="0"/>
              <a:t> Jozue postąpił tak samo, można byłoby uniknąć śmierci 36 osób. (</a:t>
            </a:r>
            <a:r>
              <a:rPr lang="pl-PL" sz="2000" b="1" dirty="0" err="1" smtClean="0"/>
              <a:t>Joz</a:t>
            </a:r>
            <a:r>
              <a:rPr lang="pl-PL" sz="2000" b="1" dirty="0" smtClean="0"/>
              <a:t> 7,1-5).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8701" y="5133794"/>
            <a:ext cx="6007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Zwróć uwagę na liczbę mnogą. Grzech popełnił jeden człowiek, ale Bóg uznał cały lud za odpowiedzialny. Złamali przymierze; grzech musiał zostać wykorzeniony, aby można było je przywrócić.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ZNIECHĘCONY I ZMARTWIONY</a:t>
            </a:r>
            <a:endParaRPr lang="en" sz="4400" b="1" dirty="0">
              <a:ln w="10160">
                <a:solidFill>
                  <a:srgbClr val="990099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861774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rzekł Jozue: Ach, Panie, </a:t>
            </a:r>
            <a:r>
              <a:rPr lang="pl-PL" b="1" dirty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Panie mój, dlaczego przeprowadziłeś ten lud przez Jordan? Czy aby wydać nas w ręce </a:t>
            </a:r>
            <a:r>
              <a:rPr lang="pl-PL" b="1" dirty="0" err="1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Amorejczyków</a:t>
            </a:r>
            <a:r>
              <a:rPr lang="pl-PL" b="1" dirty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 na zagładę? Obyśmy byli pozostali po tamtej stronie Jordanu!</a:t>
            </a:r>
            <a:r>
              <a:rPr lang="en" b="1" dirty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(Jo</a:t>
            </a:r>
            <a:r>
              <a:rPr lang="pl-PL" sz="1400" b="1" dirty="0" smtClean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z</a:t>
            </a:r>
            <a:r>
              <a:rPr lang="en" sz="1400" b="1" dirty="0" smtClean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 7</a:t>
            </a:r>
            <a:r>
              <a:rPr lang="pl-PL" sz="1400" b="1" dirty="0" smtClean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7</a:t>
            </a:r>
            <a:r>
              <a:rPr lang="en" sz="1400" b="1" dirty="0">
                <a:solidFill>
                  <a:srgbClr val="990099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Jozue i starsi byli przerażeni porażką pod Aj i okazywali wyraźne oznaki żałoby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7,6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xmlns="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Jednak duch </a:t>
            </a:r>
            <a:r>
              <a:rPr lang="pl-PL" sz="2000" b="1" dirty="0" err="1">
                <a:solidFill>
                  <a:prstClr val="black"/>
                </a:solidFill>
              </a:rPr>
              <a:t>Jozuego</a:t>
            </a:r>
            <a:r>
              <a:rPr lang="pl-PL" sz="2000" b="1" dirty="0">
                <a:solidFill>
                  <a:prstClr val="black"/>
                </a:solidFill>
              </a:rPr>
              <a:t> nie był taki sam jak duch Izraelitów na pustyni. Jego skarga nie wynikała z rozczarowania, ale z obawy, że imię Boga zostanie zhańbione wśród pogan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7,8-9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Potem </a:t>
            </a:r>
            <a:r>
              <a:rPr lang="pl-PL" sz="2000" b="1" dirty="0" err="1">
                <a:solidFill>
                  <a:prstClr val="black"/>
                </a:solidFill>
              </a:rPr>
              <a:t>Jozue</a:t>
            </a:r>
            <a:r>
              <a:rPr lang="pl-PL" sz="2000" b="1" dirty="0">
                <a:solidFill>
                  <a:prstClr val="black"/>
                </a:solidFill>
              </a:rPr>
              <a:t> reaguje złością, podobną do tej, którą Izraelici pokazywali przez 40 lat wędrówki: „Po co nas tu przyprowadziłeś...? </a:t>
            </a:r>
            <a:r>
              <a:rPr lang="pl-PL" sz="2000" b="1" dirty="0">
                <a:solidFill>
                  <a:prstClr val="black"/>
                </a:solidFill>
              </a:rPr>
              <a:t>Gdybyśmy tylko zostali tam, gdzie </a:t>
            </a:r>
            <a:r>
              <a:rPr lang="pl-PL" sz="2000" b="1" dirty="0" smtClean="0">
                <a:solidFill>
                  <a:prstClr val="black"/>
                </a:solidFill>
              </a:rPr>
              <a:t>byliśmy ...!” </a:t>
            </a:r>
            <a:r>
              <a:rPr lang="pl-PL" sz="2000" b="1" dirty="0">
                <a:solidFill>
                  <a:prstClr val="black"/>
                </a:solidFill>
              </a:rPr>
              <a:t>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7,7).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E14A5D4-4DAC-1DED-AA67-423E77304F15}"/>
              </a:ext>
            </a:extLst>
          </p:cNvPr>
          <p:cNvSpPr txBox="1"/>
          <p:nvPr/>
        </p:nvSpPr>
        <p:spPr>
          <a:xfrm>
            <a:off x="3539064" y="4898126"/>
            <a:ext cx="5177048" cy="1959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Wyraźnie dostrzegał, że charakter Boga będzie interpretowany przez niewierzących na podstawie postępowania Jego ludu. Dzisiaj nadal jesteśmy świadkami Boga na świecie. Cóż za wielka odpowiedzialność!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79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6600">
                  <a:solidFill>
                    <a:srgbClr val="990099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dist="38100" dir="2700000" algn="tl" rotWithShape="0">
                    <a:srgbClr val="990099">
                      <a:lumMod val="75000"/>
                    </a:srgbClr>
                  </a:outerShdw>
                </a:effectLst>
              </a:rPr>
              <a:t>ODKRYWANIE PRZESTĘPCY</a:t>
            </a:r>
            <a:endParaRPr lang="en" sz="4400" b="1" dirty="0">
              <a:ln w="6600">
                <a:solidFill>
                  <a:srgbClr val="990099">
                    <a:lumMod val="75000"/>
                  </a:srgbClr>
                </a:solidFill>
                <a:prstDash val="solid"/>
              </a:ln>
              <a:solidFill>
                <a:srgbClr val="FFC000">
                  <a:lumMod val="20000"/>
                  <a:lumOff val="80000"/>
                </a:srgbClr>
              </a:solidFill>
              <a:effectLst>
                <a:outerShdw dist="38100" dir="2700000" algn="tl" rotWithShape="0">
                  <a:srgbClr val="990099">
                    <a:lumMod val="75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„Jutro </a:t>
            </a:r>
            <a:r>
              <a:rPr lang="pl-PL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rano wystąpicie według waszych plemion. Plemię, które Pan przez los wyznaczy, wystąpi według rodów, a ród, który Pan przez los wyznaczy, wystąpi według rodzin, rodzina zaś, którą Pan przez los wyznaczy, wystąpi według </a:t>
            </a:r>
            <a:r>
              <a:rPr lang="pl-PL" b="1" dirty="0" smtClean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mężów</a:t>
            </a:r>
            <a:r>
              <a:rPr lang="en" b="1" dirty="0" smtClean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pl-PL" sz="1400" b="1" dirty="0" smtClean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" sz="1400" b="1" dirty="0" smtClean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7</a:t>
            </a:r>
            <a:r>
              <a:rPr lang="pl-PL" sz="1400" b="1" dirty="0" smtClean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F9391A1-1513-1CE8-A219-AA28C5E4FE3A}"/>
              </a:ext>
            </a:extLst>
          </p:cNvPr>
          <p:cNvSpPr txBox="1"/>
          <p:nvPr/>
        </p:nvSpPr>
        <p:spPr>
          <a:xfrm>
            <a:off x="0" y="2033290"/>
            <a:ext cx="8888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Aby usunąć grzech zbiorowy (winę całego ludu), grzesznik musiał zostać wyeliminowany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7,15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Wyeliminowany? Czy nie zostałby mu wybaczone, gdyby okazał skruchę? Oczywiście, że tak! </a:t>
            </a:r>
            <a:r>
              <a:rPr lang="pl-PL" sz="2000" b="1" dirty="0">
                <a:solidFill>
                  <a:prstClr val="black"/>
                </a:solidFill>
              </a:rPr>
              <a:t>Ale </a:t>
            </a:r>
            <a:r>
              <a:rPr lang="pl-PL" sz="2000" b="1" dirty="0" err="1" smtClean="0">
                <a:solidFill>
                  <a:prstClr val="black"/>
                </a:solidFill>
              </a:rPr>
              <a:t>Achan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>
                <a:solidFill>
                  <a:prstClr val="black"/>
                </a:solidFill>
              </a:rPr>
              <a:t>nie wykazał żadnych oznak szczerej skruchy (a miał ku temu wiele okazji).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BE24C83-B459-7209-55E4-017BE55643F7}"/>
              </a:ext>
            </a:extLst>
          </p:cNvPr>
          <p:cNvSpPr txBox="1"/>
          <p:nvPr/>
        </p:nvSpPr>
        <p:spPr>
          <a:xfrm>
            <a:off x="3370881" y="5149840"/>
            <a:ext cx="882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Odzwierciedlając boską dobroć i miłość, Jozue poprosił Achana, aby wyznał swój grzech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7,19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01569828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934772" y="929281"/>
            <a:ext cx="3109587" cy="244902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4513" y="4142650"/>
            <a:ext cx="3145186" cy="235889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D250C0A-A477-5E05-1E29-0F23F49B12EE}"/>
              </a:ext>
            </a:extLst>
          </p:cNvPr>
          <p:cNvSpPr txBox="1"/>
          <p:nvPr/>
        </p:nvSpPr>
        <p:spPr>
          <a:xfrm>
            <a:off x="3363133" y="5842337"/>
            <a:ext cx="88288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Sprawa </a:t>
            </a:r>
            <a:r>
              <a:rPr lang="pl-PL" sz="2000" b="1" dirty="0" err="1">
                <a:solidFill>
                  <a:prstClr val="black"/>
                </a:solidFill>
              </a:rPr>
              <a:t>Achana</a:t>
            </a:r>
            <a:r>
              <a:rPr lang="pl-PL" sz="2000" b="1" dirty="0">
                <a:solidFill>
                  <a:prstClr val="black"/>
                </a:solidFill>
              </a:rPr>
              <a:t> została przegrana. Wyznał on swoją winę, ale nie poprosił o przebaczenie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7,20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Jednak Bóg opłakiwał jego zatwardziałość serca, przejawiającą się w każdym wezwaniu do pokuty.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31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pl-PL" sz="4400" b="1" spc="600" dirty="0">
                <a:ln/>
                <a:solidFill>
                  <a:srgbClr val="FFD03B"/>
                </a:solidFill>
              </a:rPr>
              <a:t>GRZECH ACHANA</a:t>
            </a:r>
            <a:endParaRPr lang="en" sz="4400" b="1" spc="60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„Ujrzałem </a:t>
            </a:r>
            <a:r>
              <a:rPr lang="pl-PL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wśród łupów piękny płaszcz babiloński, dwieście </a:t>
            </a:r>
            <a:r>
              <a:rPr lang="pl-PL" b="1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sykli</a:t>
            </a:r>
            <a:r>
              <a:rPr lang="pl-PL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srebra i jedną sztabę złota wagi pięćdziesięciu </a:t>
            </a:r>
            <a:r>
              <a:rPr lang="pl-PL" b="1" dirty="0" err="1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sykli</a:t>
            </a:r>
            <a:r>
              <a:rPr lang="pl-PL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Zapragnąłem ich i zabrałem je. </a:t>
            </a:r>
            <a:r>
              <a:rPr lang="pl-PL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Oto są one zakopane w ziemi w obrębie mojego namiotu, a srebro na </a:t>
            </a:r>
            <a:r>
              <a:rPr lang="pl-PL" b="1" dirty="0" smtClean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spodzie</a:t>
            </a:r>
            <a:r>
              <a:rPr lang="en" b="1" dirty="0" smtClean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pl-PL" sz="1400" b="1" dirty="0" smtClean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" sz="1400" b="1" dirty="0" smtClean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</a:t>
            </a:r>
            <a:r>
              <a:rPr lang="pl-PL" sz="1400" b="1" dirty="0" smtClean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" sz="1400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2AE1B83-1943-5310-278A-B5264E98AD99}"/>
              </a:ext>
            </a:extLst>
          </p:cNvPr>
          <p:cNvSpPr txBox="1"/>
          <p:nvPr/>
        </p:nvSpPr>
        <p:spPr>
          <a:xfrm>
            <a:off x="120977" y="1926895"/>
            <a:ext cx="6752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Jozue poprosił Achana, aby oddał chwałę Bogu i wyznał swój grzech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7,19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Była to jego ostatnia szansa. Gdyby po wyznaniu poprosił o przebaczenie... Ale tego nie zrobił i nie otrzymał przebaczenia (</a:t>
            </a:r>
            <a:r>
              <a:rPr lang="pl-PL" sz="2000" b="1" dirty="0" err="1">
                <a:solidFill>
                  <a:prstClr val="black"/>
                </a:solidFill>
              </a:rPr>
              <a:t>Lb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15,30-31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82673109"/>
              </p:ext>
            </p:extLst>
          </p:nvPr>
        </p:nvGraphicFramePr>
        <p:xfrm>
          <a:off x="6858000" y="1906398"/>
          <a:ext cx="5238753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xmlns="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163A61D-73E2-0A35-9216-540C9F4E133E}"/>
              </a:ext>
            </a:extLst>
          </p:cNvPr>
          <p:cNvSpPr txBox="1"/>
          <p:nvPr/>
        </p:nvSpPr>
        <p:spPr>
          <a:xfrm>
            <a:off x="4572000" y="5086989"/>
            <a:ext cx="25030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Decyzje podjęte przez </a:t>
            </a:r>
            <a:r>
              <a:rPr lang="pl-PL" sz="2000" b="1" dirty="0" err="1">
                <a:solidFill>
                  <a:prstClr val="black"/>
                </a:solidFill>
              </a:rPr>
              <a:t>Achana</a:t>
            </a:r>
            <a:r>
              <a:rPr lang="pl-PL" sz="2000" b="1" dirty="0">
                <a:solidFill>
                  <a:prstClr val="black"/>
                </a:solidFill>
              </a:rPr>
              <a:t> w Jerychu były diametralnie różne od decyzji </a:t>
            </a:r>
            <a:r>
              <a:rPr lang="pl-PL" sz="2000" b="1" dirty="0" err="1">
                <a:solidFill>
                  <a:prstClr val="black"/>
                </a:solidFill>
              </a:rPr>
              <a:t>Rachab</a:t>
            </a:r>
            <a:r>
              <a:rPr lang="pl-PL" sz="2000" b="1" dirty="0">
                <a:solidFill>
                  <a:prstClr val="black"/>
                </a:solidFill>
              </a:rPr>
              <a:t>: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xmlns="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56747" y="5114442"/>
            <a:ext cx="1263713" cy="1648066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xmlns="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76969" y="5114443"/>
            <a:ext cx="1327746" cy="1648065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xmlns="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6290" y="5111498"/>
            <a:ext cx="1332730" cy="164806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662A4C0-7327-346C-3EE1-0B625B1DA2E1}"/>
              </a:ext>
            </a:extLst>
          </p:cNvPr>
          <p:cNvSpPr txBox="1"/>
          <p:nvPr/>
        </p:nvSpPr>
        <p:spPr>
          <a:xfrm>
            <a:off x="113227" y="3436314"/>
            <a:ext cx="68610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Podobnie jak Ewa, Acham „zobaczył”, „zapragnął” i „wziął”, a jego grzech dotknął wielu (Rdz </a:t>
            </a:r>
            <a:r>
              <a:rPr lang="pl-PL" sz="2000" b="1" dirty="0" smtClean="0">
                <a:solidFill>
                  <a:prstClr val="black"/>
                </a:solidFill>
              </a:rPr>
              <a:t>3,6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Podobnie jak Ananiasz i </a:t>
            </a:r>
            <a:r>
              <a:rPr lang="pl-PL" sz="2000" b="1" dirty="0" err="1">
                <a:solidFill>
                  <a:prstClr val="black"/>
                </a:solidFill>
              </a:rPr>
              <a:t>Safira</a:t>
            </a:r>
            <a:r>
              <a:rPr lang="pl-PL" sz="2000" b="1" dirty="0">
                <a:solidFill>
                  <a:prstClr val="black"/>
                </a:solidFill>
              </a:rPr>
              <a:t>, Achan wziął część obłożonych klątwą rzeczy poświęconych Bogu i zapłacił za nie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5,1-2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52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Graphic spid="7" grpI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pl-PL" sz="4400" b="1" spc="600" dirty="0">
                <a:ln w="0"/>
                <a:gradFill>
                  <a:gsLst>
                    <a:gs pos="0">
                      <a:srgbClr val="FFC000">
                        <a:lumMod val="50000"/>
                      </a:srgbClr>
                    </a:gs>
                    <a:gs pos="50000">
                      <a:srgbClr val="FFC000"/>
                    </a:gs>
                    <a:gs pos="100000">
                      <a:srgbClr val="FFC000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PONOWNE ZWYCIĘSTWO</a:t>
            </a:r>
            <a:endParaRPr lang="en" sz="4400" b="1" spc="600" dirty="0">
              <a:ln w="0"/>
              <a:gradFill>
                <a:gsLst>
                  <a:gs pos="0">
                    <a:srgbClr val="FFC000">
                      <a:lumMod val="50000"/>
                    </a:srgbClr>
                  </a:gs>
                  <a:gs pos="50000">
                    <a:srgbClr val="FFC000"/>
                  </a:gs>
                  <a:gs pos="100000">
                    <a:srgbClr val="FFC00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„</a:t>
            </a:r>
            <a:r>
              <a:rPr lang="pl-PL" sz="1600" b="1" dirty="0" smtClean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I </a:t>
            </a:r>
            <a:r>
              <a:rPr lang="pl-PL" sz="1600" b="1" dirty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rzekł Pan do Jozuego: Nie bój się i nie lękaj się! </a:t>
            </a:r>
            <a:r>
              <a:rPr lang="pl-PL" sz="1600" b="1" dirty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Weź z sobą cały zbrojny lud, powstań i wyrusz do Aj. </a:t>
            </a:r>
            <a:r>
              <a:rPr lang="pl-PL" sz="1600" b="1" dirty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Patrz, oto Ja wydam w twoje ręce króla Aj z jego ludem, miastem i </a:t>
            </a:r>
            <a:r>
              <a:rPr lang="pl-PL" sz="1600" b="1" dirty="0" smtClean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ziemią</a:t>
            </a:r>
            <a:r>
              <a:rPr lang="en" sz="1600" b="1" dirty="0" smtClean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 smtClean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(Jo</a:t>
            </a:r>
            <a:r>
              <a:rPr lang="pl-PL" sz="1400" b="1" dirty="0" smtClean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z</a:t>
            </a:r>
            <a:r>
              <a:rPr lang="en" sz="1400" b="1" dirty="0" smtClean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 8</a:t>
            </a:r>
            <a:r>
              <a:rPr lang="pl-PL" sz="1400" b="1" dirty="0" smtClean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1</a:t>
            </a:r>
            <a:r>
              <a:rPr lang="en" sz="1400" b="1" dirty="0">
                <a:solidFill>
                  <a:srgbClr val="FF0066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FF0066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85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Podobnie jak w Jerychu, Bóg podał Jozuemu strategię, dzięki której odniósł zwycięstwo nad Aj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8,1-2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xmlns="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xmlns="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xmlns="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B17B060-7FD3-DE03-B81D-69F3985BA125}"/>
              </a:ext>
            </a:extLst>
          </p:cNvPr>
          <p:cNvSpPr txBox="1"/>
          <p:nvPr/>
        </p:nvSpPr>
        <p:spPr>
          <a:xfrm>
            <a:off x="166605" y="3451989"/>
            <a:ext cx="73268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Gdy Mojżesz podniósł swoją laskę, aby zgodnie z poleceniem Boga odnieść zwycięstwo nad </a:t>
            </a:r>
            <a:r>
              <a:rPr lang="pl-PL" sz="2000" b="1" dirty="0" err="1">
                <a:solidFill>
                  <a:prstClr val="black"/>
                </a:solidFill>
              </a:rPr>
              <a:t>Amalekitami</a:t>
            </a:r>
            <a:r>
              <a:rPr lang="pl-PL" sz="2000" b="1" dirty="0">
                <a:solidFill>
                  <a:prstClr val="black"/>
                </a:solidFill>
              </a:rPr>
              <a:t>, Jozue podniósł swoją „broń” (prawdopodobnie sierpowy miecz używany przez Egipcjan) i trzymał ją w górze, aż osiągnął całkowite zwycięstwo (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8,18-22.26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658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nocy za miastem przygotowano zasadzkę. O świcie armia zbliżyła się do </a:t>
            </a:r>
            <a:r>
              <a:rPr lang="pl-PL" sz="2000" b="1" dirty="0" err="1">
                <a:solidFill>
                  <a:prstClr val="black"/>
                </a:solidFill>
              </a:rPr>
              <a:t>Ai</a:t>
            </a:r>
            <a:r>
              <a:rPr lang="pl-PL" sz="2000" b="1" dirty="0">
                <a:solidFill>
                  <a:prstClr val="black"/>
                </a:solidFill>
              </a:rPr>
              <a:t> i pozorowała, że ponownie ucieka przed nimi.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6F31D5A-EED3-A5F1-BDE1-A17CE6B64918}"/>
              </a:ext>
            </a:extLst>
          </p:cNvPr>
          <p:cNvSpPr txBox="1"/>
          <p:nvPr/>
        </p:nvSpPr>
        <p:spPr>
          <a:xfrm>
            <a:off x="158854" y="5997725"/>
            <a:ext cx="7124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przyjmujemy boskie przebaczenie przez wiarę, Bóg grzebie nasze grzechy w </a:t>
            </a:r>
            <a:r>
              <a:rPr lang="pl-PL" sz="2000" b="1" dirty="0" err="1">
                <a:solidFill>
                  <a:prstClr val="black"/>
                </a:solidFill>
              </a:rPr>
              <a:t>Achor</a:t>
            </a:r>
            <a:r>
              <a:rPr lang="pl-PL" sz="2000" b="1" dirty="0">
                <a:solidFill>
                  <a:prstClr val="black"/>
                </a:solidFill>
              </a:rPr>
              <a:t> i otwiera drzwi nadziei.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188C983-ECD8-3C95-4024-75D39FBDC0A7}"/>
              </a:ext>
            </a:extLst>
          </p:cNvPr>
          <p:cNvSpPr txBox="1"/>
          <p:nvPr/>
        </p:nvSpPr>
        <p:spPr>
          <a:xfrm>
            <a:off x="158853" y="4989811"/>
            <a:ext cx="73965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Bóg po raz kolejny dał zwycięstwo swojemu ludowi. Dolina </a:t>
            </a:r>
            <a:r>
              <a:rPr lang="pl-PL" sz="2000" b="1" dirty="0" err="1">
                <a:solidFill>
                  <a:prstClr val="black"/>
                </a:solidFill>
              </a:rPr>
              <a:t>Achor</a:t>
            </a:r>
            <a:r>
              <a:rPr lang="pl-PL" sz="2000" b="1" dirty="0">
                <a:solidFill>
                  <a:prstClr val="black"/>
                </a:solidFill>
              </a:rPr>
              <a:t>, gdzie stracono Achana i jego rodzinę, otworzyła drzwi do zwycięstwa, „drzwi nadziei” (</a:t>
            </a:r>
            <a:r>
              <a:rPr lang="pl-PL" sz="2000" b="1" dirty="0" err="1">
                <a:solidFill>
                  <a:prstClr val="black"/>
                </a:solidFill>
              </a:rPr>
              <a:t>Ozeasz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2,15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91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„Wpływ, którego Kościół powinien się najbardziej obawiać, nie pochodzi od jawnych przeciwników, niewiernych i bluźnierców, ale od niekonsekwentnych wyznawców Chrystusa.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To właśnie oni powstrzymują błogosławieństwo Boga Izraela i sprowadzają na Kościół słabość, hańbę, której nie da się łatwo zmyć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... Chrześcijaństwo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nie powinno być jedynie pokazywane w szabat i prezentowane w świątyni; powinno być obecne każdego dnia tygodnia i w każdym miejscu. Jego zasady muszą być uznawane i przestrzegane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 w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warsztacie, w domu, w kontaktach biznesowych z braćmi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i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ze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światem ...”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8807323-22EF-F615-DF65-363B11561D97}"/>
              </a:ext>
            </a:extLst>
          </p:cNvPr>
          <p:cNvSpPr txBox="1"/>
          <p:nvPr/>
        </p:nvSpPr>
        <p:spPr>
          <a:xfrm>
            <a:off x="8290605" y="5864372"/>
            <a:ext cx="3783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Konflikt i odwaga</a:t>
            </a:r>
            <a:r>
              <a:rPr lang="pl-PL" sz="1600" b="1" dirty="0">
                <a:solidFill>
                  <a:prstClr val="black"/>
                </a:solidFill>
              </a:rPr>
              <a:t>, 23 kwietnia)</a:t>
            </a:r>
            <a:endParaRPr lang="en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35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1228</Words>
  <Application>Microsoft Office PowerPoint</Application>
  <PresentationFormat>Niestandardowy</PresentationFormat>
  <Paragraphs>73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Aptos</vt:lpstr>
      <vt:lpstr>Comic Sans MS</vt:lpstr>
      <vt:lpstr>Constantia</vt:lpstr>
      <vt:lpstr>Calibri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76</cp:revision>
  <dcterms:created xsi:type="dcterms:W3CDTF">2025-10-11T15:20:58Z</dcterms:created>
  <dcterms:modified xsi:type="dcterms:W3CDTF">2025-11-06T22:00:16Z</dcterms:modified>
</cp:coreProperties>
</file>