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sldIdLst>
    <p:sldId id="307" r:id="rId4"/>
    <p:sldId id="312" r:id="rId5"/>
    <p:sldId id="257" r:id="rId6"/>
    <p:sldId id="258" r:id="rId7"/>
    <p:sldId id="259" r:id="rId8"/>
    <p:sldId id="260" r:id="rId9"/>
    <p:sldId id="313" r:id="rId10"/>
    <p:sldId id="314" r:id="rId11"/>
    <p:sldId id="315" r:id="rId12"/>
    <p:sldId id="316" r:id="rId13"/>
    <p:sldId id="317" r:id="rId14"/>
    <p:sldId id="318" r:id="rId15"/>
  </p:sldIdLst>
  <p:sldSz cx="12192000" cy="6858000"/>
  <p:notesSz cx="6858000" cy="9144000"/>
  <p:embeddedFontLst>
    <p:embeddedFont>
      <p:font typeface="Comic Sans MS" pitchFamily="66" charset="0"/>
      <p:regular r:id="rId16"/>
      <p:bold r:id="rId17"/>
      <p:italic r:id="rId18"/>
      <p:boldItalic r:id="rId19"/>
    </p:embeddedFont>
    <p:embeddedFont>
      <p:font typeface="Constantia"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5A996"/>
    <a:srgbClr val="D57124"/>
    <a:srgbClr val="392B81"/>
    <a:srgbClr val="7A6ACD"/>
    <a:srgbClr val="2A721C"/>
    <a:srgbClr val="44B32C"/>
    <a:srgbClr val="8480DC"/>
    <a:srgbClr val="EF7586"/>
    <a:srgbClr val="F292A0"/>
    <a:srgbClr val="D76FC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23" d="100"/>
          <a:sy n="123" d="100"/>
        </p:scale>
        <p:origin x="-11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font" Target="fonts/font6.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F9AEE-37BC-444E-B468-CD8C31E3AE14}" type="doc">
      <dgm:prSet loTypeId="urn:microsoft.com/office/officeart/2005/8/layout/venn3" loCatId="relationship" qsTypeId="urn:microsoft.com/office/officeart/2005/8/quickstyle/3d1" qsCatId="3D" csTypeId="urn:microsoft.com/office/officeart/2005/8/colors/colorful1#1" csCatId="colorful" phldr="1"/>
      <dgm:spPr/>
      <dgm:t>
        <a:bodyPr/>
        <a:lstStyle/>
        <a:p>
          <a:endParaRPr lang="es-ES"/>
        </a:p>
      </dgm:t>
    </dgm:pt>
    <dgm:pt modelId="{B42EAC0A-7247-4085-BDB4-DD16F1BC7602}">
      <dgm:prSet custT="1"/>
      <dgm:spPr/>
      <dgm:t>
        <a:bodyPr/>
        <a:lstStyle/>
        <a:p>
          <a:r>
            <a:rPr lang="pl-PL" sz="1900" b="1" dirty="0"/>
            <a:t>Wiara nie ignoruje faktów; po prostu oferuje inne spojrzenie na nie.</a:t>
          </a:r>
          <a:endParaRPr lang="es-ES" sz="1900" dirty="0"/>
        </a:p>
      </dgm:t>
    </dgm:pt>
    <dgm:pt modelId="{A8D1D5AD-E989-40C3-9ECF-BF79486A804D}" type="parTrans" cxnId="{9AE477AA-2369-4546-8F29-BEB594F3B756}">
      <dgm:prSet/>
      <dgm:spPr/>
      <dgm:t>
        <a:bodyPr/>
        <a:lstStyle/>
        <a:p>
          <a:endParaRPr lang="es-ES" sz="2000"/>
        </a:p>
      </dgm:t>
    </dgm:pt>
    <dgm:pt modelId="{E866F929-4680-480D-A20C-082E50BA30EA}" type="sibTrans" cxnId="{9AE477AA-2369-4546-8F29-BEB594F3B756}">
      <dgm:prSet/>
      <dgm:spPr/>
      <dgm:t>
        <a:bodyPr/>
        <a:lstStyle/>
        <a:p>
          <a:endParaRPr lang="es-ES" sz="2000"/>
        </a:p>
      </dgm:t>
    </dgm:pt>
    <dgm:pt modelId="{8D133D11-19CE-4E2D-A6DA-D6CA6F775711}">
      <dgm:prSet custT="1"/>
      <dgm:spPr>
        <a:solidFill>
          <a:srgbClr val="D76FC8">
            <a:alpha val="49804"/>
          </a:srgbClr>
        </a:solidFill>
      </dgm:spPr>
      <dgm:t>
        <a:bodyPr/>
        <a:lstStyle/>
        <a:p>
          <a:r>
            <a:rPr lang="pl-PL" sz="2000" b="1" dirty="0"/>
            <a:t>Zamiast narzekać, jesteśmy wezwani do zaufania i poddania się Bożym planom.</a:t>
          </a:r>
          <a:endParaRPr lang="es-ES" sz="2000" dirty="0"/>
        </a:p>
      </dgm:t>
    </dgm:pt>
    <dgm:pt modelId="{3E6F0B9B-D862-4D4A-BBEF-24A10E3AFA57}" type="parTrans" cxnId="{0ABE0282-4CAA-4627-9471-80D9CABE2A72}">
      <dgm:prSet/>
      <dgm:spPr/>
      <dgm:t>
        <a:bodyPr/>
        <a:lstStyle/>
        <a:p>
          <a:endParaRPr lang="es-ES" sz="2000"/>
        </a:p>
      </dgm:t>
    </dgm:pt>
    <dgm:pt modelId="{19027BE8-C027-4895-A063-38F014437F79}" type="sibTrans" cxnId="{0ABE0282-4CAA-4627-9471-80D9CABE2A72}">
      <dgm:prSet/>
      <dgm:spPr/>
      <dgm:t>
        <a:bodyPr/>
        <a:lstStyle/>
        <a:p>
          <a:endParaRPr lang="es-ES" sz="2000"/>
        </a:p>
      </dgm:t>
    </dgm:pt>
    <dgm:pt modelId="{9EC13638-FA55-4568-ADE3-DF49C8C12E98}">
      <dgm:prSet custT="1"/>
      <dgm:spPr/>
      <dgm:t>
        <a:bodyPr/>
        <a:lstStyle/>
        <a:p>
          <a:r>
            <a:rPr lang="pl-PL" sz="2000" b="1" dirty="0" err="1" smtClean="0"/>
            <a:t>Błogosławień-stwa</a:t>
          </a:r>
          <a:r>
            <a:rPr lang="pl-PL" sz="2000" b="1" dirty="0" smtClean="0"/>
            <a:t> </a:t>
          </a:r>
          <a:r>
            <a:rPr lang="pl-PL" sz="2000" b="1" dirty="0"/>
            <a:t>spływają na tych, którzy pozostają całkowicie w Panu.</a:t>
          </a:r>
          <a:endParaRPr lang="es-ES" sz="2000" dirty="0"/>
        </a:p>
      </dgm:t>
    </dgm:pt>
    <dgm:pt modelId="{C4A8F010-9189-469E-BC71-A90E93D73423}" type="parTrans" cxnId="{2A75A0CE-832E-4D2A-AB41-B6EA5F5928CF}">
      <dgm:prSet/>
      <dgm:spPr/>
      <dgm:t>
        <a:bodyPr/>
        <a:lstStyle/>
        <a:p>
          <a:endParaRPr lang="es-ES" sz="2000"/>
        </a:p>
      </dgm:t>
    </dgm:pt>
    <dgm:pt modelId="{23627D6E-52D6-4215-AB58-9742149A65B8}" type="sibTrans" cxnId="{2A75A0CE-832E-4D2A-AB41-B6EA5F5928CF}">
      <dgm:prSet/>
      <dgm:spPr/>
      <dgm:t>
        <a:bodyPr/>
        <a:lstStyle/>
        <a:p>
          <a:endParaRPr lang="es-ES" sz="2000"/>
        </a:p>
      </dgm:t>
    </dgm:pt>
    <dgm:pt modelId="{54E5C911-7AEE-4CE3-BE9E-41AA04F362EF}">
      <dgm:prSet custT="1"/>
      <dgm:spPr>
        <a:solidFill>
          <a:srgbClr val="EF7586">
            <a:alpha val="49804"/>
          </a:srgbClr>
        </a:solidFill>
      </dgm:spPr>
      <dgm:t>
        <a:bodyPr/>
        <a:lstStyle/>
        <a:p>
          <a:r>
            <a:rPr lang="pl-PL" sz="1800" b="1" dirty="0"/>
            <a:t>Życie we wszystkich jego wymiarach musi być przeżywane zgodnie z planami </a:t>
          </a:r>
          <a:r>
            <a:rPr lang="pl-PL" sz="1800" b="1" dirty="0" smtClean="0"/>
            <a:t>ustanowionymi </a:t>
          </a:r>
          <a:r>
            <a:rPr lang="pl-PL" sz="1800" b="1" dirty="0"/>
            <a:t>przez Boga.</a:t>
          </a:r>
          <a:endParaRPr lang="es-ES" sz="1800" dirty="0"/>
        </a:p>
      </dgm:t>
    </dgm:pt>
    <dgm:pt modelId="{FDEC58C4-8C26-4891-A418-1138E42A5ABF}" type="parTrans" cxnId="{0ED4D6F0-5CD7-4843-87F5-A683AE41F9B1}">
      <dgm:prSet/>
      <dgm:spPr/>
      <dgm:t>
        <a:bodyPr/>
        <a:lstStyle/>
        <a:p>
          <a:endParaRPr lang="es-ES" sz="2000"/>
        </a:p>
      </dgm:t>
    </dgm:pt>
    <dgm:pt modelId="{8149A06C-6750-423F-8153-4B244744356D}" type="sibTrans" cxnId="{0ED4D6F0-5CD7-4843-87F5-A683AE41F9B1}">
      <dgm:prSet/>
      <dgm:spPr/>
      <dgm:t>
        <a:bodyPr/>
        <a:lstStyle/>
        <a:p>
          <a:endParaRPr lang="es-ES" sz="2000"/>
        </a:p>
      </dgm:t>
    </dgm:pt>
    <dgm:pt modelId="{5F2506EE-CF30-442F-A24D-AD2774D0161C}">
      <dgm:prSet custT="1"/>
      <dgm:spPr>
        <a:solidFill>
          <a:srgbClr val="8480DC">
            <a:alpha val="49804"/>
          </a:srgbClr>
        </a:solidFill>
      </dgm:spPr>
      <dgm:t>
        <a:bodyPr/>
        <a:lstStyle/>
        <a:p>
          <a:r>
            <a:rPr lang="pl-PL" sz="2000" b="1" dirty="0"/>
            <a:t>Warto żyć blisko Boga 
</a:t>
          </a:r>
          <a:r>
            <a:rPr lang="pl-PL" sz="2000" b="1" dirty="0" err="1"/>
            <a:t>(</a:t>
          </a:r>
          <a:r>
            <a:rPr lang="pl-PL" sz="2000" b="1" dirty="0" err="1" smtClean="0"/>
            <a:t>P</a:t>
          </a:r>
          <a:r>
            <a:rPr lang="pl-PL" sz="2000" b="1" dirty="0" smtClean="0"/>
            <a:t>s 84,10</a:t>
          </a:r>
          <a:r>
            <a:rPr lang="pl-PL" sz="2000" b="1" dirty="0"/>
            <a:t>)</a:t>
          </a:r>
          <a:endParaRPr lang="es-ES" sz="2000" dirty="0"/>
        </a:p>
      </dgm:t>
    </dgm:pt>
    <dgm:pt modelId="{3EBB15CF-A9E0-49F6-8D13-AD702A8EC2F4}" type="parTrans" cxnId="{597D0B54-E95B-4EB7-B765-D5C426D68C04}">
      <dgm:prSet/>
      <dgm:spPr/>
      <dgm:t>
        <a:bodyPr/>
        <a:lstStyle/>
        <a:p>
          <a:endParaRPr lang="es-ES" sz="2000"/>
        </a:p>
      </dgm:t>
    </dgm:pt>
    <dgm:pt modelId="{7CAD042F-EC8C-4064-A309-0904DAE26489}" type="sibTrans" cxnId="{597D0B54-E95B-4EB7-B765-D5C426D68C04}">
      <dgm:prSet/>
      <dgm:spPr/>
      <dgm:t>
        <a:bodyPr/>
        <a:lstStyle/>
        <a:p>
          <a:endParaRPr lang="es-ES" sz="2000"/>
        </a:p>
      </dgm:t>
    </dgm:pt>
    <dgm:pt modelId="{93F130CC-F670-4ED9-8230-0B8E98EE1397}" type="pres">
      <dgm:prSet presAssocID="{9C1F9AEE-37BC-444E-B468-CD8C31E3AE14}" presName="Name0" presStyleCnt="0">
        <dgm:presLayoutVars>
          <dgm:dir/>
          <dgm:resizeHandles val="exact"/>
        </dgm:presLayoutVars>
      </dgm:prSet>
      <dgm:spPr/>
      <dgm:t>
        <a:bodyPr/>
        <a:lstStyle/>
        <a:p>
          <a:endParaRPr lang="pl-PL"/>
        </a:p>
      </dgm:t>
    </dgm:pt>
    <dgm:pt modelId="{62999BC5-195A-46F1-98DE-237FBECB27E7}" type="pres">
      <dgm:prSet presAssocID="{B42EAC0A-7247-4085-BDB4-DD16F1BC7602}" presName="Name5" presStyleLbl="vennNode1" presStyleIdx="0" presStyleCnt="5" custLinFactNeighborX="-43054">
        <dgm:presLayoutVars>
          <dgm:bulletEnabled val="1"/>
        </dgm:presLayoutVars>
      </dgm:prSet>
      <dgm:spPr/>
      <dgm:t>
        <a:bodyPr/>
        <a:lstStyle/>
        <a:p>
          <a:endParaRPr lang="pl-PL"/>
        </a:p>
      </dgm:t>
    </dgm:pt>
    <dgm:pt modelId="{9F40C7C0-2BD7-4841-91D1-06AEE29A46ED}" type="pres">
      <dgm:prSet presAssocID="{E866F929-4680-480D-A20C-082E50BA30EA}" presName="space" presStyleCnt="0"/>
      <dgm:spPr/>
    </dgm:pt>
    <dgm:pt modelId="{CD3EC9D1-B914-4A94-9073-BBD619FDAE34}" type="pres">
      <dgm:prSet presAssocID="{8D133D11-19CE-4E2D-A6DA-D6CA6F775711}" presName="Name5" presStyleLbl="vennNode1" presStyleIdx="1" presStyleCnt="5" custLinFactNeighborX="-18942">
        <dgm:presLayoutVars>
          <dgm:bulletEnabled val="1"/>
        </dgm:presLayoutVars>
      </dgm:prSet>
      <dgm:spPr/>
      <dgm:t>
        <a:bodyPr/>
        <a:lstStyle/>
        <a:p>
          <a:endParaRPr lang="pl-PL"/>
        </a:p>
      </dgm:t>
    </dgm:pt>
    <dgm:pt modelId="{BB8CE188-6095-4321-9538-03F1E95D18BE}" type="pres">
      <dgm:prSet presAssocID="{19027BE8-C027-4895-A063-38F014437F79}" presName="space" presStyleCnt="0"/>
      <dgm:spPr/>
    </dgm:pt>
    <dgm:pt modelId="{B791761E-D005-4276-BFBD-78605CE50BF5}" type="pres">
      <dgm:prSet presAssocID="{9EC13638-FA55-4568-ADE3-DF49C8C12E98}" presName="Name5" presStyleLbl="vennNode1" presStyleIdx="2" presStyleCnt="5">
        <dgm:presLayoutVars>
          <dgm:bulletEnabled val="1"/>
        </dgm:presLayoutVars>
      </dgm:prSet>
      <dgm:spPr/>
      <dgm:t>
        <a:bodyPr/>
        <a:lstStyle/>
        <a:p>
          <a:endParaRPr lang="pl-PL"/>
        </a:p>
      </dgm:t>
    </dgm:pt>
    <dgm:pt modelId="{C286119B-D31A-4F49-AF5C-E78A636C01E0}" type="pres">
      <dgm:prSet presAssocID="{23627D6E-52D6-4215-AB58-9742149A65B8}" presName="space" presStyleCnt="0"/>
      <dgm:spPr/>
    </dgm:pt>
    <dgm:pt modelId="{DDBEDA38-D464-4DF7-BCB0-09E9A2DC813E}" type="pres">
      <dgm:prSet presAssocID="{54E5C911-7AEE-4CE3-BE9E-41AA04F362EF}" presName="Name5" presStyleLbl="vennNode1" presStyleIdx="3" presStyleCnt="5" custLinFactNeighborX="15498">
        <dgm:presLayoutVars>
          <dgm:bulletEnabled val="1"/>
        </dgm:presLayoutVars>
      </dgm:prSet>
      <dgm:spPr/>
      <dgm:t>
        <a:bodyPr/>
        <a:lstStyle/>
        <a:p>
          <a:endParaRPr lang="pl-PL"/>
        </a:p>
      </dgm:t>
    </dgm:pt>
    <dgm:pt modelId="{269287CE-2699-4292-97EB-30278DD6C146}" type="pres">
      <dgm:prSet presAssocID="{8149A06C-6750-423F-8153-4B244744356D}" presName="space" presStyleCnt="0"/>
      <dgm:spPr/>
    </dgm:pt>
    <dgm:pt modelId="{BE48992A-E860-4C40-A1D4-500F6D3DD78C}" type="pres">
      <dgm:prSet presAssocID="{5F2506EE-CF30-442F-A24D-AD2774D0161C}" presName="Name5" presStyleLbl="vennNode1" presStyleIdx="4" presStyleCnt="5" custLinFactNeighborX="48816">
        <dgm:presLayoutVars>
          <dgm:bulletEnabled val="1"/>
        </dgm:presLayoutVars>
      </dgm:prSet>
      <dgm:spPr/>
      <dgm:t>
        <a:bodyPr/>
        <a:lstStyle/>
        <a:p>
          <a:endParaRPr lang="pl-PL"/>
        </a:p>
      </dgm:t>
    </dgm:pt>
  </dgm:ptLst>
  <dgm:cxnLst>
    <dgm:cxn modelId="{0ABE0282-4CAA-4627-9471-80D9CABE2A72}" srcId="{9C1F9AEE-37BC-444E-B468-CD8C31E3AE14}" destId="{8D133D11-19CE-4E2D-A6DA-D6CA6F775711}" srcOrd="1" destOrd="0" parTransId="{3E6F0B9B-D862-4D4A-BBEF-24A10E3AFA57}" sibTransId="{19027BE8-C027-4895-A063-38F014437F79}"/>
    <dgm:cxn modelId="{B8BF648F-F1B4-494D-97F5-C294258381E4}" type="presOf" srcId="{B42EAC0A-7247-4085-BDB4-DD16F1BC7602}" destId="{62999BC5-195A-46F1-98DE-237FBECB27E7}" srcOrd="0" destOrd="0" presId="urn:microsoft.com/office/officeart/2005/8/layout/venn3"/>
    <dgm:cxn modelId="{B2996E88-1BB0-4AD3-AC7F-8561BC384DE7}" type="presOf" srcId="{5F2506EE-CF30-442F-A24D-AD2774D0161C}" destId="{BE48992A-E860-4C40-A1D4-500F6D3DD78C}" srcOrd="0" destOrd="0" presId="urn:microsoft.com/office/officeart/2005/8/layout/venn3"/>
    <dgm:cxn modelId="{A60B9F1C-D3E8-4B86-A272-AA94703426B4}" type="presOf" srcId="{9EC13638-FA55-4568-ADE3-DF49C8C12E98}" destId="{B791761E-D005-4276-BFBD-78605CE50BF5}" srcOrd="0" destOrd="0" presId="urn:microsoft.com/office/officeart/2005/8/layout/venn3"/>
    <dgm:cxn modelId="{575E37FF-AED8-4C38-9C82-848849CC147C}" type="presOf" srcId="{54E5C911-7AEE-4CE3-BE9E-41AA04F362EF}" destId="{DDBEDA38-D464-4DF7-BCB0-09E9A2DC813E}" srcOrd="0" destOrd="0" presId="urn:microsoft.com/office/officeart/2005/8/layout/venn3"/>
    <dgm:cxn modelId="{597D0B54-E95B-4EB7-B765-D5C426D68C04}" srcId="{9C1F9AEE-37BC-444E-B468-CD8C31E3AE14}" destId="{5F2506EE-CF30-442F-A24D-AD2774D0161C}" srcOrd="4" destOrd="0" parTransId="{3EBB15CF-A9E0-49F6-8D13-AD702A8EC2F4}" sibTransId="{7CAD042F-EC8C-4064-A309-0904DAE26489}"/>
    <dgm:cxn modelId="{CCFE2C9F-7142-49ED-93AC-0CC2716F303E}" type="presOf" srcId="{8D133D11-19CE-4E2D-A6DA-D6CA6F775711}" destId="{CD3EC9D1-B914-4A94-9073-BBD619FDAE34}" srcOrd="0" destOrd="0" presId="urn:microsoft.com/office/officeart/2005/8/layout/venn3"/>
    <dgm:cxn modelId="{0ED4D6F0-5CD7-4843-87F5-A683AE41F9B1}" srcId="{9C1F9AEE-37BC-444E-B468-CD8C31E3AE14}" destId="{54E5C911-7AEE-4CE3-BE9E-41AA04F362EF}" srcOrd="3" destOrd="0" parTransId="{FDEC58C4-8C26-4891-A418-1138E42A5ABF}" sibTransId="{8149A06C-6750-423F-8153-4B244744356D}"/>
    <dgm:cxn modelId="{E34E549C-9641-4D55-BB07-EC894E451EF7}" type="presOf" srcId="{9C1F9AEE-37BC-444E-B468-CD8C31E3AE14}" destId="{93F130CC-F670-4ED9-8230-0B8E98EE1397}" srcOrd="0" destOrd="0" presId="urn:microsoft.com/office/officeart/2005/8/layout/venn3"/>
    <dgm:cxn modelId="{2A75A0CE-832E-4D2A-AB41-B6EA5F5928CF}" srcId="{9C1F9AEE-37BC-444E-B468-CD8C31E3AE14}" destId="{9EC13638-FA55-4568-ADE3-DF49C8C12E98}" srcOrd="2" destOrd="0" parTransId="{C4A8F010-9189-469E-BC71-A90E93D73423}" sibTransId="{23627D6E-52D6-4215-AB58-9742149A65B8}"/>
    <dgm:cxn modelId="{9AE477AA-2369-4546-8F29-BEB594F3B756}" srcId="{9C1F9AEE-37BC-444E-B468-CD8C31E3AE14}" destId="{B42EAC0A-7247-4085-BDB4-DD16F1BC7602}" srcOrd="0" destOrd="0" parTransId="{A8D1D5AD-E989-40C3-9ECF-BF79486A804D}" sibTransId="{E866F929-4680-480D-A20C-082E50BA30EA}"/>
    <dgm:cxn modelId="{0677EFD0-7A10-4EF4-A896-20CB27F3094A}" type="presParOf" srcId="{93F130CC-F670-4ED9-8230-0B8E98EE1397}" destId="{62999BC5-195A-46F1-98DE-237FBECB27E7}" srcOrd="0" destOrd="0" presId="urn:microsoft.com/office/officeart/2005/8/layout/venn3"/>
    <dgm:cxn modelId="{49A05354-6D6E-4BFC-A8AB-EDEC1617D0D9}" type="presParOf" srcId="{93F130CC-F670-4ED9-8230-0B8E98EE1397}" destId="{9F40C7C0-2BD7-4841-91D1-06AEE29A46ED}" srcOrd="1" destOrd="0" presId="urn:microsoft.com/office/officeart/2005/8/layout/venn3"/>
    <dgm:cxn modelId="{ED1BB39A-54B1-43ED-8436-7C58183C8A9F}" type="presParOf" srcId="{93F130CC-F670-4ED9-8230-0B8E98EE1397}" destId="{CD3EC9D1-B914-4A94-9073-BBD619FDAE34}" srcOrd="2" destOrd="0" presId="urn:microsoft.com/office/officeart/2005/8/layout/venn3"/>
    <dgm:cxn modelId="{8A3F12E9-453B-48AB-B74C-AE02912780CB}" type="presParOf" srcId="{93F130CC-F670-4ED9-8230-0B8E98EE1397}" destId="{BB8CE188-6095-4321-9538-03F1E95D18BE}" srcOrd="3" destOrd="0" presId="urn:microsoft.com/office/officeart/2005/8/layout/venn3"/>
    <dgm:cxn modelId="{29E4B4E1-E38F-4B98-B8A1-E024024FC635}" type="presParOf" srcId="{93F130CC-F670-4ED9-8230-0B8E98EE1397}" destId="{B791761E-D005-4276-BFBD-78605CE50BF5}" srcOrd="4" destOrd="0" presId="urn:microsoft.com/office/officeart/2005/8/layout/venn3"/>
    <dgm:cxn modelId="{FC7C5416-2C8E-4258-8AAC-63B0E35579C8}" type="presParOf" srcId="{93F130CC-F670-4ED9-8230-0B8E98EE1397}" destId="{C286119B-D31A-4F49-AF5C-E78A636C01E0}" srcOrd="5" destOrd="0" presId="urn:microsoft.com/office/officeart/2005/8/layout/venn3"/>
    <dgm:cxn modelId="{F4BC1E0C-E912-41AA-BF58-C26B662CDDC3}" type="presParOf" srcId="{93F130CC-F670-4ED9-8230-0B8E98EE1397}" destId="{DDBEDA38-D464-4DF7-BCB0-09E9A2DC813E}" srcOrd="6" destOrd="0" presId="urn:microsoft.com/office/officeart/2005/8/layout/venn3"/>
    <dgm:cxn modelId="{F51814BF-86D9-4A97-BDFE-0718DFD18A3E}" type="presParOf" srcId="{93F130CC-F670-4ED9-8230-0B8E98EE1397}" destId="{269287CE-2699-4292-97EB-30278DD6C146}" srcOrd="7" destOrd="0" presId="urn:microsoft.com/office/officeart/2005/8/layout/venn3"/>
    <dgm:cxn modelId="{1EECFF32-275E-43A7-8C1C-7B3DA0644A8D}" type="presParOf" srcId="{93F130CC-F670-4ED9-8230-0B8E98EE1397}" destId="{BE48992A-E860-4C40-A1D4-500F6D3DD78C}" srcOrd="8" destOrd="0" presId="urn:microsoft.com/office/officeart/2005/8/layout/venn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999BC5-195A-46F1-98DE-237FBECB27E7}">
      <dsp:nvSpPr>
        <dsp:cNvPr id="0" name=""/>
        <dsp:cNvSpPr/>
      </dsp:nvSpPr>
      <dsp:spPr>
        <a:xfrm>
          <a:off x="0" y="843"/>
          <a:ext cx="2902147" cy="2902147"/>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9715" tIns="24130" rIns="159715" bIns="24130" numCol="1" spcCol="1270" anchor="ctr" anchorCtr="0">
          <a:noAutofit/>
        </a:bodyPr>
        <a:lstStyle/>
        <a:p>
          <a:pPr lvl="0" algn="ctr" defTabSz="844550">
            <a:lnSpc>
              <a:spcPct val="90000"/>
            </a:lnSpc>
            <a:spcBef>
              <a:spcPct val="0"/>
            </a:spcBef>
            <a:spcAft>
              <a:spcPct val="35000"/>
            </a:spcAft>
          </a:pPr>
          <a:r>
            <a:rPr lang="pl-PL" sz="1900" b="1" kern="1200" dirty="0"/>
            <a:t>Wiara nie ignoruje faktów; po prostu oferuje inne spojrzenie na nie.</a:t>
          </a:r>
          <a:endParaRPr lang="es-ES" sz="1900" kern="1200" dirty="0"/>
        </a:p>
      </dsp:txBody>
      <dsp:txXfrm>
        <a:off x="0" y="843"/>
        <a:ext cx="2902147" cy="2902147"/>
      </dsp:txXfrm>
    </dsp:sp>
    <dsp:sp modelId="{CD3EC9D1-B914-4A94-9073-BBD619FDAE34}">
      <dsp:nvSpPr>
        <dsp:cNvPr id="0" name=""/>
        <dsp:cNvSpPr/>
      </dsp:nvSpPr>
      <dsp:spPr>
        <a:xfrm>
          <a:off x="2213261" y="843"/>
          <a:ext cx="2902147" cy="2902147"/>
        </a:xfrm>
        <a:prstGeom prst="ellipse">
          <a:avLst/>
        </a:prstGeom>
        <a:solidFill>
          <a:srgbClr val="D76FC8">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9715" tIns="25400" rIns="159715" bIns="25400" numCol="1" spcCol="1270" anchor="ctr" anchorCtr="0">
          <a:noAutofit/>
        </a:bodyPr>
        <a:lstStyle/>
        <a:p>
          <a:pPr lvl="0" algn="ctr" defTabSz="889000">
            <a:lnSpc>
              <a:spcPct val="90000"/>
            </a:lnSpc>
            <a:spcBef>
              <a:spcPct val="0"/>
            </a:spcBef>
            <a:spcAft>
              <a:spcPct val="35000"/>
            </a:spcAft>
          </a:pPr>
          <a:r>
            <a:rPr lang="pl-PL" sz="2000" b="1" kern="1200" dirty="0"/>
            <a:t>Zamiast narzekać, jesteśmy wezwani do zaufania i poddania się Bożym planom.</a:t>
          </a:r>
          <a:endParaRPr lang="es-ES" sz="2000" kern="1200" dirty="0"/>
        </a:p>
      </dsp:txBody>
      <dsp:txXfrm>
        <a:off x="2213261" y="843"/>
        <a:ext cx="2902147" cy="2902147"/>
      </dsp:txXfrm>
    </dsp:sp>
    <dsp:sp modelId="{B791761E-D005-4276-BFBD-78605CE50BF5}">
      <dsp:nvSpPr>
        <dsp:cNvPr id="0" name=""/>
        <dsp:cNvSpPr/>
      </dsp:nvSpPr>
      <dsp:spPr>
        <a:xfrm>
          <a:off x="4644925" y="843"/>
          <a:ext cx="2902147" cy="2902147"/>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9715" tIns="25400" rIns="159715" bIns="25400" numCol="1" spcCol="1270" anchor="ctr" anchorCtr="0">
          <a:noAutofit/>
        </a:bodyPr>
        <a:lstStyle/>
        <a:p>
          <a:pPr lvl="0" algn="ctr" defTabSz="889000">
            <a:lnSpc>
              <a:spcPct val="90000"/>
            </a:lnSpc>
            <a:spcBef>
              <a:spcPct val="0"/>
            </a:spcBef>
            <a:spcAft>
              <a:spcPct val="35000"/>
            </a:spcAft>
          </a:pPr>
          <a:r>
            <a:rPr lang="pl-PL" sz="2000" b="1" kern="1200" dirty="0" err="1" smtClean="0"/>
            <a:t>Błogosławień-stwa</a:t>
          </a:r>
          <a:r>
            <a:rPr lang="pl-PL" sz="2000" b="1" kern="1200" dirty="0" smtClean="0"/>
            <a:t> </a:t>
          </a:r>
          <a:r>
            <a:rPr lang="pl-PL" sz="2000" b="1" kern="1200" dirty="0"/>
            <a:t>spływają na tych, którzy pozostają całkowicie w Panu.</a:t>
          </a:r>
          <a:endParaRPr lang="es-ES" sz="2000" kern="1200" dirty="0"/>
        </a:p>
      </dsp:txBody>
      <dsp:txXfrm>
        <a:off x="4644925" y="843"/>
        <a:ext cx="2902147" cy="2902147"/>
      </dsp:txXfrm>
    </dsp:sp>
    <dsp:sp modelId="{DDBEDA38-D464-4DF7-BCB0-09E9A2DC813E}">
      <dsp:nvSpPr>
        <dsp:cNvPr id="0" name=""/>
        <dsp:cNvSpPr/>
      </dsp:nvSpPr>
      <dsp:spPr>
        <a:xfrm>
          <a:off x="7056598" y="843"/>
          <a:ext cx="2902147" cy="2902147"/>
        </a:xfrm>
        <a:prstGeom prst="ellipse">
          <a:avLst/>
        </a:prstGeom>
        <a:solidFill>
          <a:srgbClr val="EF7586">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9715" tIns="22860" rIns="159715" bIns="22860" numCol="1" spcCol="1270" anchor="ctr" anchorCtr="0">
          <a:noAutofit/>
        </a:bodyPr>
        <a:lstStyle/>
        <a:p>
          <a:pPr lvl="0" algn="ctr" defTabSz="800100">
            <a:lnSpc>
              <a:spcPct val="90000"/>
            </a:lnSpc>
            <a:spcBef>
              <a:spcPct val="0"/>
            </a:spcBef>
            <a:spcAft>
              <a:spcPct val="35000"/>
            </a:spcAft>
          </a:pPr>
          <a:r>
            <a:rPr lang="pl-PL" sz="1800" b="1" kern="1200" dirty="0"/>
            <a:t>Życie we wszystkich jego wymiarach musi być przeżywane zgodnie z planami </a:t>
          </a:r>
          <a:r>
            <a:rPr lang="pl-PL" sz="1800" b="1" kern="1200" dirty="0" smtClean="0"/>
            <a:t>ustanowionymi </a:t>
          </a:r>
          <a:r>
            <a:rPr lang="pl-PL" sz="1800" b="1" kern="1200" dirty="0"/>
            <a:t>przez Boga.</a:t>
          </a:r>
          <a:endParaRPr lang="es-ES" sz="1800" kern="1200" dirty="0"/>
        </a:p>
      </dsp:txBody>
      <dsp:txXfrm>
        <a:off x="7056598" y="843"/>
        <a:ext cx="2902147" cy="2902147"/>
      </dsp:txXfrm>
    </dsp:sp>
    <dsp:sp modelId="{BE48992A-E860-4C40-A1D4-500F6D3DD78C}">
      <dsp:nvSpPr>
        <dsp:cNvPr id="0" name=""/>
        <dsp:cNvSpPr/>
      </dsp:nvSpPr>
      <dsp:spPr>
        <a:xfrm>
          <a:off x="9289850" y="843"/>
          <a:ext cx="2902147" cy="2902147"/>
        </a:xfrm>
        <a:prstGeom prst="ellipse">
          <a:avLst/>
        </a:prstGeom>
        <a:solidFill>
          <a:srgbClr val="8480DC">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9715" tIns="25400" rIns="159715" bIns="25400" numCol="1" spcCol="1270" anchor="ctr" anchorCtr="0">
          <a:noAutofit/>
        </a:bodyPr>
        <a:lstStyle/>
        <a:p>
          <a:pPr lvl="0" algn="ctr" defTabSz="889000">
            <a:lnSpc>
              <a:spcPct val="90000"/>
            </a:lnSpc>
            <a:spcBef>
              <a:spcPct val="0"/>
            </a:spcBef>
            <a:spcAft>
              <a:spcPct val="35000"/>
            </a:spcAft>
          </a:pPr>
          <a:r>
            <a:rPr lang="pl-PL" sz="2000" b="1" kern="1200" dirty="0"/>
            <a:t>Warto żyć blisko Boga 
</a:t>
          </a:r>
          <a:r>
            <a:rPr lang="pl-PL" sz="2000" b="1" kern="1200" dirty="0" err="1"/>
            <a:t>(</a:t>
          </a:r>
          <a:r>
            <a:rPr lang="pl-PL" sz="2000" b="1" kern="1200" dirty="0" err="1" smtClean="0"/>
            <a:t>P</a:t>
          </a:r>
          <a:r>
            <a:rPr lang="pl-PL" sz="2000" b="1" kern="1200" dirty="0" smtClean="0"/>
            <a:t>s 84,10</a:t>
          </a:r>
          <a:r>
            <a:rPr lang="pl-PL" sz="2000" b="1" kern="1200" dirty="0"/>
            <a:t>)</a:t>
          </a:r>
          <a:endParaRPr lang="es-ES" sz="2000" kern="1200" dirty="0"/>
        </a:p>
      </dsp:txBody>
      <dsp:txXfrm>
        <a:off x="9289850" y="843"/>
        <a:ext cx="2902147" cy="2902147"/>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3F29DCB-8C0A-602E-8A4C-84B8976475D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3B704CBA-44CD-C483-9257-ACFD24BE4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1FBB7B99-A63A-F23A-9D8E-AEFE855B0622}"/>
              </a:ext>
            </a:extLst>
          </p:cNvPr>
          <p:cNvSpPr>
            <a:spLocks noGrp="1"/>
          </p:cNvSpPr>
          <p:nvPr>
            <p:ph type="dt" sz="half" idx="10"/>
          </p:nvPr>
        </p:nvSpPr>
        <p:spPr/>
        <p:txBody>
          <a:bodyPr/>
          <a:lstStyle/>
          <a:p>
            <a:fld id="{CC60154C-58D9-4BF7-8014-84EA1728402A}" type="datetimeFigureOut">
              <a:rPr lang="es-ES" smtClean="0"/>
              <a:pPr/>
              <a:t>06/12/2025</a:t>
            </a:fld>
            <a:endParaRPr lang="es-ES"/>
          </a:p>
        </p:txBody>
      </p:sp>
      <p:sp>
        <p:nvSpPr>
          <p:cNvPr id="5" name="Marcador de pie de página 4">
            <a:extLst>
              <a:ext uri="{FF2B5EF4-FFF2-40B4-BE49-F238E27FC236}">
                <a16:creationId xmlns:a16="http://schemas.microsoft.com/office/drawing/2014/main" xmlns="" id="{21941EBE-4CA5-2F6A-EF2A-E713A783C3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AA85DFC2-C9F5-84C0-1E2A-2C840ED21AC5}"/>
              </a:ext>
            </a:extLst>
          </p:cNvPr>
          <p:cNvSpPr>
            <a:spLocks noGrp="1"/>
          </p:cNvSpPr>
          <p:nvPr>
            <p:ph type="sldNum" sz="quarter" idx="12"/>
          </p:nvPr>
        </p:nvSpPr>
        <p:spPr/>
        <p:txBody>
          <a:bodyPr/>
          <a:lstStyle/>
          <a:p>
            <a:fld id="{F8CC1D33-B203-40A3-BEAE-A01565C6F66C}" type="slidenum">
              <a:rPr lang="es-ES" smtClean="0"/>
              <a:pPr/>
              <a:t>‹#›</a:t>
            </a:fld>
            <a:endParaRPr lang="es-ES"/>
          </a:p>
        </p:txBody>
      </p:sp>
    </p:spTree>
    <p:extLst>
      <p:ext uri="{BB962C8B-B14F-4D97-AF65-F5344CB8AC3E}">
        <p14:creationId xmlns:p14="http://schemas.microsoft.com/office/powerpoint/2010/main" xmlns="" val="26103752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F87895B-639D-65A8-992C-3BC106D41DA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5652F44F-A719-51A6-D624-9F407C52FBE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03ACB55F-34C5-A556-74A9-F175F1E32BB1}"/>
              </a:ext>
            </a:extLst>
          </p:cNvPr>
          <p:cNvSpPr>
            <a:spLocks noGrp="1"/>
          </p:cNvSpPr>
          <p:nvPr>
            <p:ph type="dt" sz="half" idx="10"/>
          </p:nvPr>
        </p:nvSpPr>
        <p:spPr/>
        <p:txBody>
          <a:bodyPr/>
          <a:lstStyle/>
          <a:p>
            <a:fld id="{CC60154C-58D9-4BF7-8014-84EA1728402A}" type="datetimeFigureOut">
              <a:rPr lang="es-ES" smtClean="0"/>
              <a:pPr/>
              <a:t>06/12/2025</a:t>
            </a:fld>
            <a:endParaRPr lang="es-ES"/>
          </a:p>
        </p:txBody>
      </p:sp>
      <p:sp>
        <p:nvSpPr>
          <p:cNvPr id="5" name="Marcador de pie de página 4">
            <a:extLst>
              <a:ext uri="{FF2B5EF4-FFF2-40B4-BE49-F238E27FC236}">
                <a16:creationId xmlns:a16="http://schemas.microsoft.com/office/drawing/2014/main" xmlns="" id="{6BD45B39-38D2-8291-230E-B59260A155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BCB4BAF4-BECF-E73D-C5C8-F277B4FE33F1}"/>
              </a:ext>
            </a:extLst>
          </p:cNvPr>
          <p:cNvSpPr>
            <a:spLocks noGrp="1"/>
          </p:cNvSpPr>
          <p:nvPr>
            <p:ph type="sldNum" sz="quarter" idx="12"/>
          </p:nvPr>
        </p:nvSpPr>
        <p:spPr/>
        <p:txBody>
          <a:bodyPr/>
          <a:lstStyle/>
          <a:p>
            <a:fld id="{F8CC1D33-B203-40A3-BEAE-A01565C6F66C}" type="slidenum">
              <a:rPr lang="es-ES" smtClean="0"/>
              <a:pPr/>
              <a:t>‹#›</a:t>
            </a:fld>
            <a:endParaRPr lang="es-ES"/>
          </a:p>
        </p:txBody>
      </p:sp>
    </p:spTree>
    <p:extLst>
      <p:ext uri="{BB962C8B-B14F-4D97-AF65-F5344CB8AC3E}">
        <p14:creationId xmlns:p14="http://schemas.microsoft.com/office/powerpoint/2010/main" xmlns="" val="2391764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8586EEE8-771F-FAAD-A9E6-1DE5C51B18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C806F950-710F-6949-24A5-F2DE6F35D95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811208CE-A019-DCE6-D3AC-985CDD10C858}"/>
              </a:ext>
            </a:extLst>
          </p:cNvPr>
          <p:cNvSpPr>
            <a:spLocks noGrp="1"/>
          </p:cNvSpPr>
          <p:nvPr>
            <p:ph type="dt" sz="half" idx="10"/>
          </p:nvPr>
        </p:nvSpPr>
        <p:spPr/>
        <p:txBody>
          <a:bodyPr/>
          <a:lstStyle/>
          <a:p>
            <a:fld id="{CC60154C-58D9-4BF7-8014-84EA1728402A}" type="datetimeFigureOut">
              <a:rPr lang="es-ES" smtClean="0"/>
              <a:pPr/>
              <a:t>06/12/2025</a:t>
            </a:fld>
            <a:endParaRPr lang="es-ES"/>
          </a:p>
        </p:txBody>
      </p:sp>
      <p:sp>
        <p:nvSpPr>
          <p:cNvPr id="5" name="Marcador de pie de página 4">
            <a:extLst>
              <a:ext uri="{FF2B5EF4-FFF2-40B4-BE49-F238E27FC236}">
                <a16:creationId xmlns:a16="http://schemas.microsoft.com/office/drawing/2014/main" xmlns="" id="{3017D6D0-84BB-896B-4BE7-123EC9D3B1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917A172E-D315-0255-AD1E-BD5B94F20F5A}"/>
              </a:ext>
            </a:extLst>
          </p:cNvPr>
          <p:cNvSpPr>
            <a:spLocks noGrp="1"/>
          </p:cNvSpPr>
          <p:nvPr>
            <p:ph type="sldNum" sz="quarter" idx="12"/>
          </p:nvPr>
        </p:nvSpPr>
        <p:spPr/>
        <p:txBody>
          <a:bodyPr/>
          <a:lstStyle/>
          <a:p>
            <a:fld id="{F8CC1D33-B203-40A3-BEAE-A01565C6F66C}" type="slidenum">
              <a:rPr lang="es-ES" smtClean="0"/>
              <a:pPr/>
              <a:t>‹#›</a:t>
            </a:fld>
            <a:endParaRPr lang="es-ES"/>
          </a:p>
        </p:txBody>
      </p:sp>
    </p:spTree>
    <p:extLst>
      <p:ext uri="{BB962C8B-B14F-4D97-AF65-F5344CB8AC3E}">
        <p14:creationId xmlns:p14="http://schemas.microsoft.com/office/powerpoint/2010/main" xmlns="" val="39489489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solidFill>
                  <a:prstClr val="black">
                    <a:tint val="82000"/>
                  </a:prstClr>
                </a:solidFill>
              </a:rPr>
              <a:pPr/>
              <a:t>06/12/2025</a:t>
            </a:fld>
            <a:endParaRPr lang="es-ES">
              <a:solidFill>
                <a:prstClr val="black">
                  <a:tint val="82000"/>
                </a:prstClr>
              </a:solidFill>
            </a:endParaRPr>
          </a:p>
        </p:txBody>
      </p:sp>
      <p:sp>
        <p:nvSpPr>
          <p:cNvPr id="5" name="Marcador de pie de página 4">
            <a:extLst>
              <a:ext uri="{FF2B5EF4-FFF2-40B4-BE49-F238E27FC236}">
                <a16:creationId xmlns="" xmlns:a16="http://schemas.microsoft.com/office/drawing/2014/main" id="{BA45BAE7-2D58-6EAC-494D-FA1663477A45}"/>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2568022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solidFill>
                  <a:prstClr val="black">
                    <a:tint val="82000"/>
                  </a:prstClr>
                </a:solidFill>
              </a:rPr>
              <a:pPr/>
              <a:t>06/12/2025</a:t>
            </a:fld>
            <a:endParaRPr lang="es-ES">
              <a:solidFill>
                <a:prstClr val="black">
                  <a:tint val="82000"/>
                </a:prstClr>
              </a:solidFill>
            </a:endParaRPr>
          </a:p>
        </p:txBody>
      </p:sp>
      <p:sp>
        <p:nvSpPr>
          <p:cNvPr id="5" name="Marcador de pie de página 4">
            <a:extLst>
              <a:ext uri="{FF2B5EF4-FFF2-40B4-BE49-F238E27FC236}">
                <a16:creationId xmlns="" xmlns:a16="http://schemas.microsoft.com/office/drawing/2014/main" id="{589F430B-693A-7FFF-3A49-482CEE4FC277}"/>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3484301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solidFill>
                  <a:prstClr val="black">
                    <a:tint val="82000"/>
                  </a:prstClr>
                </a:solidFill>
              </a:rPr>
              <a:pPr/>
              <a:t>06/12/2025</a:t>
            </a:fld>
            <a:endParaRPr lang="es-ES">
              <a:solidFill>
                <a:prstClr val="black">
                  <a:tint val="82000"/>
                </a:prstClr>
              </a:solidFill>
            </a:endParaRPr>
          </a:p>
        </p:txBody>
      </p:sp>
      <p:sp>
        <p:nvSpPr>
          <p:cNvPr id="5" name="Marcador de pie de página 4">
            <a:extLst>
              <a:ext uri="{FF2B5EF4-FFF2-40B4-BE49-F238E27FC236}">
                <a16:creationId xmlns="" xmlns:a16="http://schemas.microsoft.com/office/drawing/2014/main" id="{C2C74855-86CD-013E-5DA0-3F3C03F5F011}"/>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1462034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solidFill>
                  <a:prstClr val="black">
                    <a:tint val="82000"/>
                  </a:prstClr>
                </a:solidFill>
              </a:rPr>
              <a:pPr/>
              <a:t>06/12/2025</a:t>
            </a:fld>
            <a:endParaRPr lang="es-ES">
              <a:solidFill>
                <a:prstClr val="black">
                  <a:tint val="82000"/>
                </a:prstClr>
              </a:solidFill>
            </a:endParaRPr>
          </a:p>
        </p:txBody>
      </p:sp>
      <p:sp>
        <p:nvSpPr>
          <p:cNvPr id="6" name="Marcador de pie de página 5">
            <a:extLst>
              <a:ext uri="{FF2B5EF4-FFF2-40B4-BE49-F238E27FC236}">
                <a16:creationId xmlns="" xmlns:a16="http://schemas.microsoft.com/office/drawing/2014/main" id="{EB3943E4-FE97-DA4C-EF0F-560BE5ABA176}"/>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1493347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solidFill>
                  <a:prstClr val="black">
                    <a:tint val="82000"/>
                  </a:prstClr>
                </a:solidFill>
              </a:rPr>
              <a:pPr/>
              <a:t>06/12/2025</a:t>
            </a:fld>
            <a:endParaRPr lang="es-ES">
              <a:solidFill>
                <a:prstClr val="black">
                  <a:tint val="82000"/>
                </a:prstClr>
              </a:solidFill>
            </a:endParaRPr>
          </a:p>
        </p:txBody>
      </p:sp>
      <p:sp>
        <p:nvSpPr>
          <p:cNvPr id="8" name="Marcador de pie de página 7">
            <a:extLst>
              <a:ext uri="{FF2B5EF4-FFF2-40B4-BE49-F238E27FC236}">
                <a16:creationId xmlns="" xmlns:a16="http://schemas.microsoft.com/office/drawing/2014/main" id="{3CF65710-F1E8-26EA-7106-E580EB4C3C03}"/>
              </a:ext>
            </a:extLst>
          </p:cNvPr>
          <p:cNvSpPr>
            <a:spLocks noGrp="1"/>
          </p:cNvSpPr>
          <p:nvPr>
            <p:ph type="ftr" sz="quarter" idx="11"/>
          </p:nvPr>
        </p:nvSpPr>
        <p:spPr/>
        <p:txBody>
          <a:bodyPr/>
          <a:lstStyle/>
          <a:p>
            <a:endParaRPr lang="es-ES">
              <a:solidFill>
                <a:prstClr val="black">
                  <a:tint val="82000"/>
                </a:prstClr>
              </a:solidFill>
            </a:endParaRPr>
          </a:p>
        </p:txBody>
      </p:sp>
      <p:sp>
        <p:nvSpPr>
          <p:cNvPr id="9" name="Marcador de número de diapositiva 8">
            <a:extLst>
              <a:ext uri="{FF2B5EF4-FFF2-40B4-BE49-F238E27FC236}">
                <a16:creationId xmlns=""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3332420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solidFill>
                  <a:prstClr val="black">
                    <a:tint val="82000"/>
                  </a:prstClr>
                </a:solidFill>
              </a:rPr>
              <a:pPr/>
              <a:t>06/12/2025</a:t>
            </a:fld>
            <a:endParaRPr lang="es-ES">
              <a:solidFill>
                <a:prstClr val="black">
                  <a:tint val="82000"/>
                </a:prstClr>
              </a:solidFill>
            </a:endParaRPr>
          </a:p>
        </p:txBody>
      </p:sp>
      <p:sp>
        <p:nvSpPr>
          <p:cNvPr id="4" name="Marcador de pie de página 3">
            <a:extLst>
              <a:ext uri="{FF2B5EF4-FFF2-40B4-BE49-F238E27FC236}">
                <a16:creationId xmlns="" xmlns:a16="http://schemas.microsoft.com/office/drawing/2014/main" id="{7DBF41FE-87D2-6AB3-1323-3A324A8222D1}"/>
              </a:ext>
            </a:extLst>
          </p:cNvPr>
          <p:cNvSpPr>
            <a:spLocks noGrp="1"/>
          </p:cNvSpPr>
          <p:nvPr>
            <p:ph type="ftr" sz="quarter" idx="11"/>
          </p:nvPr>
        </p:nvSpPr>
        <p:spPr/>
        <p:txBody>
          <a:bodyPr/>
          <a:lstStyle/>
          <a:p>
            <a:endParaRPr lang="es-ES">
              <a:solidFill>
                <a:prstClr val="black">
                  <a:tint val="82000"/>
                </a:prstClr>
              </a:solidFill>
            </a:endParaRPr>
          </a:p>
        </p:txBody>
      </p:sp>
      <p:sp>
        <p:nvSpPr>
          <p:cNvPr id="5" name="Marcador de número de diapositiva 4">
            <a:extLst>
              <a:ext uri="{FF2B5EF4-FFF2-40B4-BE49-F238E27FC236}">
                <a16:creationId xmlns=""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2506997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solidFill>
                  <a:prstClr val="black">
                    <a:tint val="82000"/>
                  </a:prstClr>
                </a:solidFill>
              </a:rPr>
              <a:pPr/>
              <a:t>06/12/2025</a:t>
            </a:fld>
            <a:endParaRPr lang="es-ES">
              <a:solidFill>
                <a:prstClr val="black">
                  <a:tint val="82000"/>
                </a:prstClr>
              </a:solidFill>
            </a:endParaRPr>
          </a:p>
        </p:txBody>
      </p:sp>
      <p:sp>
        <p:nvSpPr>
          <p:cNvPr id="3" name="Marcador de pie de página 2">
            <a:extLst>
              <a:ext uri="{FF2B5EF4-FFF2-40B4-BE49-F238E27FC236}">
                <a16:creationId xmlns="" xmlns:a16="http://schemas.microsoft.com/office/drawing/2014/main" id="{D922A0E7-F30E-476A-307B-0A3CC76EAF7E}"/>
              </a:ext>
            </a:extLst>
          </p:cNvPr>
          <p:cNvSpPr>
            <a:spLocks noGrp="1"/>
          </p:cNvSpPr>
          <p:nvPr>
            <p:ph type="ftr" sz="quarter" idx="11"/>
          </p:nvPr>
        </p:nvSpPr>
        <p:spPr/>
        <p:txBody>
          <a:bodyPr/>
          <a:lstStyle/>
          <a:p>
            <a:endParaRPr lang="es-ES">
              <a:solidFill>
                <a:prstClr val="black">
                  <a:tint val="82000"/>
                </a:prstClr>
              </a:solidFill>
            </a:endParaRPr>
          </a:p>
        </p:txBody>
      </p:sp>
      <p:sp>
        <p:nvSpPr>
          <p:cNvPr id="4" name="Marcador de número de diapositiva 3">
            <a:extLst>
              <a:ext uri="{FF2B5EF4-FFF2-40B4-BE49-F238E27FC236}">
                <a16:creationId xmlns=""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1245963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solidFill>
                  <a:prstClr val="black">
                    <a:tint val="82000"/>
                  </a:prstClr>
                </a:solidFill>
              </a:rPr>
              <a:pPr/>
              <a:t>06/12/2025</a:t>
            </a:fld>
            <a:endParaRPr lang="es-ES">
              <a:solidFill>
                <a:prstClr val="black">
                  <a:tint val="82000"/>
                </a:prstClr>
              </a:solidFill>
            </a:endParaRPr>
          </a:p>
        </p:txBody>
      </p:sp>
      <p:sp>
        <p:nvSpPr>
          <p:cNvPr id="6" name="Marcador de pie de página 5">
            <a:extLst>
              <a:ext uri="{FF2B5EF4-FFF2-40B4-BE49-F238E27FC236}">
                <a16:creationId xmlns="" xmlns:a16="http://schemas.microsoft.com/office/drawing/2014/main" id="{8F13EFA3-06F7-1B21-7FD0-1CB9376B48D2}"/>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913981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DC3652-3658-35BB-4163-C0B0634C3F0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EEEE9CDF-518A-A581-3D1B-4F9D26977B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A703CF7A-78DA-FD29-A93F-983C925FA35F}"/>
              </a:ext>
            </a:extLst>
          </p:cNvPr>
          <p:cNvSpPr>
            <a:spLocks noGrp="1"/>
          </p:cNvSpPr>
          <p:nvPr>
            <p:ph type="dt" sz="half" idx="10"/>
          </p:nvPr>
        </p:nvSpPr>
        <p:spPr/>
        <p:txBody>
          <a:bodyPr/>
          <a:lstStyle/>
          <a:p>
            <a:fld id="{CC60154C-58D9-4BF7-8014-84EA1728402A}" type="datetimeFigureOut">
              <a:rPr lang="es-ES" smtClean="0"/>
              <a:pPr/>
              <a:t>06/12/2025</a:t>
            </a:fld>
            <a:endParaRPr lang="es-ES"/>
          </a:p>
        </p:txBody>
      </p:sp>
      <p:sp>
        <p:nvSpPr>
          <p:cNvPr id="5" name="Marcador de pie de página 4">
            <a:extLst>
              <a:ext uri="{FF2B5EF4-FFF2-40B4-BE49-F238E27FC236}">
                <a16:creationId xmlns:a16="http://schemas.microsoft.com/office/drawing/2014/main" xmlns="" id="{7B064E62-1380-2EE0-DD46-F295F95A40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920A32CA-39C4-CFA4-625E-CFA8291EABC5}"/>
              </a:ext>
            </a:extLst>
          </p:cNvPr>
          <p:cNvSpPr>
            <a:spLocks noGrp="1"/>
          </p:cNvSpPr>
          <p:nvPr>
            <p:ph type="sldNum" sz="quarter" idx="12"/>
          </p:nvPr>
        </p:nvSpPr>
        <p:spPr/>
        <p:txBody>
          <a:bodyPr/>
          <a:lstStyle/>
          <a:p>
            <a:fld id="{F8CC1D33-B203-40A3-BEAE-A01565C6F66C}" type="slidenum">
              <a:rPr lang="es-ES" smtClean="0"/>
              <a:pPr/>
              <a:t>‹#›</a:t>
            </a:fld>
            <a:endParaRPr lang="es-ES"/>
          </a:p>
        </p:txBody>
      </p:sp>
    </p:spTree>
    <p:extLst>
      <p:ext uri="{BB962C8B-B14F-4D97-AF65-F5344CB8AC3E}">
        <p14:creationId xmlns:p14="http://schemas.microsoft.com/office/powerpoint/2010/main" xmlns="" val="1062972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solidFill>
                  <a:prstClr val="black">
                    <a:tint val="82000"/>
                  </a:prstClr>
                </a:solidFill>
              </a:rPr>
              <a:pPr/>
              <a:t>06/12/2025</a:t>
            </a:fld>
            <a:endParaRPr lang="es-ES">
              <a:solidFill>
                <a:prstClr val="black">
                  <a:tint val="82000"/>
                </a:prstClr>
              </a:solidFill>
            </a:endParaRPr>
          </a:p>
        </p:txBody>
      </p:sp>
      <p:sp>
        <p:nvSpPr>
          <p:cNvPr id="6" name="Marcador de pie de página 5">
            <a:extLst>
              <a:ext uri="{FF2B5EF4-FFF2-40B4-BE49-F238E27FC236}">
                <a16:creationId xmlns="" xmlns:a16="http://schemas.microsoft.com/office/drawing/2014/main" id="{50D9EA87-DD77-CE02-4973-53CA4DCA34A9}"/>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21332196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solidFill>
                  <a:prstClr val="black">
                    <a:tint val="82000"/>
                  </a:prstClr>
                </a:solidFill>
              </a:rPr>
              <a:pPr/>
              <a:t>06/12/2025</a:t>
            </a:fld>
            <a:endParaRPr lang="es-ES">
              <a:solidFill>
                <a:prstClr val="black">
                  <a:tint val="82000"/>
                </a:prstClr>
              </a:solidFill>
            </a:endParaRPr>
          </a:p>
        </p:txBody>
      </p:sp>
      <p:sp>
        <p:nvSpPr>
          <p:cNvPr id="5" name="Marcador de pie de página 4">
            <a:extLst>
              <a:ext uri="{FF2B5EF4-FFF2-40B4-BE49-F238E27FC236}">
                <a16:creationId xmlns="" xmlns:a16="http://schemas.microsoft.com/office/drawing/2014/main" id="{FDD3CA59-A2E9-D243-8379-C3276A8F53F1}"/>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111926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solidFill>
                  <a:prstClr val="black">
                    <a:tint val="82000"/>
                  </a:prstClr>
                </a:solidFill>
              </a:rPr>
              <a:pPr/>
              <a:t>06/12/2025</a:t>
            </a:fld>
            <a:endParaRPr lang="es-ES">
              <a:solidFill>
                <a:prstClr val="black">
                  <a:tint val="82000"/>
                </a:prstClr>
              </a:solidFill>
            </a:endParaRPr>
          </a:p>
        </p:txBody>
      </p:sp>
      <p:sp>
        <p:nvSpPr>
          <p:cNvPr id="5" name="Marcador de pie de página 4">
            <a:extLst>
              <a:ext uri="{FF2B5EF4-FFF2-40B4-BE49-F238E27FC236}">
                <a16:creationId xmlns="" xmlns:a16="http://schemas.microsoft.com/office/drawing/2014/main" id="{DAC77A74-E560-F281-F898-FF724CE8A349}"/>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4028634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3F29DCB-8C0A-602E-8A4C-84B8976475D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 xmlns:a16="http://schemas.microsoft.com/office/drawing/2014/main" id="{3B704CBA-44CD-C483-9257-ACFD24BE4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 xmlns:a16="http://schemas.microsoft.com/office/drawing/2014/main" id="{1FBB7B99-A63A-F23A-9D8E-AEFE855B0622}"/>
              </a:ext>
            </a:extLst>
          </p:cNvPr>
          <p:cNvSpPr>
            <a:spLocks noGrp="1"/>
          </p:cNvSpPr>
          <p:nvPr>
            <p:ph type="dt" sz="half" idx="10"/>
          </p:nvPr>
        </p:nvSpPr>
        <p:spPr/>
        <p:txBody>
          <a:bodyPr/>
          <a:lstStyle/>
          <a:p>
            <a:fld id="{CC60154C-58D9-4BF7-8014-84EA1728402A}" type="datetimeFigureOut">
              <a:rPr lang="es-ES" smtClean="0">
                <a:solidFill>
                  <a:prstClr val="black">
                    <a:tint val="82000"/>
                  </a:prstClr>
                </a:solidFill>
              </a:rPr>
              <a:pPr/>
              <a:t>06/12/2025</a:t>
            </a:fld>
            <a:endParaRPr lang="es-ES">
              <a:solidFill>
                <a:prstClr val="black">
                  <a:tint val="82000"/>
                </a:prstClr>
              </a:solidFill>
            </a:endParaRPr>
          </a:p>
        </p:txBody>
      </p:sp>
      <p:sp>
        <p:nvSpPr>
          <p:cNvPr id="5" name="Marcador de pie de página 4">
            <a:extLst>
              <a:ext uri="{FF2B5EF4-FFF2-40B4-BE49-F238E27FC236}">
                <a16:creationId xmlns="" xmlns:a16="http://schemas.microsoft.com/office/drawing/2014/main" id="{21941EBE-4CA5-2F6A-EF2A-E713A783C3E8}"/>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AA85DFC2-C9F5-84C0-1E2A-2C840ED21AC5}"/>
              </a:ext>
            </a:extLst>
          </p:cNvPr>
          <p:cNvSpPr>
            <a:spLocks noGrp="1"/>
          </p:cNvSpPr>
          <p:nvPr>
            <p:ph type="sldNum" sz="quarter" idx="12"/>
          </p:nvPr>
        </p:nvSpPr>
        <p:spPr/>
        <p:txBody>
          <a:bodyPr/>
          <a:lstStyle/>
          <a:p>
            <a:fld id="{F8CC1D33-B203-40A3-BEAE-A01565C6F66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26103752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1DC3652-3658-35BB-4163-C0B0634C3F0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EEEE9CDF-518A-A581-3D1B-4F9D26977B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A703CF7A-78DA-FD29-A93F-983C925FA35F}"/>
              </a:ext>
            </a:extLst>
          </p:cNvPr>
          <p:cNvSpPr>
            <a:spLocks noGrp="1"/>
          </p:cNvSpPr>
          <p:nvPr>
            <p:ph type="dt" sz="half" idx="10"/>
          </p:nvPr>
        </p:nvSpPr>
        <p:spPr/>
        <p:txBody>
          <a:bodyPr/>
          <a:lstStyle/>
          <a:p>
            <a:fld id="{CC60154C-58D9-4BF7-8014-84EA1728402A}" type="datetimeFigureOut">
              <a:rPr lang="es-ES" smtClean="0">
                <a:solidFill>
                  <a:prstClr val="black">
                    <a:tint val="82000"/>
                  </a:prstClr>
                </a:solidFill>
              </a:rPr>
              <a:pPr/>
              <a:t>06/12/2025</a:t>
            </a:fld>
            <a:endParaRPr lang="es-ES">
              <a:solidFill>
                <a:prstClr val="black">
                  <a:tint val="82000"/>
                </a:prstClr>
              </a:solidFill>
            </a:endParaRPr>
          </a:p>
        </p:txBody>
      </p:sp>
      <p:sp>
        <p:nvSpPr>
          <p:cNvPr id="5" name="Marcador de pie de página 4">
            <a:extLst>
              <a:ext uri="{FF2B5EF4-FFF2-40B4-BE49-F238E27FC236}">
                <a16:creationId xmlns="" xmlns:a16="http://schemas.microsoft.com/office/drawing/2014/main" id="{7B064E62-1380-2EE0-DD46-F295F95A4047}"/>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920A32CA-39C4-CFA4-625E-CFA8291EABC5}"/>
              </a:ext>
            </a:extLst>
          </p:cNvPr>
          <p:cNvSpPr>
            <a:spLocks noGrp="1"/>
          </p:cNvSpPr>
          <p:nvPr>
            <p:ph type="sldNum" sz="quarter" idx="12"/>
          </p:nvPr>
        </p:nvSpPr>
        <p:spPr/>
        <p:txBody>
          <a:bodyPr/>
          <a:lstStyle/>
          <a:p>
            <a:fld id="{F8CC1D33-B203-40A3-BEAE-A01565C6F66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1062972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26752A2-E086-7580-E577-E5F916FD37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A042D25A-BA8A-FBC0-CEB2-41D97734BE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66F761E2-BE25-B408-7ECC-DB9682455E62}"/>
              </a:ext>
            </a:extLst>
          </p:cNvPr>
          <p:cNvSpPr>
            <a:spLocks noGrp="1"/>
          </p:cNvSpPr>
          <p:nvPr>
            <p:ph type="dt" sz="half" idx="10"/>
          </p:nvPr>
        </p:nvSpPr>
        <p:spPr/>
        <p:txBody>
          <a:bodyPr/>
          <a:lstStyle/>
          <a:p>
            <a:fld id="{CC60154C-58D9-4BF7-8014-84EA1728402A}" type="datetimeFigureOut">
              <a:rPr lang="es-ES" smtClean="0">
                <a:solidFill>
                  <a:prstClr val="black">
                    <a:tint val="82000"/>
                  </a:prstClr>
                </a:solidFill>
              </a:rPr>
              <a:pPr/>
              <a:t>06/12/2025</a:t>
            </a:fld>
            <a:endParaRPr lang="es-ES">
              <a:solidFill>
                <a:prstClr val="black">
                  <a:tint val="82000"/>
                </a:prstClr>
              </a:solidFill>
            </a:endParaRPr>
          </a:p>
        </p:txBody>
      </p:sp>
      <p:sp>
        <p:nvSpPr>
          <p:cNvPr id="5" name="Marcador de pie de página 4">
            <a:extLst>
              <a:ext uri="{FF2B5EF4-FFF2-40B4-BE49-F238E27FC236}">
                <a16:creationId xmlns="" xmlns:a16="http://schemas.microsoft.com/office/drawing/2014/main" id="{3499916C-A953-10B6-798F-1D62BDB9B68F}"/>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16453553-F184-FDA9-D084-CD124DD912C1}"/>
              </a:ext>
            </a:extLst>
          </p:cNvPr>
          <p:cNvSpPr>
            <a:spLocks noGrp="1"/>
          </p:cNvSpPr>
          <p:nvPr>
            <p:ph type="sldNum" sz="quarter" idx="12"/>
          </p:nvPr>
        </p:nvSpPr>
        <p:spPr/>
        <p:txBody>
          <a:bodyPr/>
          <a:lstStyle/>
          <a:p>
            <a:fld id="{F8CC1D33-B203-40A3-BEAE-A01565C6F66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6515967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45AFC36-518E-3C67-E440-D8102F3CD58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A478255E-C3E8-F419-2681-88BC8A1804C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 xmlns:a16="http://schemas.microsoft.com/office/drawing/2014/main" id="{2CA1DED3-3D16-34D0-A535-BC08D657D83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 xmlns:a16="http://schemas.microsoft.com/office/drawing/2014/main" id="{F2A83F21-2CA0-29A7-D7C0-F3B96BEB4583}"/>
              </a:ext>
            </a:extLst>
          </p:cNvPr>
          <p:cNvSpPr>
            <a:spLocks noGrp="1"/>
          </p:cNvSpPr>
          <p:nvPr>
            <p:ph type="dt" sz="half" idx="10"/>
          </p:nvPr>
        </p:nvSpPr>
        <p:spPr/>
        <p:txBody>
          <a:bodyPr/>
          <a:lstStyle/>
          <a:p>
            <a:fld id="{CC60154C-58D9-4BF7-8014-84EA1728402A}" type="datetimeFigureOut">
              <a:rPr lang="es-ES" smtClean="0">
                <a:solidFill>
                  <a:prstClr val="black">
                    <a:tint val="82000"/>
                  </a:prstClr>
                </a:solidFill>
              </a:rPr>
              <a:pPr/>
              <a:t>06/12/2025</a:t>
            </a:fld>
            <a:endParaRPr lang="es-ES">
              <a:solidFill>
                <a:prstClr val="black">
                  <a:tint val="82000"/>
                </a:prstClr>
              </a:solidFill>
            </a:endParaRPr>
          </a:p>
        </p:txBody>
      </p:sp>
      <p:sp>
        <p:nvSpPr>
          <p:cNvPr id="6" name="Marcador de pie de página 5">
            <a:extLst>
              <a:ext uri="{FF2B5EF4-FFF2-40B4-BE49-F238E27FC236}">
                <a16:creationId xmlns="" xmlns:a16="http://schemas.microsoft.com/office/drawing/2014/main" id="{9C17D5EB-79C5-B2B0-B057-5B179A1A6375}"/>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 xmlns:a16="http://schemas.microsoft.com/office/drawing/2014/main" id="{593537A7-A0BF-A855-6CBE-D1F033DFCC14}"/>
              </a:ext>
            </a:extLst>
          </p:cNvPr>
          <p:cNvSpPr>
            <a:spLocks noGrp="1"/>
          </p:cNvSpPr>
          <p:nvPr>
            <p:ph type="sldNum" sz="quarter" idx="12"/>
          </p:nvPr>
        </p:nvSpPr>
        <p:spPr/>
        <p:txBody>
          <a:bodyPr/>
          <a:lstStyle/>
          <a:p>
            <a:fld id="{F8CC1D33-B203-40A3-BEAE-A01565C6F66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2476933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D8CE614-BAB5-0C48-0324-C6D4F5210BD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A8146BA7-484B-D5CD-FB91-77051CBCD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57D06AEF-E498-811A-DB63-32AF9CE4A93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 xmlns:a16="http://schemas.microsoft.com/office/drawing/2014/main" id="{FD3DEEE5-1383-EF55-D5E7-CD2A8552E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1F373FC8-C71F-A199-90BE-1FE8A50E26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 xmlns:a16="http://schemas.microsoft.com/office/drawing/2014/main" id="{83A66E33-BCDD-ACF4-8B12-BCBC276B6D4F}"/>
              </a:ext>
            </a:extLst>
          </p:cNvPr>
          <p:cNvSpPr>
            <a:spLocks noGrp="1"/>
          </p:cNvSpPr>
          <p:nvPr>
            <p:ph type="dt" sz="half" idx="10"/>
          </p:nvPr>
        </p:nvSpPr>
        <p:spPr/>
        <p:txBody>
          <a:bodyPr/>
          <a:lstStyle/>
          <a:p>
            <a:fld id="{CC60154C-58D9-4BF7-8014-84EA1728402A}" type="datetimeFigureOut">
              <a:rPr lang="es-ES" smtClean="0">
                <a:solidFill>
                  <a:prstClr val="black">
                    <a:tint val="82000"/>
                  </a:prstClr>
                </a:solidFill>
              </a:rPr>
              <a:pPr/>
              <a:t>06/12/2025</a:t>
            </a:fld>
            <a:endParaRPr lang="es-ES">
              <a:solidFill>
                <a:prstClr val="black">
                  <a:tint val="82000"/>
                </a:prstClr>
              </a:solidFill>
            </a:endParaRPr>
          </a:p>
        </p:txBody>
      </p:sp>
      <p:sp>
        <p:nvSpPr>
          <p:cNvPr id="8" name="Marcador de pie de página 7">
            <a:extLst>
              <a:ext uri="{FF2B5EF4-FFF2-40B4-BE49-F238E27FC236}">
                <a16:creationId xmlns="" xmlns:a16="http://schemas.microsoft.com/office/drawing/2014/main" id="{C8DD50C5-56F1-F7D0-5349-F5B428E59DCB}"/>
              </a:ext>
            </a:extLst>
          </p:cNvPr>
          <p:cNvSpPr>
            <a:spLocks noGrp="1"/>
          </p:cNvSpPr>
          <p:nvPr>
            <p:ph type="ftr" sz="quarter" idx="11"/>
          </p:nvPr>
        </p:nvSpPr>
        <p:spPr/>
        <p:txBody>
          <a:bodyPr/>
          <a:lstStyle/>
          <a:p>
            <a:endParaRPr lang="es-ES">
              <a:solidFill>
                <a:prstClr val="black">
                  <a:tint val="82000"/>
                </a:prstClr>
              </a:solidFill>
            </a:endParaRPr>
          </a:p>
        </p:txBody>
      </p:sp>
      <p:sp>
        <p:nvSpPr>
          <p:cNvPr id="9" name="Marcador de número de diapositiva 8">
            <a:extLst>
              <a:ext uri="{FF2B5EF4-FFF2-40B4-BE49-F238E27FC236}">
                <a16:creationId xmlns="" xmlns:a16="http://schemas.microsoft.com/office/drawing/2014/main" id="{96B13DEC-9C85-023A-810C-E940D5338598}"/>
              </a:ext>
            </a:extLst>
          </p:cNvPr>
          <p:cNvSpPr>
            <a:spLocks noGrp="1"/>
          </p:cNvSpPr>
          <p:nvPr>
            <p:ph type="sldNum" sz="quarter" idx="12"/>
          </p:nvPr>
        </p:nvSpPr>
        <p:spPr/>
        <p:txBody>
          <a:bodyPr/>
          <a:lstStyle/>
          <a:p>
            <a:fld id="{F8CC1D33-B203-40A3-BEAE-A01565C6F66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34097042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8E1C766-CA5B-2DD5-C117-79340379123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 xmlns:a16="http://schemas.microsoft.com/office/drawing/2014/main" id="{8DA2AEE8-6DDC-433E-279B-F302FA9143D4}"/>
              </a:ext>
            </a:extLst>
          </p:cNvPr>
          <p:cNvSpPr>
            <a:spLocks noGrp="1"/>
          </p:cNvSpPr>
          <p:nvPr>
            <p:ph type="dt" sz="half" idx="10"/>
          </p:nvPr>
        </p:nvSpPr>
        <p:spPr/>
        <p:txBody>
          <a:bodyPr/>
          <a:lstStyle/>
          <a:p>
            <a:fld id="{CC60154C-58D9-4BF7-8014-84EA1728402A}" type="datetimeFigureOut">
              <a:rPr lang="es-ES" smtClean="0">
                <a:solidFill>
                  <a:prstClr val="black">
                    <a:tint val="82000"/>
                  </a:prstClr>
                </a:solidFill>
              </a:rPr>
              <a:pPr/>
              <a:t>06/12/2025</a:t>
            </a:fld>
            <a:endParaRPr lang="es-ES">
              <a:solidFill>
                <a:prstClr val="black">
                  <a:tint val="82000"/>
                </a:prstClr>
              </a:solidFill>
            </a:endParaRPr>
          </a:p>
        </p:txBody>
      </p:sp>
      <p:sp>
        <p:nvSpPr>
          <p:cNvPr id="4" name="Marcador de pie de página 3">
            <a:extLst>
              <a:ext uri="{FF2B5EF4-FFF2-40B4-BE49-F238E27FC236}">
                <a16:creationId xmlns="" xmlns:a16="http://schemas.microsoft.com/office/drawing/2014/main" id="{F43F6333-D9AF-5D3A-4A8F-63AEAD319398}"/>
              </a:ext>
            </a:extLst>
          </p:cNvPr>
          <p:cNvSpPr>
            <a:spLocks noGrp="1"/>
          </p:cNvSpPr>
          <p:nvPr>
            <p:ph type="ftr" sz="quarter" idx="11"/>
          </p:nvPr>
        </p:nvSpPr>
        <p:spPr/>
        <p:txBody>
          <a:bodyPr/>
          <a:lstStyle/>
          <a:p>
            <a:endParaRPr lang="es-ES">
              <a:solidFill>
                <a:prstClr val="black">
                  <a:tint val="82000"/>
                </a:prstClr>
              </a:solidFill>
            </a:endParaRPr>
          </a:p>
        </p:txBody>
      </p:sp>
      <p:sp>
        <p:nvSpPr>
          <p:cNvPr id="5" name="Marcador de número de diapositiva 4">
            <a:extLst>
              <a:ext uri="{FF2B5EF4-FFF2-40B4-BE49-F238E27FC236}">
                <a16:creationId xmlns="" xmlns:a16="http://schemas.microsoft.com/office/drawing/2014/main" id="{60708CEA-066B-CC00-AE5E-02EDC02ED6D1}"/>
              </a:ext>
            </a:extLst>
          </p:cNvPr>
          <p:cNvSpPr>
            <a:spLocks noGrp="1"/>
          </p:cNvSpPr>
          <p:nvPr>
            <p:ph type="sldNum" sz="quarter" idx="12"/>
          </p:nvPr>
        </p:nvSpPr>
        <p:spPr/>
        <p:txBody>
          <a:bodyPr/>
          <a:lstStyle/>
          <a:p>
            <a:fld id="{F8CC1D33-B203-40A3-BEAE-A01565C6F66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28733097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8DA0A4F1-ECC6-3189-E0DD-13E422EA720B}"/>
              </a:ext>
            </a:extLst>
          </p:cNvPr>
          <p:cNvSpPr>
            <a:spLocks noGrp="1"/>
          </p:cNvSpPr>
          <p:nvPr>
            <p:ph type="dt" sz="half" idx="10"/>
          </p:nvPr>
        </p:nvSpPr>
        <p:spPr/>
        <p:txBody>
          <a:bodyPr/>
          <a:lstStyle/>
          <a:p>
            <a:fld id="{CC60154C-58D9-4BF7-8014-84EA1728402A}" type="datetimeFigureOut">
              <a:rPr lang="es-ES" smtClean="0">
                <a:solidFill>
                  <a:prstClr val="black">
                    <a:tint val="82000"/>
                  </a:prstClr>
                </a:solidFill>
              </a:rPr>
              <a:pPr/>
              <a:t>06/12/2025</a:t>
            </a:fld>
            <a:endParaRPr lang="es-ES">
              <a:solidFill>
                <a:prstClr val="black">
                  <a:tint val="82000"/>
                </a:prstClr>
              </a:solidFill>
            </a:endParaRPr>
          </a:p>
        </p:txBody>
      </p:sp>
      <p:sp>
        <p:nvSpPr>
          <p:cNvPr id="3" name="Marcador de pie de página 2">
            <a:extLst>
              <a:ext uri="{FF2B5EF4-FFF2-40B4-BE49-F238E27FC236}">
                <a16:creationId xmlns="" xmlns:a16="http://schemas.microsoft.com/office/drawing/2014/main" id="{DF522BCF-80C9-1607-6C74-02BB7E7CDF40}"/>
              </a:ext>
            </a:extLst>
          </p:cNvPr>
          <p:cNvSpPr>
            <a:spLocks noGrp="1"/>
          </p:cNvSpPr>
          <p:nvPr>
            <p:ph type="ftr" sz="quarter" idx="11"/>
          </p:nvPr>
        </p:nvSpPr>
        <p:spPr/>
        <p:txBody>
          <a:bodyPr/>
          <a:lstStyle/>
          <a:p>
            <a:endParaRPr lang="es-ES">
              <a:solidFill>
                <a:prstClr val="black">
                  <a:tint val="82000"/>
                </a:prstClr>
              </a:solidFill>
            </a:endParaRPr>
          </a:p>
        </p:txBody>
      </p:sp>
      <p:sp>
        <p:nvSpPr>
          <p:cNvPr id="4" name="Marcador de número de diapositiva 3">
            <a:extLst>
              <a:ext uri="{FF2B5EF4-FFF2-40B4-BE49-F238E27FC236}">
                <a16:creationId xmlns="" xmlns:a16="http://schemas.microsoft.com/office/drawing/2014/main" id="{D50F5A19-B649-A332-08C3-0DC3D008DCB5}"/>
              </a:ext>
            </a:extLst>
          </p:cNvPr>
          <p:cNvSpPr>
            <a:spLocks noGrp="1"/>
          </p:cNvSpPr>
          <p:nvPr>
            <p:ph type="sldNum" sz="quarter" idx="12"/>
          </p:nvPr>
        </p:nvSpPr>
        <p:spPr/>
        <p:txBody>
          <a:bodyPr/>
          <a:lstStyle/>
          <a:p>
            <a:fld id="{F8CC1D33-B203-40A3-BEAE-A01565C6F66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34917216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26752A2-E086-7580-E577-E5F916FD37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A042D25A-BA8A-FBC0-CEB2-41D97734BE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66F761E2-BE25-B408-7ECC-DB9682455E62}"/>
              </a:ext>
            </a:extLst>
          </p:cNvPr>
          <p:cNvSpPr>
            <a:spLocks noGrp="1"/>
          </p:cNvSpPr>
          <p:nvPr>
            <p:ph type="dt" sz="half" idx="10"/>
          </p:nvPr>
        </p:nvSpPr>
        <p:spPr/>
        <p:txBody>
          <a:bodyPr/>
          <a:lstStyle/>
          <a:p>
            <a:fld id="{CC60154C-58D9-4BF7-8014-84EA1728402A}" type="datetimeFigureOut">
              <a:rPr lang="es-ES" smtClean="0"/>
              <a:pPr/>
              <a:t>06/12/2025</a:t>
            </a:fld>
            <a:endParaRPr lang="es-ES"/>
          </a:p>
        </p:txBody>
      </p:sp>
      <p:sp>
        <p:nvSpPr>
          <p:cNvPr id="5" name="Marcador de pie de página 4">
            <a:extLst>
              <a:ext uri="{FF2B5EF4-FFF2-40B4-BE49-F238E27FC236}">
                <a16:creationId xmlns:a16="http://schemas.microsoft.com/office/drawing/2014/main" xmlns="" id="{3499916C-A953-10B6-798F-1D62BDB9B6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16453553-F184-FDA9-D084-CD124DD912C1}"/>
              </a:ext>
            </a:extLst>
          </p:cNvPr>
          <p:cNvSpPr>
            <a:spLocks noGrp="1"/>
          </p:cNvSpPr>
          <p:nvPr>
            <p:ph type="sldNum" sz="quarter" idx="12"/>
          </p:nvPr>
        </p:nvSpPr>
        <p:spPr/>
        <p:txBody>
          <a:bodyPr/>
          <a:lstStyle/>
          <a:p>
            <a:fld id="{F8CC1D33-B203-40A3-BEAE-A01565C6F66C}" type="slidenum">
              <a:rPr lang="es-ES" smtClean="0"/>
              <a:pPr/>
              <a:t>‹#›</a:t>
            </a:fld>
            <a:endParaRPr lang="es-ES"/>
          </a:p>
        </p:txBody>
      </p:sp>
    </p:spTree>
    <p:extLst>
      <p:ext uri="{BB962C8B-B14F-4D97-AF65-F5344CB8AC3E}">
        <p14:creationId xmlns:p14="http://schemas.microsoft.com/office/powerpoint/2010/main" xmlns="" val="6515967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715A992-5139-6F1E-8F9D-2C750C4736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 xmlns:a16="http://schemas.microsoft.com/office/drawing/2014/main" id="{A08E3FD2-6545-E395-92CC-3FE980B50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 xmlns:a16="http://schemas.microsoft.com/office/drawing/2014/main" id="{EFC07741-66A8-BC30-6EC1-C387B77E0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AE68AAE0-853B-6EB0-6EDF-C5EB0F4922F0}"/>
              </a:ext>
            </a:extLst>
          </p:cNvPr>
          <p:cNvSpPr>
            <a:spLocks noGrp="1"/>
          </p:cNvSpPr>
          <p:nvPr>
            <p:ph type="dt" sz="half" idx="10"/>
          </p:nvPr>
        </p:nvSpPr>
        <p:spPr/>
        <p:txBody>
          <a:bodyPr/>
          <a:lstStyle/>
          <a:p>
            <a:fld id="{CC60154C-58D9-4BF7-8014-84EA1728402A}" type="datetimeFigureOut">
              <a:rPr lang="es-ES" smtClean="0">
                <a:solidFill>
                  <a:prstClr val="black">
                    <a:tint val="82000"/>
                  </a:prstClr>
                </a:solidFill>
              </a:rPr>
              <a:pPr/>
              <a:t>06/12/2025</a:t>
            </a:fld>
            <a:endParaRPr lang="es-ES">
              <a:solidFill>
                <a:prstClr val="black">
                  <a:tint val="82000"/>
                </a:prstClr>
              </a:solidFill>
            </a:endParaRPr>
          </a:p>
        </p:txBody>
      </p:sp>
      <p:sp>
        <p:nvSpPr>
          <p:cNvPr id="6" name="Marcador de pie de página 5">
            <a:extLst>
              <a:ext uri="{FF2B5EF4-FFF2-40B4-BE49-F238E27FC236}">
                <a16:creationId xmlns="" xmlns:a16="http://schemas.microsoft.com/office/drawing/2014/main" id="{2FA0A2C5-B43C-38E2-DB1B-A5E19B1F5932}"/>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 xmlns:a16="http://schemas.microsoft.com/office/drawing/2014/main" id="{EF2470A8-AACC-7067-3A75-957547E0633C}"/>
              </a:ext>
            </a:extLst>
          </p:cNvPr>
          <p:cNvSpPr>
            <a:spLocks noGrp="1"/>
          </p:cNvSpPr>
          <p:nvPr>
            <p:ph type="sldNum" sz="quarter" idx="12"/>
          </p:nvPr>
        </p:nvSpPr>
        <p:spPr/>
        <p:txBody>
          <a:bodyPr/>
          <a:lstStyle/>
          <a:p>
            <a:fld id="{F8CC1D33-B203-40A3-BEAE-A01565C6F66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3039296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0D129508-934E-236A-1CA0-1556D67D1E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 xmlns:a16="http://schemas.microsoft.com/office/drawing/2014/main" id="{6CA1A55A-643F-B60A-9060-04B577903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 xmlns:a16="http://schemas.microsoft.com/office/drawing/2014/main" id="{4CBDD412-9ECE-7801-34CA-7E986DB7F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77472605-C7B5-CFBC-3DEC-784B7D209E06}"/>
              </a:ext>
            </a:extLst>
          </p:cNvPr>
          <p:cNvSpPr>
            <a:spLocks noGrp="1"/>
          </p:cNvSpPr>
          <p:nvPr>
            <p:ph type="dt" sz="half" idx="10"/>
          </p:nvPr>
        </p:nvSpPr>
        <p:spPr/>
        <p:txBody>
          <a:bodyPr/>
          <a:lstStyle/>
          <a:p>
            <a:fld id="{CC60154C-58D9-4BF7-8014-84EA1728402A}" type="datetimeFigureOut">
              <a:rPr lang="es-ES" smtClean="0">
                <a:solidFill>
                  <a:prstClr val="black">
                    <a:tint val="82000"/>
                  </a:prstClr>
                </a:solidFill>
              </a:rPr>
              <a:pPr/>
              <a:t>06/12/2025</a:t>
            </a:fld>
            <a:endParaRPr lang="es-ES">
              <a:solidFill>
                <a:prstClr val="black">
                  <a:tint val="82000"/>
                </a:prstClr>
              </a:solidFill>
            </a:endParaRPr>
          </a:p>
        </p:txBody>
      </p:sp>
      <p:sp>
        <p:nvSpPr>
          <p:cNvPr id="6" name="Marcador de pie de página 5">
            <a:extLst>
              <a:ext uri="{FF2B5EF4-FFF2-40B4-BE49-F238E27FC236}">
                <a16:creationId xmlns="" xmlns:a16="http://schemas.microsoft.com/office/drawing/2014/main" id="{6DA7266C-C667-331E-F369-B4C028D31355}"/>
              </a:ext>
            </a:extLst>
          </p:cNvPr>
          <p:cNvSpPr>
            <a:spLocks noGrp="1"/>
          </p:cNvSpPr>
          <p:nvPr>
            <p:ph type="ftr" sz="quarter" idx="11"/>
          </p:nvPr>
        </p:nvSpPr>
        <p:spPr/>
        <p:txBody>
          <a:bodyPr/>
          <a:lstStyle/>
          <a:p>
            <a:endParaRPr lang="es-ES">
              <a:solidFill>
                <a:prstClr val="black">
                  <a:tint val="82000"/>
                </a:prstClr>
              </a:solidFill>
            </a:endParaRPr>
          </a:p>
        </p:txBody>
      </p:sp>
      <p:sp>
        <p:nvSpPr>
          <p:cNvPr id="7" name="Marcador de número de diapositiva 6">
            <a:extLst>
              <a:ext uri="{FF2B5EF4-FFF2-40B4-BE49-F238E27FC236}">
                <a16:creationId xmlns="" xmlns:a16="http://schemas.microsoft.com/office/drawing/2014/main" id="{15F6A2A2-C318-90EE-1F89-10E408A7F530}"/>
              </a:ext>
            </a:extLst>
          </p:cNvPr>
          <p:cNvSpPr>
            <a:spLocks noGrp="1"/>
          </p:cNvSpPr>
          <p:nvPr>
            <p:ph type="sldNum" sz="quarter" idx="12"/>
          </p:nvPr>
        </p:nvSpPr>
        <p:spPr/>
        <p:txBody>
          <a:bodyPr/>
          <a:lstStyle/>
          <a:p>
            <a:fld id="{F8CC1D33-B203-40A3-BEAE-A01565C6F66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38440068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F87895B-639D-65A8-992C-3BC106D41DA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5652F44F-A719-51A6-D624-9F407C52FBE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03ACB55F-34C5-A556-74A9-F175F1E32BB1}"/>
              </a:ext>
            </a:extLst>
          </p:cNvPr>
          <p:cNvSpPr>
            <a:spLocks noGrp="1"/>
          </p:cNvSpPr>
          <p:nvPr>
            <p:ph type="dt" sz="half" idx="10"/>
          </p:nvPr>
        </p:nvSpPr>
        <p:spPr/>
        <p:txBody>
          <a:bodyPr/>
          <a:lstStyle/>
          <a:p>
            <a:fld id="{CC60154C-58D9-4BF7-8014-84EA1728402A}" type="datetimeFigureOut">
              <a:rPr lang="es-ES" smtClean="0">
                <a:solidFill>
                  <a:prstClr val="black">
                    <a:tint val="82000"/>
                  </a:prstClr>
                </a:solidFill>
              </a:rPr>
              <a:pPr/>
              <a:t>06/12/2025</a:t>
            </a:fld>
            <a:endParaRPr lang="es-ES">
              <a:solidFill>
                <a:prstClr val="black">
                  <a:tint val="82000"/>
                </a:prstClr>
              </a:solidFill>
            </a:endParaRPr>
          </a:p>
        </p:txBody>
      </p:sp>
      <p:sp>
        <p:nvSpPr>
          <p:cNvPr id="5" name="Marcador de pie de página 4">
            <a:extLst>
              <a:ext uri="{FF2B5EF4-FFF2-40B4-BE49-F238E27FC236}">
                <a16:creationId xmlns="" xmlns:a16="http://schemas.microsoft.com/office/drawing/2014/main" id="{6BD45B39-38D2-8291-230E-B59260A155FA}"/>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BCB4BAF4-BECF-E73D-C5C8-F277B4FE33F1}"/>
              </a:ext>
            </a:extLst>
          </p:cNvPr>
          <p:cNvSpPr>
            <a:spLocks noGrp="1"/>
          </p:cNvSpPr>
          <p:nvPr>
            <p:ph type="sldNum" sz="quarter" idx="12"/>
          </p:nvPr>
        </p:nvSpPr>
        <p:spPr/>
        <p:txBody>
          <a:bodyPr/>
          <a:lstStyle/>
          <a:p>
            <a:fld id="{F8CC1D33-B203-40A3-BEAE-A01565C6F66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2391764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8586EEE8-771F-FAAD-A9E6-1DE5C51B18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 xmlns:a16="http://schemas.microsoft.com/office/drawing/2014/main" id="{C806F950-710F-6949-24A5-F2DE6F35D95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811208CE-A019-DCE6-D3AC-985CDD10C858}"/>
              </a:ext>
            </a:extLst>
          </p:cNvPr>
          <p:cNvSpPr>
            <a:spLocks noGrp="1"/>
          </p:cNvSpPr>
          <p:nvPr>
            <p:ph type="dt" sz="half" idx="10"/>
          </p:nvPr>
        </p:nvSpPr>
        <p:spPr/>
        <p:txBody>
          <a:bodyPr/>
          <a:lstStyle/>
          <a:p>
            <a:fld id="{CC60154C-58D9-4BF7-8014-84EA1728402A}" type="datetimeFigureOut">
              <a:rPr lang="es-ES" smtClean="0">
                <a:solidFill>
                  <a:prstClr val="black">
                    <a:tint val="82000"/>
                  </a:prstClr>
                </a:solidFill>
              </a:rPr>
              <a:pPr/>
              <a:t>06/12/2025</a:t>
            </a:fld>
            <a:endParaRPr lang="es-ES">
              <a:solidFill>
                <a:prstClr val="black">
                  <a:tint val="82000"/>
                </a:prstClr>
              </a:solidFill>
            </a:endParaRPr>
          </a:p>
        </p:txBody>
      </p:sp>
      <p:sp>
        <p:nvSpPr>
          <p:cNvPr id="5" name="Marcador de pie de página 4">
            <a:extLst>
              <a:ext uri="{FF2B5EF4-FFF2-40B4-BE49-F238E27FC236}">
                <a16:creationId xmlns="" xmlns:a16="http://schemas.microsoft.com/office/drawing/2014/main" id="{3017D6D0-84BB-896B-4BE7-123EC9D3B13F}"/>
              </a:ext>
            </a:extLst>
          </p:cNvPr>
          <p:cNvSpPr>
            <a:spLocks noGrp="1"/>
          </p:cNvSpPr>
          <p:nvPr>
            <p:ph type="ftr" sz="quarter" idx="11"/>
          </p:nvPr>
        </p:nvSpPr>
        <p:spPr/>
        <p:txBody>
          <a:bodyPr/>
          <a:lstStyle/>
          <a:p>
            <a:endParaRPr lang="es-ES">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917A172E-D315-0255-AD1E-BD5B94F20F5A}"/>
              </a:ext>
            </a:extLst>
          </p:cNvPr>
          <p:cNvSpPr>
            <a:spLocks noGrp="1"/>
          </p:cNvSpPr>
          <p:nvPr>
            <p:ph type="sldNum" sz="quarter" idx="12"/>
          </p:nvPr>
        </p:nvSpPr>
        <p:spPr/>
        <p:txBody>
          <a:bodyPr/>
          <a:lstStyle/>
          <a:p>
            <a:fld id="{F8CC1D33-B203-40A3-BEAE-A01565C6F66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39489489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45AFC36-518E-3C67-E440-D8102F3CD58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478255E-C3E8-F419-2681-88BC8A1804C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2CA1DED3-3D16-34D0-A535-BC08D657D83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F2A83F21-2CA0-29A7-D7C0-F3B96BEB4583}"/>
              </a:ext>
            </a:extLst>
          </p:cNvPr>
          <p:cNvSpPr>
            <a:spLocks noGrp="1"/>
          </p:cNvSpPr>
          <p:nvPr>
            <p:ph type="dt" sz="half" idx="10"/>
          </p:nvPr>
        </p:nvSpPr>
        <p:spPr/>
        <p:txBody>
          <a:bodyPr/>
          <a:lstStyle/>
          <a:p>
            <a:fld id="{CC60154C-58D9-4BF7-8014-84EA1728402A}" type="datetimeFigureOut">
              <a:rPr lang="es-ES" smtClean="0"/>
              <a:pPr/>
              <a:t>06/12/2025</a:t>
            </a:fld>
            <a:endParaRPr lang="es-ES"/>
          </a:p>
        </p:txBody>
      </p:sp>
      <p:sp>
        <p:nvSpPr>
          <p:cNvPr id="6" name="Marcador de pie de página 5">
            <a:extLst>
              <a:ext uri="{FF2B5EF4-FFF2-40B4-BE49-F238E27FC236}">
                <a16:creationId xmlns:a16="http://schemas.microsoft.com/office/drawing/2014/main" xmlns="" id="{9C17D5EB-79C5-B2B0-B057-5B179A1A63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593537A7-A0BF-A855-6CBE-D1F033DFCC14}"/>
              </a:ext>
            </a:extLst>
          </p:cNvPr>
          <p:cNvSpPr>
            <a:spLocks noGrp="1"/>
          </p:cNvSpPr>
          <p:nvPr>
            <p:ph type="sldNum" sz="quarter" idx="12"/>
          </p:nvPr>
        </p:nvSpPr>
        <p:spPr/>
        <p:txBody>
          <a:bodyPr/>
          <a:lstStyle/>
          <a:p>
            <a:fld id="{F8CC1D33-B203-40A3-BEAE-A01565C6F66C}" type="slidenum">
              <a:rPr lang="es-ES" smtClean="0"/>
              <a:pPr/>
              <a:t>‹#›</a:t>
            </a:fld>
            <a:endParaRPr lang="es-ES"/>
          </a:p>
        </p:txBody>
      </p:sp>
    </p:spTree>
    <p:extLst>
      <p:ext uri="{BB962C8B-B14F-4D97-AF65-F5344CB8AC3E}">
        <p14:creationId xmlns:p14="http://schemas.microsoft.com/office/powerpoint/2010/main" xmlns="" val="2476933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D8CE614-BAB5-0C48-0324-C6D4F5210BD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A8146BA7-484B-D5CD-FB91-77051CBCD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57D06AEF-E498-811A-DB63-32AF9CE4A93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FD3DEEE5-1383-EF55-D5E7-CD2A8552E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1F373FC8-C71F-A199-90BE-1FE8A50E26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83A66E33-BCDD-ACF4-8B12-BCBC276B6D4F}"/>
              </a:ext>
            </a:extLst>
          </p:cNvPr>
          <p:cNvSpPr>
            <a:spLocks noGrp="1"/>
          </p:cNvSpPr>
          <p:nvPr>
            <p:ph type="dt" sz="half" idx="10"/>
          </p:nvPr>
        </p:nvSpPr>
        <p:spPr/>
        <p:txBody>
          <a:bodyPr/>
          <a:lstStyle/>
          <a:p>
            <a:fld id="{CC60154C-58D9-4BF7-8014-84EA1728402A}" type="datetimeFigureOut">
              <a:rPr lang="es-ES" smtClean="0"/>
              <a:pPr/>
              <a:t>06/12/2025</a:t>
            </a:fld>
            <a:endParaRPr lang="es-ES"/>
          </a:p>
        </p:txBody>
      </p:sp>
      <p:sp>
        <p:nvSpPr>
          <p:cNvPr id="8" name="Marcador de pie de página 7">
            <a:extLst>
              <a:ext uri="{FF2B5EF4-FFF2-40B4-BE49-F238E27FC236}">
                <a16:creationId xmlns:a16="http://schemas.microsoft.com/office/drawing/2014/main" xmlns="" id="{C8DD50C5-56F1-F7D0-5349-F5B428E59DC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96B13DEC-9C85-023A-810C-E940D5338598}"/>
              </a:ext>
            </a:extLst>
          </p:cNvPr>
          <p:cNvSpPr>
            <a:spLocks noGrp="1"/>
          </p:cNvSpPr>
          <p:nvPr>
            <p:ph type="sldNum" sz="quarter" idx="12"/>
          </p:nvPr>
        </p:nvSpPr>
        <p:spPr/>
        <p:txBody>
          <a:bodyPr/>
          <a:lstStyle/>
          <a:p>
            <a:fld id="{F8CC1D33-B203-40A3-BEAE-A01565C6F66C}" type="slidenum">
              <a:rPr lang="es-ES" smtClean="0"/>
              <a:pPr/>
              <a:t>‹#›</a:t>
            </a:fld>
            <a:endParaRPr lang="es-ES"/>
          </a:p>
        </p:txBody>
      </p:sp>
    </p:spTree>
    <p:extLst>
      <p:ext uri="{BB962C8B-B14F-4D97-AF65-F5344CB8AC3E}">
        <p14:creationId xmlns:p14="http://schemas.microsoft.com/office/powerpoint/2010/main" xmlns="" val="34097042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8E1C766-CA5B-2DD5-C117-79340379123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8DA2AEE8-6DDC-433E-279B-F302FA9143D4}"/>
              </a:ext>
            </a:extLst>
          </p:cNvPr>
          <p:cNvSpPr>
            <a:spLocks noGrp="1"/>
          </p:cNvSpPr>
          <p:nvPr>
            <p:ph type="dt" sz="half" idx="10"/>
          </p:nvPr>
        </p:nvSpPr>
        <p:spPr/>
        <p:txBody>
          <a:bodyPr/>
          <a:lstStyle/>
          <a:p>
            <a:fld id="{CC60154C-58D9-4BF7-8014-84EA1728402A}" type="datetimeFigureOut">
              <a:rPr lang="es-ES" smtClean="0"/>
              <a:pPr/>
              <a:t>06/12/2025</a:t>
            </a:fld>
            <a:endParaRPr lang="es-ES"/>
          </a:p>
        </p:txBody>
      </p:sp>
      <p:sp>
        <p:nvSpPr>
          <p:cNvPr id="4" name="Marcador de pie de página 3">
            <a:extLst>
              <a:ext uri="{FF2B5EF4-FFF2-40B4-BE49-F238E27FC236}">
                <a16:creationId xmlns:a16="http://schemas.microsoft.com/office/drawing/2014/main" xmlns="" id="{F43F6333-D9AF-5D3A-4A8F-63AEAD31939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60708CEA-066B-CC00-AE5E-02EDC02ED6D1}"/>
              </a:ext>
            </a:extLst>
          </p:cNvPr>
          <p:cNvSpPr>
            <a:spLocks noGrp="1"/>
          </p:cNvSpPr>
          <p:nvPr>
            <p:ph type="sldNum" sz="quarter" idx="12"/>
          </p:nvPr>
        </p:nvSpPr>
        <p:spPr/>
        <p:txBody>
          <a:bodyPr/>
          <a:lstStyle/>
          <a:p>
            <a:fld id="{F8CC1D33-B203-40A3-BEAE-A01565C6F66C}" type="slidenum">
              <a:rPr lang="es-ES" smtClean="0"/>
              <a:pPr/>
              <a:t>‹#›</a:t>
            </a:fld>
            <a:endParaRPr lang="es-ES"/>
          </a:p>
        </p:txBody>
      </p:sp>
    </p:spTree>
    <p:extLst>
      <p:ext uri="{BB962C8B-B14F-4D97-AF65-F5344CB8AC3E}">
        <p14:creationId xmlns:p14="http://schemas.microsoft.com/office/powerpoint/2010/main" xmlns="" val="28733097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8DA0A4F1-ECC6-3189-E0DD-13E422EA720B}"/>
              </a:ext>
            </a:extLst>
          </p:cNvPr>
          <p:cNvSpPr>
            <a:spLocks noGrp="1"/>
          </p:cNvSpPr>
          <p:nvPr>
            <p:ph type="dt" sz="half" idx="10"/>
          </p:nvPr>
        </p:nvSpPr>
        <p:spPr/>
        <p:txBody>
          <a:bodyPr/>
          <a:lstStyle/>
          <a:p>
            <a:fld id="{CC60154C-58D9-4BF7-8014-84EA1728402A}" type="datetimeFigureOut">
              <a:rPr lang="es-ES" smtClean="0"/>
              <a:pPr/>
              <a:t>06/12/2025</a:t>
            </a:fld>
            <a:endParaRPr lang="es-ES"/>
          </a:p>
        </p:txBody>
      </p:sp>
      <p:sp>
        <p:nvSpPr>
          <p:cNvPr id="3" name="Marcador de pie de página 2">
            <a:extLst>
              <a:ext uri="{FF2B5EF4-FFF2-40B4-BE49-F238E27FC236}">
                <a16:creationId xmlns:a16="http://schemas.microsoft.com/office/drawing/2014/main" xmlns="" id="{DF522BCF-80C9-1607-6C74-02BB7E7CDF4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D50F5A19-B649-A332-08C3-0DC3D008DCB5}"/>
              </a:ext>
            </a:extLst>
          </p:cNvPr>
          <p:cNvSpPr>
            <a:spLocks noGrp="1"/>
          </p:cNvSpPr>
          <p:nvPr>
            <p:ph type="sldNum" sz="quarter" idx="12"/>
          </p:nvPr>
        </p:nvSpPr>
        <p:spPr/>
        <p:txBody>
          <a:bodyPr/>
          <a:lstStyle/>
          <a:p>
            <a:fld id="{F8CC1D33-B203-40A3-BEAE-A01565C6F66C}" type="slidenum">
              <a:rPr lang="es-ES" smtClean="0"/>
              <a:pPr/>
              <a:t>‹#›</a:t>
            </a:fld>
            <a:endParaRPr lang="es-ES"/>
          </a:p>
        </p:txBody>
      </p:sp>
    </p:spTree>
    <p:extLst>
      <p:ext uri="{BB962C8B-B14F-4D97-AF65-F5344CB8AC3E}">
        <p14:creationId xmlns:p14="http://schemas.microsoft.com/office/powerpoint/2010/main" xmlns="" val="34917216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715A992-5139-6F1E-8F9D-2C750C4736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A08E3FD2-6545-E395-92CC-3FE980B50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EFC07741-66A8-BC30-6EC1-C387B77E0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AE68AAE0-853B-6EB0-6EDF-C5EB0F4922F0}"/>
              </a:ext>
            </a:extLst>
          </p:cNvPr>
          <p:cNvSpPr>
            <a:spLocks noGrp="1"/>
          </p:cNvSpPr>
          <p:nvPr>
            <p:ph type="dt" sz="half" idx="10"/>
          </p:nvPr>
        </p:nvSpPr>
        <p:spPr/>
        <p:txBody>
          <a:bodyPr/>
          <a:lstStyle/>
          <a:p>
            <a:fld id="{CC60154C-58D9-4BF7-8014-84EA1728402A}" type="datetimeFigureOut">
              <a:rPr lang="es-ES" smtClean="0"/>
              <a:pPr/>
              <a:t>06/12/2025</a:t>
            </a:fld>
            <a:endParaRPr lang="es-ES"/>
          </a:p>
        </p:txBody>
      </p:sp>
      <p:sp>
        <p:nvSpPr>
          <p:cNvPr id="6" name="Marcador de pie de página 5">
            <a:extLst>
              <a:ext uri="{FF2B5EF4-FFF2-40B4-BE49-F238E27FC236}">
                <a16:creationId xmlns:a16="http://schemas.microsoft.com/office/drawing/2014/main" xmlns="" id="{2FA0A2C5-B43C-38E2-DB1B-A5E19B1F593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EF2470A8-AACC-7067-3A75-957547E0633C}"/>
              </a:ext>
            </a:extLst>
          </p:cNvPr>
          <p:cNvSpPr>
            <a:spLocks noGrp="1"/>
          </p:cNvSpPr>
          <p:nvPr>
            <p:ph type="sldNum" sz="quarter" idx="12"/>
          </p:nvPr>
        </p:nvSpPr>
        <p:spPr/>
        <p:txBody>
          <a:bodyPr/>
          <a:lstStyle/>
          <a:p>
            <a:fld id="{F8CC1D33-B203-40A3-BEAE-A01565C6F66C}" type="slidenum">
              <a:rPr lang="es-ES" smtClean="0"/>
              <a:pPr/>
              <a:t>‹#›</a:t>
            </a:fld>
            <a:endParaRPr lang="es-ES"/>
          </a:p>
        </p:txBody>
      </p:sp>
    </p:spTree>
    <p:extLst>
      <p:ext uri="{BB962C8B-B14F-4D97-AF65-F5344CB8AC3E}">
        <p14:creationId xmlns:p14="http://schemas.microsoft.com/office/powerpoint/2010/main" xmlns="" val="3039296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D129508-934E-236A-1CA0-1556D67D1E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6CA1A55A-643F-B60A-9060-04B577903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4CBDD412-9ECE-7801-34CA-7E986DB7F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77472605-C7B5-CFBC-3DEC-784B7D209E06}"/>
              </a:ext>
            </a:extLst>
          </p:cNvPr>
          <p:cNvSpPr>
            <a:spLocks noGrp="1"/>
          </p:cNvSpPr>
          <p:nvPr>
            <p:ph type="dt" sz="half" idx="10"/>
          </p:nvPr>
        </p:nvSpPr>
        <p:spPr/>
        <p:txBody>
          <a:bodyPr/>
          <a:lstStyle/>
          <a:p>
            <a:fld id="{CC60154C-58D9-4BF7-8014-84EA1728402A}" type="datetimeFigureOut">
              <a:rPr lang="es-ES" smtClean="0"/>
              <a:pPr/>
              <a:t>06/12/2025</a:t>
            </a:fld>
            <a:endParaRPr lang="es-ES"/>
          </a:p>
        </p:txBody>
      </p:sp>
      <p:sp>
        <p:nvSpPr>
          <p:cNvPr id="6" name="Marcador de pie de página 5">
            <a:extLst>
              <a:ext uri="{FF2B5EF4-FFF2-40B4-BE49-F238E27FC236}">
                <a16:creationId xmlns:a16="http://schemas.microsoft.com/office/drawing/2014/main" xmlns="" id="{6DA7266C-C667-331E-F369-B4C028D313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15F6A2A2-C318-90EE-1F89-10E408A7F530}"/>
              </a:ext>
            </a:extLst>
          </p:cNvPr>
          <p:cNvSpPr>
            <a:spLocks noGrp="1"/>
          </p:cNvSpPr>
          <p:nvPr>
            <p:ph type="sldNum" sz="quarter" idx="12"/>
          </p:nvPr>
        </p:nvSpPr>
        <p:spPr/>
        <p:txBody>
          <a:bodyPr/>
          <a:lstStyle/>
          <a:p>
            <a:fld id="{F8CC1D33-B203-40A3-BEAE-A01565C6F66C}" type="slidenum">
              <a:rPr lang="es-ES" smtClean="0"/>
              <a:pPr/>
              <a:t>‹#›</a:t>
            </a:fld>
            <a:endParaRPr lang="es-ES"/>
          </a:p>
        </p:txBody>
      </p:sp>
    </p:spTree>
    <p:extLst>
      <p:ext uri="{BB962C8B-B14F-4D97-AF65-F5344CB8AC3E}">
        <p14:creationId xmlns:p14="http://schemas.microsoft.com/office/powerpoint/2010/main" xmlns="" val="38440068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255E3F6B-B54F-488D-C7A7-6D2C5D0518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F604EC4C-D9FF-6E5B-5410-BA6E129802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F2280B33-2ABC-E1DF-2DE3-F80A36367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60154C-58D9-4BF7-8014-84EA1728402A}" type="datetimeFigureOut">
              <a:rPr lang="es-ES" smtClean="0"/>
              <a:pPr/>
              <a:t>06/12/2025</a:t>
            </a:fld>
            <a:endParaRPr lang="es-ES"/>
          </a:p>
        </p:txBody>
      </p:sp>
      <p:sp>
        <p:nvSpPr>
          <p:cNvPr id="5" name="Marcador de pie de página 4">
            <a:extLst>
              <a:ext uri="{FF2B5EF4-FFF2-40B4-BE49-F238E27FC236}">
                <a16:creationId xmlns:a16="http://schemas.microsoft.com/office/drawing/2014/main" xmlns="" id="{CDEA3ADF-AE0B-719B-A259-770A65C6E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803ABCEF-1094-DD43-D6CF-FD0D70FFB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CC1D33-B203-40A3-BEAE-A01565C6F66C}" type="slidenum">
              <a:rPr lang="es-ES" smtClean="0"/>
              <a:pPr/>
              <a:t>‹#›</a:t>
            </a:fld>
            <a:endParaRPr lang="es-ES"/>
          </a:p>
        </p:txBody>
      </p:sp>
    </p:spTree>
    <p:extLst>
      <p:ext uri="{BB962C8B-B14F-4D97-AF65-F5344CB8AC3E}">
        <p14:creationId xmlns:p14="http://schemas.microsoft.com/office/powerpoint/2010/main" xmlns="" val="1864678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solidFill>
                  <a:prstClr val="black">
                    <a:tint val="82000"/>
                  </a:prstClr>
                </a:solidFill>
              </a:rPr>
              <a:pPr/>
              <a:t>06/12/2025</a:t>
            </a:fld>
            <a:endParaRPr lang="es-ES">
              <a:solidFill>
                <a:prstClr val="black">
                  <a:tint val="82000"/>
                </a:prstClr>
              </a:solidFill>
            </a:endParaRPr>
          </a:p>
        </p:txBody>
      </p:sp>
      <p:sp>
        <p:nvSpPr>
          <p:cNvPr id="5" name="Marcador de pie de página 4">
            <a:extLst>
              <a:ext uri="{FF2B5EF4-FFF2-40B4-BE49-F238E27FC236}">
                <a16:creationId xmlns=""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40981684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255E3F6B-B54F-488D-C7A7-6D2C5D0518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 xmlns:a16="http://schemas.microsoft.com/office/drawing/2014/main" id="{F604EC4C-D9FF-6E5B-5410-BA6E129802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 xmlns:a16="http://schemas.microsoft.com/office/drawing/2014/main" id="{F2280B33-2ABC-E1DF-2DE3-F80A36367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60154C-58D9-4BF7-8014-84EA1728402A}" type="datetimeFigureOut">
              <a:rPr lang="es-ES" smtClean="0">
                <a:solidFill>
                  <a:prstClr val="black">
                    <a:tint val="82000"/>
                  </a:prstClr>
                </a:solidFill>
              </a:rPr>
              <a:pPr/>
              <a:t>06/12/2025</a:t>
            </a:fld>
            <a:endParaRPr lang="es-ES">
              <a:solidFill>
                <a:prstClr val="black">
                  <a:tint val="82000"/>
                </a:prstClr>
              </a:solidFill>
            </a:endParaRPr>
          </a:p>
        </p:txBody>
      </p:sp>
      <p:sp>
        <p:nvSpPr>
          <p:cNvPr id="5" name="Marcador de pie de página 4">
            <a:extLst>
              <a:ext uri="{FF2B5EF4-FFF2-40B4-BE49-F238E27FC236}">
                <a16:creationId xmlns="" xmlns:a16="http://schemas.microsoft.com/office/drawing/2014/main" id="{CDEA3ADF-AE0B-719B-A259-770A65C6E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solidFill>
                <a:prstClr val="black">
                  <a:tint val="82000"/>
                </a:prstClr>
              </a:solidFill>
            </a:endParaRPr>
          </a:p>
        </p:txBody>
      </p:sp>
      <p:sp>
        <p:nvSpPr>
          <p:cNvPr id="6" name="Marcador de número de diapositiva 5">
            <a:extLst>
              <a:ext uri="{FF2B5EF4-FFF2-40B4-BE49-F238E27FC236}">
                <a16:creationId xmlns="" xmlns:a16="http://schemas.microsoft.com/office/drawing/2014/main" id="{803ABCEF-1094-DD43-D6CF-FD0D70FFB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CC1D33-B203-40A3-BEAE-A01565C6F66C}" type="slidenum">
              <a:rPr lang="es-ES" smtClean="0">
                <a:solidFill>
                  <a:prstClr val="black">
                    <a:tint val="82000"/>
                  </a:prstClr>
                </a:solidFill>
              </a:rPr>
              <a:pPr/>
              <a:t>‹#›</a:t>
            </a:fld>
            <a:endParaRPr lang="es-ES">
              <a:solidFill>
                <a:prstClr val="black">
                  <a:tint val="82000"/>
                </a:prstClr>
              </a:solidFill>
            </a:endParaRPr>
          </a:p>
        </p:txBody>
      </p:sp>
    </p:spTree>
    <p:extLst>
      <p:ext uri="{BB962C8B-B14F-4D97-AF65-F5344CB8AC3E}">
        <p14:creationId xmlns="" xmlns:p14="http://schemas.microsoft.com/office/powerpoint/2010/main" val="18646782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9.xml"/><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microsoft.com/office/2007/relationships/hdphoto" Target="../media/hdphoto2.wdp"/><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9.xml"/><Relationship Id="rId6" Type="http://schemas.microsoft.com/office/2007/relationships/hdphoto" Target="../media/hdphoto1.wdp"/><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jpeg"/><Relationship Id="rId7" Type="http://schemas.openxmlformats.org/officeDocument/2006/relationships/diagramColors" Target="../diagrams/colors1.xml"/><Relationship Id="rId2" Type="http://schemas.openxmlformats.org/officeDocument/2006/relationships/image" Target="../media/image31.jpeg"/><Relationship Id="rId1" Type="http://schemas.openxmlformats.org/officeDocument/2006/relationships/slideLayout" Target="../slideLayouts/slideLayout2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a:extLst>
            <a:ext uri="{FF2B5EF4-FFF2-40B4-BE49-F238E27FC236}">
              <a16:creationId xmlns:a16="http://schemas.microsoft.com/office/drawing/2014/main" xmlns="" id="{50DD90F6-2C90-B1DD-78A1-71DECFCC7784}"/>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xmlns="" id="{262ABC4B-37D8-4218-BDD8-6DF6A00C0C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descr="Un grupo de personas disfrazadas&#10;&#10;El contenido generado por IA puede ser incorrecto.">
            <a:extLst>
              <a:ext uri="{FF2B5EF4-FFF2-40B4-BE49-F238E27FC236}">
                <a16:creationId xmlns:a16="http://schemas.microsoft.com/office/drawing/2014/main" xmlns="" id="{302160FA-5764-BDA2-0BDC-A98EB56D39E4}"/>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a:fillRect/>
          </a:stretch>
        </p:blipFill>
        <p:spPr>
          <a:xfrm>
            <a:off x="197796" y="2761674"/>
            <a:ext cx="5798831" cy="3793068"/>
          </a:xfrm>
          <a:prstGeom prst="rect">
            <a:avLst/>
          </a:prstGeom>
          <a:ln w="38100" cap="sq">
            <a:solidFill>
              <a:srgbClr val="6886AF"/>
            </a:solidFill>
            <a:prstDash val="solid"/>
            <a:miter lim="800000"/>
          </a:ln>
          <a:effectLst>
            <a:outerShdw blurRad="50800" dist="38100" dir="2700000" algn="tl" rotWithShape="0">
              <a:srgbClr val="000000">
                <a:alpha val="43000"/>
              </a:srgbClr>
            </a:outerShdw>
          </a:effectLst>
        </p:spPr>
      </p:pic>
      <p:pic>
        <p:nvPicPr>
          <p:cNvPr id="3" name="Imagen 2" descr="Imagen que contiene persona, exterior, montaña, hombre&#10;&#10;El contenido generado por IA puede ser incorrecto.">
            <a:extLst>
              <a:ext uri="{FF2B5EF4-FFF2-40B4-BE49-F238E27FC236}">
                <a16:creationId xmlns:a16="http://schemas.microsoft.com/office/drawing/2014/main" xmlns="" id="{15F56F9E-282D-5CD7-CAD0-B9C1593C44DA}"/>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a:fillRect/>
          </a:stretch>
        </p:blipFill>
        <p:spPr>
          <a:xfrm>
            <a:off x="6195373" y="244205"/>
            <a:ext cx="5798831" cy="6310537"/>
          </a:xfrm>
          <a:prstGeom prst="rect">
            <a:avLst/>
          </a:prstGeom>
          <a:ln w="38100" cap="sq">
            <a:solidFill>
              <a:srgbClr val="81483D"/>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xmlns="" id="{74D46CA2-5464-8D1C-5063-EA6D6596A3EC}"/>
              </a:ext>
            </a:extLst>
          </p:cNvPr>
          <p:cNvSpPr txBox="1"/>
          <p:nvPr/>
        </p:nvSpPr>
        <p:spPr>
          <a:xfrm>
            <a:off x="197796" y="291831"/>
            <a:ext cx="5798831" cy="2241820"/>
          </a:xfrm>
          <a:prstGeom prst="rect">
            <a:avLst/>
          </a:prstGeom>
          <a:noFill/>
        </p:spPr>
        <p:txBody>
          <a:bodyPr wrap="square" rtlCol="0">
            <a:prstTxWarp prst="textTriang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pl-PL" sz="4800" b="1" dirty="0" smtClean="0">
                <a:ln/>
                <a:solidFill>
                  <a:schemeClr val="accent3"/>
                </a:solidFill>
              </a:rPr>
              <a:t>MOCARZE</a:t>
            </a:r>
          </a:p>
          <a:p>
            <a:pPr algn="ctr"/>
            <a:r>
              <a:rPr lang="pl-PL" sz="4800" b="1" dirty="0" smtClean="0">
                <a:ln/>
                <a:solidFill>
                  <a:schemeClr val="accent3"/>
                </a:solidFill>
              </a:rPr>
              <a:t>WIARY</a:t>
            </a:r>
            <a:r>
              <a:rPr lang="en" sz="4800" b="1" dirty="0" smtClean="0">
                <a:ln/>
                <a:solidFill>
                  <a:schemeClr val="accent3"/>
                </a:solidFill>
              </a:rPr>
              <a:t>: </a:t>
            </a:r>
            <a:r>
              <a:rPr lang="es-ES" sz="4800" b="1" dirty="0">
                <a:ln/>
                <a:solidFill>
                  <a:schemeClr val="accent3"/>
                </a:solidFill>
              </a:rPr>
              <a:t/>
            </a:r>
            <a:br>
              <a:rPr lang="es-ES" sz="4800" b="1" dirty="0">
                <a:ln/>
                <a:solidFill>
                  <a:schemeClr val="accent3"/>
                </a:solidFill>
              </a:rPr>
            </a:br>
            <a:r>
              <a:rPr lang="pl-PL" sz="4800" b="1" dirty="0" smtClean="0">
                <a:ln/>
                <a:solidFill>
                  <a:schemeClr val="accent3"/>
                </a:solidFill>
              </a:rPr>
              <a:t>JOZUE</a:t>
            </a:r>
          </a:p>
          <a:p>
            <a:pPr algn="ctr"/>
            <a:r>
              <a:rPr lang="pl-PL" sz="4800" b="1" dirty="0" smtClean="0">
                <a:ln/>
                <a:solidFill>
                  <a:schemeClr val="accent3"/>
                </a:solidFill>
              </a:rPr>
              <a:t>I KALEB</a:t>
            </a:r>
            <a:endParaRPr lang="en" sz="4800" b="1" dirty="0">
              <a:ln/>
              <a:solidFill>
                <a:schemeClr val="accent3"/>
              </a:solidFill>
            </a:endParaRPr>
          </a:p>
        </p:txBody>
      </p:sp>
      <p:sp>
        <p:nvSpPr>
          <p:cNvPr id="9" name="CuadroTexto 8">
            <a:extLst>
              <a:ext uri="{FF2B5EF4-FFF2-40B4-BE49-F238E27FC236}">
                <a16:creationId xmlns:a16="http://schemas.microsoft.com/office/drawing/2014/main" xmlns="" id="{0D25A50C-4482-A76D-CAF8-9381368D5407}"/>
              </a:ext>
            </a:extLst>
          </p:cNvPr>
          <p:cNvSpPr txBox="1"/>
          <p:nvPr/>
        </p:nvSpPr>
        <p:spPr>
          <a:xfrm>
            <a:off x="0" y="6541857"/>
            <a:ext cx="12188951" cy="338554"/>
          </a:xfrm>
          <a:prstGeom prst="rect">
            <a:avLst/>
          </a:prstGeom>
          <a:noFill/>
        </p:spPr>
        <p:txBody>
          <a:bodyPr wrap="square" rtlCol="0">
            <a:spAutoFit/>
          </a:bodyPr>
          <a:lstStyle/>
          <a:p>
            <a:pPr algn="ctr"/>
            <a:r>
              <a:rPr lang="pl-PL" sz="1600" b="1" dirty="0" smtClean="0">
                <a:solidFill>
                  <a:srgbClr val="7E6000"/>
                </a:solidFill>
              </a:rPr>
              <a:t>Lekcja 8 na 22. listopada </a:t>
            </a:r>
            <a:r>
              <a:rPr lang="en" sz="1600" b="1" dirty="0" smtClean="0">
                <a:solidFill>
                  <a:srgbClr val="7E6000"/>
                </a:solidFill>
              </a:rPr>
              <a:t>2025</a:t>
            </a:r>
            <a:endParaRPr lang="en" sz="1600" b="1" dirty="0">
              <a:solidFill>
                <a:srgbClr val="7E6000"/>
              </a:solidFill>
            </a:endParaRPr>
          </a:p>
        </p:txBody>
      </p:sp>
    </p:spTree>
    <p:extLst>
      <p:ext uri="{BB962C8B-B14F-4D97-AF65-F5344CB8AC3E}">
        <p14:creationId xmlns:p14="http://schemas.microsoft.com/office/powerpoint/2010/main" xmlns="" val="832611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a:extLst>
            <a:ext uri="{FF2B5EF4-FFF2-40B4-BE49-F238E27FC236}">
              <a16:creationId xmlns="" xmlns:a16="http://schemas.microsoft.com/office/drawing/2014/main" id="{53E10678-4ACE-79DC-E203-D821C1C3F51E}"/>
            </a:ext>
          </a:extLst>
        </p:cNvPr>
        <p:cNvGrpSpPr/>
        <p:nvPr/>
      </p:nvGrpSpPr>
      <p:grpSpPr>
        <a:xfrm>
          <a:off x="0" y="0"/>
          <a:ext cx="0" cy="0"/>
          <a:chOff x="0" y="0"/>
          <a:chExt cx="0" cy="0"/>
        </a:xfrm>
      </p:grpSpPr>
      <p:sp>
        <p:nvSpPr>
          <p:cNvPr id="6" name="Rectángulo 5">
            <a:extLst>
              <a:ext uri="{FF2B5EF4-FFF2-40B4-BE49-F238E27FC236}">
                <a16:creationId xmlns="" xmlns:a16="http://schemas.microsoft.com/office/drawing/2014/main" id="{E42F93B6-BFFC-7BC4-4056-1F15FDC84468}"/>
              </a:ext>
            </a:extLst>
          </p:cNvPr>
          <p:cNvSpPr>
            <a:spLocks noGrp="1" noRot="1" noMove="1" noResize="1" noEditPoints="1" noAdjustHandles="1" noChangeArrowheads="1" noChangeShapeType="1"/>
          </p:cNvSpPr>
          <p:nvPr/>
        </p:nvSpPr>
        <p:spPr>
          <a:xfrm>
            <a:off x="-144379" y="3785422"/>
            <a:ext cx="12464715" cy="2017255"/>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2" name="Imagen 1" descr="Dibujo de una persona&#10;&#10;El contenido generado por IA puede ser incorrecto.">
            <a:extLst>
              <a:ext uri="{FF2B5EF4-FFF2-40B4-BE49-F238E27FC236}">
                <a16:creationId xmlns="" xmlns:a16="http://schemas.microsoft.com/office/drawing/2014/main" id="{EFAD08D6-53DE-0330-18F2-2BBF328FB2B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 xmlns:a14="http://schemas.microsoft.com/office/drawing/2010/main"/>
              </a:ext>
            </a:extLst>
          </a:blip>
          <a:stretch>
            <a:fillRect/>
          </a:stretch>
        </p:blipFill>
        <p:spPr>
          <a:xfrm>
            <a:off x="5462336" y="0"/>
            <a:ext cx="6858000" cy="6858000"/>
          </a:xfrm>
          <a:prstGeom prst="rect">
            <a:avLst/>
          </a:prstGeom>
        </p:spPr>
      </p:pic>
      <p:sp>
        <p:nvSpPr>
          <p:cNvPr id="3" name="CuadroTexto 2">
            <a:extLst>
              <a:ext uri="{FF2B5EF4-FFF2-40B4-BE49-F238E27FC236}">
                <a16:creationId xmlns="" xmlns:a16="http://schemas.microsoft.com/office/drawing/2014/main" id="{D6D9FF23-86E8-F4C9-2898-1EEE2607A7BA}"/>
              </a:ext>
            </a:extLst>
          </p:cNvPr>
          <p:cNvSpPr txBox="1"/>
          <p:nvPr/>
        </p:nvSpPr>
        <p:spPr>
          <a:xfrm>
            <a:off x="0" y="3855331"/>
            <a:ext cx="5545393" cy="1877437"/>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pl-PL" sz="5800" b="1" dirty="0">
                <a:ln/>
                <a:solidFill>
                  <a:srgbClr val="9A37C9"/>
                </a:solidFill>
              </a:rPr>
              <a:t>JAK ZDOBYĆ WIARĘ</a:t>
            </a:r>
            <a:endParaRPr lang="en" sz="5800" b="1" dirty="0">
              <a:ln/>
              <a:solidFill>
                <a:srgbClr val="9A37C9"/>
              </a:solidFill>
            </a:endParaRPr>
          </a:p>
        </p:txBody>
      </p:sp>
    </p:spTree>
    <p:extLst>
      <p:ext uri="{BB962C8B-B14F-4D97-AF65-F5344CB8AC3E}">
        <p14:creationId xmlns="" xmlns:p14="http://schemas.microsoft.com/office/powerpoint/2010/main" val="274330707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AADC341E-F529-936A-71E0-7E232C712598}"/>
              </a:ext>
            </a:extLst>
          </p:cNvPr>
          <p:cNvSpPr txBox="1"/>
          <p:nvPr/>
        </p:nvSpPr>
        <p:spPr>
          <a:xfrm>
            <a:off x="773723" y="72560"/>
            <a:ext cx="10946424" cy="1415772"/>
          </a:xfrm>
          <a:prstGeom prst="rect">
            <a:avLst/>
          </a:prstGeom>
          <a:noFill/>
        </p:spPr>
        <p:txBody>
          <a:bodyPr wrap="square">
            <a:spAutoFit/>
          </a:bodyPr>
          <a:lstStyle>
            <a:defPPr>
              <a:defRPr lang="es-ES"/>
            </a:defPPr>
            <a:lvl1pPr algn="ctr">
              <a:defRPr b="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defRPr>
            </a:lvl1pPr>
          </a:lstStyle>
          <a:p>
            <a:r>
              <a:rPr lang="pl-PL" dirty="0" smtClean="0">
                <a:solidFill>
                  <a:srgbClr val="CCCC00">
                    <a:lumMod val="60000"/>
                    <a:lumOff val="40000"/>
                  </a:srgbClr>
                </a:solidFill>
                <a:effectLst>
                  <a:glow rad="101600">
                    <a:srgbClr val="392B81"/>
                  </a:glow>
                  <a:outerShdw blurRad="38100" dist="38100" dir="2700000" algn="tl">
                    <a:srgbClr val="000000">
                      <a:alpha val="43137"/>
                    </a:srgbClr>
                  </a:outerShdw>
                </a:effectLst>
              </a:rPr>
              <a:t>„Przeto </a:t>
            </a:r>
            <a:r>
              <a:rPr lang="pl-PL" dirty="0">
                <a:solidFill>
                  <a:srgbClr val="CCCC00">
                    <a:lumMod val="60000"/>
                    <a:lumOff val="40000"/>
                  </a:srgbClr>
                </a:solidFill>
                <a:effectLst>
                  <a:glow rad="101600">
                    <a:srgbClr val="392B81"/>
                  </a:glow>
                  <a:outerShdw blurRad="38100" dist="38100" dir="2700000" algn="tl">
                    <a:srgbClr val="000000">
                      <a:alpha val="43137"/>
                    </a:srgbClr>
                  </a:outerShdw>
                </a:effectLst>
              </a:rPr>
              <a:t>i my, mając około siebie tak wielki obłok świadków, złożywszy z siebie wszelki ciężar </a:t>
            </a:r>
            <a:br>
              <a:rPr lang="pl-PL" dirty="0">
                <a:solidFill>
                  <a:srgbClr val="CCCC00">
                    <a:lumMod val="60000"/>
                    <a:lumOff val="40000"/>
                  </a:srgbClr>
                </a:solidFill>
                <a:effectLst>
                  <a:glow rad="101600">
                    <a:srgbClr val="392B81"/>
                  </a:glow>
                  <a:outerShdw blurRad="38100" dist="38100" dir="2700000" algn="tl">
                    <a:srgbClr val="000000">
                      <a:alpha val="43137"/>
                    </a:srgbClr>
                  </a:outerShdw>
                </a:effectLst>
              </a:rPr>
            </a:br>
            <a:r>
              <a:rPr lang="pl-PL" dirty="0">
                <a:solidFill>
                  <a:srgbClr val="CCCC00">
                    <a:lumMod val="60000"/>
                    <a:lumOff val="40000"/>
                  </a:srgbClr>
                </a:solidFill>
                <a:effectLst>
                  <a:glow rad="101600">
                    <a:srgbClr val="392B81"/>
                  </a:glow>
                  <a:outerShdw blurRad="38100" dist="38100" dir="2700000" algn="tl">
                    <a:srgbClr val="000000">
                      <a:alpha val="43137"/>
                    </a:srgbClr>
                  </a:outerShdw>
                </a:effectLst>
              </a:rPr>
              <a:t>i grzech, który nas usidla, biegnijmy wytrwale w wyścigu, który jest przed nami,</a:t>
            </a:r>
          </a:p>
          <a:p>
            <a:r>
              <a:rPr lang="pl-PL" dirty="0">
                <a:solidFill>
                  <a:srgbClr val="CCCC00">
                    <a:lumMod val="60000"/>
                    <a:lumOff val="40000"/>
                  </a:srgbClr>
                </a:solidFill>
                <a:effectLst>
                  <a:glow rad="101600">
                    <a:srgbClr val="392B81"/>
                  </a:glow>
                  <a:outerShdw blurRad="38100" dist="38100" dir="2700000" algn="tl">
                    <a:srgbClr val="000000">
                      <a:alpha val="43137"/>
                    </a:srgbClr>
                  </a:outerShdw>
                </a:effectLst>
              </a:rPr>
              <a:t>Patrząc na Jezusa, sprawcę i </a:t>
            </a:r>
            <a:r>
              <a:rPr lang="pl-PL" dirty="0" err="1">
                <a:solidFill>
                  <a:srgbClr val="CCCC00">
                    <a:lumMod val="60000"/>
                    <a:lumOff val="40000"/>
                  </a:srgbClr>
                </a:solidFill>
                <a:effectLst>
                  <a:glow rad="101600">
                    <a:srgbClr val="392B81"/>
                  </a:glow>
                  <a:outerShdw blurRad="38100" dist="38100" dir="2700000" algn="tl">
                    <a:srgbClr val="000000">
                      <a:alpha val="43137"/>
                    </a:srgbClr>
                  </a:outerShdw>
                </a:effectLst>
              </a:rPr>
              <a:t>dokończyciela</a:t>
            </a:r>
            <a:r>
              <a:rPr lang="pl-PL" dirty="0">
                <a:solidFill>
                  <a:srgbClr val="CCCC00">
                    <a:lumMod val="60000"/>
                    <a:lumOff val="40000"/>
                  </a:srgbClr>
                </a:solidFill>
                <a:effectLst>
                  <a:glow rad="101600">
                    <a:srgbClr val="392B81"/>
                  </a:glow>
                  <a:outerShdw blurRad="38100" dist="38100" dir="2700000" algn="tl">
                    <a:srgbClr val="000000">
                      <a:alpha val="43137"/>
                    </a:srgbClr>
                  </a:outerShdw>
                </a:effectLst>
              </a:rPr>
              <a:t> wiary, który zamiast doznać należytej mu radości, wycierpiał krzyż, nie bacząc na jego hańbę, i usiadł na prawicy tronu </a:t>
            </a:r>
            <a:r>
              <a:rPr lang="pl-PL" dirty="0" smtClean="0">
                <a:solidFill>
                  <a:srgbClr val="CCCC00">
                    <a:lumMod val="60000"/>
                    <a:lumOff val="40000"/>
                  </a:srgbClr>
                </a:solidFill>
                <a:effectLst>
                  <a:glow rad="101600">
                    <a:srgbClr val="392B81"/>
                  </a:glow>
                  <a:outerShdw blurRad="38100" dist="38100" dir="2700000" algn="tl">
                    <a:srgbClr val="000000">
                      <a:alpha val="43137"/>
                    </a:srgbClr>
                  </a:outerShdw>
                </a:effectLst>
              </a:rPr>
              <a:t>Bożego</a:t>
            </a:r>
            <a:r>
              <a:rPr lang="en" dirty="0" smtClean="0">
                <a:solidFill>
                  <a:srgbClr val="CCCC00">
                    <a:lumMod val="60000"/>
                    <a:lumOff val="40000"/>
                  </a:srgbClr>
                </a:solidFill>
                <a:effectLst>
                  <a:glow rad="101600">
                    <a:srgbClr val="392B81"/>
                  </a:glow>
                  <a:outerShdw blurRad="38100" dist="38100" dir="2700000" algn="tl">
                    <a:srgbClr val="000000">
                      <a:alpha val="43137"/>
                    </a:srgbClr>
                  </a:outerShdw>
                </a:effectLst>
              </a:rPr>
              <a:t>” </a:t>
            </a:r>
            <a:r>
              <a:rPr lang="pl-PL" dirty="0">
                <a:solidFill>
                  <a:srgbClr val="CCCC00">
                    <a:lumMod val="60000"/>
                    <a:lumOff val="40000"/>
                  </a:srgbClr>
                </a:solidFill>
                <a:effectLst>
                  <a:glow rad="101600">
                    <a:srgbClr val="392B81"/>
                  </a:glow>
                  <a:outerShdw blurRad="38100" dist="38100" dir="2700000" algn="tl">
                    <a:srgbClr val="000000">
                      <a:alpha val="43137"/>
                    </a:srgbClr>
                  </a:outerShdw>
                </a:effectLst>
              </a:rPr>
              <a:t/>
            </a:r>
            <a:br>
              <a:rPr lang="pl-PL" dirty="0">
                <a:solidFill>
                  <a:srgbClr val="CCCC00">
                    <a:lumMod val="60000"/>
                    <a:lumOff val="40000"/>
                  </a:srgbClr>
                </a:solidFill>
                <a:effectLst>
                  <a:glow rad="101600">
                    <a:srgbClr val="392B81"/>
                  </a:glow>
                  <a:outerShdw blurRad="38100" dist="38100" dir="2700000" algn="tl">
                    <a:srgbClr val="000000">
                      <a:alpha val="43137"/>
                    </a:srgbClr>
                  </a:outerShdw>
                </a:effectLst>
              </a:rPr>
            </a:br>
            <a:r>
              <a:rPr lang="en" sz="1400" dirty="0">
                <a:solidFill>
                  <a:srgbClr val="CCCC00">
                    <a:lumMod val="60000"/>
                    <a:lumOff val="40000"/>
                  </a:srgbClr>
                </a:solidFill>
                <a:effectLst>
                  <a:glow rad="101600">
                    <a:srgbClr val="392B81"/>
                  </a:glow>
                  <a:outerShdw blurRad="38100" dist="38100" dir="2700000" algn="tl">
                    <a:srgbClr val="000000">
                      <a:alpha val="43137"/>
                    </a:srgbClr>
                  </a:outerShdw>
                </a:effectLst>
              </a:rPr>
              <a:t>(</a:t>
            </a:r>
            <a:r>
              <a:rPr lang="en" sz="1400" dirty="0" smtClean="0">
                <a:solidFill>
                  <a:srgbClr val="CCCC00">
                    <a:lumMod val="60000"/>
                    <a:lumOff val="40000"/>
                  </a:srgbClr>
                </a:solidFill>
                <a:effectLst>
                  <a:glow rad="101600">
                    <a:srgbClr val="392B81"/>
                  </a:glow>
                  <a:outerShdw blurRad="38100" dist="38100" dir="2700000" algn="tl">
                    <a:srgbClr val="000000">
                      <a:alpha val="43137"/>
                    </a:srgbClr>
                  </a:outerShdw>
                </a:effectLst>
              </a:rPr>
              <a:t>Hbr 12</a:t>
            </a:r>
            <a:r>
              <a:rPr lang="pl-PL" sz="1400" dirty="0" smtClean="0">
                <a:solidFill>
                  <a:srgbClr val="CCCC00">
                    <a:lumMod val="60000"/>
                    <a:lumOff val="40000"/>
                  </a:srgbClr>
                </a:solidFill>
                <a:effectLst>
                  <a:glow rad="101600">
                    <a:srgbClr val="392B81"/>
                  </a:glow>
                  <a:outerShdw blurRad="38100" dist="38100" dir="2700000" algn="tl">
                    <a:srgbClr val="000000">
                      <a:alpha val="43137"/>
                    </a:srgbClr>
                  </a:outerShdw>
                </a:effectLst>
              </a:rPr>
              <a:t>,</a:t>
            </a:r>
            <a:r>
              <a:rPr lang="en" sz="1400" dirty="0" smtClean="0">
                <a:solidFill>
                  <a:srgbClr val="CCCC00">
                    <a:lumMod val="60000"/>
                    <a:lumOff val="40000"/>
                  </a:srgbClr>
                </a:solidFill>
                <a:effectLst>
                  <a:glow rad="101600">
                    <a:srgbClr val="392B81"/>
                  </a:glow>
                  <a:outerShdw blurRad="38100" dist="38100" dir="2700000" algn="tl">
                    <a:srgbClr val="000000">
                      <a:alpha val="43137"/>
                    </a:srgbClr>
                  </a:outerShdw>
                </a:effectLst>
              </a:rPr>
              <a:t>1-2</a:t>
            </a:r>
            <a:r>
              <a:rPr lang="en" sz="1400" dirty="0">
                <a:solidFill>
                  <a:srgbClr val="CCCC00">
                    <a:lumMod val="60000"/>
                    <a:lumOff val="40000"/>
                  </a:srgbClr>
                </a:solidFill>
                <a:effectLst>
                  <a:glow rad="101600">
                    <a:srgbClr val="392B81"/>
                  </a:glow>
                  <a:outerShdw blurRad="38100" dist="38100" dir="2700000" algn="tl">
                    <a:srgbClr val="000000">
                      <a:alpha val="43137"/>
                    </a:srgbClr>
                  </a:outerShdw>
                </a:effectLst>
              </a:rPr>
              <a:t>)</a:t>
            </a:r>
            <a:endParaRPr lang="es-ES" dirty="0">
              <a:solidFill>
                <a:srgbClr val="CCCC00">
                  <a:lumMod val="60000"/>
                  <a:lumOff val="40000"/>
                </a:srgbClr>
              </a:solidFill>
              <a:effectLst>
                <a:glow rad="101600">
                  <a:srgbClr val="392B81"/>
                </a:glow>
                <a:outerShdw blurRad="38100" dist="38100" dir="2700000" algn="tl">
                  <a:srgbClr val="000000">
                    <a:alpha val="43137"/>
                  </a:srgbClr>
                </a:outerShdw>
              </a:effectLst>
            </a:endParaRPr>
          </a:p>
        </p:txBody>
      </p:sp>
      <p:sp>
        <p:nvSpPr>
          <p:cNvPr id="4" name="CuadroTexto 3">
            <a:extLst>
              <a:ext uri="{FF2B5EF4-FFF2-40B4-BE49-F238E27FC236}">
                <a16:creationId xmlns="" xmlns:a16="http://schemas.microsoft.com/office/drawing/2014/main" id="{179C78E0-C3AD-6C15-92D0-F3386A0CD5EE}"/>
              </a:ext>
            </a:extLst>
          </p:cNvPr>
          <p:cNvSpPr txBox="1"/>
          <p:nvPr/>
        </p:nvSpPr>
        <p:spPr>
          <a:xfrm>
            <a:off x="209548" y="1548959"/>
            <a:ext cx="9435613" cy="1015663"/>
          </a:xfrm>
          <a:prstGeom prst="rect">
            <a:avLst/>
          </a:prstGeom>
          <a:noFill/>
        </p:spPr>
        <p:txBody>
          <a:bodyPr wrap="square" rtlCol="0">
            <a:spAutoFit/>
          </a:bodyPr>
          <a:lstStyle/>
          <a:p>
            <a:pPr>
              <a:spcBef>
                <a:spcPts val="600"/>
              </a:spcBef>
            </a:pPr>
            <a:r>
              <a:rPr lang="pl-PL" sz="2000" b="1" dirty="0">
                <a:solidFill>
                  <a:prstClr val="black"/>
                </a:solidFill>
              </a:rPr>
              <a:t>Nasze zachowanie często odzwierciedla to, co widzimy. Istnieją nawet tak zwane „neurony lustrzane”, które zacierają granicę między obserwowaniem czegoś a robieniem tego.</a:t>
            </a:r>
            <a:endParaRPr lang="en" sz="2000" b="1" dirty="0">
              <a:solidFill>
                <a:prstClr val="black"/>
              </a:solidFill>
            </a:endParaRPr>
          </a:p>
        </p:txBody>
      </p:sp>
      <p:pic>
        <p:nvPicPr>
          <p:cNvPr id="5" name="Imagen 4" descr="Imagen que contiene mujer&#10;&#10;El contenido generado por IA puede ser incorrecto.">
            <a:extLst>
              <a:ext uri="{FF2B5EF4-FFF2-40B4-BE49-F238E27FC236}">
                <a16:creationId xmlns="" xmlns:a16="http://schemas.microsoft.com/office/drawing/2014/main" id="{E47BB087-C017-8A7E-5787-84435509CBBF}"/>
              </a:ext>
            </a:extLst>
          </p:cNvPr>
          <p:cNvPicPr>
            <a:picLocks noChangeAspect="1"/>
          </p:cNvPicPr>
          <p:nvPr/>
        </p:nvPicPr>
        <p:blipFill rotWithShape="1">
          <a:blip r:embed="rId3" cstate="email">
            <a:extLst>
              <a:ext uri="{28A0092B-C50C-407E-A947-70E740481C1C}">
                <a14:useLocalDpi xmlns="" xmlns:a14="http://schemas.microsoft.com/office/drawing/2010/main"/>
              </a:ext>
            </a:extLst>
          </a:blip>
          <a:srcRect/>
          <a:stretch>
            <a:fillRect/>
          </a:stretch>
        </p:blipFill>
        <p:spPr>
          <a:xfrm>
            <a:off x="9410285" y="1708048"/>
            <a:ext cx="2505797" cy="1629504"/>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par de personas de pie&#10;&#10;El contenido generado por IA puede ser incorrecto.">
            <a:extLst>
              <a:ext uri="{FF2B5EF4-FFF2-40B4-BE49-F238E27FC236}">
                <a16:creationId xmlns="" xmlns:a16="http://schemas.microsoft.com/office/drawing/2014/main" id="{8648A1FF-4635-F28D-0621-AD2CF40FF8AE}"/>
              </a:ext>
            </a:extLst>
          </p:cNvPr>
          <p:cNvPicPr>
            <a:picLocks noChangeAspect="1"/>
          </p:cNvPicPr>
          <p:nvPr/>
        </p:nvPicPr>
        <p:blipFill rotWithShape="1">
          <a:blip r:embed="rId4" cstate="email">
            <a:extLst>
              <a:ext uri="{28A0092B-C50C-407E-A947-70E740481C1C}">
                <a14:useLocalDpi xmlns="" xmlns:a14="http://schemas.microsoft.com/office/drawing/2010/main"/>
              </a:ext>
            </a:extLst>
          </a:blip>
          <a:srcRect b="-200"/>
          <a:stretch>
            <a:fillRect/>
          </a:stretch>
        </p:blipFill>
        <p:spPr>
          <a:xfrm>
            <a:off x="297372" y="3572358"/>
            <a:ext cx="3667015" cy="3127903"/>
          </a:xfrm>
          <a:prstGeom prst="round2DiagRect">
            <a:avLst>
              <a:gd name="adj1" fmla="val 16667"/>
              <a:gd name="adj2" fmla="val 0"/>
            </a:avLst>
          </a:prstGeom>
          <a:ln w="38100" cap="sq">
            <a:solidFill>
              <a:srgbClr val="D57124"/>
            </a:solidFill>
            <a:miter lim="800000"/>
          </a:ln>
          <a:effectLst>
            <a:outerShdw blurRad="254000" algn="tl" rotWithShape="0">
              <a:srgbClr val="000000">
                <a:alpha val="43000"/>
              </a:srgbClr>
            </a:outerShdw>
          </a:effectLst>
        </p:spPr>
      </p:pic>
      <p:pic>
        <p:nvPicPr>
          <p:cNvPr id="9" name="Imagen 8" descr="Imagen que contiene persona, hombre, edificio, ventana&#10;&#10;El contenido generado por IA puede ser incorrecto.">
            <a:extLst>
              <a:ext uri="{FF2B5EF4-FFF2-40B4-BE49-F238E27FC236}">
                <a16:creationId xmlns="" xmlns:a16="http://schemas.microsoft.com/office/drawing/2014/main" id="{D65788F3-3223-6E79-45B6-1A02B504B86D}"/>
              </a:ext>
            </a:extLst>
          </p:cNvPr>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10143977" y="4402932"/>
            <a:ext cx="1914674" cy="2362200"/>
          </a:xfrm>
          <a:prstGeom prst="round2DiagRect">
            <a:avLst>
              <a:gd name="adj1" fmla="val 0"/>
              <a:gd name="adj2" fmla="val 15406"/>
            </a:avLst>
          </a:prstGeom>
          <a:ln w="38100" cap="sq">
            <a:solidFill>
              <a:schemeClr val="accent1">
                <a:lumMod val="50000"/>
              </a:schemeClr>
            </a:solidFill>
            <a:miter lim="800000"/>
          </a:ln>
          <a:effectLst>
            <a:outerShdw blurRad="254000" algn="tl" rotWithShape="0">
              <a:srgbClr val="000000">
                <a:alpha val="43000"/>
              </a:srgbClr>
            </a:outerShdw>
          </a:effectLst>
        </p:spPr>
      </p:pic>
      <p:sp>
        <p:nvSpPr>
          <p:cNvPr id="11" name="CuadroTexto 10">
            <a:extLst>
              <a:ext uri="{FF2B5EF4-FFF2-40B4-BE49-F238E27FC236}">
                <a16:creationId xmlns="" xmlns:a16="http://schemas.microsoft.com/office/drawing/2014/main" id="{AAD026DF-5C8A-A732-89A0-D5C1338609B5}"/>
              </a:ext>
            </a:extLst>
          </p:cNvPr>
          <p:cNvSpPr txBox="1"/>
          <p:nvPr/>
        </p:nvSpPr>
        <p:spPr>
          <a:xfrm>
            <a:off x="4095104" y="3395743"/>
            <a:ext cx="7586298" cy="1015663"/>
          </a:xfrm>
          <a:prstGeom prst="rect">
            <a:avLst/>
          </a:prstGeom>
          <a:noFill/>
        </p:spPr>
        <p:txBody>
          <a:bodyPr wrap="square">
            <a:spAutoFit/>
          </a:bodyPr>
          <a:lstStyle/>
          <a:p>
            <a:pPr>
              <a:spcBef>
                <a:spcPts val="600"/>
              </a:spcBef>
            </a:pPr>
            <a:r>
              <a:rPr lang="pl-PL" sz="2000" b="1" dirty="0">
                <a:solidFill>
                  <a:prstClr val="black"/>
                </a:solidFill>
              </a:rPr>
              <a:t>Studiując życie ludzi wierzących, takich jak </a:t>
            </a:r>
            <a:r>
              <a:rPr lang="pl-PL" sz="2000" b="1" dirty="0" err="1">
                <a:solidFill>
                  <a:prstClr val="black"/>
                </a:solidFill>
              </a:rPr>
              <a:t>Kaleb</a:t>
            </a:r>
            <a:r>
              <a:rPr lang="pl-PL" sz="2000" b="1" dirty="0">
                <a:solidFill>
                  <a:prstClr val="black"/>
                </a:solidFill>
              </a:rPr>
              <a:t> i </a:t>
            </a:r>
            <a:r>
              <a:rPr lang="pl-PL" sz="2000" b="1" dirty="0" err="1">
                <a:solidFill>
                  <a:prstClr val="black"/>
                </a:solidFill>
              </a:rPr>
              <a:t>Jozue</a:t>
            </a:r>
            <a:r>
              <a:rPr lang="pl-PL" sz="2000" b="1" dirty="0">
                <a:solidFill>
                  <a:prstClr val="black"/>
                </a:solidFill>
              </a:rPr>
              <a:t>, uczymy się ufać Bogu tak jak oni; być pokornymi tak jak oni; odważnie świadczyć o prawdzie, tak jak oni.</a:t>
            </a:r>
            <a:endParaRPr lang="en" sz="2000" b="1" dirty="0">
              <a:solidFill>
                <a:prstClr val="black"/>
              </a:solidFill>
            </a:endParaRPr>
          </a:p>
        </p:txBody>
      </p:sp>
      <p:sp>
        <p:nvSpPr>
          <p:cNvPr id="13" name="CuadroTexto 12">
            <a:extLst>
              <a:ext uri="{FF2B5EF4-FFF2-40B4-BE49-F238E27FC236}">
                <a16:creationId xmlns="" xmlns:a16="http://schemas.microsoft.com/office/drawing/2014/main" id="{9BDA50DF-3F0D-D2C6-2573-CD270A4E0D3D}"/>
              </a:ext>
            </a:extLst>
          </p:cNvPr>
          <p:cNvSpPr txBox="1"/>
          <p:nvPr/>
        </p:nvSpPr>
        <p:spPr>
          <a:xfrm>
            <a:off x="4133850" y="4400218"/>
            <a:ext cx="6010127" cy="2246769"/>
          </a:xfrm>
          <a:prstGeom prst="rect">
            <a:avLst/>
          </a:prstGeom>
          <a:noFill/>
        </p:spPr>
        <p:txBody>
          <a:bodyPr wrap="square">
            <a:spAutoFit/>
          </a:bodyPr>
          <a:lstStyle/>
          <a:p>
            <a:pPr>
              <a:spcBef>
                <a:spcPts val="600"/>
              </a:spcBef>
            </a:pPr>
            <a:r>
              <a:rPr lang="pl-PL" sz="2000" b="1" dirty="0">
                <a:solidFill>
                  <a:prstClr val="black"/>
                </a:solidFill>
              </a:rPr>
              <a:t>Ale jak możemy się przemienić? Biblia mówi jasno: pozwalając Duchowi Świętemu działać w nas (2 </a:t>
            </a:r>
            <a:r>
              <a:rPr lang="pl-PL" sz="2000" b="1" dirty="0" smtClean="0">
                <a:solidFill>
                  <a:prstClr val="black"/>
                </a:solidFill>
              </a:rPr>
              <a:t>Kor 3,18</a:t>
            </a:r>
            <a:r>
              <a:rPr lang="pl-PL" sz="2000" b="1" dirty="0">
                <a:solidFill>
                  <a:prstClr val="black"/>
                </a:solidFill>
              </a:rPr>
              <a:t>). Jest to czynność aktywna. Musimy zdecydować się na przemianę i, podobnie jak </a:t>
            </a:r>
            <a:r>
              <a:rPr lang="pl-PL" sz="2000" b="1" dirty="0" err="1">
                <a:solidFill>
                  <a:prstClr val="black"/>
                </a:solidFill>
              </a:rPr>
              <a:t>Kaleb</a:t>
            </a:r>
            <a:r>
              <a:rPr lang="pl-PL" sz="2000" b="1" dirty="0">
                <a:solidFill>
                  <a:prstClr val="black"/>
                </a:solidFill>
              </a:rPr>
              <a:t>, zabrać się do pracy. Jesteśmy powołani, aby być żywymi ofiarami dla Boga (</a:t>
            </a:r>
            <a:r>
              <a:rPr lang="pl-PL" sz="2000" b="1" dirty="0" err="1">
                <a:solidFill>
                  <a:prstClr val="black"/>
                </a:solidFill>
              </a:rPr>
              <a:t>Rz</a:t>
            </a:r>
            <a:r>
              <a:rPr lang="pl-PL" sz="2000" b="1" dirty="0">
                <a:solidFill>
                  <a:prstClr val="black"/>
                </a:solidFill>
              </a:rPr>
              <a:t> </a:t>
            </a:r>
            <a:r>
              <a:rPr lang="pl-PL" sz="2000" b="1" dirty="0" smtClean="0">
                <a:solidFill>
                  <a:prstClr val="black"/>
                </a:solidFill>
              </a:rPr>
              <a:t>12,1-2</a:t>
            </a:r>
            <a:r>
              <a:rPr lang="pl-PL" sz="2000" b="1" dirty="0">
                <a:solidFill>
                  <a:prstClr val="black"/>
                </a:solidFill>
              </a:rPr>
              <a:t>).</a:t>
            </a:r>
            <a:endParaRPr lang="en" sz="2000" b="1" dirty="0">
              <a:solidFill>
                <a:prstClr val="black"/>
              </a:solidFill>
            </a:endParaRPr>
          </a:p>
        </p:txBody>
      </p:sp>
      <p:sp>
        <p:nvSpPr>
          <p:cNvPr id="6" name="CuadroTexto 5">
            <a:extLst>
              <a:ext uri="{FF2B5EF4-FFF2-40B4-BE49-F238E27FC236}">
                <a16:creationId xmlns="" xmlns:a16="http://schemas.microsoft.com/office/drawing/2014/main" id="{459C1D00-4E82-22C4-8587-65E6094F0C1C}"/>
              </a:ext>
            </a:extLst>
          </p:cNvPr>
          <p:cNvSpPr txBox="1"/>
          <p:nvPr/>
        </p:nvSpPr>
        <p:spPr>
          <a:xfrm>
            <a:off x="209548" y="2441355"/>
            <a:ext cx="8318990" cy="1015663"/>
          </a:xfrm>
          <a:prstGeom prst="rect">
            <a:avLst/>
          </a:prstGeom>
          <a:noFill/>
        </p:spPr>
        <p:txBody>
          <a:bodyPr wrap="square">
            <a:spAutoFit/>
          </a:bodyPr>
          <a:lstStyle/>
          <a:p>
            <a:pPr>
              <a:spcBef>
                <a:spcPts val="600"/>
              </a:spcBef>
            </a:pPr>
            <a:r>
              <a:rPr lang="pl-PL" sz="2000" b="1" dirty="0">
                <a:solidFill>
                  <a:prstClr val="black"/>
                </a:solidFill>
              </a:rPr>
              <a:t>Biblia zachęca nas do naśladowania przykładu wielkich bohaterów wiary, ze szczególnym uwzględnieniem Jezusa, który jest najwyższym wzorem (</a:t>
            </a:r>
            <a:r>
              <a:rPr lang="pl-PL" sz="2000" b="1" dirty="0" err="1">
                <a:solidFill>
                  <a:prstClr val="black"/>
                </a:solidFill>
              </a:rPr>
              <a:t>Hbr</a:t>
            </a:r>
            <a:r>
              <a:rPr lang="pl-PL" sz="2000" b="1" dirty="0">
                <a:solidFill>
                  <a:prstClr val="black"/>
                </a:solidFill>
              </a:rPr>
              <a:t> </a:t>
            </a:r>
            <a:r>
              <a:rPr lang="pl-PL" sz="2000" b="1" dirty="0" smtClean="0">
                <a:solidFill>
                  <a:prstClr val="black"/>
                </a:solidFill>
              </a:rPr>
              <a:t>12,1-2</a:t>
            </a:r>
            <a:r>
              <a:rPr lang="pl-PL" sz="2000" b="1" dirty="0">
                <a:solidFill>
                  <a:prstClr val="black"/>
                </a:solidFill>
              </a:rPr>
              <a:t>).</a:t>
            </a:r>
            <a:endParaRPr lang="en" sz="2000" b="1" dirty="0">
              <a:solidFill>
                <a:prstClr val="black"/>
              </a:solidFill>
            </a:endParaRPr>
          </a:p>
        </p:txBody>
      </p:sp>
    </p:spTree>
    <p:extLst>
      <p:ext uri="{BB962C8B-B14F-4D97-AF65-F5344CB8AC3E}">
        <p14:creationId xmlns="" xmlns:p14="http://schemas.microsoft.com/office/powerpoint/2010/main" val="1285191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900" decel="100000" fill="hold"/>
                                        <p:tgtEl>
                                          <p:spTgt spid="9"/>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900" decel="100000" fill="hold"/>
                                        <p:tgtEl>
                                          <p:spTgt spid="13"/>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a:extLst>
            <a:ext uri="{FF2B5EF4-FFF2-40B4-BE49-F238E27FC236}">
              <a16:creationId xmlns="" xmlns:a16="http://schemas.microsoft.com/office/drawing/2014/main" id="{749F5525-524A-1811-46F2-B24A2A1D8BAF}"/>
            </a:ext>
          </a:extLst>
        </p:cNvPr>
        <p:cNvGrpSpPr/>
        <p:nvPr/>
      </p:nvGrpSpPr>
      <p:grpSpPr>
        <a:xfrm>
          <a:off x="0" y="0"/>
          <a:ext cx="0" cy="0"/>
          <a:chOff x="0" y="0"/>
          <a:chExt cx="0" cy="0"/>
        </a:xfrm>
      </p:grpSpPr>
      <p:sp>
        <p:nvSpPr>
          <p:cNvPr id="3" name="CuadroTexto 2">
            <a:extLst>
              <a:ext uri="{FF2B5EF4-FFF2-40B4-BE49-F238E27FC236}">
                <a16:creationId xmlns="" xmlns:a16="http://schemas.microsoft.com/office/drawing/2014/main" id="{09EB02C5-515C-75AE-40CD-E77AAAA8A234}"/>
              </a:ext>
            </a:extLst>
          </p:cNvPr>
          <p:cNvSpPr txBox="1"/>
          <p:nvPr/>
        </p:nvSpPr>
        <p:spPr>
          <a:xfrm>
            <a:off x="1724025" y="603868"/>
            <a:ext cx="10467975" cy="5632311"/>
          </a:xfrm>
          <a:prstGeom prst="rect">
            <a:avLst/>
          </a:prstGeom>
          <a:noFill/>
        </p:spPr>
        <p:txBody>
          <a:bodyPr wrap="square">
            <a:spAutoFit/>
          </a:bodyPr>
          <a:lstStyle/>
          <a:p>
            <a:pPr>
              <a:spcBef>
                <a:spcPts val="600"/>
              </a:spcBef>
            </a:pPr>
            <a:r>
              <a:rPr lang="pl-PL" sz="2400" b="1" dirty="0">
                <a:solidFill>
                  <a:prstClr val="black"/>
                </a:solidFill>
                <a:latin typeface="Constantia" panose="02030602050306030303" pitchFamily="18" charset="0"/>
              </a:rPr>
              <a:t>„Dziś potrzebujemy ludzi o niezawodnej wierności — takich, którzy podążają za Panem całym sercem; ludzi, którzy nie milczą, gdy powinni mówić; którzy są wierni zasadom jak stal. Nie tych, którzy lubią robić pozorne wrażenie, lecz tych, którzy chodzą pokornie z Bogiem — cierpliwych, życzliwych, uprzejmych, pełnych taktu. Ludzi, którzy rozumieją, że prawdziwa modlitwa polega na praktykowaniu </a:t>
            </a:r>
            <a:r>
              <a:rPr lang="pl-PL" sz="2400" b="1" dirty="0" smtClean="0">
                <a:solidFill>
                  <a:prstClr val="black"/>
                </a:solidFill>
                <a:latin typeface="Constantia" panose="02030602050306030303" pitchFamily="18" charset="0"/>
              </a:rPr>
              <a:t>wiary          </a:t>
            </a:r>
            <a:r>
              <a:rPr lang="pl-PL" sz="2400" b="1" dirty="0">
                <a:solidFill>
                  <a:prstClr val="black"/>
                </a:solidFill>
                <a:latin typeface="Constantia" panose="02030602050306030303" pitchFamily="18" charset="0"/>
              </a:rPr>
              <a:t>i okazywaniu czynów, które przynoszą chwałę Bogu i dobro Jego ludowi</a:t>
            </a:r>
            <a:r>
              <a:rPr lang="pl-PL" sz="2400" b="1" dirty="0" smtClean="0">
                <a:solidFill>
                  <a:prstClr val="black"/>
                </a:solidFill>
                <a:latin typeface="Constantia" panose="02030602050306030303" pitchFamily="18" charset="0"/>
              </a:rPr>
              <a:t>… Iść </a:t>
            </a:r>
            <a:r>
              <a:rPr lang="pl-PL" sz="2400" b="1" dirty="0">
                <a:solidFill>
                  <a:prstClr val="black"/>
                </a:solidFill>
                <a:latin typeface="Constantia" panose="02030602050306030303" pitchFamily="18" charset="0"/>
              </a:rPr>
              <a:t>za Jezusem oznacza całkowite nawrócenie na początku — </a:t>
            </a:r>
            <a:r>
              <a:rPr lang="pl-PL" sz="2400" b="1" dirty="0" smtClean="0">
                <a:solidFill>
                  <a:prstClr val="black"/>
                </a:solidFill>
                <a:latin typeface="Constantia" panose="02030602050306030303" pitchFamily="18" charset="0"/>
              </a:rPr>
              <a:t>    i </a:t>
            </a:r>
            <a:r>
              <a:rPr lang="pl-PL" sz="2400" b="1" dirty="0">
                <a:solidFill>
                  <a:prstClr val="black"/>
                </a:solidFill>
                <a:latin typeface="Constantia" panose="02030602050306030303" pitchFamily="18" charset="0"/>
              </a:rPr>
              <a:t>ponawianie tego nawrócenia każdego dnia</a:t>
            </a:r>
            <a:r>
              <a:rPr lang="pl-PL" sz="2400" b="1" dirty="0" smtClean="0">
                <a:solidFill>
                  <a:prstClr val="black"/>
                </a:solidFill>
                <a:latin typeface="Constantia" panose="02030602050306030303" pitchFamily="18" charset="0"/>
              </a:rPr>
              <a:t>. To </a:t>
            </a:r>
            <a:r>
              <a:rPr lang="pl-PL" sz="2400" b="1" dirty="0">
                <a:solidFill>
                  <a:prstClr val="black"/>
                </a:solidFill>
                <a:latin typeface="Constantia" panose="02030602050306030303" pitchFamily="18" charset="0"/>
              </a:rPr>
              <a:t>właśnie wiara </a:t>
            </a:r>
            <a:r>
              <a:rPr lang="pl-PL" sz="2400" b="1" dirty="0" err="1">
                <a:solidFill>
                  <a:prstClr val="black"/>
                </a:solidFill>
                <a:latin typeface="Constantia" panose="02030602050306030303" pitchFamily="18" charset="0"/>
              </a:rPr>
              <a:t>Kaleba</a:t>
            </a:r>
            <a:r>
              <a:rPr lang="pl-PL" sz="2400" b="1" dirty="0">
                <a:solidFill>
                  <a:prstClr val="black"/>
                </a:solidFill>
                <a:latin typeface="Constantia" panose="02030602050306030303" pitchFamily="18" charset="0"/>
              </a:rPr>
              <a:t> </a:t>
            </a:r>
            <a:r>
              <a:rPr lang="pl-PL" sz="2400" b="1" dirty="0" smtClean="0">
                <a:solidFill>
                  <a:prstClr val="black"/>
                </a:solidFill>
                <a:latin typeface="Constantia" panose="02030602050306030303" pitchFamily="18" charset="0"/>
              </a:rPr>
              <a:t>   w </a:t>
            </a:r>
            <a:r>
              <a:rPr lang="pl-PL" sz="2400" b="1" dirty="0">
                <a:solidFill>
                  <a:prstClr val="black"/>
                </a:solidFill>
                <a:latin typeface="Constantia" panose="02030602050306030303" pitchFamily="18" charset="0"/>
              </a:rPr>
              <a:t>Boga dała mu odwagę, zachowała go od strachu przed ludźmi i pozwoliła mu stanąć śmiało, niezłomnie, w obronie tego, co słuszne. Dzięki oparciu się na tej samej mocy — na potężnym Wodzu niebiańskich zastępów — każdy prawdziwy żołnierz krzyża może otrzymać siłę i odwagę, by pokonać przeszkody, które wydają się nie do pokonania.”</a:t>
            </a:r>
            <a:endParaRPr lang="en" sz="2400" b="1" dirty="0">
              <a:solidFill>
                <a:prstClr val="black"/>
              </a:solidFill>
              <a:latin typeface="Constantia" panose="02030602050306030303" pitchFamily="18" charset="0"/>
            </a:endParaRPr>
          </a:p>
        </p:txBody>
      </p:sp>
      <p:sp>
        <p:nvSpPr>
          <p:cNvPr id="4" name="CuadroTexto 3">
            <a:extLst>
              <a:ext uri="{FF2B5EF4-FFF2-40B4-BE49-F238E27FC236}">
                <a16:creationId xmlns="" xmlns:a16="http://schemas.microsoft.com/office/drawing/2014/main" id="{81B549FD-6580-66FC-9565-CCE56B79EE27}"/>
              </a:ext>
            </a:extLst>
          </p:cNvPr>
          <p:cNvSpPr txBox="1"/>
          <p:nvPr/>
        </p:nvSpPr>
        <p:spPr>
          <a:xfrm>
            <a:off x="7392692" y="6519446"/>
            <a:ext cx="4357607" cy="338554"/>
          </a:xfrm>
          <a:prstGeom prst="rect">
            <a:avLst/>
          </a:prstGeom>
          <a:noFill/>
        </p:spPr>
        <p:txBody>
          <a:bodyPr wrap="square" rtlCol="0">
            <a:spAutoFit/>
          </a:bodyPr>
          <a:lstStyle/>
          <a:p>
            <a:pPr algn="r"/>
            <a:r>
              <a:rPr lang="en" sz="1600" b="1" dirty="0">
                <a:solidFill>
                  <a:prstClr val="black"/>
                </a:solidFill>
              </a:rPr>
              <a:t>EGW </a:t>
            </a:r>
            <a:r>
              <a:rPr lang="pl-PL" sz="1600" b="1" i="1" dirty="0">
                <a:solidFill>
                  <a:prstClr val="black"/>
                </a:solidFill>
              </a:rPr>
              <a:t>Synowie i Córki Boga</a:t>
            </a:r>
            <a:r>
              <a:rPr lang="en" sz="1600" b="1" dirty="0">
                <a:solidFill>
                  <a:prstClr val="black"/>
                </a:solidFill>
              </a:rPr>
              <a:t>, </a:t>
            </a:r>
            <a:r>
              <a:rPr lang="pl-PL" sz="1600" b="1" dirty="0">
                <a:solidFill>
                  <a:prstClr val="black"/>
                </a:solidFill>
              </a:rPr>
              <a:t>lipiec</a:t>
            </a:r>
            <a:r>
              <a:rPr lang="en" sz="1600" b="1" dirty="0">
                <a:solidFill>
                  <a:prstClr val="black"/>
                </a:solidFill>
              </a:rPr>
              <a:t> 19)</a:t>
            </a:r>
          </a:p>
        </p:txBody>
      </p:sp>
    </p:spTree>
    <p:extLst>
      <p:ext uri="{BB962C8B-B14F-4D97-AF65-F5344CB8AC3E}">
        <p14:creationId xmlns="" xmlns:p14="http://schemas.microsoft.com/office/powerpoint/2010/main" val="11886809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4913F301-D338-B5CB-629D-A348DE6BE163}"/>
            </a:ext>
          </a:extLst>
        </p:cNvPr>
        <p:cNvGrpSpPr/>
        <p:nvPr/>
      </p:nvGrpSpPr>
      <p:grpSpPr>
        <a:xfrm>
          <a:off x="0" y="0"/>
          <a:ext cx="0" cy="0"/>
          <a:chOff x="0" y="0"/>
          <a:chExt cx="0" cy="0"/>
        </a:xfrm>
      </p:grpSpPr>
      <p:sp>
        <p:nvSpPr>
          <p:cNvPr id="22" name="Rectangle 21">
            <a:extLst>
              <a:ext uri="{FF2B5EF4-FFF2-40B4-BE49-F238E27FC236}">
                <a16:creationId xmlns="" xmlns:a16="http://schemas.microsoft.com/office/drawing/2014/main" id="{9A72E43A-2FC3-43A9-8E8E-0BF749E66E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pic>
        <p:nvPicPr>
          <p:cNvPr id="15" name="Imagen 14">
            <a:extLst>
              <a:ext uri="{FF2B5EF4-FFF2-40B4-BE49-F238E27FC236}">
                <a16:creationId xmlns="" xmlns:a16="http://schemas.microsoft.com/office/drawing/2014/main" id="{A13562C4-4848-0422-5D20-0C296C866603}"/>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 xmlns:a14="http://schemas.microsoft.com/office/drawing/2010/main" val="0"/>
              </a:ext>
            </a:extLst>
          </a:blip>
          <a:srcRect l="38" t="2671" r="-38" b="31005"/>
          <a:stretch>
            <a:fillRect/>
          </a:stretch>
        </p:blipFill>
        <p:spPr>
          <a:xfrm>
            <a:off x="20" y="10"/>
            <a:ext cx="4003019" cy="338888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n 4" descr="Un par de personas sentadas en una mesa&#10;&#10;El contenido generado por IA puede ser incorrecto.">
            <a:extLst>
              <a:ext uri="{FF2B5EF4-FFF2-40B4-BE49-F238E27FC236}">
                <a16:creationId xmlns="" xmlns:a16="http://schemas.microsoft.com/office/drawing/2014/main" id="{6B2535C6-5E94-7217-2A7E-3C7A49E00DBC}"/>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 xmlns:a14="http://schemas.microsoft.com/office/drawing/2010/main" val="0"/>
              </a:ext>
            </a:extLst>
          </a:blip>
          <a:srcRect l="11113" r="2" b="2"/>
          <a:stretch>
            <a:fillRect/>
          </a:stretch>
        </p:blipFill>
        <p:spPr>
          <a:xfrm>
            <a:off x="20" y="3469102"/>
            <a:ext cx="4003019" cy="338889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n 3" descr="Pintura de una persona con un traje de color negro&#10;&#10;El contenido generado por IA puede ser incorrecto.">
            <a:extLst>
              <a:ext uri="{FF2B5EF4-FFF2-40B4-BE49-F238E27FC236}">
                <a16:creationId xmlns="" xmlns:a16="http://schemas.microsoft.com/office/drawing/2014/main" id="{7FED37FF-D484-6690-2861-A81543DB40F1}"/>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 xmlns:a14="http://schemas.microsoft.com/office/drawing/2010/main" val="0"/>
              </a:ext>
            </a:extLst>
          </a:blip>
          <a:srcRect l="15492" r="6467"/>
          <a:stretch>
            <a:fillRect/>
          </a:stretch>
        </p:blipFill>
        <p:spPr>
          <a:xfrm>
            <a:off x="4094479" y="10"/>
            <a:ext cx="4014047" cy="6857990"/>
          </a:xfrm>
          <a:prstGeom prst="roundRect">
            <a:avLst>
              <a:gd name="adj" fmla="val 38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 xmlns:a16="http://schemas.microsoft.com/office/drawing/2014/main" id="{5EADF2BA-5B72-BC2C-3397-70FD570A62B1}"/>
              </a:ext>
            </a:extLst>
          </p:cNvPr>
          <p:cNvSpPr txBox="1"/>
          <p:nvPr/>
        </p:nvSpPr>
        <p:spPr>
          <a:xfrm>
            <a:off x="8177953" y="128268"/>
            <a:ext cx="4014047" cy="6524863"/>
          </a:xfrm>
          <a:prstGeom prst="rect">
            <a:avLst/>
          </a:prstGeom>
          <a:noFill/>
        </p:spPr>
        <p:txBody>
          <a:bodyPr wrap="square">
            <a:spAutoFit/>
            <a:scene3d>
              <a:camera prst="orthographicFront"/>
              <a:lightRig rig="threePt" dir="t"/>
            </a:scene3d>
            <a:sp3d extrusionH="57150">
              <a:bevelT w="38100" h="38100"/>
            </a:sp3d>
          </a:bodyPr>
          <a:lstStyle/>
          <a:p>
            <a:pPr algn="ctr">
              <a:spcBef>
                <a:spcPts val="1200"/>
              </a:spcBef>
            </a:pPr>
            <a:r>
              <a:rPr lang="pl-PL" sz="3800" b="1" dirty="0" smtClean="0">
                <a:ln w="12700" cmpd="sng">
                  <a:noFill/>
                  <a:prstDash val="solid"/>
                </a:ln>
                <a:solidFill>
                  <a:srgbClr val="7030A0"/>
                </a:solidFill>
                <a:latin typeface="Comic Sans MS" panose="030F0702030302020204" pitchFamily="66" charset="0"/>
              </a:rPr>
              <a:t>„Pamiętajcie na wodzów waszych, którzy wam głosili Słowo Boże, a rozpatrując koniec ich życia, naśladujcie wiarę ich</a:t>
            </a:r>
            <a:r>
              <a:rPr lang="es-ES" sz="3800" b="1" dirty="0" smtClean="0">
                <a:ln w="12700" cmpd="sng">
                  <a:noFill/>
                  <a:prstDash val="solid"/>
                </a:ln>
                <a:solidFill>
                  <a:srgbClr val="7030A0"/>
                </a:solidFill>
                <a:latin typeface="Comic Sans MS" panose="030F0702030302020204" pitchFamily="66" charset="0"/>
              </a:rPr>
              <a:t>”</a:t>
            </a:r>
            <a:endParaRPr lang="es-ES" sz="3800" b="1" dirty="0">
              <a:ln w="12700" cmpd="sng">
                <a:noFill/>
                <a:prstDash val="solid"/>
              </a:ln>
              <a:solidFill>
                <a:srgbClr val="7030A0"/>
              </a:solidFill>
              <a:latin typeface="Comic Sans MS" panose="030F0702030302020204" pitchFamily="66" charset="0"/>
            </a:endParaRPr>
          </a:p>
          <a:p>
            <a:pPr algn="ctr">
              <a:spcBef>
                <a:spcPts val="1200"/>
              </a:spcBef>
            </a:pPr>
            <a:r>
              <a:rPr lang="es-ES" sz="2800" b="1" dirty="0" smtClean="0">
                <a:ln w="12700" cmpd="sng">
                  <a:noFill/>
                  <a:prstDash val="solid"/>
                </a:ln>
                <a:solidFill>
                  <a:srgbClr val="7030A0"/>
                </a:solidFill>
                <a:latin typeface="Comic Sans MS" panose="030F0702030302020204" pitchFamily="66" charset="0"/>
              </a:rPr>
              <a:t>(</a:t>
            </a:r>
            <a:r>
              <a:rPr lang="pl-PL" sz="2800" b="1" dirty="0" smtClean="0">
                <a:ln w="12700" cmpd="sng">
                  <a:noFill/>
                  <a:prstDash val="solid"/>
                </a:ln>
                <a:solidFill>
                  <a:srgbClr val="7030A0"/>
                </a:solidFill>
                <a:latin typeface="Comic Sans MS" panose="030F0702030302020204" pitchFamily="66" charset="0"/>
              </a:rPr>
              <a:t>Hebrajczyków</a:t>
            </a:r>
            <a:r>
              <a:rPr lang="es-ES" sz="2800" b="1" dirty="0" smtClean="0">
                <a:ln w="12700" cmpd="sng">
                  <a:noFill/>
                  <a:prstDash val="solid"/>
                </a:ln>
                <a:solidFill>
                  <a:srgbClr val="7030A0"/>
                </a:solidFill>
                <a:latin typeface="Comic Sans MS" panose="030F0702030302020204" pitchFamily="66" charset="0"/>
              </a:rPr>
              <a:t> 13</a:t>
            </a:r>
            <a:r>
              <a:rPr lang="pl-PL" sz="2800" b="1" dirty="0" smtClean="0">
                <a:ln w="12700" cmpd="sng">
                  <a:noFill/>
                  <a:prstDash val="solid"/>
                </a:ln>
                <a:solidFill>
                  <a:srgbClr val="7030A0"/>
                </a:solidFill>
                <a:latin typeface="Comic Sans MS" panose="030F0702030302020204" pitchFamily="66" charset="0"/>
              </a:rPr>
              <a:t>,7</a:t>
            </a:r>
            <a:r>
              <a:rPr lang="es-ES" sz="2800" b="1" dirty="0" smtClean="0">
                <a:ln w="12700" cmpd="sng">
                  <a:noFill/>
                  <a:prstDash val="solid"/>
                </a:ln>
                <a:solidFill>
                  <a:srgbClr val="7030A0"/>
                </a:solidFill>
                <a:latin typeface="Comic Sans MS" panose="030F0702030302020204" pitchFamily="66" charset="0"/>
              </a:rPr>
              <a:t>)</a:t>
            </a:r>
            <a:endParaRPr lang="es-ES" sz="2800" b="1" dirty="0">
              <a:ln w="12700" cmpd="sng">
                <a:noFill/>
                <a:prstDash val="solid"/>
              </a:ln>
              <a:solidFill>
                <a:srgbClr val="7030A0"/>
              </a:solidFill>
              <a:latin typeface="Comic Sans MS" panose="030F0702030302020204" pitchFamily="66" charset="0"/>
            </a:endParaRPr>
          </a:p>
        </p:txBody>
      </p:sp>
    </p:spTree>
    <p:extLst>
      <p:ext uri="{BB962C8B-B14F-4D97-AF65-F5344CB8AC3E}">
        <p14:creationId xmlns="" xmlns:p14="http://schemas.microsoft.com/office/powerpoint/2010/main" val="4118953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xmlns="" id="{58EDB93B-A0CF-7BBC-1794-7E6C491FE906}"/>
              </a:ext>
            </a:extLst>
          </p:cNvPr>
          <p:cNvSpPr>
            <a:spLocks noGrp="1" noRot="1" noMove="1" noResize="1" noEditPoints="1" noAdjustHandles="1" noChangeArrowheads="1" noChangeShapeType="1"/>
          </p:cNvSpPr>
          <p:nvPr/>
        </p:nvSpPr>
        <p:spPr>
          <a:xfrm>
            <a:off x="0" y="0"/>
            <a:ext cx="12192000" cy="3762375"/>
          </a:xfrm>
          <a:prstGeom prst="rect">
            <a:avLst/>
          </a:prstGeom>
          <a:blipFill dpi="0" rotWithShape="1">
            <a:blip r:embed="rId3" cstate="print">
              <a:extLst>
                <a:ext uri="{BEBA8EAE-BF5A-486C-A8C5-ECC9F3942E4B}">
                  <a14:imgProps xmlns:a14="http://schemas.microsoft.com/office/drawing/2010/main" xmlns="">
                    <a14:imgLayer r:embed="rId4">
                      <a14:imgEffect>
                        <a14:brightnessContrast contrast="40000"/>
                      </a14:imgEffect>
                    </a14:imgLayer>
                  </a14:imgProps>
                </a:ext>
                <a:ext uri="{28A0092B-C50C-407E-A947-70E740481C1C}">
                  <a14:useLocalDpi xmlns:a14="http://schemas.microsoft.com/office/drawing/2010/main" xmlns=""/>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0" name="Conector recto 9">
            <a:extLst>
              <a:ext uri="{FF2B5EF4-FFF2-40B4-BE49-F238E27FC236}">
                <a16:creationId xmlns:a16="http://schemas.microsoft.com/office/drawing/2014/main" xmlns="" id="{254C88E9-953C-A6A2-A3C9-A1FC68AA40A2}"/>
              </a:ext>
            </a:extLst>
          </p:cNvPr>
          <p:cNvCxnSpPr>
            <a:cxnSpLocks noGrp="1" noRot="1" noMove="1" noResize="1" noEditPoints="1" noAdjustHandles="1" noChangeArrowheads="1" noChangeShapeType="1"/>
          </p:cNvCxnSpPr>
          <p:nvPr/>
        </p:nvCxnSpPr>
        <p:spPr>
          <a:xfrm flipH="1">
            <a:off x="0" y="3765755"/>
            <a:ext cx="12192000" cy="0"/>
          </a:xfrm>
          <a:prstGeom prst="line">
            <a:avLst/>
          </a:prstGeom>
          <a:ln w="76200">
            <a:gradFill flip="none" rotWithShape="1">
              <a:gsLst>
                <a:gs pos="0">
                  <a:srgbClr val="8FC698"/>
                </a:gs>
                <a:gs pos="34000">
                  <a:srgbClr val="D1D9D1"/>
                </a:gs>
                <a:gs pos="68000">
                  <a:srgbClr val="EFA0BA"/>
                </a:gs>
                <a:gs pos="100000">
                  <a:srgbClr val="EFA0BA"/>
                </a:gs>
              </a:gsLst>
              <a:lin ang="0" scaled="1"/>
              <a:tileRect/>
            </a:gra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2" name="CuadroTexto 1">
            <a:extLst>
              <a:ext uri="{FF2B5EF4-FFF2-40B4-BE49-F238E27FC236}">
                <a16:creationId xmlns:a16="http://schemas.microsoft.com/office/drawing/2014/main" xmlns="" id="{B283BDAA-846E-18E1-1B90-C99DABFF94E2}"/>
              </a:ext>
            </a:extLst>
          </p:cNvPr>
          <p:cNvSpPr txBox="1"/>
          <p:nvPr/>
        </p:nvSpPr>
        <p:spPr>
          <a:xfrm>
            <a:off x="7754452" y="3965229"/>
            <a:ext cx="4437548" cy="263149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pl-PL" sz="2000" b="1" dirty="0" smtClean="0">
                <a:solidFill>
                  <a:srgbClr val="436EBB"/>
                </a:solidFill>
              </a:rPr>
              <a:t>Wiara </a:t>
            </a:r>
            <a:r>
              <a:rPr lang="pl-PL" sz="2000" b="1" dirty="0" err="1" smtClean="0">
                <a:solidFill>
                  <a:srgbClr val="436EBB"/>
                </a:solidFill>
              </a:rPr>
              <a:t>Kaleba</a:t>
            </a:r>
            <a:r>
              <a:rPr lang="en" sz="2000" b="1" dirty="0" smtClean="0">
                <a:solidFill>
                  <a:srgbClr val="436EBB"/>
                </a:solidFill>
              </a:rPr>
              <a:t>:</a:t>
            </a:r>
            <a:endParaRPr lang="en" sz="2000" b="1" dirty="0">
              <a:solidFill>
                <a:srgbClr val="436EBB"/>
              </a:solidFill>
            </a:endParaRPr>
          </a:p>
          <a:p>
            <a:pPr lvl="1">
              <a:spcBef>
                <a:spcPts val="600"/>
              </a:spcBef>
            </a:pPr>
            <a:r>
              <a:rPr lang="pl-PL" sz="2000" b="1" dirty="0" smtClean="0"/>
              <a:t>Uczynić niemożliwe możliwym</a:t>
            </a:r>
            <a:r>
              <a:rPr lang="en" sz="2000" b="1" dirty="0" smtClean="0"/>
              <a:t>.</a:t>
            </a:r>
            <a:endParaRPr lang="en" sz="2000" b="1" dirty="0"/>
          </a:p>
          <a:p>
            <a:pPr lvl="1">
              <a:spcBef>
                <a:spcPts val="600"/>
              </a:spcBef>
            </a:pPr>
            <a:r>
              <a:rPr lang="pl-PL" sz="2000" b="1" dirty="0" smtClean="0"/>
              <a:t>Wiara w działaniu</a:t>
            </a:r>
            <a:r>
              <a:rPr lang="en" sz="2000" b="1" dirty="0" smtClean="0"/>
              <a:t>.</a:t>
            </a:r>
            <a:endParaRPr lang="en" sz="2000" b="1" dirty="0"/>
          </a:p>
          <a:p>
            <a:pPr lvl="1">
              <a:spcBef>
                <a:spcPts val="600"/>
              </a:spcBef>
            </a:pPr>
            <a:r>
              <a:rPr lang="pl-PL" sz="2000" b="1" dirty="0" smtClean="0"/>
              <a:t>Przekazywanie pochodni</a:t>
            </a:r>
            <a:r>
              <a:rPr lang="en" sz="2000" b="1" dirty="0" smtClean="0"/>
              <a:t>.</a:t>
            </a:r>
            <a:endParaRPr lang="en" sz="2000" b="1" dirty="0"/>
          </a:p>
          <a:p>
            <a:pPr>
              <a:spcBef>
                <a:spcPts val="1800"/>
              </a:spcBef>
            </a:pPr>
            <a:r>
              <a:rPr lang="pl-PL" sz="2000" b="1" dirty="0" smtClean="0">
                <a:solidFill>
                  <a:srgbClr val="349479"/>
                </a:solidFill>
              </a:rPr>
              <a:t>Wiara Jozuego</a:t>
            </a:r>
            <a:r>
              <a:rPr lang="en" sz="2000" b="1" dirty="0" smtClean="0">
                <a:solidFill>
                  <a:srgbClr val="349479"/>
                </a:solidFill>
              </a:rPr>
              <a:t>.</a:t>
            </a:r>
            <a:endParaRPr lang="en" sz="2000" b="1" dirty="0">
              <a:solidFill>
                <a:srgbClr val="349479"/>
              </a:solidFill>
            </a:endParaRPr>
          </a:p>
          <a:p>
            <a:pPr>
              <a:spcBef>
                <a:spcPts val="1800"/>
              </a:spcBef>
            </a:pPr>
            <a:r>
              <a:rPr lang="pl-PL" sz="2000" b="1" dirty="0" smtClean="0">
                <a:solidFill>
                  <a:srgbClr val="CC5149"/>
                </a:solidFill>
              </a:rPr>
              <a:t>Jak zdobyć wiarę</a:t>
            </a:r>
            <a:r>
              <a:rPr lang="en" sz="2000" b="1" dirty="0" smtClean="0">
                <a:solidFill>
                  <a:srgbClr val="CC5149"/>
                </a:solidFill>
              </a:rPr>
              <a:t>.</a:t>
            </a:r>
            <a:endParaRPr lang="en" sz="2000" b="1" dirty="0">
              <a:solidFill>
                <a:srgbClr val="CC5149"/>
              </a:solidFill>
            </a:endParaRPr>
          </a:p>
        </p:txBody>
      </p:sp>
      <p:sp>
        <p:nvSpPr>
          <p:cNvPr id="3" name="CuadroTexto 2">
            <a:extLst>
              <a:ext uri="{FF2B5EF4-FFF2-40B4-BE49-F238E27FC236}">
                <a16:creationId xmlns:a16="http://schemas.microsoft.com/office/drawing/2014/main" xmlns="" id="{B1AC0B03-681B-D491-27E6-9041268A6351}"/>
              </a:ext>
            </a:extLst>
          </p:cNvPr>
          <p:cNvSpPr txBox="1"/>
          <p:nvPr/>
        </p:nvSpPr>
        <p:spPr>
          <a:xfrm>
            <a:off x="187428" y="116771"/>
            <a:ext cx="7639050" cy="707886"/>
          </a:xfrm>
          <a:prstGeom prst="rect">
            <a:avLst/>
          </a:prstGeom>
          <a:noFill/>
        </p:spPr>
        <p:txBody>
          <a:bodyPr wrap="square" rtlCol="0">
            <a:spAutoFit/>
          </a:bodyPr>
          <a:lstStyle/>
          <a:p>
            <a:pPr>
              <a:spcBef>
                <a:spcPts val="600"/>
              </a:spcBef>
            </a:pPr>
            <a:r>
              <a:rPr lang="pl-PL" sz="2000" b="1" dirty="0" smtClean="0"/>
              <a:t>Czy znasz tych dziesięciu ludzi: </a:t>
            </a:r>
            <a:r>
              <a:rPr lang="pl-PL" sz="2000" b="1" dirty="0" err="1" smtClean="0"/>
              <a:t>Szammua</a:t>
            </a:r>
            <a:r>
              <a:rPr lang="pl-PL" sz="2000" b="1" dirty="0" smtClean="0"/>
              <a:t>, </a:t>
            </a:r>
            <a:r>
              <a:rPr lang="pl-PL" sz="2000" b="1" dirty="0" err="1" smtClean="0"/>
              <a:t>Szafat</a:t>
            </a:r>
            <a:r>
              <a:rPr lang="pl-PL" sz="2000" b="1" dirty="0" smtClean="0"/>
              <a:t>, </a:t>
            </a:r>
            <a:r>
              <a:rPr lang="pl-PL" sz="2000" b="1" dirty="0" err="1" smtClean="0"/>
              <a:t>Jigal</a:t>
            </a:r>
            <a:r>
              <a:rPr lang="pl-PL" sz="2000" b="1" dirty="0" smtClean="0"/>
              <a:t>, </a:t>
            </a:r>
            <a:r>
              <a:rPr lang="pl-PL" sz="2000" b="1" dirty="0" err="1" smtClean="0"/>
              <a:t>Palti</a:t>
            </a:r>
            <a:r>
              <a:rPr lang="pl-PL" sz="2000" b="1" dirty="0" smtClean="0"/>
              <a:t>, </a:t>
            </a:r>
            <a:r>
              <a:rPr lang="pl-PL" sz="2000" b="1" dirty="0" err="1" smtClean="0"/>
              <a:t>Gaddiel</a:t>
            </a:r>
            <a:r>
              <a:rPr lang="pl-PL" sz="2000" b="1" dirty="0" smtClean="0"/>
              <a:t>, </a:t>
            </a:r>
            <a:r>
              <a:rPr lang="pl-PL" sz="2000" b="1" dirty="0" err="1" smtClean="0"/>
              <a:t>Gaddi</a:t>
            </a:r>
            <a:r>
              <a:rPr lang="pl-PL" sz="2000" b="1" dirty="0" smtClean="0"/>
              <a:t>, </a:t>
            </a:r>
            <a:r>
              <a:rPr lang="pl-PL" sz="2000" b="1" dirty="0" err="1" smtClean="0"/>
              <a:t>Ammiel</a:t>
            </a:r>
            <a:r>
              <a:rPr lang="pl-PL" sz="2000" b="1" dirty="0" smtClean="0"/>
              <a:t>, </a:t>
            </a:r>
            <a:r>
              <a:rPr lang="pl-PL" sz="2000" b="1" dirty="0" err="1" smtClean="0"/>
              <a:t>Setur</a:t>
            </a:r>
            <a:r>
              <a:rPr lang="pl-PL" sz="2000" b="1" dirty="0" smtClean="0"/>
              <a:t>, </a:t>
            </a:r>
            <a:r>
              <a:rPr lang="pl-PL" sz="2000" b="1" dirty="0" err="1" smtClean="0"/>
              <a:t>Nachbi</a:t>
            </a:r>
            <a:r>
              <a:rPr lang="pl-PL" sz="2000" b="1" dirty="0" smtClean="0"/>
              <a:t> i </a:t>
            </a:r>
            <a:r>
              <a:rPr lang="pl-PL" sz="2000" b="1" dirty="0" err="1" smtClean="0"/>
              <a:t>Geuel</a:t>
            </a:r>
            <a:r>
              <a:rPr lang="pl-PL" sz="2000" b="1" dirty="0" smtClean="0"/>
              <a:t>?</a:t>
            </a:r>
            <a:endParaRPr lang="en" sz="2000" b="1" dirty="0"/>
          </a:p>
        </p:txBody>
      </p:sp>
      <p:pic>
        <p:nvPicPr>
          <p:cNvPr id="5" name="Imagen 4" descr="Un grupo de personas disfrazadas&#10;&#10;El contenido generado por IA puede ser incorrecto.">
            <a:extLst>
              <a:ext uri="{FF2B5EF4-FFF2-40B4-BE49-F238E27FC236}">
                <a16:creationId xmlns:a16="http://schemas.microsoft.com/office/drawing/2014/main" xmlns="" id="{A99DFD4B-BD4A-3B1D-D397-5E18C2DA780E}"/>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a:fillRect/>
          </a:stretch>
        </p:blipFill>
        <p:spPr>
          <a:xfrm>
            <a:off x="7995806" y="218020"/>
            <a:ext cx="3985971" cy="3324666"/>
          </a:xfrm>
          <a:prstGeom prst="rect">
            <a:avLst/>
          </a:prstGeom>
          <a:solidFill>
            <a:srgbClr val="FFFFFF">
              <a:shade val="85000"/>
            </a:srgbClr>
          </a:solidFill>
          <a:ln w="88900" cap="sq">
            <a:gradFill flip="none" rotWithShape="1">
              <a:gsLst>
                <a:gs pos="0">
                  <a:srgbClr val="8FC698"/>
                </a:gs>
                <a:gs pos="49000">
                  <a:srgbClr val="8FC698"/>
                </a:gs>
                <a:gs pos="64000">
                  <a:srgbClr val="EFA0BA"/>
                </a:gs>
                <a:gs pos="100000">
                  <a:srgbClr val="EFA0BA"/>
                </a:gs>
              </a:gsLst>
              <a:lin ang="135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Una caricatura de una persona&#10;&#10;El contenido generado por IA puede ser incorrecto.">
            <a:extLst>
              <a:ext uri="{FF2B5EF4-FFF2-40B4-BE49-F238E27FC236}">
                <a16:creationId xmlns:a16="http://schemas.microsoft.com/office/drawing/2014/main" xmlns="" id="{218215F6-5C1F-6F2E-6001-B556FF643C0E}"/>
              </a:ext>
            </a:extLst>
          </p:cNvPr>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285750" y="3445579"/>
            <a:ext cx="6477000" cy="3238501"/>
          </a:xfrm>
          <a:prstGeom prst="roundRect">
            <a:avLst>
              <a:gd name="adj" fmla="val 0"/>
            </a:avLst>
          </a:prstGeom>
          <a:ln w="190500" cap="rnd">
            <a:solidFill>
              <a:schemeClr val="accent2">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9" name="Imagen 18" descr="Forma&#10;&#10;El contenido generado por IA puede ser incorrecto.">
            <a:extLst>
              <a:ext uri="{FF2B5EF4-FFF2-40B4-BE49-F238E27FC236}">
                <a16:creationId xmlns:a16="http://schemas.microsoft.com/office/drawing/2014/main" xmlns="" id="{766A87D1-2195-4906-11E5-2D2ADECCE5DE}"/>
              </a:ext>
            </a:extLst>
          </p:cNvPr>
          <p:cNvPicPr>
            <a:picLocks noChangeAspect="1"/>
          </p:cNvPicPr>
          <p:nvPr/>
        </p:nvPicPr>
        <p:blipFill>
          <a:blip r:embed="rId7" cstate="email">
            <a:extLst>
              <a:ext uri="{28A0092B-C50C-407E-A947-70E740481C1C}">
                <a14:useLocalDpi xmlns:a14="http://schemas.microsoft.com/office/drawing/2010/main" xmlns=""/>
              </a:ext>
            </a:extLst>
          </a:blip>
          <a:stretch>
            <a:fillRect/>
          </a:stretch>
        </p:blipFill>
        <p:spPr>
          <a:xfrm rot="1463853">
            <a:off x="7245668" y="5753518"/>
            <a:ext cx="381091" cy="427116"/>
          </a:xfrm>
          <a:prstGeom prst="rect">
            <a:avLst/>
          </a:prstGeom>
          <a:effectLst>
            <a:outerShdw blurRad="50800" dist="38100" dir="8100000" algn="tr" rotWithShape="0">
              <a:prstClr val="black">
                <a:alpha val="40000"/>
              </a:prstClr>
            </a:outerShdw>
          </a:effectLst>
        </p:spPr>
      </p:pic>
      <p:pic>
        <p:nvPicPr>
          <p:cNvPr id="20" name="Imagen 19" descr="Imagen que contiene Icono&#10;&#10;El contenido generado por IA puede ser incorrecto.">
            <a:extLst>
              <a:ext uri="{FF2B5EF4-FFF2-40B4-BE49-F238E27FC236}">
                <a16:creationId xmlns:a16="http://schemas.microsoft.com/office/drawing/2014/main" xmlns="" id="{C9F4B740-8E03-201A-B223-EA783597A316}"/>
              </a:ext>
            </a:extLst>
          </p:cNvPr>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rot="1463853">
            <a:off x="7253417" y="4034250"/>
            <a:ext cx="381091" cy="427116"/>
          </a:xfrm>
          <a:prstGeom prst="rect">
            <a:avLst/>
          </a:prstGeom>
          <a:effectLst>
            <a:outerShdw blurRad="50800" dist="38100" dir="8100000" algn="tr" rotWithShape="0">
              <a:prstClr val="black">
                <a:alpha val="40000"/>
              </a:prstClr>
            </a:outerShdw>
          </a:effectLst>
        </p:spPr>
      </p:pic>
      <p:pic>
        <p:nvPicPr>
          <p:cNvPr id="21" name="Imagen 20" descr="Imagen que contiene Icono&#10;&#10;El contenido generado por IA puede ser incorrecto.">
            <a:extLst>
              <a:ext uri="{FF2B5EF4-FFF2-40B4-BE49-F238E27FC236}">
                <a16:creationId xmlns:a16="http://schemas.microsoft.com/office/drawing/2014/main" xmlns="" id="{9E1816B0-DD21-E7A7-FB76-462BF8FC23ED}"/>
              </a:ext>
            </a:extLst>
          </p:cNvPr>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rot="1463853">
            <a:off x="7253416" y="6247260"/>
            <a:ext cx="381091" cy="427116"/>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a:extLst>
              <a:ext uri="{FF2B5EF4-FFF2-40B4-BE49-F238E27FC236}">
                <a16:creationId xmlns:a16="http://schemas.microsoft.com/office/drawing/2014/main" xmlns="" id="{B08AE69E-FDF9-42FD-BBAE-778BA05C3679}"/>
              </a:ext>
            </a:extLst>
          </p:cNvPr>
          <p:cNvPicPr>
            <a:picLocks noChangeAspect="1"/>
          </p:cNvPicPr>
          <p:nvPr/>
        </p:nvPicPr>
        <p:blipFill>
          <a:blip r:embed="rId10" cstate="email">
            <a:extLst>
              <a:ext uri="{28A0092B-C50C-407E-A947-70E740481C1C}">
                <a14:useLocalDpi xmlns:a14="http://schemas.microsoft.com/office/drawing/2010/main" xmlns=""/>
              </a:ext>
            </a:extLst>
          </a:blip>
          <a:stretch>
            <a:fillRect/>
          </a:stretch>
        </p:blipFill>
        <p:spPr>
          <a:xfrm>
            <a:off x="7923459" y="4417266"/>
            <a:ext cx="238039" cy="237876"/>
          </a:xfrm>
          <a:prstGeom prst="rect">
            <a:avLst/>
          </a:prstGeom>
          <a:effectLst>
            <a:outerShdw blurRad="50800" dist="38100" dir="8100000" algn="tr" rotWithShape="0">
              <a:prstClr val="black">
                <a:alpha val="40000"/>
              </a:prstClr>
            </a:outerShdw>
          </a:effectLst>
        </p:spPr>
      </p:pic>
      <p:pic>
        <p:nvPicPr>
          <p:cNvPr id="25" name="Imagen 24" descr="Logotipo, Icono&#10;&#10;El contenido generado por IA puede ser incorrecto.">
            <a:extLst>
              <a:ext uri="{FF2B5EF4-FFF2-40B4-BE49-F238E27FC236}">
                <a16:creationId xmlns:a16="http://schemas.microsoft.com/office/drawing/2014/main" xmlns="" id="{1C944ED9-19F5-928D-BEBD-83ACE7A7C9B3}"/>
              </a:ext>
            </a:extLst>
          </p:cNvPr>
          <p:cNvPicPr>
            <a:picLocks noChangeAspect="1"/>
          </p:cNvPicPr>
          <p:nvPr/>
        </p:nvPicPr>
        <p:blipFill>
          <a:blip r:embed="rId11" cstate="email">
            <a:extLst>
              <a:ext uri="{28A0092B-C50C-407E-A947-70E740481C1C}">
                <a14:useLocalDpi xmlns:a14="http://schemas.microsoft.com/office/drawing/2010/main" xmlns=""/>
              </a:ext>
            </a:extLst>
          </a:blip>
          <a:stretch>
            <a:fillRect/>
          </a:stretch>
        </p:blipFill>
        <p:spPr>
          <a:xfrm>
            <a:off x="7931208" y="5209174"/>
            <a:ext cx="238201" cy="237876"/>
          </a:xfrm>
          <a:prstGeom prst="rect">
            <a:avLst/>
          </a:prstGeom>
          <a:effectLst>
            <a:outerShdw blurRad="50800" dist="38100" dir="8100000" algn="tr" rotWithShape="0">
              <a:prstClr val="black">
                <a:alpha val="40000"/>
              </a:prstClr>
            </a:outerShdw>
          </a:effectLst>
        </p:spPr>
      </p:pic>
      <p:pic>
        <p:nvPicPr>
          <p:cNvPr id="27" name="Imagen 26" descr="Icono&#10;&#10;El contenido generado por IA puede ser incorrecto.">
            <a:extLst>
              <a:ext uri="{FF2B5EF4-FFF2-40B4-BE49-F238E27FC236}">
                <a16:creationId xmlns:a16="http://schemas.microsoft.com/office/drawing/2014/main" xmlns="" id="{C6BAD26A-8333-DE50-6535-4C11454C2F1A}"/>
              </a:ext>
            </a:extLst>
          </p:cNvPr>
          <p:cNvPicPr>
            <a:picLocks noChangeAspect="1"/>
          </p:cNvPicPr>
          <p:nvPr/>
        </p:nvPicPr>
        <p:blipFill>
          <a:blip r:embed="rId12" cstate="email">
            <a:extLst>
              <a:ext uri="{28A0092B-C50C-407E-A947-70E740481C1C}">
                <a14:useLocalDpi xmlns:a14="http://schemas.microsoft.com/office/drawing/2010/main" xmlns=""/>
              </a:ext>
            </a:extLst>
          </a:blip>
          <a:stretch>
            <a:fillRect/>
          </a:stretch>
        </p:blipFill>
        <p:spPr>
          <a:xfrm>
            <a:off x="7931208" y="4828694"/>
            <a:ext cx="237876" cy="23787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xmlns="" id="{689E0214-04B0-8A6F-8F7E-5C018C7F9742}"/>
              </a:ext>
            </a:extLst>
          </p:cNvPr>
          <p:cNvSpPr txBox="1"/>
          <p:nvPr/>
        </p:nvSpPr>
        <p:spPr>
          <a:xfrm>
            <a:off x="187428" y="2663830"/>
            <a:ext cx="7630802" cy="707886"/>
          </a:xfrm>
          <a:prstGeom prst="rect">
            <a:avLst/>
          </a:prstGeom>
          <a:noFill/>
        </p:spPr>
        <p:txBody>
          <a:bodyPr wrap="square">
            <a:spAutoFit/>
          </a:bodyPr>
          <a:lstStyle/>
          <a:p>
            <a:pPr>
              <a:spcBef>
                <a:spcPts val="600"/>
              </a:spcBef>
            </a:pPr>
            <a:r>
              <a:rPr lang="pl-PL" sz="2000" b="1" dirty="0" smtClean="0"/>
              <a:t>Jak możemy naśladować ich wiarę i dojść do pełnego zaufania, że Bóg może dokonać niemożliwego, tak jak oni?</a:t>
            </a:r>
            <a:endParaRPr lang="en" sz="2000" b="1" dirty="0"/>
          </a:p>
        </p:txBody>
      </p:sp>
      <p:sp>
        <p:nvSpPr>
          <p:cNvPr id="11" name="CuadroTexto 10">
            <a:extLst>
              <a:ext uri="{FF2B5EF4-FFF2-40B4-BE49-F238E27FC236}">
                <a16:creationId xmlns:a16="http://schemas.microsoft.com/office/drawing/2014/main" xmlns="" id="{759F14B3-957B-F57C-6514-9A731AAEE6C2}"/>
              </a:ext>
            </a:extLst>
          </p:cNvPr>
          <p:cNvSpPr txBox="1"/>
          <p:nvPr/>
        </p:nvSpPr>
        <p:spPr>
          <a:xfrm>
            <a:off x="187428" y="1712218"/>
            <a:ext cx="6817806" cy="1015663"/>
          </a:xfrm>
          <a:prstGeom prst="rect">
            <a:avLst/>
          </a:prstGeom>
          <a:noFill/>
        </p:spPr>
        <p:txBody>
          <a:bodyPr wrap="square">
            <a:spAutoFit/>
          </a:bodyPr>
          <a:lstStyle/>
          <a:p>
            <a:pPr>
              <a:spcBef>
                <a:spcPts val="600"/>
              </a:spcBef>
            </a:pPr>
            <a:r>
              <a:rPr lang="pl-PL" sz="2000" b="1" dirty="0" smtClean="0"/>
              <a:t>Ale pewnie słyszałeś o tych dwóch osobach: Jozuem    i </a:t>
            </a:r>
            <a:r>
              <a:rPr lang="pl-PL" sz="2000" b="1" dirty="0" err="1" smtClean="0"/>
              <a:t>Kalebie</a:t>
            </a:r>
            <a:r>
              <a:rPr lang="pl-PL" sz="2000" b="1" dirty="0" smtClean="0"/>
              <a:t>. Oni byli niezłomni, wierzyli w Boże obietnice i doczekali się ich spełnienia (</a:t>
            </a:r>
            <a:r>
              <a:rPr lang="pl-PL" sz="2000" b="1" dirty="0" err="1" smtClean="0"/>
              <a:t>Lb</a:t>
            </a:r>
            <a:r>
              <a:rPr lang="pl-PL" sz="2000" b="1" dirty="0" smtClean="0"/>
              <a:t> 14,38).</a:t>
            </a:r>
            <a:endParaRPr lang="en" sz="2000" b="1" dirty="0"/>
          </a:p>
        </p:txBody>
      </p:sp>
      <p:sp>
        <p:nvSpPr>
          <p:cNvPr id="13" name="CuadroTexto 12">
            <a:extLst>
              <a:ext uri="{FF2B5EF4-FFF2-40B4-BE49-F238E27FC236}">
                <a16:creationId xmlns:a16="http://schemas.microsoft.com/office/drawing/2014/main" xmlns="" id="{7BA6750E-7B31-AD59-FB6B-C435E0BC37C9}"/>
              </a:ext>
            </a:extLst>
          </p:cNvPr>
          <p:cNvSpPr txBox="1"/>
          <p:nvPr/>
        </p:nvSpPr>
        <p:spPr>
          <a:xfrm>
            <a:off x="187428" y="760606"/>
            <a:ext cx="7213013" cy="1015663"/>
          </a:xfrm>
          <a:prstGeom prst="rect">
            <a:avLst/>
          </a:prstGeom>
          <a:noFill/>
        </p:spPr>
        <p:txBody>
          <a:bodyPr wrap="square">
            <a:spAutoFit/>
          </a:bodyPr>
          <a:lstStyle/>
          <a:p>
            <a:pPr>
              <a:spcBef>
                <a:spcPts val="600"/>
              </a:spcBef>
            </a:pPr>
            <a:r>
              <a:rPr lang="pl-PL" sz="2000" b="1" dirty="0" smtClean="0"/>
              <a:t>Ich „sława” polegała na tym, że nie ufali mocy Boga, co doprowadziło do ich śmierci i śmierci całego pokolenia. (</a:t>
            </a:r>
            <a:r>
              <a:rPr lang="pl-PL" sz="2000" b="1" dirty="0" err="1" smtClean="0"/>
              <a:t>Lb</a:t>
            </a:r>
            <a:r>
              <a:rPr lang="pl-PL" sz="2000" b="1" dirty="0" smtClean="0"/>
              <a:t> 14,36-37).</a:t>
            </a:r>
            <a:endParaRPr lang="en" sz="2000" b="1" dirty="0"/>
          </a:p>
        </p:txBody>
      </p:sp>
    </p:spTree>
    <p:extLst>
      <p:ext uri="{BB962C8B-B14F-4D97-AF65-F5344CB8AC3E}">
        <p14:creationId xmlns:p14="http://schemas.microsoft.com/office/powerpoint/2010/main" xmlns="" val="13339055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 calcmode="lin" valueType="num">
                                      <p:cBhvr>
                                        <p:cTn id="41" dur="500" fill="hold"/>
                                        <p:tgtEl>
                                          <p:spTgt spid="20"/>
                                        </p:tgtEl>
                                        <p:attrNameLst>
                                          <p:attrName>style.rotation</p:attrName>
                                        </p:attrNameLst>
                                      </p:cBhvr>
                                      <p:tavLst>
                                        <p:tav tm="0">
                                          <p:val>
                                            <p:fltVal val="90"/>
                                          </p:val>
                                        </p:tav>
                                        <p:tav tm="100000">
                                          <p:val>
                                            <p:fltVal val="0"/>
                                          </p:val>
                                        </p:tav>
                                      </p:tavLst>
                                    </p:anim>
                                    <p:animEffect transition="in" filter="fade">
                                      <p:cBhvr>
                                        <p:cTn id="42" dur="500"/>
                                        <p:tgtEl>
                                          <p:spTgt spid="2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49" presetClass="entr" presetSubtype="0" decel="10000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 calcmode="lin" valueType="num">
                                      <p:cBhvr>
                                        <p:cTn id="52" dur="500" fill="hold"/>
                                        <p:tgtEl>
                                          <p:spTgt spid="24"/>
                                        </p:tgtEl>
                                        <p:attrNameLst>
                                          <p:attrName>style.rotation</p:attrName>
                                        </p:attrNameLst>
                                      </p:cBhvr>
                                      <p:tavLst>
                                        <p:tav tm="0">
                                          <p:val>
                                            <p:fltVal val="360"/>
                                          </p:val>
                                        </p:tav>
                                        <p:tav tm="100000">
                                          <p:val>
                                            <p:fltVal val="0"/>
                                          </p:val>
                                        </p:tav>
                                      </p:tavLst>
                                    </p:anim>
                                    <p:animEffect transition="in" filter="fade">
                                      <p:cBhvr>
                                        <p:cTn id="53" dur="500"/>
                                        <p:tgtEl>
                                          <p:spTgt spid="24"/>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par>
                          <p:cTn id="58" fill="hold">
                            <p:stCondLst>
                              <p:cond delay="2000"/>
                            </p:stCondLst>
                            <p:childTnLst>
                              <p:par>
                                <p:cTn id="59" presetID="49" presetClass="entr" presetSubtype="0" decel="10000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 calcmode="lin" valueType="num">
                                      <p:cBhvr>
                                        <p:cTn id="63" dur="500" fill="hold"/>
                                        <p:tgtEl>
                                          <p:spTgt spid="27"/>
                                        </p:tgtEl>
                                        <p:attrNameLst>
                                          <p:attrName>style.rotation</p:attrName>
                                        </p:attrNameLst>
                                      </p:cBhvr>
                                      <p:tavLst>
                                        <p:tav tm="0">
                                          <p:val>
                                            <p:fltVal val="360"/>
                                          </p:val>
                                        </p:tav>
                                        <p:tav tm="100000">
                                          <p:val>
                                            <p:fltVal val="0"/>
                                          </p:val>
                                        </p:tav>
                                      </p:tavLst>
                                    </p:anim>
                                    <p:animEffect transition="in" filter="fade">
                                      <p:cBhvr>
                                        <p:cTn id="64" dur="500"/>
                                        <p:tgtEl>
                                          <p:spTgt spid="27"/>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par>
                          <p:cTn id="69" fill="hold">
                            <p:stCondLst>
                              <p:cond delay="3000"/>
                            </p:stCondLst>
                            <p:childTnLst>
                              <p:par>
                                <p:cTn id="70" presetID="49" presetClass="entr" presetSubtype="0" decel="10000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 calcmode="lin" valueType="num">
                                      <p:cBhvr>
                                        <p:cTn id="74" dur="500" fill="hold"/>
                                        <p:tgtEl>
                                          <p:spTgt spid="25"/>
                                        </p:tgtEl>
                                        <p:attrNameLst>
                                          <p:attrName>style.rotation</p:attrName>
                                        </p:attrNameLst>
                                      </p:cBhvr>
                                      <p:tavLst>
                                        <p:tav tm="0">
                                          <p:val>
                                            <p:fltVal val="360"/>
                                          </p:val>
                                        </p:tav>
                                        <p:tav tm="100000">
                                          <p:val>
                                            <p:fltVal val="0"/>
                                          </p:val>
                                        </p:tav>
                                      </p:tavLst>
                                    </p:anim>
                                    <p:animEffect transition="in" filter="fade">
                                      <p:cBhvr>
                                        <p:cTn id="75" dur="500"/>
                                        <p:tgtEl>
                                          <p:spTgt spid="25"/>
                                        </p:tgtEl>
                                      </p:cBhvr>
                                    </p:animEffec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 calcmode="lin" valueType="num">
                                      <p:cBhvr>
                                        <p:cTn id="86" dur="500" fill="hold"/>
                                        <p:tgtEl>
                                          <p:spTgt spid="19"/>
                                        </p:tgtEl>
                                        <p:attrNameLst>
                                          <p:attrName>style.rotation</p:attrName>
                                        </p:attrNameLst>
                                      </p:cBhvr>
                                      <p:tavLst>
                                        <p:tav tm="0">
                                          <p:val>
                                            <p:fltVal val="90"/>
                                          </p:val>
                                        </p:tav>
                                        <p:tav tm="100000">
                                          <p:val>
                                            <p:fltVal val="0"/>
                                          </p:val>
                                        </p:tav>
                                      </p:tavLst>
                                    </p:anim>
                                    <p:animEffect transition="in" filter="fade">
                                      <p:cBhvr>
                                        <p:cTn id="87" dur="500"/>
                                        <p:tgtEl>
                                          <p:spTgt spid="19"/>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90"/>
                                          </p:val>
                                        </p:tav>
                                        <p:tav tm="100000">
                                          <p:val>
                                            <p:fltVal val="0"/>
                                          </p:val>
                                        </p:tav>
                                      </p:tavLst>
                                    </p:anim>
                                    <p:animEffect transition="in" filter="fade">
                                      <p:cBhvr>
                                        <p:cTn id="99" dur="500"/>
                                        <p:tgtEl>
                                          <p:spTgt spid="21"/>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xmlns="" id="{E400570B-68DA-7249-C4F4-69719D6C0EEE}"/>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Imagen que contiene persona, ropa, pastel, corte&#10;&#10;El contenido generado por IA puede ser incorrecto.">
            <a:extLst>
              <a:ext uri="{FF2B5EF4-FFF2-40B4-BE49-F238E27FC236}">
                <a16:creationId xmlns:a16="http://schemas.microsoft.com/office/drawing/2014/main" xmlns="" id="{367C4216-5C94-1396-DFC6-D62E8DA7305E}"/>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xmlns=""/>
              </a:ext>
            </a:extLst>
          </a:blip>
          <a:stretch>
            <a:fillRect/>
          </a:stretch>
        </p:blipFill>
        <p:spPr>
          <a:xfrm>
            <a:off x="-1" y="152499"/>
            <a:ext cx="5322771" cy="6705501"/>
          </a:xfrm>
          <a:prstGeom prst="rect">
            <a:avLst/>
          </a:prstGeom>
        </p:spPr>
      </p:pic>
      <p:sp>
        <p:nvSpPr>
          <p:cNvPr id="3" name="CuadroTexto 2">
            <a:extLst>
              <a:ext uri="{FF2B5EF4-FFF2-40B4-BE49-F238E27FC236}">
                <a16:creationId xmlns:a16="http://schemas.microsoft.com/office/drawing/2014/main" xmlns="" id="{0E74BA1A-6DAF-4703-3641-E0C94C2E5BB8}"/>
              </a:ext>
            </a:extLst>
          </p:cNvPr>
          <p:cNvSpPr txBox="1"/>
          <p:nvPr/>
        </p:nvSpPr>
        <p:spPr>
          <a:xfrm>
            <a:off x="5014762" y="3195935"/>
            <a:ext cx="7177238" cy="923330"/>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pl-PL" sz="5400" b="1" dirty="0" smtClean="0">
                <a:ln/>
                <a:solidFill>
                  <a:srgbClr val="916941"/>
                </a:solidFill>
              </a:rPr>
              <a:t>WIARA KALEBA</a:t>
            </a:r>
            <a:endParaRPr lang="en" sz="5400" b="1" dirty="0">
              <a:ln/>
              <a:solidFill>
                <a:srgbClr val="916941"/>
              </a:solidFill>
            </a:endParaRPr>
          </a:p>
        </p:txBody>
      </p:sp>
    </p:spTree>
    <p:extLst>
      <p:ext uri="{BB962C8B-B14F-4D97-AF65-F5344CB8AC3E}">
        <p14:creationId xmlns:p14="http://schemas.microsoft.com/office/powerpoint/2010/main" xmlns="" val="2258366342"/>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86C5723-A759-65FF-7A2C-DBB903B32B6A}"/>
              </a:ext>
            </a:extLst>
          </p:cNvPr>
          <p:cNvSpPr txBox="1"/>
          <p:nvPr/>
        </p:nvSpPr>
        <p:spPr>
          <a:xfrm>
            <a:off x="0" y="0"/>
            <a:ext cx="12192000" cy="769441"/>
          </a:xfrm>
          <a:prstGeom prst="rect">
            <a:avLst/>
          </a:prstGeom>
          <a:noFill/>
        </p:spPr>
        <p:txBody>
          <a:bodyPr wrap="square">
            <a:spAutoFit/>
          </a:bodyPr>
          <a:lstStyle/>
          <a:p>
            <a:pPr algn="ctr"/>
            <a:r>
              <a:rPr lang="pl-PL" sz="4400" b="1" spc="600" dirty="0" smtClean="0">
                <a:ln w="10160">
                  <a:solidFill>
                    <a:schemeClr val="accent5"/>
                  </a:solidFill>
                  <a:prstDash val="solid"/>
                </a:ln>
                <a:solidFill>
                  <a:srgbClr val="FFFFFF"/>
                </a:solidFill>
                <a:effectLst>
                  <a:glow rad="63500">
                    <a:srgbClr val="1B5AE5"/>
                  </a:glow>
                  <a:outerShdw blurRad="38100" dist="38100" dir="5400000" algn="tl" rotWithShape="0">
                    <a:srgbClr val="000000"/>
                  </a:outerShdw>
                </a:effectLst>
              </a:rPr>
              <a:t>UCZYNIĆ NIEMOŻLIWE MOŻLIWYM</a:t>
            </a:r>
            <a:endParaRPr lang="en" sz="4400" b="1" spc="600" dirty="0">
              <a:ln w="10160">
                <a:solidFill>
                  <a:schemeClr val="accent5"/>
                </a:solidFill>
                <a:prstDash val="solid"/>
              </a:ln>
              <a:solidFill>
                <a:srgbClr val="FFFFFF"/>
              </a:solidFill>
              <a:effectLst>
                <a:glow rad="63500">
                  <a:srgbClr val="1B5AE5"/>
                </a:glow>
                <a:outerShdw blurRad="38100" dist="38100" dir="5400000" algn="tl" rotWithShape="0">
                  <a:srgbClr val="000000"/>
                </a:outerShdw>
              </a:effectLst>
            </a:endParaRPr>
          </a:p>
        </p:txBody>
      </p:sp>
      <p:sp>
        <p:nvSpPr>
          <p:cNvPr id="5" name="CuadroTexto 4">
            <a:extLst>
              <a:ext uri="{FF2B5EF4-FFF2-40B4-BE49-F238E27FC236}">
                <a16:creationId xmlns:a16="http://schemas.microsoft.com/office/drawing/2014/main" xmlns="" id="{7EE05787-EF09-D815-A6D9-F568C81317D9}"/>
              </a:ext>
            </a:extLst>
          </p:cNvPr>
          <p:cNvSpPr txBox="1"/>
          <p:nvPr/>
        </p:nvSpPr>
        <p:spPr>
          <a:xfrm>
            <a:off x="1276350" y="657522"/>
            <a:ext cx="9639300" cy="646331"/>
          </a:xfrm>
          <a:prstGeom prst="rect">
            <a:avLst/>
          </a:prstGeom>
          <a:noFill/>
        </p:spPr>
        <p:txBody>
          <a:bodyPr wrap="square">
            <a:spAutoFit/>
          </a:bodyPr>
          <a:lstStyle/>
          <a:p>
            <a:pPr algn="ctr"/>
            <a:r>
              <a:rPr lang="pl-PL" b="1" dirty="0" smtClean="0">
                <a:solidFill>
                  <a:schemeClr val="accent5">
                    <a:lumMod val="50000"/>
                  </a:schemeClr>
                </a:solidFill>
                <a:effectLst>
                  <a:glow rad="101600">
                    <a:srgbClr val="FFFFDD"/>
                  </a:glow>
                </a:effectLst>
                <a:latin typeface="Comic Sans MS" panose="030F0702030302020204" pitchFamily="66" charset="0"/>
              </a:rPr>
              <a:t>„Lecz moi bracia, którzy poszli ze mną, zastraszyli serce ludu, ja natomiast bez zastrzeżeń poszedłem za Panem, Bogiem moim</a:t>
            </a:r>
            <a:r>
              <a:rPr lang="en" b="1" dirty="0" smtClean="0">
                <a:solidFill>
                  <a:schemeClr val="accent5">
                    <a:lumMod val="50000"/>
                  </a:schemeClr>
                </a:solidFill>
                <a:effectLst>
                  <a:glow rad="101600">
                    <a:srgbClr val="FFFFDD"/>
                  </a:glow>
                </a:effectLst>
                <a:latin typeface="Comic Sans MS" panose="030F0702030302020204" pitchFamily="66" charset="0"/>
              </a:rPr>
              <a:t>” </a:t>
            </a:r>
            <a:r>
              <a:rPr lang="en" sz="1400" b="1" dirty="0" smtClean="0">
                <a:solidFill>
                  <a:schemeClr val="accent5">
                    <a:lumMod val="50000"/>
                  </a:schemeClr>
                </a:solidFill>
                <a:effectLst>
                  <a:glow rad="101600">
                    <a:srgbClr val="FFFFDD"/>
                  </a:glow>
                </a:effectLst>
                <a:latin typeface="Comic Sans MS" panose="030F0702030302020204" pitchFamily="66" charset="0"/>
              </a:rPr>
              <a:t>(</a:t>
            </a:r>
            <a:r>
              <a:rPr lang="pl-PL" sz="1400" b="1" dirty="0" smtClean="0">
                <a:solidFill>
                  <a:schemeClr val="accent5">
                    <a:lumMod val="50000"/>
                  </a:schemeClr>
                </a:solidFill>
                <a:effectLst>
                  <a:glow rad="101600">
                    <a:srgbClr val="FFFFDD"/>
                  </a:glow>
                </a:effectLst>
                <a:latin typeface="Comic Sans MS" panose="030F0702030302020204" pitchFamily="66" charset="0"/>
              </a:rPr>
              <a:t>Jozue</a:t>
            </a:r>
            <a:r>
              <a:rPr lang="en" sz="1400" b="1" dirty="0" smtClean="0">
                <a:solidFill>
                  <a:schemeClr val="accent5">
                    <a:lumMod val="50000"/>
                  </a:schemeClr>
                </a:solidFill>
                <a:effectLst>
                  <a:glow rad="101600">
                    <a:srgbClr val="FFFFDD"/>
                  </a:glow>
                </a:effectLst>
                <a:latin typeface="Comic Sans MS" panose="030F0702030302020204" pitchFamily="66" charset="0"/>
              </a:rPr>
              <a:t> 14</a:t>
            </a:r>
            <a:r>
              <a:rPr lang="pl-PL" sz="1400" b="1" dirty="0" smtClean="0">
                <a:solidFill>
                  <a:schemeClr val="accent5">
                    <a:lumMod val="50000"/>
                  </a:schemeClr>
                </a:solidFill>
                <a:effectLst>
                  <a:glow rad="101600">
                    <a:srgbClr val="FFFFDD"/>
                  </a:glow>
                </a:effectLst>
                <a:latin typeface="Comic Sans MS" panose="030F0702030302020204" pitchFamily="66" charset="0"/>
              </a:rPr>
              <a:t>,</a:t>
            </a:r>
            <a:r>
              <a:rPr lang="en" sz="1400" b="1" dirty="0" smtClean="0">
                <a:solidFill>
                  <a:schemeClr val="accent5">
                    <a:lumMod val="50000"/>
                  </a:schemeClr>
                </a:solidFill>
                <a:effectLst>
                  <a:glow rad="101600">
                    <a:srgbClr val="FFFFDD"/>
                  </a:glow>
                </a:effectLst>
                <a:latin typeface="Comic Sans MS" panose="030F0702030302020204" pitchFamily="66" charset="0"/>
              </a:rPr>
              <a:t>8)</a:t>
            </a:r>
            <a:endParaRPr lang="en" sz="1400" b="1" dirty="0">
              <a:solidFill>
                <a:schemeClr val="accent5">
                  <a:lumMod val="50000"/>
                </a:schemeClr>
              </a:solidFill>
              <a:effectLst>
                <a:glow rad="101600">
                  <a:srgbClr val="FFFFDD"/>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7FA5DF91-3D7F-2254-5A20-DD4E5E449213}"/>
              </a:ext>
            </a:extLst>
          </p:cNvPr>
          <p:cNvSpPr txBox="1"/>
          <p:nvPr/>
        </p:nvSpPr>
        <p:spPr>
          <a:xfrm>
            <a:off x="152398" y="1341378"/>
            <a:ext cx="5992680" cy="1938992"/>
          </a:xfrm>
          <a:prstGeom prst="rect">
            <a:avLst/>
          </a:prstGeom>
          <a:noFill/>
        </p:spPr>
        <p:txBody>
          <a:bodyPr wrap="square" rtlCol="0">
            <a:spAutoFit/>
          </a:bodyPr>
          <a:lstStyle/>
          <a:p>
            <a:pPr>
              <a:spcBef>
                <a:spcPts val="600"/>
              </a:spcBef>
            </a:pPr>
            <a:r>
              <a:rPr lang="pl-PL" sz="2000" b="1" dirty="0" smtClean="0"/>
              <a:t>Imię „</a:t>
            </a:r>
            <a:r>
              <a:rPr lang="pl-PL" sz="2000" b="1" dirty="0" err="1" smtClean="0"/>
              <a:t>Kaleb</a:t>
            </a:r>
            <a:r>
              <a:rPr lang="pl-PL" sz="2000" b="1" dirty="0" smtClean="0"/>
              <a:t>” oznacza „pies”. Jak pokazuje jego życie, nie otrzymał tego imienia jako obraźliwego określenia, ale ze względu na swoją niezachwianą lojalność. Był wierny tam, gdzie inni byli niewierni. Pozostał lojalny wobec Boga tam, gdzie inni się wycofywali.</a:t>
            </a:r>
            <a:endParaRPr lang="en" sz="2000" b="1" dirty="0"/>
          </a:p>
        </p:txBody>
      </p:sp>
      <p:pic>
        <p:nvPicPr>
          <p:cNvPr id="4" name="Imagen 3" descr="Imagen que contiene persona, montaña, grupo, parado&#10;&#10;El contenido generado por IA puede ser incorrecto.">
            <a:extLst>
              <a:ext uri="{FF2B5EF4-FFF2-40B4-BE49-F238E27FC236}">
                <a16:creationId xmlns:a16="http://schemas.microsoft.com/office/drawing/2014/main" xmlns="" id="{24591E57-65FD-3F0E-D333-0ED63040D247}"/>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a:fillRect/>
          </a:stretch>
        </p:blipFill>
        <p:spPr>
          <a:xfrm>
            <a:off x="6266601" y="1673815"/>
            <a:ext cx="5669677" cy="4613859"/>
          </a:xfrm>
          <a:prstGeom prst="roundRect">
            <a:avLst>
              <a:gd name="adj" fmla="val 3605"/>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xmlns="" id="{3BC56BA7-D40D-181A-9C41-EABFAA0467F4}"/>
              </a:ext>
            </a:extLst>
          </p:cNvPr>
          <p:cNvSpPr txBox="1"/>
          <p:nvPr/>
        </p:nvSpPr>
        <p:spPr>
          <a:xfrm>
            <a:off x="129151" y="5720541"/>
            <a:ext cx="6341392" cy="1015663"/>
          </a:xfrm>
          <a:prstGeom prst="rect">
            <a:avLst/>
          </a:prstGeom>
          <a:noFill/>
        </p:spPr>
        <p:txBody>
          <a:bodyPr wrap="square">
            <a:spAutoFit/>
          </a:bodyPr>
          <a:lstStyle/>
          <a:p>
            <a:pPr>
              <a:spcBef>
                <a:spcPts val="600"/>
              </a:spcBef>
            </a:pPr>
            <a:r>
              <a:rPr lang="pl-PL" sz="2000" b="1" dirty="0" smtClean="0"/>
              <a:t>Jego przykład zachęca nas do zachowania niezachwianej wiary w Boga, który może sprawić, że to, co dla nas niemożliwe, stanie się możliwym.</a:t>
            </a:r>
            <a:endParaRPr lang="en" sz="2000" b="1" dirty="0"/>
          </a:p>
        </p:txBody>
      </p:sp>
      <p:sp>
        <p:nvSpPr>
          <p:cNvPr id="9" name="CuadroTexto 8">
            <a:extLst>
              <a:ext uri="{FF2B5EF4-FFF2-40B4-BE49-F238E27FC236}">
                <a16:creationId xmlns:a16="http://schemas.microsoft.com/office/drawing/2014/main" xmlns="" id="{CF8A3DA5-0F42-DF0D-3EEB-F80D4174753A}"/>
              </a:ext>
            </a:extLst>
          </p:cNvPr>
          <p:cNvSpPr txBox="1"/>
          <p:nvPr/>
        </p:nvSpPr>
        <p:spPr>
          <a:xfrm>
            <a:off x="152397" y="4745942"/>
            <a:ext cx="5814449" cy="1015663"/>
          </a:xfrm>
          <a:prstGeom prst="rect">
            <a:avLst/>
          </a:prstGeom>
          <a:noFill/>
        </p:spPr>
        <p:txBody>
          <a:bodyPr wrap="square">
            <a:spAutoFit/>
          </a:bodyPr>
          <a:lstStyle/>
          <a:p>
            <a:pPr>
              <a:spcBef>
                <a:spcPts val="600"/>
              </a:spcBef>
            </a:pPr>
            <a:r>
              <a:rPr lang="pl-PL" sz="2000" b="1" dirty="0" smtClean="0"/>
              <a:t>Wraz z Jozuem (nieco młodszym od niego) pozostał nieugięty w swoim zdaniu, nawet gdy tłum chciał ich ukamienować (</a:t>
            </a:r>
            <a:r>
              <a:rPr lang="pl-PL" sz="2000" b="1" dirty="0" err="1" smtClean="0"/>
              <a:t>Lb</a:t>
            </a:r>
            <a:r>
              <a:rPr lang="pl-PL" sz="2000" b="1" dirty="0" smtClean="0"/>
              <a:t> 14,10).</a:t>
            </a:r>
            <a:endParaRPr lang="en" sz="2000" b="1" dirty="0"/>
          </a:p>
        </p:txBody>
      </p:sp>
      <p:sp>
        <p:nvSpPr>
          <p:cNvPr id="11" name="CuadroTexto 10">
            <a:extLst>
              <a:ext uri="{FF2B5EF4-FFF2-40B4-BE49-F238E27FC236}">
                <a16:creationId xmlns:a16="http://schemas.microsoft.com/office/drawing/2014/main" xmlns="" id="{7445EE05-2601-1FE7-DB8B-776F64D477FD}"/>
              </a:ext>
            </a:extLst>
          </p:cNvPr>
          <p:cNvSpPr txBox="1"/>
          <p:nvPr/>
        </p:nvSpPr>
        <p:spPr>
          <a:xfrm>
            <a:off x="152399" y="3192579"/>
            <a:ext cx="5984930" cy="1631216"/>
          </a:xfrm>
          <a:prstGeom prst="rect">
            <a:avLst/>
          </a:prstGeom>
          <a:noFill/>
        </p:spPr>
        <p:txBody>
          <a:bodyPr wrap="square">
            <a:spAutoFit/>
          </a:bodyPr>
          <a:lstStyle/>
          <a:p>
            <a:pPr>
              <a:spcBef>
                <a:spcPts val="600"/>
              </a:spcBef>
            </a:pPr>
            <a:r>
              <a:rPr lang="pl-PL" sz="2000" b="1" dirty="0" smtClean="0"/>
              <a:t>Gdzie dziesięciu szpiegów widziało miasta niemożliwe do zdobycia i gigantów niemożliwych do pokonania, </a:t>
            </a:r>
            <a:r>
              <a:rPr lang="pl-PL" sz="2000" b="1" dirty="0" err="1" smtClean="0"/>
              <a:t>Kaleb</a:t>
            </a:r>
            <a:r>
              <a:rPr lang="pl-PL" sz="2000" b="1" dirty="0" smtClean="0"/>
              <a:t> widział miasta zdobyte i gigantów „zjadanych jak chleb” (</a:t>
            </a:r>
            <a:r>
              <a:rPr lang="pl-PL" sz="2000" b="1" dirty="0" err="1" smtClean="0"/>
              <a:t>Lb</a:t>
            </a:r>
            <a:r>
              <a:rPr lang="pl-PL" sz="2000" b="1" dirty="0" smtClean="0"/>
              <a:t> 13:28-33; 14:6-9).</a:t>
            </a:r>
            <a:endParaRPr lang="en" sz="2000" b="1" dirty="0"/>
          </a:p>
        </p:txBody>
      </p:sp>
    </p:spTree>
    <p:extLst>
      <p:ext uri="{BB962C8B-B14F-4D97-AF65-F5344CB8AC3E}">
        <p14:creationId xmlns:p14="http://schemas.microsoft.com/office/powerpoint/2010/main" xmlns="" val="9649307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3" presetClass="entr" presetSubtype="3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plus(out)">
                                      <p:cBhvr>
                                        <p:cTn id="20" dur="7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9000"/>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DD180EC6-9824-D242-74CB-B50BC7E22734}"/>
              </a:ext>
            </a:extLst>
          </p:cNvPr>
          <p:cNvSpPr txBox="1"/>
          <p:nvPr/>
        </p:nvSpPr>
        <p:spPr>
          <a:xfrm>
            <a:off x="0" y="-39328"/>
            <a:ext cx="12191999" cy="830997"/>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pl-PL" sz="4800" b="1" spc="600" dirty="0" smtClean="0">
                <a:ln/>
                <a:solidFill>
                  <a:schemeClr val="accent5">
                    <a:lumMod val="75000"/>
                  </a:schemeClr>
                </a:solidFill>
                <a:effectLst>
                  <a:outerShdw blurRad="38100" dist="38100" dir="2700000" algn="tl">
                    <a:srgbClr val="A2A6F8"/>
                  </a:outerShdw>
                </a:effectLst>
              </a:rPr>
              <a:t>WIARA W DZIAŁANIU</a:t>
            </a:r>
            <a:endParaRPr lang="en" sz="4800" b="1" spc="600" dirty="0">
              <a:ln/>
              <a:solidFill>
                <a:schemeClr val="accent5">
                  <a:lumMod val="75000"/>
                </a:schemeClr>
              </a:solidFill>
              <a:effectLst>
                <a:outerShdw blurRad="38100" dist="38100" dir="2700000" algn="tl">
                  <a:srgbClr val="A2A6F8"/>
                </a:outerShdw>
              </a:effectLst>
            </a:endParaRPr>
          </a:p>
        </p:txBody>
      </p:sp>
      <p:sp>
        <p:nvSpPr>
          <p:cNvPr id="5" name="CuadroTexto 4">
            <a:extLst>
              <a:ext uri="{FF2B5EF4-FFF2-40B4-BE49-F238E27FC236}">
                <a16:creationId xmlns:a16="http://schemas.microsoft.com/office/drawing/2014/main" xmlns="" id="{89CD2C29-FF8B-22EA-1C66-A806C0E80A74}"/>
              </a:ext>
            </a:extLst>
          </p:cNvPr>
          <p:cNvSpPr txBox="1"/>
          <p:nvPr/>
        </p:nvSpPr>
        <p:spPr>
          <a:xfrm>
            <a:off x="1" y="642074"/>
            <a:ext cx="12191998" cy="646331"/>
          </a:xfrm>
          <a:prstGeom prst="rect">
            <a:avLst/>
          </a:prstGeom>
          <a:noFill/>
        </p:spPr>
        <p:txBody>
          <a:bodyPr wrap="square">
            <a:spAutoFit/>
          </a:bodyPr>
          <a:lstStyle/>
          <a:p>
            <a:pPr algn="ctr"/>
            <a:r>
              <a:rPr lang="pl-PL" b="1" dirty="0" smtClean="0">
                <a:solidFill>
                  <a:srgbClr val="124A1F"/>
                </a:solidFill>
                <a:effectLst>
                  <a:glow rad="101600">
                    <a:schemeClr val="accent2">
                      <a:lumMod val="20000"/>
                      <a:lumOff val="80000"/>
                    </a:schemeClr>
                  </a:glow>
                </a:effectLst>
                <a:latin typeface="Comic Sans MS" panose="030F0702030302020204" pitchFamily="66" charset="0"/>
              </a:rPr>
              <a:t>„Daj mi więc teraz te góry, o których mówił Pan w tym dniu. Sam bowiem słyszałeś tego dnia, że są tam </a:t>
            </a:r>
            <a:r>
              <a:rPr lang="pl-PL" b="1" dirty="0" err="1" smtClean="0">
                <a:solidFill>
                  <a:srgbClr val="124A1F"/>
                </a:solidFill>
                <a:effectLst>
                  <a:glow rad="101600">
                    <a:schemeClr val="accent2">
                      <a:lumMod val="20000"/>
                      <a:lumOff val="80000"/>
                    </a:schemeClr>
                  </a:glow>
                </a:effectLst>
                <a:latin typeface="Comic Sans MS" panose="030F0702030302020204" pitchFamily="66" charset="0"/>
              </a:rPr>
              <a:t>Anakici</a:t>
            </a:r>
            <a:r>
              <a:rPr lang="pl-PL" b="1" dirty="0" smtClean="0">
                <a:solidFill>
                  <a:srgbClr val="124A1F"/>
                </a:solidFill>
                <a:effectLst>
                  <a:glow rad="101600">
                    <a:schemeClr val="accent2">
                      <a:lumMod val="20000"/>
                      <a:lumOff val="80000"/>
                    </a:schemeClr>
                  </a:glow>
                </a:effectLst>
                <a:latin typeface="Comic Sans MS" panose="030F0702030302020204" pitchFamily="66" charset="0"/>
              </a:rPr>
              <a:t> i wielkie warowne miasta. Może Pan będzie ze mną i wypędzę ich, jak powiedział Pan</a:t>
            </a:r>
            <a:r>
              <a:rPr lang="en" b="1" dirty="0" smtClean="0">
                <a:solidFill>
                  <a:srgbClr val="124A1F"/>
                </a:solidFill>
                <a:effectLst>
                  <a:glow rad="101600">
                    <a:schemeClr val="accent2">
                      <a:lumMod val="20000"/>
                      <a:lumOff val="80000"/>
                    </a:schemeClr>
                  </a:glow>
                </a:effectLst>
                <a:latin typeface="Comic Sans MS" panose="030F0702030302020204" pitchFamily="66" charset="0"/>
              </a:rPr>
              <a:t>” </a:t>
            </a:r>
            <a:r>
              <a:rPr lang="en" sz="1400" b="1" dirty="0" smtClean="0">
                <a:solidFill>
                  <a:srgbClr val="124A1F"/>
                </a:solidFill>
                <a:effectLst>
                  <a:glow rad="101600">
                    <a:schemeClr val="accent2">
                      <a:lumMod val="20000"/>
                      <a:lumOff val="80000"/>
                    </a:schemeClr>
                  </a:glow>
                </a:effectLst>
                <a:latin typeface="Comic Sans MS" panose="030F0702030302020204" pitchFamily="66" charset="0"/>
              </a:rPr>
              <a:t>(</a:t>
            </a:r>
            <a:r>
              <a:rPr lang="pl-PL" sz="1400" b="1" dirty="0" smtClean="0">
                <a:solidFill>
                  <a:srgbClr val="124A1F"/>
                </a:solidFill>
                <a:effectLst>
                  <a:glow rad="101600">
                    <a:schemeClr val="accent2">
                      <a:lumMod val="20000"/>
                      <a:lumOff val="80000"/>
                    </a:schemeClr>
                  </a:glow>
                </a:effectLst>
                <a:latin typeface="Comic Sans MS" panose="030F0702030302020204" pitchFamily="66" charset="0"/>
              </a:rPr>
              <a:t>Jozue</a:t>
            </a:r>
            <a:r>
              <a:rPr lang="en" sz="1400" b="1" dirty="0" smtClean="0">
                <a:solidFill>
                  <a:srgbClr val="124A1F"/>
                </a:solidFill>
                <a:effectLst>
                  <a:glow rad="101600">
                    <a:schemeClr val="accent2">
                      <a:lumMod val="20000"/>
                      <a:lumOff val="80000"/>
                    </a:schemeClr>
                  </a:glow>
                </a:effectLst>
                <a:latin typeface="Comic Sans MS" panose="030F0702030302020204" pitchFamily="66" charset="0"/>
              </a:rPr>
              <a:t> 14</a:t>
            </a:r>
            <a:r>
              <a:rPr lang="pl-PL" sz="1400" b="1" dirty="0" smtClean="0">
                <a:solidFill>
                  <a:srgbClr val="124A1F"/>
                </a:solidFill>
                <a:effectLst>
                  <a:glow rad="101600">
                    <a:schemeClr val="accent2">
                      <a:lumMod val="20000"/>
                      <a:lumOff val="80000"/>
                    </a:schemeClr>
                  </a:glow>
                </a:effectLst>
                <a:latin typeface="Comic Sans MS" panose="030F0702030302020204" pitchFamily="66" charset="0"/>
              </a:rPr>
              <a:t>,</a:t>
            </a:r>
            <a:r>
              <a:rPr lang="en" sz="1400" b="1" dirty="0" smtClean="0">
                <a:solidFill>
                  <a:srgbClr val="124A1F"/>
                </a:solidFill>
                <a:effectLst>
                  <a:glow rad="101600">
                    <a:schemeClr val="accent2">
                      <a:lumMod val="20000"/>
                      <a:lumOff val="80000"/>
                    </a:schemeClr>
                  </a:glow>
                </a:effectLst>
                <a:latin typeface="Comic Sans MS" panose="030F0702030302020204" pitchFamily="66" charset="0"/>
              </a:rPr>
              <a:t>12)</a:t>
            </a:r>
            <a:endParaRPr lang="es-ES" b="1" dirty="0">
              <a:solidFill>
                <a:srgbClr val="124A1F"/>
              </a:solidFill>
              <a:effectLst>
                <a:glow rad="101600">
                  <a:schemeClr val="accent2">
                    <a:lumMod val="20000"/>
                    <a:lumOff val="80000"/>
                  </a:schemeClr>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xmlns="" id="{CF7EEDD6-BBB0-E65B-7655-702DC7413538}"/>
              </a:ext>
            </a:extLst>
          </p:cNvPr>
          <p:cNvSpPr txBox="1"/>
          <p:nvPr/>
        </p:nvSpPr>
        <p:spPr>
          <a:xfrm>
            <a:off x="2644878" y="1701305"/>
            <a:ext cx="5638965" cy="2554545"/>
          </a:xfrm>
          <a:prstGeom prst="rect">
            <a:avLst/>
          </a:prstGeom>
          <a:noFill/>
        </p:spPr>
        <p:txBody>
          <a:bodyPr wrap="square" rtlCol="0">
            <a:spAutoFit/>
          </a:bodyPr>
          <a:lstStyle/>
          <a:p>
            <a:pPr>
              <a:spcBef>
                <a:spcPts val="600"/>
              </a:spcBef>
            </a:pPr>
            <a:r>
              <a:rPr lang="pl-PL" sz="2000" b="1" dirty="0" smtClean="0"/>
              <a:t>Według samego </a:t>
            </a:r>
            <a:r>
              <a:rPr lang="pl-PL" sz="2000" b="1" dirty="0" err="1" smtClean="0"/>
              <a:t>Kaleba</a:t>
            </a:r>
            <a:r>
              <a:rPr lang="pl-PL" sz="2000" b="1" dirty="0" smtClean="0"/>
              <a:t>, kiedy Mojżesz poprosił go o sprawozdanie, „przedstawiłem mu relację zgodną z moimi przekonaniami” (</a:t>
            </a:r>
            <a:r>
              <a:rPr lang="pl-PL" sz="2000" b="1" dirty="0" err="1" smtClean="0"/>
              <a:t>Joz</a:t>
            </a:r>
            <a:r>
              <a:rPr lang="pl-PL" sz="2000" b="1" dirty="0" smtClean="0"/>
              <a:t> 14,7) i „całym sercem podążałem za Panem, moim Bogiem” (</a:t>
            </a:r>
            <a:r>
              <a:rPr lang="pl-PL" sz="2000" b="1" dirty="0" err="1" smtClean="0"/>
              <a:t>Joz</a:t>
            </a:r>
            <a:r>
              <a:rPr lang="pl-PL" sz="2000" b="1" dirty="0" smtClean="0"/>
              <a:t> 14,8). Ze względu na swoją wierność otrzymał obietnicę, że odziedziczy miejsce, które odwiedził podczas inspekcji (</a:t>
            </a:r>
            <a:r>
              <a:rPr lang="pl-PL" sz="2000" b="1" dirty="0" err="1" smtClean="0"/>
              <a:t>Joz</a:t>
            </a:r>
            <a:r>
              <a:rPr lang="pl-PL" sz="2000" b="1" dirty="0" smtClean="0"/>
              <a:t> 14,9).</a:t>
            </a:r>
            <a:endParaRPr lang="en" sz="2000" b="1" dirty="0"/>
          </a:p>
        </p:txBody>
      </p:sp>
      <p:pic>
        <p:nvPicPr>
          <p:cNvPr id="4" name="Imagen 3" descr="Imagen que contiene montaña, ropa, persona, parado&#10;&#10;El contenido generado por IA puede ser incorrecto.">
            <a:extLst>
              <a:ext uri="{FF2B5EF4-FFF2-40B4-BE49-F238E27FC236}">
                <a16:creationId xmlns:a16="http://schemas.microsoft.com/office/drawing/2014/main" xmlns="" id="{28D98D55-E442-5A7A-30B1-270A443B5908}"/>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8229449" y="1929538"/>
            <a:ext cx="3817965" cy="4579903"/>
          </a:xfrm>
          <a:prstGeom prst="rect">
            <a:avLst/>
          </a:prstGeom>
          <a:ln w="88900" cap="sq" cmpd="thickThin">
            <a:solidFill>
              <a:srgbClr val="AE142A"/>
            </a:solidFill>
            <a:prstDash val="solid"/>
            <a:miter lim="800000"/>
          </a:ln>
          <a:effectLst>
            <a:innerShdw blurRad="76200">
              <a:srgbClr val="000000"/>
            </a:innerShdw>
          </a:effectLst>
        </p:spPr>
      </p:pic>
      <p:pic>
        <p:nvPicPr>
          <p:cNvPr id="8" name="Imagen 7" descr="Un grupo de personas disfrazadas&#10;&#10;El contenido generado por IA puede ser incorrecto.">
            <a:extLst>
              <a:ext uri="{FF2B5EF4-FFF2-40B4-BE49-F238E27FC236}">
                <a16:creationId xmlns:a16="http://schemas.microsoft.com/office/drawing/2014/main" xmlns="" id="{4EBE312B-1534-A119-1620-B0F9BB8079BB}"/>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a:fillRect/>
          </a:stretch>
        </p:blipFill>
        <p:spPr>
          <a:xfrm>
            <a:off x="103758" y="1649731"/>
            <a:ext cx="2462461" cy="3059921"/>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xmlns="" id="{3BC04B44-58E0-1E68-FC7D-EEEF6F62FF3D}"/>
              </a:ext>
            </a:extLst>
          </p:cNvPr>
          <p:cNvSpPr txBox="1"/>
          <p:nvPr/>
        </p:nvSpPr>
        <p:spPr>
          <a:xfrm>
            <a:off x="2668126" y="4224239"/>
            <a:ext cx="5615719" cy="1631216"/>
          </a:xfrm>
          <a:prstGeom prst="rect">
            <a:avLst/>
          </a:prstGeom>
          <a:noFill/>
        </p:spPr>
        <p:txBody>
          <a:bodyPr wrap="square">
            <a:spAutoFit/>
          </a:bodyPr>
          <a:lstStyle/>
          <a:p>
            <a:pPr>
              <a:spcBef>
                <a:spcPts val="600"/>
              </a:spcBef>
            </a:pPr>
            <a:r>
              <a:rPr lang="pl-PL" sz="2000" b="1" dirty="0" err="1" smtClean="0"/>
              <a:t>Kaleb</a:t>
            </a:r>
            <a:r>
              <a:rPr lang="pl-PL" sz="2000" b="1" dirty="0" smtClean="0"/>
              <a:t> miał 40 lat, kiedy został wysłany jako szpieg. Po pięciu latach podbojów był już  85-letnim starcem (</a:t>
            </a:r>
            <a:r>
              <a:rPr lang="pl-PL" sz="2000" b="1" dirty="0" err="1" smtClean="0"/>
              <a:t>Joz</a:t>
            </a:r>
            <a:r>
              <a:rPr lang="pl-PL" sz="2000" b="1" dirty="0" smtClean="0"/>
              <a:t> 14,10). Jego ciało i umysł były nadal pełne wigoru, a jego myśli pozostały niezmienne (</a:t>
            </a:r>
            <a:r>
              <a:rPr lang="pl-PL" sz="2000" b="1" dirty="0" err="1" smtClean="0"/>
              <a:t>Joz</a:t>
            </a:r>
            <a:r>
              <a:rPr lang="pl-PL" sz="2000" b="1" dirty="0" smtClean="0"/>
              <a:t> 14,11).</a:t>
            </a:r>
            <a:endParaRPr lang="en" sz="2000" b="1" dirty="0"/>
          </a:p>
        </p:txBody>
      </p:sp>
      <p:sp>
        <p:nvSpPr>
          <p:cNvPr id="12" name="CuadroTexto 11">
            <a:extLst>
              <a:ext uri="{FF2B5EF4-FFF2-40B4-BE49-F238E27FC236}">
                <a16:creationId xmlns:a16="http://schemas.microsoft.com/office/drawing/2014/main" xmlns="" id="{42C3CDEF-F815-22D7-ED27-92C87638C308}"/>
              </a:ext>
            </a:extLst>
          </p:cNvPr>
          <p:cNvSpPr txBox="1"/>
          <p:nvPr/>
        </p:nvSpPr>
        <p:spPr>
          <a:xfrm>
            <a:off x="0" y="5839342"/>
            <a:ext cx="7859455" cy="1015663"/>
          </a:xfrm>
          <a:prstGeom prst="rect">
            <a:avLst/>
          </a:prstGeom>
          <a:noFill/>
        </p:spPr>
        <p:txBody>
          <a:bodyPr wrap="square">
            <a:spAutoFit/>
          </a:bodyPr>
          <a:lstStyle/>
          <a:p>
            <a:pPr>
              <a:spcBef>
                <a:spcPts val="600"/>
              </a:spcBef>
            </a:pPr>
            <a:r>
              <a:rPr lang="pl-PL" sz="2000" b="1" dirty="0" smtClean="0"/>
              <a:t>Nadszedł czas, aby spełnić obietnicę i udowodnić, że jego słowa nie były daremne. Z Bożą pomocą zamierzał pokonać gigantów i zdobyć ich miasta (</a:t>
            </a:r>
            <a:r>
              <a:rPr lang="pl-PL" sz="2000" b="1" dirty="0" err="1" smtClean="0"/>
              <a:t>Joz</a:t>
            </a:r>
            <a:r>
              <a:rPr lang="pl-PL" sz="2000" b="1" dirty="0" smtClean="0"/>
              <a:t> 14,12-14).</a:t>
            </a:r>
            <a:endParaRPr lang="en" sz="2000" b="1" dirty="0"/>
          </a:p>
        </p:txBody>
      </p:sp>
      <p:pic>
        <p:nvPicPr>
          <p:cNvPr id="14" name="Imagen 13" descr="Mapa&#10;&#10;El contenido generado por IA puede ser incorrecto.">
            <a:extLst>
              <a:ext uri="{FF2B5EF4-FFF2-40B4-BE49-F238E27FC236}">
                <a16:creationId xmlns:a16="http://schemas.microsoft.com/office/drawing/2014/main" xmlns="" id="{C37831A1-2A69-46DB-76A8-F64AC506665F}"/>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a:fillRect/>
          </a:stretch>
        </p:blipFill>
        <p:spPr>
          <a:xfrm>
            <a:off x="113589" y="4886631"/>
            <a:ext cx="2452630" cy="930077"/>
          </a:xfrm>
          <a:prstGeom prst="rect">
            <a:avLst/>
          </a:prstGeom>
          <a:ln w="38100" cap="sq">
            <a:solidFill>
              <a:srgbClr val="27709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861018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FC384438-36FB-5176-BC91-4D42D12F14B7}"/>
              </a:ext>
            </a:extLst>
          </p:cNvPr>
          <p:cNvSpPr txBox="1"/>
          <p:nvPr/>
        </p:nvSpPr>
        <p:spPr>
          <a:xfrm>
            <a:off x="0" y="-66675"/>
            <a:ext cx="9077325"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pl-PL" sz="4400" b="1" spc="300" dirty="0">
                <a:ln w="12700" cmpd="sng">
                  <a:solidFill>
                    <a:srgbClr val="48CEE0"/>
                  </a:solidFill>
                  <a:prstDash val="solid"/>
                </a:ln>
                <a:gradFill>
                  <a:gsLst>
                    <a:gs pos="0">
                      <a:srgbClr val="48CEE0"/>
                    </a:gs>
                    <a:gs pos="4000">
                      <a:srgbClr val="48CEE0">
                        <a:lumMod val="60000"/>
                        <a:lumOff val="40000"/>
                      </a:srgbClr>
                    </a:gs>
                    <a:gs pos="87000">
                      <a:srgbClr val="48CEE0">
                        <a:lumMod val="20000"/>
                        <a:lumOff val="80000"/>
                      </a:srgbClr>
                    </a:gs>
                  </a:gsLst>
                  <a:lin ang="5400000"/>
                </a:gradFill>
                <a:effectLst>
                  <a:glow rad="63500">
                    <a:srgbClr val="893F82"/>
                  </a:glow>
                  <a:outerShdw blurRad="38100" dist="38100" dir="2700000" algn="tl">
                    <a:prstClr val="black"/>
                  </a:outerShdw>
                </a:effectLst>
              </a:rPr>
              <a:t>PRZEKAZANIE </a:t>
            </a:r>
            <a:r>
              <a:rPr lang="pl-PL" sz="4400" b="1" spc="300" dirty="0" smtClean="0">
                <a:ln w="12700" cmpd="sng">
                  <a:solidFill>
                    <a:srgbClr val="48CEE0"/>
                  </a:solidFill>
                  <a:prstDash val="solid"/>
                </a:ln>
                <a:gradFill>
                  <a:gsLst>
                    <a:gs pos="0">
                      <a:srgbClr val="48CEE0"/>
                    </a:gs>
                    <a:gs pos="4000">
                      <a:srgbClr val="48CEE0">
                        <a:lumMod val="60000"/>
                        <a:lumOff val="40000"/>
                      </a:srgbClr>
                    </a:gs>
                    <a:gs pos="87000">
                      <a:srgbClr val="48CEE0">
                        <a:lumMod val="20000"/>
                        <a:lumOff val="80000"/>
                      </a:srgbClr>
                    </a:gs>
                  </a:gsLst>
                  <a:lin ang="5400000"/>
                </a:gradFill>
                <a:effectLst>
                  <a:glow rad="63500">
                    <a:srgbClr val="893F82"/>
                  </a:glow>
                  <a:outerShdw blurRad="38100" dist="38100" dir="2700000" algn="tl">
                    <a:prstClr val="black"/>
                  </a:outerShdw>
                </a:effectLst>
              </a:rPr>
              <a:t>POCHODNI</a:t>
            </a:r>
            <a:endParaRPr lang="en" sz="4400" b="1" spc="300" dirty="0">
              <a:ln w="12700" cmpd="sng">
                <a:solidFill>
                  <a:srgbClr val="48CEE0"/>
                </a:solidFill>
                <a:prstDash val="solid"/>
              </a:ln>
              <a:gradFill>
                <a:gsLst>
                  <a:gs pos="0">
                    <a:srgbClr val="48CEE0"/>
                  </a:gs>
                  <a:gs pos="4000">
                    <a:srgbClr val="48CEE0">
                      <a:lumMod val="60000"/>
                      <a:lumOff val="40000"/>
                    </a:srgbClr>
                  </a:gs>
                  <a:gs pos="87000">
                    <a:srgbClr val="48CEE0">
                      <a:lumMod val="20000"/>
                      <a:lumOff val="80000"/>
                    </a:srgbClr>
                  </a:gs>
                </a:gsLst>
                <a:lin ang="5400000"/>
              </a:gradFill>
              <a:effectLst>
                <a:glow rad="63500">
                  <a:srgbClr val="893F82"/>
                </a:glow>
                <a:outerShdw blurRad="38100" dist="38100" dir="2700000" algn="tl">
                  <a:prstClr val="black"/>
                </a:outerShdw>
              </a:effectLst>
            </a:endParaRPr>
          </a:p>
        </p:txBody>
      </p:sp>
      <p:sp>
        <p:nvSpPr>
          <p:cNvPr id="5" name="CuadroTexto 4">
            <a:extLst>
              <a:ext uri="{FF2B5EF4-FFF2-40B4-BE49-F238E27FC236}">
                <a16:creationId xmlns="" xmlns:a16="http://schemas.microsoft.com/office/drawing/2014/main" id="{24C1B747-E94D-688C-BF35-45706D405142}"/>
              </a:ext>
            </a:extLst>
          </p:cNvPr>
          <p:cNvSpPr txBox="1"/>
          <p:nvPr/>
        </p:nvSpPr>
        <p:spPr>
          <a:xfrm>
            <a:off x="755221" y="614900"/>
            <a:ext cx="7795481" cy="646331"/>
          </a:xfrm>
          <a:prstGeom prst="rect">
            <a:avLst/>
          </a:prstGeom>
          <a:ln w="12700">
            <a:solidFill>
              <a:schemeClr val="bg2">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pl-PL" b="1" dirty="0" smtClean="0">
                <a:solidFill>
                  <a:prstClr val="white"/>
                </a:solidFill>
                <a:effectLst>
                  <a:outerShdw blurRad="38100" dist="38100" dir="2700000" algn="tl">
                    <a:srgbClr val="000000">
                      <a:alpha val="43137"/>
                    </a:srgbClr>
                  </a:outerShdw>
                </a:effectLst>
                <a:latin typeface="Comic Sans MS" panose="030F0702030302020204" pitchFamily="66" charset="0"/>
              </a:rPr>
              <a:t>„I </a:t>
            </a:r>
            <a:r>
              <a:rPr lang="pl-PL" b="1" dirty="0">
                <a:solidFill>
                  <a:prstClr val="white"/>
                </a:solidFill>
                <a:effectLst>
                  <a:outerShdw blurRad="38100" dist="38100" dir="2700000" algn="tl">
                    <a:srgbClr val="000000">
                      <a:alpha val="43137"/>
                    </a:srgbClr>
                  </a:outerShdw>
                </a:effectLst>
                <a:latin typeface="Comic Sans MS" panose="030F0702030302020204" pitchFamily="66" charset="0"/>
              </a:rPr>
              <a:t>rzekł </a:t>
            </a:r>
            <a:r>
              <a:rPr lang="pl-PL" b="1" dirty="0" err="1">
                <a:solidFill>
                  <a:prstClr val="white"/>
                </a:solidFill>
                <a:effectLst>
                  <a:outerShdw blurRad="38100" dist="38100" dir="2700000" algn="tl">
                    <a:srgbClr val="000000">
                      <a:alpha val="43137"/>
                    </a:srgbClr>
                  </a:outerShdw>
                </a:effectLst>
                <a:latin typeface="Comic Sans MS" panose="030F0702030302020204" pitchFamily="66" charset="0"/>
              </a:rPr>
              <a:t>Kaleb</a:t>
            </a:r>
            <a:r>
              <a:rPr lang="pl-PL" b="1" dirty="0">
                <a:solidFill>
                  <a:prstClr val="white"/>
                </a:solidFill>
                <a:effectLst>
                  <a:outerShdw blurRad="38100" dist="38100" dir="2700000" algn="tl">
                    <a:srgbClr val="000000">
                      <a:alpha val="43137"/>
                    </a:srgbClr>
                  </a:outerShdw>
                </a:effectLst>
                <a:latin typeface="Comic Sans MS" panose="030F0702030302020204" pitchFamily="66" charset="0"/>
              </a:rPr>
              <a:t>: Temu, kto zdobędzie </a:t>
            </a:r>
            <a:r>
              <a:rPr lang="pl-PL" b="1" dirty="0" err="1">
                <a:solidFill>
                  <a:prstClr val="white"/>
                </a:solidFill>
                <a:effectLst>
                  <a:outerShdw blurRad="38100" dist="38100" dir="2700000" algn="tl">
                    <a:srgbClr val="000000">
                      <a:alpha val="43137"/>
                    </a:srgbClr>
                  </a:outerShdw>
                </a:effectLst>
                <a:latin typeface="Comic Sans MS" panose="030F0702030302020204" pitchFamily="66" charset="0"/>
              </a:rPr>
              <a:t>Kiriat-Sefer</a:t>
            </a:r>
            <a:r>
              <a:rPr lang="pl-PL" b="1" dirty="0">
                <a:solidFill>
                  <a:prstClr val="white"/>
                </a:solidFill>
                <a:effectLst>
                  <a:outerShdw blurRad="38100" dist="38100" dir="2700000" algn="tl">
                    <a:srgbClr val="000000">
                      <a:alpha val="43137"/>
                    </a:srgbClr>
                  </a:outerShdw>
                </a:effectLst>
                <a:latin typeface="Comic Sans MS" panose="030F0702030302020204" pitchFamily="66" charset="0"/>
              </a:rPr>
              <a:t> i zajmie je, dam </a:t>
            </a:r>
            <a:r>
              <a:rPr lang="pl-PL" b="1" dirty="0" err="1">
                <a:solidFill>
                  <a:prstClr val="white"/>
                </a:solidFill>
                <a:effectLst>
                  <a:outerShdw blurRad="38100" dist="38100" dir="2700000" algn="tl">
                    <a:srgbClr val="000000">
                      <a:alpha val="43137"/>
                    </a:srgbClr>
                  </a:outerShdw>
                </a:effectLst>
                <a:latin typeface="Comic Sans MS" panose="030F0702030302020204" pitchFamily="66" charset="0"/>
              </a:rPr>
              <a:t>Achsę</a:t>
            </a:r>
            <a:r>
              <a:rPr lang="pl-PL" b="1" dirty="0">
                <a:solidFill>
                  <a:prstClr val="white"/>
                </a:solidFill>
                <a:effectLst>
                  <a:outerShdw blurRad="38100" dist="38100" dir="2700000" algn="tl">
                    <a:srgbClr val="000000">
                      <a:alpha val="43137"/>
                    </a:srgbClr>
                  </a:outerShdw>
                </a:effectLst>
                <a:latin typeface="Comic Sans MS" panose="030F0702030302020204" pitchFamily="66" charset="0"/>
              </a:rPr>
              <a:t>, moją córkę za </a:t>
            </a:r>
            <a:r>
              <a:rPr lang="pl-PL" b="1" dirty="0" smtClean="0">
                <a:solidFill>
                  <a:prstClr val="white"/>
                </a:solidFill>
                <a:effectLst>
                  <a:outerShdw blurRad="38100" dist="38100" dir="2700000" algn="tl">
                    <a:srgbClr val="000000">
                      <a:alpha val="43137"/>
                    </a:srgbClr>
                  </a:outerShdw>
                </a:effectLst>
                <a:latin typeface="Comic Sans MS" panose="030F0702030302020204" pitchFamily="66" charset="0"/>
              </a:rPr>
              <a:t>żonę</a:t>
            </a:r>
            <a:r>
              <a:rPr lang="en" b="1" dirty="0" smtClean="0">
                <a:solidFill>
                  <a:prstClr val="white"/>
                </a:solidFill>
                <a:effectLst>
                  <a:outerShdw blurRad="38100" dist="38100" dir="2700000" algn="tl">
                    <a:srgbClr val="000000">
                      <a:alpha val="43137"/>
                    </a:srgbClr>
                  </a:outerShdw>
                </a:effectLst>
                <a:latin typeface="Comic Sans MS" panose="030F0702030302020204" pitchFamily="66" charset="0"/>
              </a:rPr>
              <a:t>” </a:t>
            </a:r>
            <a:r>
              <a:rPr lang="en" sz="1400" b="1" dirty="0">
                <a:solidFill>
                  <a:prstClr val="white"/>
                </a:solidFill>
                <a:effectLst>
                  <a:outerShdw blurRad="38100" dist="38100" dir="2700000" algn="tl">
                    <a:srgbClr val="000000">
                      <a:alpha val="43137"/>
                    </a:srgbClr>
                  </a:outerShdw>
                </a:effectLst>
                <a:latin typeface="Comic Sans MS" panose="030F0702030302020204" pitchFamily="66" charset="0"/>
              </a:rPr>
              <a:t>(Jo</a:t>
            </a:r>
            <a:r>
              <a:rPr lang="pl-PL" sz="1400" b="1" dirty="0" smtClean="0">
                <a:solidFill>
                  <a:prstClr val="white"/>
                </a:solidFill>
                <a:effectLst>
                  <a:outerShdw blurRad="38100" dist="38100" dir="2700000" algn="tl">
                    <a:srgbClr val="000000">
                      <a:alpha val="43137"/>
                    </a:srgbClr>
                  </a:outerShdw>
                </a:effectLst>
                <a:latin typeface="Comic Sans MS" panose="030F0702030302020204" pitchFamily="66" charset="0"/>
              </a:rPr>
              <a:t>z</a:t>
            </a:r>
            <a:r>
              <a:rPr lang="en" sz="1400" b="1" dirty="0" smtClean="0">
                <a:solidFill>
                  <a:prstClr val="white"/>
                </a:solidFill>
                <a:effectLst>
                  <a:outerShdw blurRad="38100" dist="38100" dir="2700000" algn="tl">
                    <a:srgbClr val="000000">
                      <a:alpha val="43137"/>
                    </a:srgbClr>
                  </a:outerShdw>
                </a:effectLst>
                <a:latin typeface="Comic Sans MS" panose="030F0702030302020204" pitchFamily="66" charset="0"/>
              </a:rPr>
              <a:t> 15</a:t>
            </a:r>
            <a:r>
              <a:rPr lang="pl-PL" sz="1400" b="1" dirty="0" smtClean="0">
                <a:solidFill>
                  <a:prstClr val="white"/>
                </a:solidFill>
                <a:effectLst>
                  <a:outerShdw blurRad="38100" dist="38100" dir="2700000" algn="tl">
                    <a:srgbClr val="000000">
                      <a:alpha val="43137"/>
                    </a:srgbClr>
                  </a:outerShdw>
                </a:effectLst>
                <a:latin typeface="Comic Sans MS" panose="030F0702030302020204" pitchFamily="66" charset="0"/>
              </a:rPr>
              <a:t>,</a:t>
            </a:r>
            <a:r>
              <a:rPr lang="en" sz="1400" b="1" dirty="0" smtClean="0">
                <a:solidFill>
                  <a:prstClr val="white"/>
                </a:solidFill>
                <a:effectLst>
                  <a:outerShdw blurRad="38100" dist="38100" dir="2700000" algn="tl">
                    <a:srgbClr val="000000">
                      <a:alpha val="43137"/>
                    </a:srgbClr>
                  </a:outerShdw>
                </a:effectLst>
                <a:latin typeface="Comic Sans MS" panose="030F0702030302020204" pitchFamily="66" charset="0"/>
              </a:rPr>
              <a:t>16</a:t>
            </a:r>
            <a:r>
              <a:rPr lang="en" sz="1400" b="1" dirty="0">
                <a:solidFill>
                  <a:prstClr val="white"/>
                </a:solidFill>
                <a:effectLst>
                  <a:outerShdw blurRad="38100" dist="38100" dir="2700000" algn="tl">
                    <a:srgbClr val="000000">
                      <a:alpha val="43137"/>
                    </a:srgbClr>
                  </a:outerShdw>
                </a:effectLst>
                <a:latin typeface="Comic Sans MS" panose="030F0702030302020204" pitchFamily="66" charset="0"/>
              </a:rPr>
              <a:t>)</a:t>
            </a:r>
            <a:endParaRPr lang="es-ES" b="1" dirty="0">
              <a:solidFill>
                <a:prstClr val="white"/>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 xmlns:a16="http://schemas.microsoft.com/office/drawing/2014/main" id="{C45AA7F2-4FE7-32FD-CC0E-96BC12FCC9FA}"/>
              </a:ext>
            </a:extLst>
          </p:cNvPr>
          <p:cNvSpPr txBox="1"/>
          <p:nvPr/>
        </p:nvSpPr>
        <p:spPr>
          <a:xfrm>
            <a:off x="228599" y="1380619"/>
            <a:ext cx="8848726" cy="1015663"/>
          </a:xfrm>
          <a:prstGeom prst="rect">
            <a:avLst/>
          </a:prstGeom>
          <a:noFill/>
        </p:spPr>
        <p:txBody>
          <a:bodyPr wrap="square" rtlCol="0">
            <a:spAutoFit/>
          </a:bodyPr>
          <a:lstStyle/>
          <a:p>
            <a:pPr>
              <a:spcBef>
                <a:spcPts val="600"/>
              </a:spcBef>
            </a:pPr>
            <a:r>
              <a:rPr lang="pl-PL" sz="2000" b="1" dirty="0">
                <a:solidFill>
                  <a:prstClr val="black"/>
                </a:solidFill>
              </a:rPr>
              <a:t>Kiedy podbił część terytorium, które słusznie mu się należało, </a:t>
            </a:r>
            <a:r>
              <a:rPr lang="pl-PL" sz="2000" b="1" dirty="0" err="1">
                <a:solidFill>
                  <a:prstClr val="black"/>
                </a:solidFill>
              </a:rPr>
              <a:t>Kaleb</a:t>
            </a:r>
            <a:r>
              <a:rPr lang="pl-PL" sz="2000" b="1" dirty="0">
                <a:solidFill>
                  <a:prstClr val="black"/>
                </a:solidFill>
              </a:rPr>
              <a:t> zastanawiał się nad dziedzictwem, które po sobie pozostawi. Czy jego potomkowie będą nadal ufać Bogu tak jak on?</a:t>
            </a:r>
            <a:endParaRPr lang="en" sz="2000" b="1" dirty="0">
              <a:solidFill>
                <a:prstClr val="black"/>
              </a:solidFill>
            </a:endParaRPr>
          </a:p>
        </p:txBody>
      </p:sp>
      <p:pic>
        <p:nvPicPr>
          <p:cNvPr id="8" name="Imagen 7" descr="Imagen que contiene edificio, piedra, hombre, frente&#10;&#10;El contenido generado por IA puede ser incorrecto.">
            <a:extLst>
              <a:ext uri="{FF2B5EF4-FFF2-40B4-BE49-F238E27FC236}">
                <a16:creationId xmlns="" xmlns:a16="http://schemas.microsoft.com/office/drawing/2014/main" id="{3DF9A964-2E30-1428-0E82-EC7DE377A860}"/>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flipH="1">
            <a:off x="10067926" y="3277940"/>
            <a:ext cx="1931670" cy="3429000"/>
          </a:xfrm>
          <a:prstGeom prst="snip2DiagRect">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 xmlns:a16="http://schemas.microsoft.com/office/drawing/2014/main" id="{D5551F2A-73C6-1401-DD94-195AE0907A5B}"/>
              </a:ext>
            </a:extLst>
          </p:cNvPr>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9077326" y="151060"/>
            <a:ext cx="2922270" cy="2922270"/>
          </a:xfrm>
          <a:prstGeom prst="snip2DiagRect">
            <a:avLst>
              <a:gd name="adj1" fmla="val 0"/>
              <a:gd name="adj2" fmla="val 16667"/>
            </a:avLst>
          </a:prstGeom>
          <a:solidFill>
            <a:srgbClr val="FFFFFF">
              <a:shade val="85000"/>
            </a:srgbClr>
          </a:solidFill>
          <a:ln w="88900" cap="sq">
            <a:gradFill flip="none" rotWithShape="1">
              <a:gsLst>
                <a:gs pos="0">
                  <a:srgbClr val="D9FBF7"/>
                </a:gs>
                <a:gs pos="15000">
                  <a:srgbClr val="D9FBF7"/>
                </a:gs>
                <a:gs pos="45000">
                  <a:srgbClr val="B864B1"/>
                </a:gs>
                <a:gs pos="100000">
                  <a:srgbClr val="B864B1"/>
                </a:gs>
              </a:gsLst>
              <a:lin ang="2700000" scaled="1"/>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texto, foto, hombre, ventana&#10;&#10;El contenido generado por IA puede ser incorrecto.">
            <a:extLst>
              <a:ext uri="{FF2B5EF4-FFF2-40B4-BE49-F238E27FC236}">
                <a16:creationId xmlns="" xmlns:a16="http://schemas.microsoft.com/office/drawing/2014/main" id="{18D42432-23CF-E1D2-DC42-BEB49293BA7A}"/>
              </a:ext>
            </a:extLst>
          </p:cNvPr>
          <p:cNvPicPr>
            <a:picLocks noChangeAspect="1"/>
          </p:cNvPicPr>
          <p:nvPr/>
        </p:nvPicPr>
        <p:blipFill>
          <a:blip r:embed="rId5" cstate="email">
            <a:extLst>
              <a:ext uri="{BEBA8EAE-BF5A-486C-A8C5-ECC9F3942E4B}">
                <a14:imgProps xmlns="" xmlns:a14="http://schemas.microsoft.com/office/drawing/2010/main">
                  <a14:imgLayer r:embed="rId6">
                    <a14:imgEffect>
                      <a14:colorTemperature colorTemp="8800"/>
                    </a14:imgEffect>
                  </a14:imgLayer>
                </a14:imgProps>
              </a:ext>
              <a:ext uri="{28A0092B-C50C-407E-A947-70E740481C1C}">
                <a14:useLocalDpi xmlns="" xmlns:a14="http://schemas.microsoft.com/office/drawing/2010/main"/>
              </a:ext>
            </a:extLst>
          </a:blip>
          <a:stretch>
            <a:fillRect/>
          </a:stretch>
        </p:blipFill>
        <p:spPr>
          <a:xfrm>
            <a:off x="135255" y="2920807"/>
            <a:ext cx="3608071" cy="3781514"/>
          </a:xfrm>
          <a:prstGeom prst="rect">
            <a:avLst/>
          </a:prstGeom>
          <a:effectLst>
            <a:outerShdw blurRad="50800" dist="38100" dir="5400000" algn="t" rotWithShape="0">
              <a:prstClr val="black">
                <a:alpha val="40000"/>
              </a:prstClr>
            </a:outerShdw>
          </a:effectLst>
        </p:spPr>
      </p:pic>
      <p:sp>
        <p:nvSpPr>
          <p:cNvPr id="12" name="CuadroTexto 11">
            <a:extLst>
              <a:ext uri="{FF2B5EF4-FFF2-40B4-BE49-F238E27FC236}">
                <a16:creationId xmlns="" xmlns:a16="http://schemas.microsoft.com/office/drawing/2014/main" id="{2124BD25-A964-8276-EFC9-22FA411281FE}"/>
              </a:ext>
            </a:extLst>
          </p:cNvPr>
          <p:cNvSpPr txBox="1"/>
          <p:nvPr/>
        </p:nvSpPr>
        <p:spPr>
          <a:xfrm>
            <a:off x="3838575" y="3382079"/>
            <a:ext cx="6096953" cy="1015663"/>
          </a:xfrm>
          <a:prstGeom prst="rect">
            <a:avLst/>
          </a:prstGeom>
          <a:noFill/>
        </p:spPr>
        <p:txBody>
          <a:bodyPr wrap="square">
            <a:spAutoFit/>
          </a:bodyPr>
          <a:lstStyle/>
          <a:p>
            <a:pPr>
              <a:spcBef>
                <a:spcPts val="600"/>
              </a:spcBef>
            </a:pPr>
            <a:r>
              <a:rPr lang="pl-PL" sz="2000" b="1" dirty="0">
                <a:solidFill>
                  <a:prstClr val="black"/>
                </a:solidFill>
              </a:rPr>
              <a:t>Z tego powodu obiecał rękę swojej córki temu, kto podbije </a:t>
            </a:r>
            <a:r>
              <a:rPr lang="pl-PL" sz="2000" b="1" dirty="0" err="1">
                <a:solidFill>
                  <a:prstClr val="black"/>
                </a:solidFill>
              </a:rPr>
              <a:t>Kiriat-Sefer</a:t>
            </a:r>
            <a:r>
              <a:rPr lang="pl-PL" sz="2000" b="1" dirty="0">
                <a:solidFill>
                  <a:prstClr val="black"/>
                </a:solidFill>
              </a:rPr>
              <a:t>, zwane również </a:t>
            </a:r>
            <a:r>
              <a:rPr lang="pl-PL" sz="2000" b="1" dirty="0" err="1">
                <a:solidFill>
                  <a:prstClr val="black"/>
                </a:solidFill>
              </a:rPr>
              <a:t>Debir</a:t>
            </a:r>
            <a:r>
              <a:rPr lang="pl-PL" sz="2000" b="1" dirty="0">
                <a:solidFill>
                  <a:prstClr val="black"/>
                </a:solidFill>
              </a:rPr>
              <a:t> (</a:t>
            </a:r>
            <a:r>
              <a:rPr lang="pl-PL" sz="2000" b="1" dirty="0" err="1">
                <a:solidFill>
                  <a:prstClr val="black"/>
                </a:solidFill>
              </a:rPr>
              <a:t>Joz</a:t>
            </a:r>
            <a:r>
              <a:rPr lang="pl-PL" sz="2000" b="1" dirty="0">
                <a:solidFill>
                  <a:prstClr val="black"/>
                </a:solidFill>
              </a:rPr>
              <a:t> </a:t>
            </a:r>
            <a:r>
              <a:rPr lang="pl-PL" sz="2000" b="1" dirty="0" smtClean="0">
                <a:solidFill>
                  <a:prstClr val="black"/>
                </a:solidFill>
              </a:rPr>
              <a:t>15,15-16</a:t>
            </a:r>
            <a:r>
              <a:rPr lang="pl-PL" sz="2000" b="1" dirty="0">
                <a:solidFill>
                  <a:prstClr val="black"/>
                </a:solidFill>
              </a:rPr>
              <a:t>).</a:t>
            </a:r>
            <a:endParaRPr lang="en" sz="2000" b="1" dirty="0">
              <a:solidFill>
                <a:prstClr val="black"/>
              </a:solidFill>
            </a:endParaRPr>
          </a:p>
        </p:txBody>
      </p:sp>
      <p:sp>
        <p:nvSpPr>
          <p:cNvPr id="14" name="CuadroTexto 13">
            <a:extLst>
              <a:ext uri="{FF2B5EF4-FFF2-40B4-BE49-F238E27FC236}">
                <a16:creationId xmlns="" xmlns:a16="http://schemas.microsoft.com/office/drawing/2014/main" id="{0A272FFF-AA17-09ED-7C73-8DE5E86E319E}"/>
              </a:ext>
            </a:extLst>
          </p:cNvPr>
          <p:cNvSpPr txBox="1"/>
          <p:nvPr/>
        </p:nvSpPr>
        <p:spPr>
          <a:xfrm>
            <a:off x="2184123" y="2354832"/>
            <a:ext cx="6673395" cy="1015663"/>
          </a:xfrm>
          <a:prstGeom prst="rect">
            <a:avLst/>
          </a:prstGeom>
          <a:noFill/>
        </p:spPr>
        <p:txBody>
          <a:bodyPr wrap="square">
            <a:spAutoFit/>
          </a:bodyPr>
          <a:lstStyle/>
          <a:p>
            <a:pPr>
              <a:spcBef>
                <a:spcPts val="600"/>
              </a:spcBef>
            </a:pPr>
            <a:r>
              <a:rPr lang="pl-PL" sz="2000" b="1" dirty="0">
                <a:solidFill>
                  <a:prstClr val="black"/>
                </a:solidFill>
              </a:rPr>
              <a:t>Udowodnił, że można zaufać Bogu, teraz chciał znaleźć kogoś, kto miałby taką samą wiarę, aby móc przekazać mu </a:t>
            </a:r>
            <a:r>
              <a:rPr lang="pl-PL" sz="2000" b="1" dirty="0" smtClean="0">
                <a:solidFill>
                  <a:prstClr val="black"/>
                </a:solidFill>
              </a:rPr>
              <a:t>pochodnię.</a:t>
            </a:r>
            <a:endParaRPr lang="en" sz="2000" b="1" dirty="0">
              <a:solidFill>
                <a:prstClr val="black"/>
              </a:solidFill>
            </a:endParaRPr>
          </a:p>
        </p:txBody>
      </p:sp>
      <p:sp>
        <p:nvSpPr>
          <p:cNvPr id="4" name="CuadroTexto 3">
            <a:extLst>
              <a:ext uri="{FF2B5EF4-FFF2-40B4-BE49-F238E27FC236}">
                <a16:creationId xmlns="" xmlns:a16="http://schemas.microsoft.com/office/drawing/2014/main" id="{CE047D58-A483-F830-52A6-23A9827EB4DF}"/>
              </a:ext>
            </a:extLst>
          </p:cNvPr>
          <p:cNvSpPr txBox="1"/>
          <p:nvPr/>
        </p:nvSpPr>
        <p:spPr>
          <a:xfrm>
            <a:off x="3838575" y="5436572"/>
            <a:ext cx="6096953" cy="1323439"/>
          </a:xfrm>
          <a:prstGeom prst="rect">
            <a:avLst/>
          </a:prstGeom>
          <a:noFill/>
        </p:spPr>
        <p:txBody>
          <a:bodyPr wrap="square">
            <a:spAutoFit/>
          </a:bodyPr>
          <a:lstStyle/>
          <a:p>
            <a:pPr>
              <a:spcBef>
                <a:spcPts val="600"/>
              </a:spcBef>
            </a:pPr>
            <a:r>
              <a:rPr lang="pl-PL" sz="2000" b="1" dirty="0">
                <a:solidFill>
                  <a:prstClr val="black"/>
                </a:solidFill>
              </a:rPr>
              <a:t>Po poślubieniu </a:t>
            </a:r>
            <a:r>
              <a:rPr lang="pl-PL" sz="2000" b="1" dirty="0" err="1">
                <a:solidFill>
                  <a:prstClr val="black"/>
                </a:solidFill>
              </a:rPr>
              <a:t>Achsy</a:t>
            </a:r>
            <a:r>
              <a:rPr lang="pl-PL" sz="2000" b="1" dirty="0">
                <a:solidFill>
                  <a:prstClr val="black"/>
                </a:solidFill>
              </a:rPr>
              <a:t>, córki </a:t>
            </a:r>
            <a:r>
              <a:rPr lang="pl-PL" sz="2000" b="1" dirty="0" err="1">
                <a:solidFill>
                  <a:prstClr val="black"/>
                </a:solidFill>
              </a:rPr>
              <a:t>Kaleba</a:t>
            </a:r>
            <a:r>
              <a:rPr lang="pl-PL" sz="2000" b="1" dirty="0">
                <a:solidFill>
                  <a:prstClr val="black"/>
                </a:solidFill>
              </a:rPr>
              <a:t>, przekonała ona swojego ojca, aby pozwolił mu rozszerzyć podbite terytorium (</a:t>
            </a:r>
            <a:r>
              <a:rPr lang="pl-PL" sz="2000" b="1" dirty="0" err="1">
                <a:solidFill>
                  <a:prstClr val="black"/>
                </a:solidFill>
              </a:rPr>
              <a:t>Joz</a:t>
            </a:r>
            <a:r>
              <a:rPr lang="pl-PL" sz="2000" b="1" dirty="0">
                <a:solidFill>
                  <a:prstClr val="black"/>
                </a:solidFill>
              </a:rPr>
              <a:t> </a:t>
            </a:r>
            <a:r>
              <a:rPr lang="pl-PL" sz="2000" b="1" dirty="0" smtClean="0">
                <a:solidFill>
                  <a:prstClr val="black"/>
                </a:solidFill>
              </a:rPr>
              <a:t>15,18-19</a:t>
            </a:r>
            <a:r>
              <a:rPr lang="pl-PL" sz="2000" b="1" dirty="0">
                <a:solidFill>
                  <a:prstClr val="black"/>
                </a:solidFill>
              </a:rPr>
              <a:t>), udowadniając w ten sposób, że jest godnym następcą </a:t>
            </a:r>
            <a:r>
              <a:rPr lang="pl-PL" sz="2000" b="1" dirty="0" err="1">
                <a:solidFill>
                  <a:prstClr val="black"/>
                </a:solidFill>
              </a:rPr>
              <a:t>Kaleba</a:t>
            </a:r>
            <a:r>
              <a:rPr lang="pl-PL" sz="2000" b="1" dirty="0">
                <a:solidFill>
                  <a:prstClr val="black"/>
                </a:solidFill>
              </a:rPr>
              <a:t>.</a:t>
            </a:r>
            <a:endParaRPr lang="en-US" sz="2000" b="1" dirty="0">
              <a:solidFill>
                <a:prstClr val="black"/>
              </a:solidFill>
            </a:endParaRPr>
          </a:p>
        </p:txBody>
      </p:sp>
      <p:sp>
        <p:nvSpPr>
          <p:cNvPr id="10" name="CuadroTexto 9">
            <a:extLst>
              <a:ext uri="{FF2B5EF4-FFF2-40B4-BE49-F238E27FC236}">
                <a16:creationId xmlns="" xmlns:a16="http://schemas.microsoft.com/office/drawing/2014/main" id="{761DF125-FCE1-16BC-BD6F-6F158B8686F4}"/>
              </a:ext>
            </a:extLst>
          </p:cNvPr>
          <p:cNvSpPr txBox="1"/>
          <p:nvPr/>
        </p:nvSpPr>
        <p:spPr>
          <a:xfrm>
            <a:off x="3857149" y="4409326"/>
            <a:ext cx="6096953" cy="1015663"/>
          </a:xfrm>
          <a:prstGeom prst="rect">
            <a:avLst/>
          </a:prstGeom>
          <a:noFill/>
        </p:spPr>
        <p:txBody>
          <a:bodyPr wrap="square">
            <a:spAutoFit/>
          </a:bodyPr>
          <a:lstStyle/>
          <a:p>
            <a:pPr>
              <a:spcBef>
                <a:spcPts val="600"/>
              </a:spcBef>
            </a:pPr>
            <a:r>
              <a:rPr lang="pl-PL" sz="2000" b="1" dirty="0">
                <a:solidFill>
                  <a:prstClr val="black"/>
                </a:solidFill>
              </a:rPr>
              <a:t>Jego bratanek </a:t>
            </a:r>
            <a:r>
              <a:rPr lang="pl-PL" sz="2000" b="1" dirty="0" err="1">
                <a:solidFill>
                  <a:prstClr val="black"/>
                </a:solidFill>
              </a:rPr>
              <a:t>Otoniel</a:t>
            </a:r>
            <a:r>
              <a:rPr lang="pl-PL" sz="2000" b="1" dirty="0">
                <a:solidFill>
                  <a:prstClr val="black"/>
                </a:solidFill>
              </a:rPr>
              <a:t> był potężnym mężem, który podbił miasto i został pierwszym sędzią Izraela (</a:t>
            </a:r>
            <a:r>
              <a:rPr lang="pl-PL" sz="2000" b="1" dirty="0" err="1">
                <a:solidFill>
                  <a:prstClr val="black"/>
                </a:solidFill>
              </a:rPr>
              <a:t>Joz</a:t>
            </a:r>
            <a:r>
              <a:rPr lang="pl-PL" sz="2000" b="1" dirty="0">
                <a:solidFill>
                  <a:prstClr val="black"/>
                </a:solidFill>
              </a:rPr>
              <a:t> </a:t>
            </a:r>
            <a:r>
              <a:rPr lang="pl-PL" sz="2000" b="1" dirty="0" smtClean="0">
                <a:solidFill>
                  <a:prstClr val="black"/>
                </a:solidFill>
              </a:rPr>
              <a:t>15,17</a:t>
            </a:r>
            <a:r>
              <a:rPr lang="pl-PL" sz="2000" b="1" dirty="0">
                <a:solidFill>
                  <a:prstClr val="black"/>
                </a:solidFill>
              </a:rPr>
              <a:t>; </a:t>
            </a:r>
            <a:r>
              <a:rPr lang="pl-PL" sz="2000" b="1" dirty="0" err="1">
                <a:solidFill>
                  <a:prstClr val="black"/>
                </a:solidFill>
              </a:rPr>
              <a:t>Sdz</a:t>
            </a:r>
            <a:r>
              <a:rPr lang="pl-PL" sz="2000" b="1" dirty="0">
                <a:solidFill>
                  <a:prstClr val="black"/>
                </a:solidFill>
              </a:rPr>
              <a:t> </a:t>
            </a:r>
            <a:r>
              <a:rPr lang="pl-PL" sz="2000" b="1" dirty="0" smtClean="0">
                <a:solidFill>
                  <a:prstClr val="black"/>
                </a:solidFill>
              </a:rPr>
              <a:t>3,9-11</a:t>
            </a:r>
            <a:r>
              <a:rPr lang="pl-PL" sz="2000" b="1" dirty="0">
                <a:solidFill>
                  <a:prstClr val="black"/>
                </a:solidFill>
              </a:rPr>
              <a:t>).</a:t>
            </a:r>
            <a:endParaRPr lang="en" sz="2000" b="1" dirty="0">
              <a:solidFill>
                <a:prstClr val="black"/>
              </a:solidFill>
            </a:endParaRPr>
          </a:p>
        </p:txBody>
      </p:sp>
    </p:spTree>
    <p:extLst>
      <p:ext uri="{BB962C8B-B14F-4D97-AF65-F5344CB8AC3E}">
        <p14:creationId xmlns="" xmlns:p14="http://schemas.microsoft.com/office/powerpoint/2010/main" val="343137369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8" presetClass="entr" presetSubtype="9"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up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800" decel="100000"/>
                                        <p:tgtEl>
                                          <p:spTgt spid="8"/>
                                        </p:tgtEl>
                                      </p:cBhvr>
                                    </p:animEffect>
                                    <p:anim calcmode="lin" valueType="num">
                                      <p:cBhvr>
                                        <p:cTn id="44" dur="800" decel="100000" fill="hold"/>
                                        <p:tgtEl>
                                          <p:spTgt spid="8"/>
                                        </p:tgtEl>
                                        <p:attrNameLst>
                                          <p:attrName>style.rotation</p:attrName>
                                        </p:attrNameLst>
                                      </p:cBhvr>
                                      <p:tavLst>
                                        <p:tav tm="0">
                                          <p:val>
                                            <p:fltVal val="-90"/>
                                          </p:val>
                                        </p:tav>
                                        <p:tav tm="100000">
                                          <p:val>
                                            <p:fltVal val="0"/>
                                          </p:val>
                                        </p:tav>
                                      </p:tavLst>
                                    </p:anim>
                                    <p:anim calcmode="lin" valueType="num">
                                      <p:cBhvr>
                                        <p:cTn id="45" dur="800" decel="100000" fill="hold"/>
                                        <p:tgtEl>
                                          <p:spTgt spid="8"/>
                                        </p:tgtEl>
                                        <p:attrNameLst>
                                          <p:attrName>ppt_x</p:attrName>
                                        </p:attrNameLst>
                                      </p:cBhvr>
                                      <p:tavLst>
                                        <p:tav tm="0">
                                          <p:val>
                                            <p:strVal val="#ppt_x+0.4"/>
                                          </p:val>
                                        </p:tav>
                                        <p:tav tm="100000">
                                          <p:val>
                                            <p:strVal val="#ppt_x-0.05"/>
                                          </p:val>
                                        </p:tav>
                                      </p:tavLst>
                                    </p:anim>
                                    <p:anim calcmode="lin" valueType="num">
                                      <p:cBhvr>
                                        <p:cTn id="46" dur="800" decel="100000" fill="hold"/>
                                        <p:tgtEl>
                                          <p:spTgt spid="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14" grpId="0"/>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a:extLst>
            <a:ext uri="{FF2B5EF4-FFF2-40B4-BE49-F238E27FC236}">
              <a16:creationId xmlns="" xmlns:a16="http://schemas.microsoft.com/office/drawing/2014/main" id="{98B74D32-E4F1-D80A-3B64-BD970B10E423}"/>
            </a:ext>
          </a:extLst>
        </p:cNvPr>
        <p:cNvGrpSpPr/>
        <p:nvPr/>
      </p:nvGrpSpPr>
      <p:grpSpPr>
        <a:xfrm>
          <a:off x="0" y="0"/>
          <a:ext cx="0" cy="0"/>
          <a:chOff x="0" y="0"/>
          <a:chExt cx="0" cy="0"/>
        </a:xfrm>
      </p:grpSpPr>
      <p:sp>
        <p:nvSpPr>
          <p:cNvPr id="6" name="Rectángulo 5">
            <a:extLst>
              <a:ext uri="{FF2B5EF4-FFF2-40B4-BE49-F238E27FC236}">
                <a16:creationId xmlns="" xmlns:a16="http://schemas.microsoft.com/office/drawing/2014/main" id="{BE12D303-73F0-AC7C-1A60-E2C50AF22CF4}"/>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2" name="Imagen 1" descr="Mujer de pie con raqueta en la mano&#10;&#10;El contenido generado por IA puede ser incorrecto.">
            <a:extLst>
              <a:ext uri="{FF2B5EF4-FFF2-40B4-BE49-F238E27FC236}">
                <a16:creationId xmlns="" xmlns:a16="http://schemas.microsoft.com/office/drawing/2014/main" id="{60CC43B6-CA75-0773-A27F-383FD109C05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 xmlns:a14="http://schemas.microsoft.com/office/drawing/2010/main"/>
              </a:ext>
            </a:extLst>
          </a:blip>
          <a:stretch>
            <a:fillRect/>
          </a:stretch>
        </p:blipFill>
        <p:spPr>
          <a:xfrm>
            <a:off x="0" y="0"/>
            <a:ext cx="4806925" cy="6858000"/>
          </a:xfrm>
          <a:prstGeom prst="rect">
            <a:avLst/>
          </a:prstGeom>
        </p:spPr>
      </p:pic>
      <p:sp>
        <p:nvSpPr>
          <p:cNvPr id="3" name="CuadroTexto 2">
            <a:extLst>
              <a:ext uri="{FF2B5EF4-FFF2-40B4-BE49-F238E27FC236}">
                <a16:creationId xmlns="" xmlns:a16="http://schemas.microsoft.com/office/drawing/2014/main" id="{E6BFDC9B-2B99-EA96-4C04-B44E8CD7F5BA}"/>
              </a:ext>
            </a:extLst>
          </p:cNvPr>
          <p:cNvSpPr txBox="1"/>
          <p:nvPr/>
        </p:nvSpPr>
        <p:spPr>
          <a:xfrm>
            <a:off x="2989006" y="3103602"/>
            <a:ext cx="9202994" cy="1107996"/>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pl-PL" sz="6600" b="1" dirty="0">
                <a:ln/>
                <a:solidFill>
                  <a:srgbClr val="C15C16"/>
                </a:solidFill>
              </a:rPr>
              <a:t>WIARA JOZUEGO</a:t>
            </a:r>
            <a:endParaRPr lang="en" sz="6600" b="1" dirty="0">
              <a:ln/>
              <a:solidFill>
                <a:srgbClr val="C15C16"/>
              </a:solidFill>
            </a:endParaRPr>
          </a:p>
        </p:txBody>
      </p:sp>
    </p:spTree>
    <p:extLst>
      <p:ext uri="{BB962C8B-B14F-4D97-AF65-F5344CB8AC3E}">
        <p14:creationId xmlns="" xmlns:p14="http://schemas.microsoft.com/office/powerpoint/2010/main" val="303190378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 xmlns:a14="http://schemas.microsoft.com/office/drawing/2010/main"/>
              </a:ext>
            </a:extLst>
          </a:blip>
          <a:srcRect/>
          <a:stretch>
            <a:fillRect/>
          </a:stretch>
        </a:blipFill>
        <a:effectLst/>
      </p:bgPr>
    </p:bg>
    <p:spTree>
      <p:nvGrpSpPr>
        <p:cNvPr id="1" name="">
          <a:extLst>
            <a:ext uri="{FF2B5EF4-FFF2-40B4-BE49-F238E27FC236}">
              <a16:creationId xmlns="" xmlns:a16="http://schemas.microsoft.com/office/drawing/2014/main" id="{F9A04D7C-9692-8782-6F1E-E7111600653A}"/>
            </a:ext>
          </a:extLst>
        </p:cNvPr>
        <p:cNvGrpSpPr/>
        <p:nvPr/>
      </p:nvGrpSpPr>
      <p:grpSpPr>
        <a:xfrm>
          <a:off x="0" y="0"/>
          <a:ext cx="0" cy="0"/>
          <a:chOff x="0" y="0"/>
          <a:chExt cx="0" cy="0"/>
        </a:xfrm>
      </p:grpSpPr>
      <p:pic>
        <p:nvPicPr>
          <p:cNvPr id="6" name="Imagen 5" descr="Diagrama&#10;&#10;El contenido generado por IA puede ser incorrecto.">
            <a:extLst>
              <a:ext uri="{FF2B5EF4-FFF2-40B4-BE49-F238E27FC236}">
                <a16:creationId xmlns="" xmlns:a16="http://schemas.microsoft.com/office/drawing/2014/main" id="{E4F777B7-A7F5-6347-A92E-86D0E735DBF5}"/>
              </a:ext>
            </a:extLst>
          </p:cNvPr>
          <p:cNvPicPr>
            <a:picLocks noChangeAspect="1"/>
          </p:cNvPicPr>
          <p:nvPr/>
        </p:nvPicPr>
        <p:blipFill rotWithShape="1">
          <a:blip r:embed="rId3" cstate="email">
            <a:extLst>
              <a:ext uri="{28A0092B-C50C-407E-A947-70E740481C1C}">
                <a14:useLocalDpi xmlns="" xmlns:a14="http://schemas.microsoft.com/office/drawing/2010/main"/>
              </a:ext>
            </a:extLst>
          </a:blip>
          <a:srcRect/>
          <a:stretch>
            <a:fillRect/>
          </a:stretch>
        </p:blipFill>
        <p:spPr>
          <a:xfrm>
            <a:off x="9252488" y="1249438"/>
            <a:ext cx="3149061" cy="25830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 xmlns:a16="http://schemas.microsoft.com/office/drawing/2014/main" id="{979BD027-4292-9B2E-6036-DDD113165E2C}"/>
              </a:ext>
            </a:extLst>
          </p:cNvPr>
          <p:cNvSpPr txBox="1"/>
          <p:nvPr/>
        </p:nvSpPr>
        <p:spPr>
          <a:xfrm>
            <a:off x="0" y="138410"/>
            <a:ext cx="12191999" cy="646331"/>
          </a:xfrm>
          <a:prstGeom prst="rect">
            <a:avLst/>
          </a:prstGeom>
          <a:noFill/>
        </p:spPr>
        <p:txBody>
          <a:bodyPr wrap="square">
            <a:spAutoFit/>
          </a:bodyPr>
          <a:lstStyle/>
          <a:p>
            <a:pPr algn="ctr"/>
            <a:r>
              <a:rPr lang="pl-PL" b="1" dirty="0" smtClean="0">
                <a:solidFill>
                  <a:prstClr val="white"/>
                </a:solidFill>
                <a:effectLst>
                  <a:glow rad="101600">
                    <a:srgbClr val="2A721C"/>
                  </a:glow>
                  <a:outerShdw blurRad="38100" dist="38100" dir="2700000" algn="tl">
                    <a:srgbClr val="000000">
                      <a:alpha val="43137"/>
                    </a:srgbClr>
                  </a:outerShdw>
                </a:effectLst>
                <a:latin typeface="Comic Sans MS" panose="030F0702030302020204" pitchFamily="66" charset="0"/>
              </a:rPr>
              <a:t>„A </a:t>
            </a:r>
            <a:r>
              <a:rPr lang="pl-PL" b="1" dirty="0">
                <a:solidFill>
                  <a:prstClr val="white"/>
                </a:solidFill>
                <a:effectLst>
                  <a:glow rad="101600">
                    <a:srgbClr val="2A721C"/>
                  </a:glow>
                  <a:outerShdw blurRad="38100" dist="38100" dir="2700000" algn="tl">
                    <a:srgbClr val="000000">
                      <a:alpha val="43137"/>
                    </a:srgbClr>
                  </a:outerShdw>
                </a:effectLst>
                <a:latin typeface="Comic Sans MS" panose="030F0702030302020204" pitchFamily="66" charset="0"/>
              </a:rPr>
              <a:t>gdy synowie izraelscy dokończyli podziału ziemi na dziedziczne obszary, nadali też pośród siebie dziedzictwo Jozuemu, synowi </a:t>
            </a:r>
            <a:r>
              <a:rPr lang="pl-PL" b="1" dirty="0" smtClean="0">
                <a:solidFill>
                  <a:prstClr val="white"/>
                </a:solidFill>
                <a:effectLst>
                  <a:glow rad="101600">
                    <a:srgbClr val="2A721C"/>
                  </a:glow>
                  <a:outerShdw blurRad="38100" dist="38100" dir="2700000" algn="tl">
                    <a:srgbClr val="000000">
                      <a:alpha val="43137"/>
                    </a:srgbClr>
                  </a:outerShdw>
                </a:effectLst>
                <a:latin typeface="Comic Sans MS" panose="030F0702030302020204" pitchFamily="66" charset="0"/>
              </a:rPr>
              <a:t>Nuna</a:t>
            </a:r>
            <a:r>
              <a:rPr lang="en" b="1" dirty="0" smtClean="0">
                <a:solidFill>
                  <a:prstClr val="white"/>
                </a:solidFill>
                <a:effectLst>
                  <a:glow rad="101600">
                    <a:srgbClr val="2A721C"/>
                  </a:glow>
                  <a:outerShdw blurRad="38100" dist="38100" dir="2700000" algn="tl">
                    <a:srgbClr val="000000">
                      <a:alpha val="43137"/>
                    </a:srgbClr>
                  </a:outerShdw>
                </a:effectLst>
                <a:latin typeface="Comic Sans MS" panose="030F0702030302020204" pitchFamily="66" charset="0"/>
              </a:rPr>
              <a:t>” </a:t>
            </a:r>
            <a:r>
              <a:rPr lang="en" sz="1400" b="1" dirty="0">
                <a:solidFill>
                  <a:prstClr val="white"/>
                </a:solidFill>
                <a:effectLst>
                  <a:glow rad="101600">
                    <a:srgbClr val="2A721C"/>
                  </a:glow>
                  <a:outerShdw blurRad="38100" dist="38100" dir="2700000" algn="tl">
                    <a:srgbClr val="000000">
                      <a:alpha val="43137"/>
                    </a:srgbClr>
                  </a:outerShdw>
                </a:effectLst>
                <a:latin typeface="Comic Sans MS" panose="030F0702030302020204" pitchFamily="66" charset="0"/>
              </a:rPr>
              <a:t>(Jo</a:t>
            </a:r>
            <a:r>
              <a:rPr lang="pl-PL" sz="1400" b="1" dirty="0" smtClean="0">
                <a:solidFill>
                  <a:prstClr val="white"/>
                </a:solidFill>
                <a:effectLst>
                  <a:glow rad="101600">
                    <a:srgbClr val="2A721C"/>
                  </a:glow>
                  <a:outerShdw blurRad="38100" dist="38100" dir="2700000" algn="tl">
                    <a:srgbClr val="000000">
                      <a:alpha val="43137"/>
                    </a:srgbClr>
                  </a:outerShdw>
                </a:effectLst>
                <a:latin typeface="Comic Sans MS" panose="030F0702030302020204" pitchFamily="66" charset="0"/>
              </a:rPr>
              <a:t>z </a:t>
            </a:r>
            <a:r>
              <a:rPr lang="en" sz="1400" b="1" dirty="0" smtClean="0">
                <a:solidFill>
                  <a:prstClr val="white"/>
                </a:solidFill>
                <a:effectLst>
                  <a:glow rad="101600">
                    <a:srgbClr val="2A721C"/>
                  </a:glow>
                  <a:outerShdw blurRad="38100" dist="38100" dir="2700000" algn="tl">
                    <a:srgbClr val="000000">
                      <a:alpha val="43137"/>
                    </a:srgbClr>
                  </a:outerShdw>
                </a:effectLst>
                <a:latin typeface="Comic Sans MS" panose="030F0702030302020204" pitchFamily="66" charset="0"/>
              </a:rPr>
              <a:t>19</a:t>
            </a:r>
            <a:r>
              <a:rPr lang="pl-PL" sz="1400" b="1" dirty="0" smtClean="0">
                <a:solidFill>
                  <a:prstClr val="white"/>
                </a:solidFill>
                <a:effectLst>
                  <a:glow rad="101600">
                    <a:srgbClr val="2A721C"/>
                  </a:glow>
                  <a:outerShdw blurRad="38100" dist="38100" dir="2700000" algn="tl">
                    <a:srgbClr val="000000">
                      <a:alpha val="43137"/>
                    </a:srgbClr>
                  </a:outerShdw>
                </a:effectLst>
                <a:latin typeface="Comic Sans MS" panose="030F0702030302020204" pitchFamily="66" charset="0"/>
              </a:rPr>
              <a:t>,</a:t>
            </a:r>
            <a:r>
              <a:rPr lang="en" sz="1400" b="1" dirty="0" smtClean="0">
                <a:solidFill>
                  <a:prstClr val="white"/>
                </a:solidFill>
                <a:effectLst>
                  <a:glow rad="101600">
                    <a:srgbClr val="2A721C"/>
                  </a:glow>
                  <a:outerShdw blurRad="38100" dist="38100" dir="2700000" algn="tl">
                    <a:srgbClr val="000000">
                      <a:alpha val="43137"/>
                    </a:srgbClr>
                  </a:outerShdw>
                </a:effectLst>
                <a:latin typeface="Comic Sans MS" panose="030F0702030302020204" pitchFamily="66" charset="0"/>
              </a:rPr>
              <a:t>49</a:t>
            </a:r>
            <a:r>
              <a:rPr lang="en" sz="1400" b="1" dirty="0">
                <a:solidFill>
                  <a:prstClr val="white"/>
                </a:solidFill>
                <a:effectLst>
                  <a:glow rad="101600">
                    <a:srgbClr val="2A721C"/>
                  </a:glow>
                  <a:outerShdw blurRad="38100" dist="38100" dir="2700000" algn="tl">
                    <a:srgbClr val="000000">
                      <a:alpha val="43137"/>
                    </a:srgbClr>
                  </a:outerShdw>
                </a:effectLst>
                <a:latin typeface="Comic Sans MS" panose="030F0702030302020204" pitchFamily="66" charset="0"/>
              </a:rPr>
              <a:t>)</a:t>
            </a:r>
          </a:p>
        </p:txBody>
      </p:sp>
      <p:sp>
        <p:nvSpPr>
          <p:cNvPr id="4" name="CuadroTexto 3">
            <a:extLst>
              <a:ext uri="{FF2B5EF4-FFF2-40B4-BE49-F238E27FC236}">
                <a16:creationId xmlns="" xmlns:a16="http://schemas.microsoft.com/office/drawing/2014/main" id="{B91B4DFB-44A0-9C12-296C-D9E713E9C690}"/>
              </a:ext>
            </a:extLst>
          </p:cNvPr>
          <p:cNvSpPr txBox="1"/>
          <p:nvPr/>
        </p:nvSpPr>
        <p:spPr>
          <a:xfrm>
            <a:off x="2061275" y="998684"/>
            <a:ext cx="7276454" cy="1015663"/>
          </a:xfrm>
          <a:prstGeom prst="rect">
            <a:avLst/>
          </a:prstGeom>
          <a:noFill/>
        </p:spPr>
        <p:txBody>
          <a:bodyPr wrap="square" rtlCol="0">
            <a:spAutoFit/>
          </a:bodyPr>
          <a:lstStyle/>
          <a:p>
            <a:pPr>
              <a:spcBef>
                <a:spcPts val="600"/>
              </a:spcBef>
            </a:pPr>
            <a:r>
              <a:rPr lang="pl-PL" sz="2000" b="1" dirty="0">
                <a:solidFill>
                  <a:prstClr val="black"/>
                </a:solidFill>
              </a:rPr>
              <a:t>Jako młody człowiek </a:t>
            </a:r>
            <a:r>
              <a:rPr lang="pl-PL" sz="2000" b="1" dirty="0" err="1">
                <a:solidFill>
                  <a:prstClr val="black"/>
                </a:solidFill>
              </a:rPr>
              <a:t>Jozue</a:t>
            </a:r>
            <a:r>
              <a:rPr lang="pl-PL" sz="2000" b="1" dirty="0">
                <a:solidFill>
                  <a:prstClr val="black"/>
                </a:solidFill>
              </a:rPr>
              <a:t> został wybrany przez Mojżesza na swojego pomocnika. Okazał się posłuszny, odważny, wierny, pomocny i kochający sprawy Boże (</a:t>
            </a:r>
            <a:r>
              <a:rPr lang="pl-PL" sz="2000" b="1" dirty="0" err="1">
                <a:solidFill>
                  <a:prstClr val="black"/>
                </a:solidFill>
              </a:rPr>
              <a:t>Wj</a:t>
            </a:r>
            <a:r>
              <a:rPr lang="pl-PL" sz="2000" b="1" dirty="0">
                <a:solidFill>
                  <a:prstClr val="black"/>
                </a:solidFill>
              </a:rPr>
              <a:t> </a:t>
            </a:r>
            <a:r>
              <a:rPr lang="pl-PL" sz="2000" b="1" dirty="0" smtClean="0">
                <a:solidFill>
                  <a:prstClr val="black"/>
                </a:solidFill>
              </a:rPr>
              <a:t>33,11</a:t>
            </a:r>
            <a:r>
              <a:rPr lang="pl-PL" sz="2000" b="1" dirty="0">
                <a:solidFill>
                  <a:prstClr val="black"/>
                </a:solidFill>
              </a:rPr>
              <a:t>).</a:t>
            </a:r>
            <a:endParaRPr lang="en" sz="2000" b="1" dirty="0">
              <a:solidFill>
                <a:prstClr val="black"/>
              </a:solidFill>
            </a:endParaRPr>
          </a:p>
        </p:txBody>
      </p:sp>
      <p:graphicFrame>
        <p:nvGraphicFramePr>
          <p:cNvPr id="2" name="Diagrama 1">
            <a:extLst>
              <a:ext uri="{FF2B5EF4-FFF2-40B4-BE49-F238E27FC236}">
                <a16:creationId xmlns="" xmlns:a16="http://schemas.microsoft.com/office/drawing/2014/main" id="{AFAB17D6-86DF-5668-4B68-D83ADD576A02}"/>
              </a:ext>
            </a:extLst>
          </p:cNvPr>
          <p:cNvGraphicFramePr/>
          <p:nvPr>
            <p:extLst>
              <p:ext uri="{D42A27DB-BD31-4B8C-83A1-F6EECF244321}">
                <p14:modId xmlns="" xmlns:p14="http://schemas.microsoft.com/office/powerpoint/2010/main" val="4034091178"/>
              </p:ext>
            </p:extLst>
          </p:nvPr>
        </p:nvGraphicFramePr>
        <p:xfrm>
          <a:off x="0" y="3890076"/>
          <a:ext cx="12191998" cy="29038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Una persona con un vestido largo&#10;&#10;El contenido generado por IA puede ser incorrecto.">
            <a:extLst>
              <a:ext uri="{FF2B5EF4-FFF2-40B4-BE49-F238E27FC236}">
                <a16:creationId xmlns="" xmlns:a16="http://schemas.microsoft.com/office/drawing/2014/main" id="{0C34E00E-5A5D-5F55-694C-D8CA47ABE05A}"/>
              </a:ext>
            </a:extLst>
          </p:cNvPr>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176557" y="1102202"/>
            <a:ext cx="1894316" cy="2765845"/>
          </a:xfrm>
          <a:prstGeom prst="rect">
            <a:avLst/>
          </a:prstGeom>
          <a:ln>
            <a:noFill/>
          </a:ln>
          <a:effectLst>
            <a:outerShdw blurRad="190500" algn="tl" rotWithShape="0">
              <a:srgbClr val="000000">
                <a:alpha val="70000"/>
              </a:srgbClr>
            </a:outerShdw>
          </a:effectLst>
        </p:spPr>
      </p:pic>
      <p:sp>
        <p:nvSpPr>
          <p:cNvPr id="7" name="CuadroTexto 6">
            <a:extLst>
              <a:ext uri="{FF2B5EF4-FFF2-40B4-BE49-F238E27FC236}">
                <a16:creationId xmlns="" xmlns:a16="http://schemas.microsoft.com/office/drawing/2014/main" id="{5D832BD9-FA71-E800-05EE-6E2E879CEC63}"/>
              </a:ext>
            </a:extLst>
          </p:cNvPr>
          <p:cNvSpPr txBox="1"/>
          <p:nvPr/>
        </p:nvSpPr>
        <p:spPr>
          <a:xfrm>
            <a:off x="2053039" y="3527215"/>
            <a:ext cx="6829427" cy="400110"/>
          </a:xfrm>
          <a:prstGeom prst="rect">
            <a:avLst/>
          </a:prstGeom>
          <a:noFill/>
        </p:spPr>
        <p:txBody>
          <a:bodyPr wrap="square">
            <a:spAutoFit/>
          </a:bodyPr>
          <a:lstStyle/>
          <a:p>
            <a:pPr>
              <a:spcBef>
                <a:spcPts val="600"/>
              </a:spcBef>
            </a:pPr>
            <a:r>
              <a:rPr lang="pl-PL" sz="2000" b="1" dirty="0">
                <a:solidFill>
                  <a:prstClr val="black"/>
                </a:solidFill>
              </a:rPr>
              <a:t>Z jego opowieści dowiadujemy się, że:</a:t>
            </a:r>
            <a:endParaRPr lang="en" sz="2000" b="1" dirty="0">
              <a:solidFill>
                <a:prstClr val="black"/>
              </a:solidFill>
            </a:endParaRPr>
          </a:p>
        </p:txBody>
      </p:sp>
      <p:sp>
        <p:nvSpPr>
          <p:cNvPr id="10" name="CuadroTexto 9">
            <a:extLst>
              <a:ext uri="{FF2B5EF4-FFF2-40B4-BE49-F238E27FC236}">
                <a16:creationId xmlns="" xmlns:a16="http://schemas.microsoft.com/office/drawing/2014/main" id="{6E6264F5-DBFA-BE82-DD89-258CD0A98433}"/>
              </a:ext>
            </a:extLst>
          </p:cNvPr>
          <p:cNvSpPr txBox="1"/>
          <p:nvPr/>
        </p:nvSpPr>
        <p:spPr>
          <a:xfrm>
            <a:off x="2091786" y="1960102"/>
            <a:ext cx="7021217" cy="1631216"/>
          </a:xfrm>
          <a:prstGeom prst="rect">
            <a:avLst/>
          </a:prstGeom>
          <a:noFill/>
        </p:spPr>
        <p:txBody>
          <a:bodyPr wrap="square">
            <a:spAutoFit/>
          </a:bodyPr>
          <a:lstStyle/>
          <a:p>
            <a:pPr>
              <a:spcBef>
                <a:spcPts val="600"/>
              </a:spcBef>
            </a:pPr>
            <a:r>
              <a:rPr lang="pl-PL" sz="2000" b="1" dirty="0">
                <a:solidFill>
                  <a:prstClr val="black"/>
                </a:solidFill>
              </a:rPr>
              <a:t>Kiedy nadszedł czas, aby odebrać swoje terytorium, poczekał, aż wszystkie plemiona otrzymały swoje dziedzictwo, i wybrał „część pozostałą” [</a:t>
            </a:r>
            <a:r>
              <a:rPr lang="pl-PL" sz="2000" b="1" dirty="0" err="1">
                <a:solidFill>
                  <a:prstClr val="black"/>
                </a:solidFill>
              </a:rPr>
              <a:t>Timnat-Serach</a:t>
            </a:r>
            <a:r>
              <a:rPr lang="pl-PL" sz="2000" b="1" dirty="0">
                <a:solidFill>
                  <a:prstClr val="black"/>
                </a:solidFill>
              </a:rPr>
              <a:t>] (</a:t>
            </a:r>
            <a:r>
              <a:rPr lang="pl-PL" sz="2000" b="1" dirty="0" err="1">
                <a:solidFill>
                  <a:prstClr val="black"/>
                </a:solidFill>
              </a:rPr>
              <a:t>Joz</a:t>
            </a:r>
            <a:r>
              <a:rPr lang="pl-PL" sz="2000" b="1" dirty="0">
                <a:solidFill>
                  <a:prstClr val="black"/>
                </a:solidFill>
              </a:rPr>
              <a:t> </a:t>
            </a:r>
            <a:r>
              <a:rPr lang="pl-PL" sz="2000" b="1" dirty="0" smtClean="0">
                <a:solidFill>
                  <a:prstClr val="black"/>
                </a:solidFill>
              </a:rPr>
              <a:t>19,50</a:t>
            </a:r>
            <a:r>
              <a:rPr lang="pl-PL" sz="2000" b="1" dirty="0">
                <a:solidFill>
                  <a:prstClr val="black"/>
                </a:solidFill>
              </a:rPr>
              <a:t>), miasto położone w pobliżu </a:t>
            </a:r>
            <a:r>
              <a:rPr lang="pl-PL" sz="2000" b="1" dirty="0" err="1">
                <a:solidFill>
                  <a:prstClr val="black"/>
                </a:solidFill>
              </a:rPr>
              <a:t>Szilo</a:t>
            </a:r>
            <a:r>
              <a:rPr lang="pl-PL" sz="2000" b="1" dirty="0">
                <a:solidFill>
                  <a:prstClr val="black"/>
                </a:solidFill>
              </a:rPr>
              <a:t>, gdzie wzniesiono świątynię.</a:t>
            </a:r>
            <a:endParaRPr lang="en" sz="2000" b="1" dirty="0">
              <a:solidFill>
                <a:prstClr val="black"/>
              </a:solidFill>
            </a:endParaRPr>
          </a:p>
        </p:txBody>
      </p:sp>
    </p:spTree>
    <p:extLst>
      <p:ext uri="{BB962C8B-B14F-4D97-AF65-F5344CB8AC3E}">
        <p14:creationId xmlns="" xmlns:p14="http://schemas.microsoft.com/office/powerpoint/2010/main" val="11340696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ppt_w/2"/>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2">
                                            <p:graphicEl>
                                              <a:dgm id="{62999BC5-195A-46F1-98DE-237FBECB27E7}"/>
                                            </p:graphicEl>
                                          </p:spTgt>
                                        </p:tgtEl>
                                        <p:attrNameLst>
                                          <p:attrName>style.visibility</p:attrName>
                                        </p:attrNameLst>
                                      </p:cBhvr>
                                      <p:to>
                                        <p:strVal val="visible"/>
                                      </p:to>
                                    </p:set>
                                    <p:anim calcmode="lin" valueType="num">
                                      <p:cBhvr>
                                        <p:cTn id="42" dur="500" fill="hold"/>
                                        <p:tgtEl>
                                          <p:spTgt spid="2">
                                            <p:graphicEl>
                                              <a:dgm id="{62999BC5-195A-46F1-98DE-237FBECB27E7}"/>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62999BC5-195A-46F1-98DE-237FBECB27E7}"/>
                                            </p:graphicEl>
                                          </p:spTgt>
                                        </p:tgtEl>
                                        <p:attrNameLst>
                                          <p:attrName>ppt_h</p:attrName>
                                        </p:attrNameLst>
                                      </p:cBhvr>
                                      <p:tavLst>
                                        <p:tav tm="0">
                                          <p:val>
                                            <p:fltVal val="0"/>
                                          </p:val>
                                        </p:tav>
                                        <p:tav tm="100000">
                                          <p:val>
                                            <p:strVal val="#ppt_h"/>
                                          </p:val>
                                        </p:tav>
                                      </p:tavLst>
                                    </p:anim>
                                    <p:anim calcmode="lin" valueType="num">
                                      <p:cBhvr>
                                        <p:cTn id="44" dur="500" fill="hold"/>
                                        <p:tgtEl>
                                          <p:spTgt spid="2">
                                            <p:graphicEl>
                                              <a:dgm id="{62999BC5-195A-46F1-98DE-237FBECB27E7}"/>
                                            </p:graphicEl>
                                          </p:spTgt>
                                        </p:tgtEl>
                                        <p:attrNameLst>
                                          <p:attrName>style.rotation</p:attrName>
                                        </p:attrNameLst>
                                      </p:cBhvr>
                                      <p:tavLst>
                                        <p:tav tm="0">
                                          <p:val>
                                            <p:fltVal val="360"/>
                                          </p:val>
                                        </p:tav>
                                        <p:tav tm="100000">
                                          <p:val>
                                            <p:fltVal val="0"/>
                                          </p:val>
                                        </p:tav>
                                      </p:tavLst>
                                    </p:anim>
                                    <p:animEffect transition="in" filter="fade">
                                      <p:cBhvr>
                                        <p:cTn id="45" dur="500"/>
                                        <p:tgtEl>
                                          <p:spTgt spid="2">
                                            <p:graphicEl>
                                              <a:dgm id="{62999BC5-195A-46F1-98DE-237FBECB27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2">
                                            <p:graphicEl>
                                              <a:dgm id="{CD3EC9D1-B914-4A94-9073-BBD619FDAE34}"/>
                                            </p:graphicEl>
                                          </p:spTgt>
                                        </p:tgtEl>
                                        <p:attrNameLst>
                                          <p:attrName>style.visibility</p:attrName>
                                        </p:attrNameLst>
                                      </p:cBhvr>
                                      <p:to>
                                        <p:strVal val="visible"/>
                                      </p:to>
                                    </p:set>
                                    <p:anim calcmode="lin" valueType="num">
                                      <p:cBhvr>
                                        <p:cTn id="50" dur="500" fill="hold"/>
                                        <p:tgtEl>
                                          <p:spTgt spid="2">
                                            <p:graphicEl>
                                              <a:dgm id="{CD3EC9D1-B914-4A94-9073-BBD619FDAE34}"/>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CD3EC9D1-B914-4A94-9073-BBD619FDAE34}"/>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CD3EC9D1-B914-4A94-9073-BBD619FDAE34}"/>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CD3EC9D1-B914-4A94-9073-BBD619FDAE3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2">
                                            <p:graphicEl>
                                              <a:dgm id="{B791761E-D005-4276-BFBD-78605CE50BF5}"/>
                                            </p:graphicEl>
                                          </p:spTgt>
                                        </p:tgtEl>
                                        <p:attrNameLst>
                                          <p:attrName>style.visibility</p:attrName>
                                        </p:attrNameLst>
                                      </p:cBhvr>
                                      <p:to>
                                        <p:strVal val="visible"/>
                                      </p:to>
                                    </p:set>
                                    <p:anim calcmode="lin" valueType="num">
                                      <p:cBhvr>
                                        <p:cTn id="58" dur="500" fill="hold"/>
                                        <p:tgtEl>
                                          <p:spTgt spid="2">
                                            <p:graphicEl>
                                              <a:dgm id="{B791761E-D005-4276-BFBD-78605CE50BF5}"/>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B791761E-D005-4276-BFBD-78605CE50BF5}"/>
                                            </p:graphicEl>
                                          </p:spTgt>
                                        </p:tgtEl>
                                        <p:attrNameLst>
                                          <p:attrName>ppt_h</p:attrName>
                                        </p:attrNameLst>
                                      </p:cBhvr>
                                      <p:tavLst>
                                        <p:tav tm="0">
                                          <p:val>
                                            <p:fltVal val="0"/>
                                          </p:val>
                                        </p:tav>
                                        <p:tav tm="100000">
                                          <p:val>
                                            <p:strVal val="#ppt_h"/>
                                          </p:val>
                                        </p:tav>
                                      </p:tavLst>
                                    </p:anim>
                                    <p:anim calcmode="lin" valueType="num">
                                      <p:cBhvr>
                                        <p:cTn id="60" dur="500" fill="hold"/>
                                        <p:tgtEl>
                                          <p:spTgt spid="2">
                                            <p:graphicEl>
                                              <a:dgm id="{B791761E-D005-4276-BFBD-78605CE50BF5}"/>
                                            </p:graphicEl>
                                          </p:spTgt>
                                        </p:tgtEl>
                                        <p:attrNameLst>
                                          <p:attrName>style.rotation</p:attrName>
                                        </p:attrNameLst>
                                      </p:cBhvr>
                                      <p:tavLst>
                                        <p:tav tm="0">
                                          <p:val>
                                            <p:fltVal val="360"/>
                                          </p:val>
                                        </p:tav>
                                        <p:tav tm="100000">
                                          <p:val>
                                            <p:fltVal val="0"/>
                                          </p:val>
                                        </p:tav>
                                      </p:tavLst>
                                    </p:anim>
                                    <p:animEffect transition="in" filter="fade">
                                      <p:cBhvr>
                                        <p:cTn id="61" dur="500"/>
                                        <p:tgtEl>
                                          <p:spTgt spid="2">
                                            <p:graphicEl>
                                              <a:dgm id="{B791761E-D005-4276-BFBD-78605CE50BF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2">
                                            <p:graphicEl>
                                              <a:dgm id="{DDBEDA38-D464-4DF7-BCB0-09E9A2DC813E}"/>
                                            </p:graphicEl>
                                          </p:spTgt>
                                        </p:tgtEl>
                                        <p:attrNameLst>
                                          <p:attrName>style.visibility</p:attrName>
                                        </p:attrNameLst>
                                      </p:cBhvr>
                                      <p:to>
                                        <p:strVal val="visible"/>
                                      </p:to>
                                    </p:set>
                                    <p:anim calcmode="lin" valueType="num">
                                      <p:cBhvr>
                                        <p:cTn id="66" dur="500" fill="hold"/>
                                        <p:tgtEl>
                                          <p:spTgt spid="2">
                                            <p:graphicEl>
                                              <a:dgm id="{DDBEDA38-D464-4DF7-BCB0-09E9A2DC813E}"/>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DDBEDA38-D464-4DF7-BCB0-09E9A2DC813E}"/>
                                            </p:graphicEl>
                                          </p:spTgt>
                                        </p:tgtEl>
                                        <p:attrNameLst>
                                          <p:attrName>ppt_h</p:attrName>
                                        </p:attrNameLst>
                                      </p:cBhvr>
                                      <p:tavLst>
                                        <p:tav tm="0">
                                          <p:val>
                                            <p:fltVal val="0"/>
                                          </p:val>
                                        </p:tav>
                                        <p:tav tm="100000">
                                          <p:val>
                                            <p:strVal val="#ppt_h"/>
                                          </p:val>
                                        </p:tav>
                                      </p:tavLst>
                                    </p:anim>
                                    <p:anim calcmode="lin" valueType="num">
                                      <p:cBhvr>
                                        <p:cTn id="68" dur="500" fill="hold"/>
                                        <p:tgtEl>
                                          <p:spTgt spid="2">
                                            <p:graphicEl>
                                              <a:dgm id="{DDBEDA38-D464-4DF7-BCB0-09E9A2DC813E}"/>
                                            </p:graphicEl>
                                          </p:spTgt>
                                        </p:tgtEl>
                                        <p:attrNameLst>
                                          <p:attrName>style.rotation</p:attrName>
                                        </p:attrNameLst>
                                      </p:cBhvr>
                                      <p:tavLst>
                                        <p:tav tm="0">
                                          <p:val>
                                            <p:fltVal val="360"/>
                                          </p:val>
                                        </p:tav>
                                        <p:tav tm="100000">
                                          <p:val>
                                            <p:fltVal val="0"/>
                                          </p:val>
                                        </p:tav>
                                      </p:tavLst>
                                    </p:anim>
                                    <p:animEffect transition="in" filter="fade">
                                      <p:cBhvr>
                                        <p:cTn id="69" dur="500"/>
                                        <p:tgtEl>
                                          <p:spTgt spid="2">
                                            <p:graphicEl>
                                              <a:dgm id="{DDBEDA38-D464-4DF7-BCB0-09E9A2DC813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2">
                                            <p:graphicEl>
                                              <a:dgm id="{BE48992A-E860-4C40-A1D4-500F6D3DD78C}"/>
                                            </p:graphicEl>
                                          </p:spTgt>
                                        </p:tgtEl>
                                        <p:attrNameLst>
                                          <p:attrName>style.visibility</p:attrName>
                                        </p:attrNameLst>
                                      </p:cBhvr>
                                      <p:to>
                                        <p:strVal val="visible"/>
                                      </p:to>
                                    </p:set>
                                    <p:anim calcmode="lin" valueType="num">
                                      <p:cBhvr>
                                        <p:cTn id="74" dur="500" fill="hold"/>
                                        <p:tgtEl>
                                          <p:spTgt spid="2">
                                            <p:graphicEl>
                                              <a:dgm id="{BE48992A-E860-4C40-A1D4-500F6D3DD78C}"/>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E48992A-E860-4C40-A1D4-500F6D3DD78C}"/>
                                            </p:graphicEl>
                                          </p:spTgt>
                                        </p:tgtEl>
                                        <p:attrNameLst>
                                          <p:attrName>ppt_h</p:attrName>
                                        </p:attrNameLst>
                                      </p:cBhvr>
                                      <p:tavLst>
                                        <p:tav tm="0">
                                          <p:val>
                                            <p:fltVal val="0"/>
                                          </p:val>
                                        </p:tav>
                                        <p:tav tm="100000">
                                          <p:val>
                                            <p:strVal val="#ppt_h"/>
                                          </p:val>
                                        </p:tav>
                                      </p:tavLst>
                                    </p:anim>
                                    <p:anim calcmode="lin" valueType="num">
                                      <p:cBhvr>
                                        <p:cTn id="76" dur="500" fill="hold"/>
                                        <p:tgtEl>
                                          <p:spTgt spid="2">
                                            <p:graphicEl>
                                              <a:dgm id="{BE48992A-E860-4C40-A1D4-500F6D3DD78C}"/>
                                            </p:graphicEl>
                                          </p:spTgt>
                                        </p:tgtEl>
                                        <p:attrNameLst>
                                          <p:attrName>style.rotation</p:attrName>
                                        </p:attrNameLst>
                                      </p:cBhvr>
                                      <p:tavLst>
                                        <p:tav tm="0">
                                          <p:val>
                                            <p:fltVal val="360"/>
                                          </p:val>
                                        </p:tav>
                                        <p:tav tm="100000">
                                          <p:val>
                                            <p:fltVal val="0"/>
                                          </p:val>
                                        </p:tav>
                                      </p:tavLst>
                                    </p:anim>
                                    <p:animEffect transition="in" filter="fade">
                                      <p:cBhvr>
                                        <p:cTn id="77" dur="500"/>
                                        <p:tgtEl>
                                          <p:spTgt spid="2">
                                            <p:graphicEl>
                                              <a:dgm id="{BE48992A-E860-4C40-A1D4-500F6D3DD7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2" grpId="0">
        <p:bldSub>
          <a:bldDgm bld="one"/>
        </p:bldSub>
      </p:bldGraphic>
      <p:bldP spid="7" grpId="0"/>
      <p:bldP spid="10"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630</TotalTime>
  <Words>1178</Words>
  <Application>Microsoft Office PowerPoint</Application>
  <PresentationFormat>Niestandardowy</PresentationFormat>
  <Paragraphs>54</Paragraphs>
  <Slides>12</Slides>
  <Notes>0</Notes>
  <HiddenSlides>0</HiddenSlides>
  <MMClips>0</MMClips>
  <ScaleCrop>false</ScaleCrop>
  <HeadingPairs>
    <vt:vector size="6" baseType="variant">
      <vt:variant>
        <vt:lpstr>Używane czcionki</vt:lpstr>
      </vt:variant>
      <vt:variant>
        <vt:i4>5</vt:i4>
      </vt:variant>
      <vt:variant>
        <vt:lpstr>Motyw</vt:lpstr>
      </vt:variant>
      <vt:variant>
        <vt:i4>3</vt:i4>
      </vt:variant>
      <vt:variant>
        <vt:lpstr>Tytuły slajdów</vt:lpstr>
      </vt:variant>
      <vt:variant>
        <vt:i4>12</vt:i4>
      </vt:variant>
    </vt:vector>
  </HeadingPairs>
  <TitlesOfParts>
    <vt:vector size="20" baseType="lpstr">
      <vt:lpstr>Arial</vt:lpstr>
      <vt:lpstr>Aptos</vt:lpstr>
      <vt:lpstr>Comic Sans MS</vt:lpstr>
      <vt:lpstr>Constantia</vt:lpstr>
      <vt:lpstr>Aptos Display</vt:lpstr>
      <vt:lpstr>Tema de Office</vt:lpstr>
      <vt:lpstr>2_Tema de Office</vt:lpstr>
      <vt:lpstr>1_Tema de Office</vt:lpstr>
      <vt:lpstr>Slajd 1</vt:lpstr>
      <vt:lpstr>Slajd 2</vt:lpstr>
      <vt:lpstr>Slajd 3</vt:lpstr>
      <vt:lpstr>Slajd 4</vt:lpstr>
      <vt:lpstr>Slajd 5</vt:lpstr>
      <vt:lpstr>Slajd 6</vt:lpstr>
      <vt:lpstr>Slajd 7</vt:lpstr>
      <vt:lpstr>Slajd 8</vt:lpstr>
      <vt:lpstr>Slajd 9</vt:lpstr>
      <vt:lpstr>Slajd 10</vt:lpstr>
      <vt:lpstr>Slajd 11</vt:lpstr>
      <vt:lpstr>Slajd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Wiesław Szwajcowski</cp:lastModifiedBy>
  <cp:revision>90</cp:revision>
  <dcterms:created xsi:type="dcterms:W3CDTF">2025-10-19T08:16:14Z</dcterms:created>
  <dcterms:modified xsi:type="dcterms:W3CDTF">2025-12-06T18:46:06Z</dcterms:modified>
</cp:coreProperties>
</file>