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sldIdLst>
    <p:sldId id="257" r:id="rId4"/>
    <p:sldId id="315" r:id="rId5"/>
    <p:sldId id="259" r:id="rId6"/>
    <p:sldId id="260" r:id="rId7"/>
    <p:sldId id="261" r:id="rId8"/>
    <p:sldId id="262" r:id="rId9"/>
    <p:sldId id="316" r:id="rId10"/>
    <p:sldId id="317" r:id="rId11"/>
    <p:sldId id="318" r:id="rId12"/>
    <p:sldId id="319" r:id="rId13"/>
    <p:sldId id="320" r:id="rId14"/>
    <p:sldId id="321" r:id="rId15"/>
    <p:sldId id="322" r:id="rId16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-96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19.svg"/><Relationship Id="rId2" Type="http://schemas.openxmlformats.org/officeDocument/2006/relationships/image" Target="../media/image9.svg"/><Relationship Id="rId16" Type="http://schemas.openxmlformats.org/officeDocument/2006/relationships/image" Target="../media/image23.svg"/><Relationship Id="rId1" Type="http://schemas.openxmlformats.org/officeDocument/2006/relationships/image" Target="../media/image32.png"/><Relationship Id="rId6" Type="http://schemas.openxmlformats.org/officeDocument/2006/relationships/image" Target="../media/image13.sv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36.png"/><Relationship Id="rId1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19.svg"/><Relationship Id="rId2" Type="http://schemas.openxmlformats.org/officeDocument/2006/relationships/image" Target="../media/image9.svg"/><Relationship Id="rId16" Type="http://schemas.openxmlformats.org/officeDocument/2006/relationships/image" Target="../media/image23.svg"/><Relationship Id="rId1" Type="http://schemas.openxmlformats.org/officeDocument/2006/relationships/image" Target="../media/image32.png"/><Relationship Id="rId6" Type="http://schemas.openxmlformats.org/officeDocument/2006/relationships/image" Target="../media/image13.sv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36.png"/><Relationship Id="rId1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#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pl-PL" sz="1800" b="1" dirty="0"/>
            <a:t>Paweł udał się do Frygii (6a)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pl-PL" sz="1800" b="1" dirty="0"/>
            <a:t>Nie mógł głosić tam ani w </a:t>
          </a:r>
          <a:r>
            <a:rPr lang="pl-PL" sz="1800" b="1" dirty="0" err="1"/>
            <a:t>Galacji</a:t>
          </a:r>
          <a:r>
            <a:rPr lang="pl-PL" sz="1800" b="1" dirty="0"/>
            <a:t> (6b)</a:t>
          </a:r>
          <a:endParaRPr lang="es-ES" sz="18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pl-PL" sz="1800" b="1" dirty="0"/>
            <a:t>Przybył do </a:t>
          </a:r>
          <a:r>
            <a:rPr lang="pl-PL" sz="1800" b="1" dirty="0" err="1"/>
            <a:t>Mizji</a:t>
          </a:r>
          <a:r>
            <a:rPr lang="pl-PL" sz="1800" b="1" dirty="0"/>
            <a:t> (7a)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pl-PL" sz="1800" b="1" dirty="0"/>
            <a:t>Próbował udać się do Bitynii, ale nie mógł (7b)</a:t>
          </a:r>
          <a:endParaRPr lang="es-ES" sz="18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pl-PL" sz="1800" b="1" dirty="0"/>
            <a:t>Udał się do </a:t>
          </a:r>
          <a:r>
            <a:rPr lang="pl-PL" sz="1800" b="1" dirty="0" err="1"/>
            <a:t>Troady</a:t>
          </a:r>
          <a:r>
            <a:rPr lang="pl-PL" sz="1800" b="1" dirty="0"/>
            <a:t>, gdzie miał wizję (8-10).</a:t>
          </a:r>
          <a:endParaRPr lang="es-ES" sz="18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pl-PL" sz="1800" b="1" dirty="0"/>
            <a:t>Popłynął do Samotraki (11a)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pl-PL" sz="1800" b="1" dirty="0"/>
            <a:t>Stamtąd do Neapolu(11b)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pl-PL" sz="1800" b="1" dirty="0"/>
            <a:t>W końcu dotarł do Filippi (12).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xmlns="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xmlns="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xmlns="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xmlns="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xmlns="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xmlns="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xmlns="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xmlns="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2DA3EA9-96D0-4CFB-8D95-152943FC9740}" type="presOf" srcId="{363B1F7F-102A-46E7-9437-B5007FEA2C28}" destId="{18F1D112-AB1C-4987-A2C0-2F5F1AD0F1EE}" srcOrd="0" destOrd="0" presId="urn:microsoft.com/office/officeart/2005/8/layout/vList3#2"/>
    <dgm:cxn modelId="{734B4417-133E-4A0E-A322-06FC5B7E838D}" type="presOf" srcId="{E3C4F9FB-6B09-46CF-AAA6-AD5ABE63F875}" destId="{56FA6D5B-A321-4931-8ECF-0BE1C0131565}" srcOrd="0" destOrd="0" presId="urn:microsoft.com/office/officeart/2005/8/layout/vList3#2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C2A9D84A-B8EE-46EA-B1B5-4F42F06DE5F3}" type="presOf" srcId="{DBFC28D9-9115-44C9-BF29-75084248EFA8}" destId="{A5087E31-B246-48B6-BC89-5B63CCB67007}" srcOrd="0" destOrd="0" presId="urn:microsoft.com/office/officeart/2005/8/layout/vList3#2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75DE02BF-3E09-4BFE-993F-72306A0D5400}" type="presOf" srcId="{95819641-CFF0-4D33-9212-2CB2BAAE6EA6}" destId="{A22F4DF3-2788-49C2-B7FE-39D8B4133F13}" srcOrd="0" destOrd="0" presId="urn:microsoft.com/office/officeart/2005/8/layout/vList3#2"/>
    <dgm:cxn modelId="{7CF8471C-4F67-45A1-A938-C5053319F689}" type="presOf" srcId="{BE61F851-6AAD-4D19-BC4A-A2736B276C37}" destId="{2C71E711-5045-4BAB-B9C0-45C8BBA0D72C}" srcOrd="0" destOrd="0" presId="urn:microsoft.com/office/officeart/2005/8/layout/vList3#2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311561FC-CF74-408E-B920-349A9E35FA56}" type="presOf" srcId="{0ABC2024-A36A-423C-84FE-8BE5262252BE}" destId="{61BB4526-D997-4E0D-A80E-5AC0CCE5A690}" srcOrd="0" destOrd="0" presId="urn:microsoft.com/office/officeart/2005/8/layout/vList3#2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CEB7808A-85F4-4ADC-8A56-C7AE8EA48A17}" type="presOf" srcId="{504445A5-2B1C-4EF5-BA7C-B4F1D8ABAF1D}" destId="{4B2548AF-96E4-4E1E-9B71-068CAC30AA42}" srcOrd="0" destOrd="0" presId="urn:microsoft.com/office/officeart/2005/8/layout/vList3#2"/>
    <dgm:cxn modelId="{1DF1EAF7-6B59-4943-9E84-FAF7E4ECAB28}" type="presOf" srcId="{EC517308-D860-427D-8767-C644F3C60ED2}" destId="{88E31877-E92C-4DCE-8A98-034A809D0229}" srcOrd="0" destOrd="0" presId="urn:microsoft.com/office/officeart/2005/8/layout/vList3#2"/>
    <dgm:cxn modelId="{9AC67813-EB4E-49BA-AAA9-04C07AB3367C}" type="presOf" srcId="{A9644AA8-C858-43AD-986C-2E120F5D3D8C}" destId="{46808286-686E-444E-A847-0D4849916CBF}" srcOrd="0" destOrd="0" presId="urn:microsoft.com/office/officeart/2005/8/layout/vList3#2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D56674FC-8969-4817-96F4-DC3C8228EF6A}" type="presParOf" srcId="{18F1D112-AB1C-4987-A2C0-2F5F1AD0F1EE}" destId="{C54EA585-9133-4EE6-A0E6-6CDA76CFB87E}" srcOrd="0" destOrd="0" presId="urn:microsoft.com/office/officeart/2005/8/layout/vList3#2"/>
    <dgm:cxn modelId="{E5CB3B05-A3F0-46BC-B409-D964480EA14D}" type="presParOf" srcId="{C54EA585-9133-4EE6-A0E6-6CDA76CFB87E}" destId="{A0854987-322C-46BC-BC7F-82CD3A59358A}" srcOrd="0" destOrd="0" presId="urn:microsoft.com/office/officeart/2005/8/layout/vList3#2"/>
    <dgm:cxn modelId="{94E45A12-512B-4D39-9C51-08DD65C9D012}" type="presParOf" srcId="{C54EA585-9133-4EE6-A0E6-6CDA76CFB87E}" destId="{46808286-686E-444E-A847-0D4849916CBF}" srcOrd="1" destOrd="0" presId="urn:microsoft.com/office/officeart/2005/8/layout/vList3#2"/>
    <dgm:cxn modelId="{B9AB4DF8-2600-4C03-8461-D8447A6E1AA6}" type="presParOf" srcId="{18F1D112-AB1C-4987-A2C0-2F5F1AD0F1EE}" destId="{99A5C80B-0145-442A-8855-843B5A4CB92E}" srcOrd="1" destOrd="0" presId="urn:microsoft.com/office/officeart/2005/8/layout/vList3#2"/>
    <dgm:cxn modelId="{EC5F2F33-F37A-4381-A723-C581E582B74A}" type="presParOf" srcId="{18F1D112-AB1C-4987-A2C0-2F5F1AD0F1EE}" destId="{FE8F3EF8-AF7D-4A88-8581-72804687F4B3}" srcOrd="2" destOrd="0" presId="urn:microsoft.com/office/officeart/2005/8/layout/vList3#2"/>
    <dgm:cxn modelId="{68C46D88-8047-439A-AB6A-646221CBC645}" type="presParOf" srcId="{FE8F3EF8-AF7D-4A88-8581-72804687F4B3}" destId="{8C3C36EB-75BF-45F7-9BA4-AB84F5DEB128}" srcOrd="0" destOrd="0" presId="urn:microsoft.com/office/officeart/2005/8/layout/vList3#2"/>
    <dgm:cxn modelId="{8F22A787-A1E6-47DB-A3EA-866BA6D134D5}" type="presParOf" srcId="{FE8F3EF8-AF7D-4A88-8581-72804687F4B3}" destId="{A22F4DF3-2788-49C2-B7FE-39D8B4133F13}" srcOrd="1" destOrd="0" presId="urn:microsoft.com/office/officeart/2005/8/layout/vList3#2"/>
    <dgm:cxn modelId="{CEE59DB6-3ECE-4C63-9C0C-5B1479A5AFFB}" type="presParOf" srcId="{18F1D112-AB1C-4987-A2C0-2F5F1AD0F1EE}" destId="{34EA729D-E4C4-416F-BE71-91D1EC296D78}" srcOrd="3" destOrd="0" presId="urn:microsoft.com/office/officeart/2005/8/layout/vList3#2"/>
    <dgm:cxn modelId="{3D3A7C13-0160-4149-9628-537604F4E5F3}" type="presParOf" srcId="{18F1D112-AB1C-4987-A2C0-2F5F1AD0F1EE}" destId="{8504A3A1-705B-4D65-837D-481430979C55}" srcOrd="4" destOrd="0" presId="urn:microsoft.com/office/officeart/2005/8/layout/vList3#2"/>
    <dgm:cxn modelId="{57FFDDF9-974E-454B-A9E8-A787A5E4F41D}" type="presParOf" srcId="{8504A3A1-705B-4D65-837D-481430979C55}" destId="{65ADFB6D-90B4-43DA-B097-484378D600D2}" srcOrd="0" destOrd="0" presId="urn:microsoft.com/office/officeart/2005/8/layout/vList3#2"/>
    <dgm:cxn modelId="{B6D3840F-CE62-4998-98B8-486609FD6500}" type="presParOf" srcId="{8504A3A1-705B-4D65-837D-481430979C55}" destId="{2C71E711-5045-4BAB-B9C0-45C8BBA0D72C}" srcOrd="1" destOrd="0" presId="urn:microsoft.com/office/officeart/2005/8/layout/vList3#2"/>
    <dgm:cxn modelId="{3C79CD83-33CF-46CE-AF77-E0E366792C4F}" type="presParOf" srcId="{18F1D112-AB1C-4987-A2C0-2F5F1AD0F1EE}" destId="{FA0E5738-FCE3-489A-9B3B-7FD6F8ADFDB6}" srcOrd="5" destOrd="0" presId="urn:microsoft.com/office/officeart/2005/8/layout/vList3#2"/>
    <dgm:cxn modelId="{DD5AA6AC-B1A6-4550-9C3A-76441C3B42FF}" type="presParOf" srcId="{18F1D112-AB1C-4987-A2C0-2F5F1AD0F1EE}" destId="{BC1F5BF8-FF95-463B-B641-183E5FCB5EC8}" srcOrd="6" destOrd="0" presId="urn:microsoft.com/office/officeart/2005/8/layout/vList3#2"/>
    <dgm:cxn modelId="{DF56E8C4-9006-4326-B6A4-62339B5910C2}" type="presParOf" srcId="{BC1F5BF8-FF95-463B-B641-183E5FCB5EC8}" destId="{D074A911-3636-4D08-AA99-C91393CD2BF3}" srcOrd="0" destOrd="0" presId="urn:microsoft.com/office/officeart/2005/8/layout/vList3#2"/>
    <dgm:cxn modelId="{2C16382A-11AC-496A-AF48-45BFCF1584FE}" type="presParOf" srcId="{BC1F5BF8-FF95-463B-B641-183E5FCB5EC8}" destId="{61BB4526-D997-4E0D-A80E-5AC0CCE5A690}" srcOrd="1" destOrd="0" presId="urn:microsoft.com/office/officeart/2005/8/layout/vList3#2"/>
    <dgm:cxn modelId="{5C5DF1CE-6589-4465-A21D-6CEB04593451}" type="presParOf" srcId="{18F1D112-AB1C-4987-A2C0-2F5F1AD0F1EE}" destId="{05105223-E569-440B-B7E9-9DDF16523A7E}" srcOrd="7" destOrd="0" presId="urn:microsoft.com/office/officeart/2005/8/layout/vList3#2"/>
    <dgm:cxn modelId="{5F3FAC8D-2559-4832-90EF-E37BD0B109CD}" type="presParOf" srcId="{18F1D112-AB1C-4987-A2C0-2F5F1AD0F1EE}" destId="{50C75CA1-5134-4153-AA5E-5D9F792B5283}" srcOrd="8" destOrd="0" presId="urn:microsoft.com/office/officeart/2005/8/layout/vList3#2"/>
    <dgm:cxn modelId="{5AA0B47C-C1CF-49EE-AFEF-9463E31A1F6B}" type="presParOf" srcId="{50C75CA1-5134-4153-AA5E-5D9F792B5283}" destId="{1CEEE802-798D-482C-8D07-EC1949A2019B}" srcOrd="0" destOrd="0" presId="urn:microsoft.com/office/officeart/2005/8/layout/vList3#2"/>
    <dgm:cxn modelId="{4A5A3C2E-7280-450B-AE41-C9BA64331CC1}" type="presParOf" srcId="{50C75CA1-5134-4153-AA5E-5D9F792B5283}" destId="{88E31877-E92C-4DCE-8A98-034A809D0229}" srcOrd="1" destOrd="0" presId="urn:microsoft.com/office/officeart/2005/8/layout/vList3#2"/>
    <dgm:cxn modelId="{4675DB86-C7AB-43EE-991F-E6E7899186D3}" type="presParOf" srcId="{18F1D112-AB1C-4987-A2C0-2F5F1AD0F1EE}" destId="{54068619-EE32-4BC7-9D17-683E1F0F7C7A}" srcOrd="9" destOrd="0" presId="urn:microsoft.com/office/officeart/2005/8/layout/vList3#2"/>
    <dgm:cxn modelId="{CF306EAA-E3C1-4285-A4A1-F939F33E8630}" type="presParOf" srcId="{18F1D112-AB1C-4987-A2C0-2F5F1AD0F1EE}" destId="{75181827-EA38-4210-A3D4-0670C7586232}" srcOrd="10" destOrd="0" presId="urn:microsoft.com/office/officeart/2005/8/layout/vList3#2"/>
    <dgm:cxn modelId="{F9DF493A-7CB8-41BB-B788-A729945A21FE}" type="presParOf" srcId="{75181827-EA38-4210-A3D4-0670C7586232}" destId="{E5C48B8B-7B82-4879-8D72-0CE5587C3F02}" srcOrd="0" destOrd="0" presId="urn:microsoft.com/office/officeart/2005/8/layout/vList3#2"/>
    <dgm:cxn modelId="{53319A82-E99C-4CEE-979F-7C71F6D2FCEA}" type="presParOf" srcId="{75181827-EA38-4210-A3D4-0670C7586232}" destId="{56FA6D5B-A321-4931-8ECF-0BE1C0131565}" srcOrd="1" destOrd="0" presId="urn:microsoft.com/office/officeart/2005/8/layout/vList3#2"/>
    <dgm:cxn modelId="{AB9B9500-26F5-41CA-AE8F-A6E73DAFA0A8}" type="presParOf" srcId="{18F1D112-AB1C-4987-A2C0-2F5F1AD0F1EE}" destId="{4B6B6CEA-D2BD-41FC-92D8-BC39B5FF8709}" srcOrd="11" destOrd="0" presId="urn:microsoft.com/office/officeart/2005/8/layout/vList3#2"/>
    <dgm:cxn modelId="{6D147CFA-17C8-4901-9EF1-A8A79DC0139A}" type="presParOf" srcId="{18F1D112-AB1C-4987-A2C0-2F5F1AD0F1EE}" destId="{2788F40E-6F25-4BDA-AD52-0A6FA9BF5BB8}" srcOrd="12" destOrd="0" presId="urn:microsoft.com/office/officeart/2005/8/layout/vList3#2"/>
    <dgm:cxn modelId="{46449414-AE9B-4C3B-B1E7-25AE1045F5A2}" type="presParOf" srcId="{2788F40E-6F25-4BDA-AD52-0A6FA9BF5BB8}" destId="{0BD0DFE4-7DE3-42AF-B776-CCC2CA146D7A}" srcOrd="0" destOrd="0" presId="urn:microsoft.com/office/officeart/2005/8/layout/vList3#2"/>
    <dgm:cxn modelId="{C45D93D3-B9AE-4302-AF37-BB0ED30C1658}" type="presParOf" srcId="{2788F40E-6F25-4BDA-AD52-0A6FA9BF5BB8}" destId="{4B2548AF-96E4-4E1E-9B71-068CAC30AA42}" srcOrd="1" destOrd="0" presId="urn:microsoft.com/office/officeart/2005/8/layout/vList3#2"/>
    <dgm:cxn modelId="{1F6A7ED9-3A9C-4E32-B2D6-69CD3883237F}" type="presParOf" srcId="{18F1D112-AB1C-4987-A2C0-2F5F1AD0F1EE}" destId="{28F79317-B761-41AA-AE3E-324D708D8CEE}" srcOrd="13" destOrd="0" presId="urn:microsoft.com/office/officeart/2005/8/layout/vList3#2"/>
    <dgm:cxn modelId="{C010248C-4485-4DCF-9004-31DC5344B7F7}" type="presParOf" srcId="{18F1D112-AB1C-4987-A2C0-2F5F1AD0F1EE}" destId="{13C4BA55-6AE9-4778-A8E6-E6F91F87812F}" srcOrd="14" destOrd="0" presId="urn:microsoft.com/office/officeart/2005/8/layout/vList3#2"/>
    <dgm:cxn modelId="{758FFAD2-625A-4A49-8896-A530BEFAACBD}" type="presParOf" srcId="{13C4BA55-6AE9-4778-A8E6-E6F91F87812F}" destId="{045BBDD4-F320-47D6-8617-B9CCADCF75BB}" srcOrd="0" destOrd="0" presId="urn:microsoft.com/office/officeart/2005/8/layout/vList3#2"/>
    <dgm:cxn modelId="{07346C0C-0045-4F8E-A3A5-22E3531C5943}" type="presParOf" srcId="{13C4BA55-6AE9-4778-A8E6-E6F91F87812F}" destId="{A5087E31-B246-48B6-BC89-5B63CCB67007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Wprowadzenia do listów do </a:t>
          </a:r>
          <a:r>
            <a:rPr lang="pl-PL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Filipian</a:t>
          </a:r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pl-PL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Kolosan</a:t>
          </a:r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które są bardzo podobne, pokazują nam dwie ważne kwestie (</a:t>
          </a:r>
          <a:r>
            <a:rPr lang="pl-PL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1,1; Kol 1,1-2).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None/>
          </a:pP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l-PL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W </a:t>
          </a:r>
          <a:r>
            <a: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oczach Boga członkowie Kościoła są święci i wierni, pomimo swoich błędów</a:t>
          </a:r>
          <a:r>
            <a:rPr lang="pl-PL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W </a:t>
          </a:r>
          <a:r>
            <a: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kościele panuje porządek, w którym niektórzy członkowie mają większą władzę i odpowiedzialność niż inni: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Paweł jest apostołem, przywódcą najwyższego szczebla.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Tymoteusz jest jego współpracownikiem ( duszpasterzem).</a:t>
          </a:r>
          <a:endParaRPr lang="en" sz="15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Biskupi są lokalnymi przywódcami (starszymi).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Diakoni zarządzają kościołem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361600" custScaleY="194934" custLinFactY="-2301" custLinFactNeighborY="-10000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E209465-CAD1-440D-8114-683602C87A2E}" type="pres">
      <dgm:prSet presAssocID="{6162F403-2879-4C53-8A6F-0C219119AC7F}" presName="rootConnector1" presStyleLbl="node1" presStyleIdx="0" presStyleCnt="0"/>
      <dgm:spPr/>
      <dgm:t>
        <a:bodyPr/>
        <a:lstStyle/>
        <a:p>
          <a:endParaRPr lang="pl-PL"/>
        </a:p>
      </dgm:t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  <dgm:t>
        <a:bodyPr/>
        <a:lstStyle/>
        <a:p>
          <a:endParaRPr lang="pl-PL"/>
        </a:p>
      </dgm:t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78439" custScaleY="180972" custLinFactNeighborY="-35949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267C970-1DE2-48A0-9A4A-63A4C4C11A6A}" type="pres">
      <dgm:prSet presAssocID="{4918162D-FAA6-419B-8623-D1C992FADC8B}" presName="rootConnector" presStyleLbl="node2" presStyleIdx="0" presStyleCnt="2"/>
      <dgm:spPr/>
      <dgm:t>
        <a:bodyPr/>
        <a:lstStyle/>
        <a:p>
          <a:endParaRPr lang="pl-PL"/>
        </a:p>
      </dgm:t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  <dgm:t>
        <a:bodyPr/>
        <a:lstStyle/>
        <a:p>
          <a:endParaRPr lang="pl-PL"/>
        </a:p>
      </dgm:t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75727" custScaleY="175448" custLinFactNeighborX="44730" custLinFactNeighborY="-3413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F7128A4C-B4B2-4608-B017-A078444B8DAC}" type="pres">
      <dgm:prSet presAssocID="{1009504B-231B-4E09-B557-9305FD3A18C6}" presName="rootConnector" presStyleLbl="node2" presStyleIdx="1" presStyleCnt="2"/>
      <dgm:spPr/>
      <dgm:t>
        <a:bodyPr/>
        <a:lstStyle/>
        <a:p>
          <a:endParaRPr lang="pl-PL"/>
        </a:p>
      </dgm:t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  <dgm:t>
        <a:bodyPr/>
        <a:lstStyle/>
        <a:p>
          <a:endParaRPr lang="pl-PL"/>
        </a:p>
      </dgm:t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912157" custLinFactNeighborX="-64646" custLinFactNeighborY="-4550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77AD1BD-2037-4AED-90DA-57CDC49E105C}" type="pres">
      <dgm:prSet presAssocID="{593ECD42-0879-41A3-9FE1-3A452497C67C}" presName="rootConnector" presStyleLbl="node3" presStyleIdx="0" presStyleCnt="4"/>
      <dgm:spPr/>
      <dgm:t>
        <a:bodyPr/>
        <a:lstStyle/>
        <a:p>
          <a:endParaRPr lang="pl-PL"/>
        </a:p>
      </dgm:t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  <dgm:t>
        <a:bodyPr/>
        <a:lstStyle/>
        <a:p>
          <a:endParaRPr lang="pl-PL"/>
        </a:p>
      </dgm:t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914287" custLinFactNeighborX="-64646" custLinFactNeighborY="-4550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873DA12-D629-42F1-B0AF-FE566D69973B}" type="pres">
      <dgm:prSet presAssocID="{AEBCDE75-0604-4663-9A67-F6586791FEEA}" presName="rootConnector" presStyleLbl="node3" presStyleIdx="1" presStyleCnt="4"/>
      <dgm:spPr/>
      <dgm:t>
        <a:bodyPr/>
        <a:lstStyle/>
        <a:p>
          <a:endParaRPr lang="pl-PL"/>
        </a:p>
      </dgm:t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  <dgm:t>
        <a:bodyPr/>
        <a:lstStyle/>
        <a:p>
          <a:endParaRPr lang="pl-PL"/>
        </a:p>
      </dgm:t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875537" custLinFactNeighborX="-64646" custLinFactNeighborY="-4550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4E221172-D826-4D15-B7C9-CCBE39A12EB8}" type="pres">
      <dgm:prSet presAssocID="{63DE8352-4FCF-4EBE-8B9A-A22F7957700E}" presName="rootConnector" presStyleLbl="node3" presStyleIdx="2" presStyleCnt="4"/>
      <dgm:spPr/>
      <dgm:t>
        <a:bodyPr/>
        <a:lstStyle/>
        <a:p>
          <a:endParaRPr lang="pl-PL"/>
        </a:p>
      </dgm:t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  <dgm:t>
        <a:bodyPr/>
        <a:lstStyle/>
        <a:p>
          <a:endParaRPr lang="pl-PL"/>
        </a:p>
      </dgm:t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92614" custLinFactNeighborX="-64646" custLinFactNeighborY="-4550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2EBFCB8-6CBF-46B6-8630-256B0BFF33F6}" type="pres">
      <dgm:prSet presAssocID="{625A0CFA-C5F1-40D9-99FA-0BFA8CF24D77}" presName="rootConnector" presStyleLbl="node3" presStyleIdx="3" presStyleCnt="4"/>
      <dgm:spPr/>
      <dgm:t>
        <a:bodyPr/>
        <a:lstStyle/>
        <a:p>
          <a:endParaRPr lang="pl-PL"/>
        </a:p>
      </dgm:t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DCF1DF3F-6B4F-48BF-AADA-103AAC58C8B1}" type="presOf" srcId="{4918162D-FAA6-419B-8623-D1C992FADC8B}" destId="{5267C970-1DE2-48A0-9A4A-63A4C4C11A6A}" srcOrd="1" destOrd="0" presId="urn:microsoft.com/office/officeart/2005/8/layout/orgChart1"/>
    <dgm:cxn modelId="{D2C62414-784D-48D3-8497-CC89C126ED48}" type="presOf" srcId="{80520652-BFFD-4DFB-A3B8-4F85076628A7}" destId="{ADBE852E-1828-4F28-AFC8-2B3FA2170FDA}" srcOrd="0" destOrd="0" presId="urn:microsoft.com/office/officeart/2005/8/layout/orgChart1"/>
    <dgm:cxn modelId="{58D9E2B5-6AE5-4CDE-A2BD-016AB68372D7}" type="presOf" srcId="{EB85F508-3D5C-4B8E-9D85-9E33BE76562B}" destId="{04329610-E81E-400D-A680-468C4326725D}" srcOrd="0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B6E9FD9-15AC-49A6-BA75-12EC6272A751}" type="presOf" srcId="{6162F403-2879-4C53-8A6F-0C219119AC7F}" destId="{DE209465-CAD1-440D-8114-683602C87A2E}" srcOrd="1" destOrd="0" presId="urn:microsoft.com/office/officeart/2005/8/layout/orgChart1"/>
    <dgm:cxn modelId="{EFD3CF79-1419-4861-9E37-1344B3DADCD5}" type="presOf" srcId="{1009504B-231B-4E09-B557-9305FD3A18C6}" destId="{F7128A4C-B4B2-4608-B017-A078444B8DAC}" srcOrd="1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EFDC9848-0F3E-42DB-88E5-874D38C4E15D}" type="presOf" srcId="{1009504B-231B-4E09-B557-9305FD3A18C6}" destId="{EA48EA70-2FFB-4370-BD91-D187F270BA36}" srcOrd="0" destOrd="0" presId="urn:microsoft.com/office/officeart/2005/8/layout/orgChart1"/>
    <dgm:cxn modelId="{1174BAEA-6479-49C9-AF94-D223BE2DAB82}" type="presOf" srcId="{593ECD42-0879-41A3-9FE1-3A452497C67C}" destId="{777AD1BD-2037-4AED-90DA-57CDC49E105C}" srcOrd="1" destOrd="0" presId="urn:microsoft.com/office/officeart/2005/8/layout/orgChart1"/>
    <dgm:cxn modelId="{349435D3-BF29-4A37-9693-4E033CD822F3}" type="presOf" srcId="{6162F403-2879-4C53-8A6F-0C219119AC7F}" destId="{A634F59B-8FBC-40AF-85C7-A61FDCFF6263}" srcOrd="0" destOrd="0" presId="urn:microsoft.com/office/officeart/2005/8/layout/orgChart1"/>
    <dgm:cxn modelId="{2E9E1222-CEB2-499B-B714-E248A5C67494}" type="presOf" srcId="{63DE8352-4FCF-4EBE-8B9A-A22F7957700E}" destId="{BE6EF37F-EF03-4052-934A-E646F749B2C0}" srcOrd="0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ED1A4D0C-F6BF-4623-8C74-7E6AA2475014}" type="presOf" srcId="{AEBCDE75-0604-4663-9A67-F6586791FEEA}" destId="{428C67BA-E862-48DD-9CD9-BBA0A0D7B395}" srcOrd="0" destOrd="0" presId="urn:microsoft.com/office/officeart/2005/8/layout/orgChart1"/>
    <dgm:cxn modelId="{2737DD5F-9D5D-45B8-B4AA-2D6BCC0E9839}" type="presOf" srcId="{AEBCDE75-0604-4663-9A67-F6586791FEEA}" destId="{3873DA12-D629-42F1-B0AF-FE566D69973B}" srcOrd="1" destOrd="0" presId="urn:microsoft.com/office/officeart/2005/8/layout/orgChart1"/>
    <dgm:cxn modelId="{7C767C49-E71A-4BBD-9DBE-137AE311D7AF}" type="presOf" srcId="{A4DC711B-9338-46E8-B019-EE9FB2B29643}" destId="{9AEC58B0-87B9-4EB4-98F3-31896FD5577F}" srcOrd="0" destOrd="0" presId="urn:microsoft.com/office/officeart/2005/8/layout/orgChart1"/>
    <dgm:cxn modelId="{70250A9E-A7AC-4C24-9FFF-03CBF835A2C6}" type="presOf" srcId="{665661F4-BA23-41D5-ACE0-7AB5401602B5}" destId="{C00AA5FD-47BD-45ED-ACA8-3C877921D45C}" srcOrd="0" destOrd="0" presId="urn:microsoft.com/office/officeart/2005/8/layout/orgChart1"/>
    <dgm:cxn modelId="{269029A1-633D-4BA9-8F1C-2A107E831293}" type="presOf" srcId="{BFB56846-E230-47B8-82E0-E1456B7A41D5}" destId="{04AA7B01-2A1A-4B2F-A6DB-CC317FC61E4B}" srcOrd="0" destOrd="0" presId="urn:microsoft.com/office/officeart/2005/8/layout/orgChart1"/>
    <dgm:cxn modelId="{862663F3-156F-4447-85ED-29BD6F2C69BE}" type="presOf" srcId="{625A0CFA-C5F1-40D9-99FA-0BFA8CF24D77}" destId="{9B3CE791-AD26-43CE-82AE-A54337EA1F93}" srcOrd="0" destOrd="0" presId="urn:microsoft.com/office/officeart/2005/8/layout/orgChart1"/>
    <dgm:cxn modelId="{7563D1A5-0BC3-4F5C-B421-8215594A6E87}" type="presOf" srcId="{593ECD42-0879-41A3-9FE1-3A452497C67C}" destId="{51582FC8-24F4-4E65-BCC8-1BF7E8A4CD5F}" srcOrd="0" destOrd="0" presId="urn:microsoft.com/office/officeart/2005/8/layout/orgChart1"/>
    <dgm:cxn modelId="{754D3186-5489-45CD-B98C-C66CF7BC3281}" type="presOf" srcId="{625A0CFA-C5F1-40D9-99FA-0BFA8CF24D77}" destId="{72EBFCB8-6CBF-46B6-8630-256B0BFF33F6}" srcOrd="1" destOrd="0" presId="urn:microsoft.com/office/officeart/2005/8/layout/orgChart1"/>
    <dgm:cxn modelId="{9E7C8A54-FD33-4223-854C-FCE5853B63B5}" type="presOf" srcId="{60B6E260-59EF-4223-915B-7879963BC25A}" destId="{8F9C26B5-5676-4250-9563-EEFB14D1810F}" srcOrd="0" destOrd="0" presId="urn:microsoft.com/office/officeart/2005/8/layout/orgChart1"/>
    <dgm:cxn modelId="{5FDACCC4-BC19-4BA1-AEC4-6C98570379DA}" type="presOf" srcId="{F910F510-5664-44A5-927E-7115EC82E629}" destId="{06FE9D2A-A18D-474F-9C83-21F89489D17A}" srcOrd="0" destOrd="0" presId="urn:microsoft.com/office/officeart/2005/8/layout/orgChart1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853D123D-E544-4B5F-A256-F7C643ACF7EF}" type="presOf" srcId="{63DE8352-4FCF-4EBE-8B9A-A22F7957700E}" destId="{4E221172-D826-4D15-B7C9-CCBE39A12EB8}" srcOrd="1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507F3983-30C1-4BE9-87AB-C335479FE799}" type="presOf" srcId="{4918162D-FAA6-419B-8623-D1C992FADC8B}" destId="{F9AE677E-BA85-49CB-9D3B-953F8417212C}" srcOrd="0" destOrd="0" presId="urn:microsoft.com/office/officeart/2005/8/layout/orgChart1"/>
    <dgm:cxn modelId="{DCA081EA-1E9F-41FD-8D1A-297808BF6999}" type="presParOf" srcId="{C00AA5FD-47BD-45ED-ACA8-3C877921D45C}" destId="{9AEBF5F5-D115-451D-A435-C9C857792829}" srcOrd="0" destOrd="0" presId="urn:microsoft.com/office/officeart/2005/8/layout/orgChart1"/>
    <dgm:cxn modelId="{E3C6DEB1-7542-4525-8C3C-B2C42A8EA2D8}" type="presParOf" srcId="{9AEBF5F5-D115-451D-A435-C9C857792829}" destId="{1A278554-77FA-4253-905B-40328C64529E}" srcOrd="0" destOrd="0" presId="urn:microsoft.com/office/officeart/2005/8/layout/orgChart1"/>
    <dgm:cxn modelId="{13A68BEE-7261-4071-B4EA-11D2076C86C5}" type="presParOf" srcId="{1A278554-77FA-4253-905B-40328C64529E}" destId="{A634F59B-8FBC-40AF-85C7-A61FDCFF6263}" srcOrd="0" destOrd="0" presId="urn:microsoft.com/office/officeart/2005/8/layout/orgChart1"/>
    <dgm:cxn modelId="{6E166475-DB8A-4F7D-B8BF-393BD8F63C9E}" type="presParOf" srcId="{1A278554-77FA-4253-905B-40328C64529E}" destId="{DE209465-CAD1-440D-8114-683602C87A2E}" srcOrd="1" destOrd="0" presId="urn:microsoft.com/office/officeart/2005/8/layout/orgChart1"/>
    <dgm:cxn modelId="{C9634A63-F122-4441-90AD-086E4964B76D}" type="presParOf" srcId="{9AEBF5F5-D115-451D-A435-C9C857792829}" destId="{252F04B7-0DA0-4B20-B59C-6D76C6458F45}" srcOrd="1" destOrd="0" presId="urn:microsoft.com/office/officeart/2005/8/layout/orgChart1"/>
    <dgm:cxn modelId="{CB1B6028-0812-4BBB-BE1D-9717928D6BF5}" type="presParOf" srcId="{252F04B7-0DA0-4B20-B59C-6D76C6458F45}" destId="{8F9C26B5-5676-4250-9563-EEFB14D1810F}" srcOrd="0" destOrd="0" presId="urn:microsoft.com/office/officeart/2005/8/layout/orgChart1"/>
    <dgm:cxn modelId="{ED27A4D0-FC95-47A5-B262-D0247D927E3E}" type="presParOf" srcId="{252F04B7-0DA0-4B20-B59C-6D76C6458F45}" destId="{A9B6394C-A690-4CFC-BD80-B19C3149C07C}" srcOrd="1" destOrd="0" presId="urn:microsoft.com/office/officeart/2005/8/layout/orgChart1"/>
    <dgm:cxn modelId="{534DD96E-14B0-48B4-A1EC-623F41D25465}" type="presParOf" srcId="{A9B6394C-A690-4CFC-BD80-B19C3149C07C}" destId="{E81F434F-4F0D-45D0-B4BC-85A1B0C5F5CC}" srcOrd="0" destOrd="0" presId="urn:microsoft.com/office/officeart/2005/8/layout/orgChart1"/>
    <dgm:cxn modelId="{812E8CC3-877C-40E9-A1BA-26F4EC710CE1}" type="presParOf" srcId="{E81F434F-4F0D-45D0-B4BC-85A1B0C5F5CC}" destId="{F9AE677E-BA85-49CB-9D3B-953F8417212C}" srcOrd="0" destOrd="0" presId="urn:microsoft.com/office/officeart/2005/8/layout/orgChart1"/>
    <dgm:cxn modelId="{73BA0518-EB94-4583-9877-73C7AA898440}" type="presParOf" srcId="{E81F434F-4F0D-45D0-B4BC-85A1B0C5F5CC}" destId="{5267C970-1DE2-48A0-9A4A-63A4C4C11A6A}" srcOrd="1" destOrd="0" presId="urn:microsoft.com/office/officeart/2005/8/layout/orgChart1"/>
    <dgm:cxn modelId="{D82CD726-214D-49CA-95AD-756ACBD533BB}" type="presParOf" srcId="{A9B6394C-A690-4CFC-BD80-B19C3149C07C}" destId="{A7504574-191A-4BA9-A662-A5FF03A15C3B}" srcOrd="1" destOrd="0" presId="urn:microsoft.com/office/officeart/2005/8/layout/orgChart1"/>
    <dgm:cxn modelId="{35601A99-69DA-43DE-977D-4CB6B6B6726A}" type="presParOf" srcId="{A9B6394C-A690-4CFC-BD80-B19C3149C07C}" destId="{4F0BBAB0-6D21-46C8-AFA3-343D350585B2}" srcOrd="2" destOrd="0" presId="urn:microsoft.com/office/officeart/2005/8/layout/orgChart1"/>
    <dgm:cxn modelId="{7CB77278-3BE6-4419-A290-D71BC9880C42}" type="presParOf" srcId="{252F04B7-0DA0-4B20-B59C-6D76C6458F45}" destId="{04329610-E81E-400D-A680-468C4326725D}" srcOrd="2" destOrd="0" presId="urn:microsoft.com/office/officeart/2005/8/layout/orgChart1"/>
    <dgm:cxn modelId="{A3DAF414-243F-456B-881C-2A6F073CD5B6}" type="presParOf" srcId="{252F04B7-0DA0-4B20-B59C-6D76C6458F45}" destId="{C6DA919C-4F53-4B9F-9207-18A170BF1D23}" srcOrd="3" destOrd="0" presId="urn:microsoft.com/office/officeart/2005/8/layout/orgChart1"/>
    <dgm:cxn modelId="{2E36CF62-505A-4387-A9A7-BD9733555E3B}" type="presParOf" srcId="{C6DA919C-4F53-4B9F-9207-18A170BF1D23}" destId="{5501347C-E226-4806-830F-D843604E62C9}" srcOrd="0" destOrd="0" presId="urn:microsoft.com/office/officeart/2005/8/layout/orgChart1"/>
    <dgm:cxn modelId="{59AA3843-F69A-42E3-B785-E4C32E6126CE}" type="presParOf" srcId="{5501347C-E226-4806-830F-D843604E62C9}" destId="{EA48EA70-2FFB-4370-BD91-D187F270BA36}" srcOrd="0" destOrd="0" presId="urn:microsoft.com/office/officeart/2005/8/layout/orgChart1"/>
    <dgm:cxn modelId="{75FA4FEF-204E-494F-8E32-BB42E0965514}" type="presParOf" srcId="{5501347C-E226-4806-830F-D843604E62C9}" destId="{F7128A4C-B4B2-4608-B017-A078444B8DAC}" srcOrd="1" destOrd="0" presId="urn:microsoft.com/office/officeart/2005/8/layout/orgChart1"/>
    <dgm:cxn modelId="{D45F680D-8B61-45AB-AFC4-7F0B7F3283BF}" type="presParOf" srcId="{C6DA919C-4F53-4B9F-9207-18A170BF1D23}" destId="{6B8F3313-F13A-46AE-80D7-E0AC5186CF9F}" srcOrd="1" destOrd="0" presId="urn:microsoft.com/office/officeart/2005/8/layout/orgChart1"/>
    <dgm:cxn modelId="{E5355926-0DEE-48F5-AF41-E33E33773A5A}" type="presParOf" srcId="{6B8F3313-F13A-46AE-80D7-E0AC5186CF9F}" destId="{04AA7B01-2A1A-4B2F-A6DB-CC317FC61E4B}" srcOrd="0" destOrd="0" presId="urn:microsoft.com/office/officeart/2005/8/layout/orgChart1"/>
    <dgm:cxn modelId="{F0150A4C-B722-4CFD-B910-B229AF97BF63}" type="presParOf" srcId="{6B8F3313-F13A-46AE-80D7-E0AC5186CF9F}" destId="{00F2EAC1-84D6-412E-9443-E7F0B5863AD8}" srcOrd="1" destOrd="0" presId="urn:microsoft.com/office/officeart/2005/8/layout/orgChart1"/>
    <dgm:cxn modelId="{3E308CC4-6403-4AD1-A415-1698B5D27EBA}" type="presParOf" srcId="{00F2EAC1-84D6-412E-9443-E7F0B5863AD8}" destId="{393AA7D2-CC3D-4960-9B40-B1014078BFF2}" srcOrd="0" destOrd="0" presId="urn:microsoft.com/office/officeart/2005/8/layout/orgChart1"/>
    <dgm:cxn modelId="{AE37C9CE-D26E-4524-801E-E7B319015C0E}" type="presParOf" srcId="{393AA7D2-CC3D-4960-9B40-B1014078BFF2}" destId="{51582FC8-24F4-4E65-BCC8-1BF7E8A4CD5F}" srcOrd="0" destOrd="0" presId="urn:microsoft.com/office/officeart/2005/8/layout/orgChart1"/>
    <dgm:cxn modelId="{E2726D36-2579-4438-8F50-063325D12E82}" type="presParOf" srcId="{393AA7D2-CC3D-4960-9B40-B1014078BFF2}" destId="{777AD1BD-2037-4AED-90DA-57CDC49E105C}" srcOrd="1" destOrd="0" presId="urn:microsoft.com/office/officeart/2005/8/layout/orgChart1"/>
    <dgm:cxn modelId="{270D81E4-3FD9-436F-A3C3-5BE5B5EBBF06}" type="presParOf" srcId="{00F2EAC1-84D6-412E-9443-E7F0B5863AD8}" destId="{15D0FDF7-B8FE-4690-A8DC-C712D1A581B5}" srcOrd="1" destOrd="0" presId="urn:microsoft.com/office/officeart/2005/8/layout/orgChart1"/>
    <dgm:cxn modelId="{3FC296D7-739D-41F5-84FB-190B8D761B99}" type="presParOf" srcId="{00F2EAC1-84D6-412E-9443-E7F0B5863AD8}" destId="{4F6E3549-424D-4AD1-84F9-623F48D8699A}" srcOrd="2" destOrd="0" presId="urn:microsoft.com/office/officeart/2005/8/layout/orgChart1"/>
    <dgm:cxn modelId="{8ABDE9C2-7311-47E6-9C4F-F5D1124857F4}" type="presParOf" srcId="{6B8F3313-F13A-46AE-80D7-E0AC5186CF9F}" destId="{06FE9D2A-A18D-474F-9C83-21F89489D17A}" srcOrd="2" destOrd="0" presId="urn:microsoft.com/office/officeart/2005/8/layout/orgChart1"/>
    <dgm:cxn modelId="{895DBE82-9692-4000-9EDD-9DE1F2F82E3C}" type="presParOf" srcId="{6B8F3313-F13A-46AE-80D7-E0AC5186CF9F}" destId="{D9B7E001-8AC8-466F-B4C0-29C063298872}" srcOrd="3" destOrd="0" presId="urn:microsoft.com/office/officeart/2005/8/layout/orgChart1"/>
    <dgm:cxn modelId="{A79E8962-FAEB-4AC6-935F-959FAC3FF5A8}" type="presParOf" srcId="{D9B7E001-8AC8-466F-B4C0-29C063298872}" destId="{3C2E63D2-AF64-4D3F-8A77-AE3159EADF4F}" srcOrd="0" destOrd="0" presId="urn:microsoft.com/office/officeart/2005/8/layout/orgChart1"/>
    <dgm:cxn modelId="{16A63B4C-A3E5-49DA-8B56-AF106ECA52D0}" type="presParOf" srcId="{3C2E63D2-AF64-4D3F-8A77-AE3159EADF4F}" destId="{428C67BA-E862-48DD-9CD9-BBA0A0D7B395}" srcOrd="0" destOrd="0" presId="urn:microsoft.com/office/officeart/2005/8/layout/orgChart1"/>
    <dgm:cxn modelId="{EAC72781-8B67-46E5-A166-884B6DC31622}" type="presParOf" srcId="{3C2E63D2-AF64-4D3F-8A77-AE3159EADF4F}" destId="{3873DA12-D629-42F1-B0AF-FE566D69973B}" srcOrd="1" destOrd="0" presId="urn:microsoft.com/office/officeart/2005/8/layout/orgChart1"/>
    <dgm:cxn modelId="{960199F3-FA51-4666-862A-88F7527EE5DD}" type="presParOf" srcId="{D9B7E001-8AC8-466F-B4C0-29C063298872}" destId="{ECE68604-EDC3-4BF8-B427-32600A381455}" srcOrd="1" destOrd="0" presId="urn:microsoft.com/office/officeart/2005/8/layout/orgChart1"/>
    <dgm:cxn modelId="{7AC9AD9F-53C9-4B22-93B4-3FD2CB233127}" type="presParOf" srcId="{D9B7E001-8AC8-466F-B4C0-29C063298872}" destId="{9A38A86C-7D67-437B-8EFD-FDF74C9E7013}" srcOrd="2" destOrd="0" presId="urn:microsoft.com/office/officeart/2005/8/layout/orgChart1"/>
    <dgm:cxn modelId="{5C184EA0-ABD3-4955-A029-8400531778CA}" type="presParOf" srcId="{6B8F3313-F13A-46AE-80D7-E0AC5186CF9F}" destId="{ADBE852E-1828-4F28-AFC8-2B3FA2170FDA}" srcOrd="4" destOrd="0" presId="urn:microsoft.com/office/officeart/2005/8/layout/orgChart1"/>
    <dgm:cxn modelId="{323ED6B6-2756-4793-9CC6-89C080DD096A}" type="presParOf" srcId="{6B8F3313-F13A-46AE-80D7-E0AC5186CF9F}" destId="{1669AC07-10F8-49FD-9D7E-27615AB012B6}" srcOrd="5" destOrd="0" presId="urn:microsoft.com/office/officeart/2005/8/layout/orgChart1"/>
    <dgm:cxn modelId="{D7A706E0-B46E-4E6D-8C7C-BBB611E65098}" type="presParOf" srcId="{1669AC07-10F8-49FD-9D7E-27615AB012B6}" destId="{28FD84BC-84FD-4E3F-85E2-384CBE3A18EC}" srcOrd="0" destOrd="0" presId="urn:microsoft.com/office/officeart/2005/8/layout/orgChart1"/>
    <dgm:cxn modelId="{063C0BCA-BBB0-441B-97A5-3D6821BA22B2}" type="presParOf" srcId="{28FD84BC-84FD-4E3F-85E2-384CBE3A18EC}" destId="{BE6EF37F-EF03-4052-934A-E646F749B2C0}" srcOrd="0" destOrd="0" presId="urn:microsoft.com/office/officeart/2005/8/layout/orgChart1"/>
    <dgm:cxn modelId="{7BCB3746-8217-4127-8DE9-C8E3645B62F9}" type="presParOf" srcId="{28FD84BC-84FD-4E3F-85E2-384CBE3A18EC}" destId="{4E221172-D826-4D15-B7C9-CCBE39A12EB8}" srcOrd="1" destOrd="0" presId="urn:microsoft.com/office/officeart/2005/8/layout/orgChart1"/>
    <dgm:cxn modelId="{D422BC79-0842-49E8-9838-95DD34DF8632}" type="presParOf" srcId="{1669AC07-10F8-49FD-9D7E-27615AB012B6}" destId="{CD5A0356-D7FF-4FA4-9207-4976EF415366}" srcOrd="1" destOrd="0" presId="urn:microsoft.com/office/officeart/2005/8/layout/orgChart1"/>
    <dgm:cxn modelId="{F1798C8A-C494-4FDE-A19B-C6F9F28F7E49}" type="presParOf" srcId="{1669AC07-10F8-49FD-9D7E-27615AB012B6}" destId="{A405CFC5-65FF-4733-BD99-E4668A747665}" srcOrd="2" destOrd="0" presId="urn:microsoft.com/office/officeart/2005/8/layout/orgChart1"/>
    <dgm:cxn modelId="{E65EE651-AB3B-4ACA-A570-74E1F5FBF7AE}" type="presParOf" srcId="{6B8F3313-F13A-46AE-80D7-E0AC5186CF9F}" destId="{9AEC58B0-87B9-4EB4-98F3-31896FD5577F}" srcOrd="6" destOrd="0" presId="urn:microsoft.com/office/officeart/2005/8/layout/orgChart1"/>
    <dgm:cxn modelId="{D7FAF8C8-83FF-4EF9-9100-87EE655D3B96}" type="presParOf" srcId="{6B8F3313-F13A-46AE-80D7-E0AC5186CF9F}" destId="{3E8A3831-C8A8-40EF-B70A-4D9D9BA72CD6}" srcOrd="7" destOrd="0" presId="urn:microsoft.com/office/officeart/2005/8/layout/orgChart1"/>
    <dgm:cxn modelId="{EC5F06E8-6437-4B80-9643-3149BB87A751}" type="presParOf" srcId="{3E8A3831-C8A8-40EF-B70A-4D9D9BA72CD6}" destId="{10999066-DC9B-4C9D-9A99-3F3C02613892}" srcOrd="0" destOrd="0" presId="urn:microsoft.com/office/officeart/2005/8/layout/orgChart1"/>
    <dgm:cxn modelId="{AB54D096-6A7D-4BCB-B6B2-87F97B2A2550}" type="presParOf" srcId="{10999066-DC9B-4C9D-9A99-3F3C02613892}" destId="{9B3CE791-AD26-43CE-82AE-A54337EA1F93}" srcOrd="0" destOrd="0" presId="urn:microsoft.com/office/officeart/2005/8/layout/orgChart1"/>
    <dgm:cxn modelId="{7916BBBD-62AA-4E43-9306-EFEE127BB5ED}" type="presParOf" srcId="{10999066-DC9B-4C9D-9A99-3F3C02613892}" destId="{72EBFCB8-6CBF-46B6-8630-256B0BFF33F6}" srcOrd="1" destOrd="0" presId="urn:microsoft.com/office/officeart/2005/8/layout/orgChart1"/>
    <dgm:cxn modelId="{CA17041F-6358-438B-B5BD-BFEF607E1844}" type="presParOf" srcId="{3E8A3831-C8A8-40EF-B70A-4D9D9BA72CD6}" destId="{185A9E29-F46A-46B8-BA10-3D82E2CB5E62}" srcOrd="1" destOrd="0" presId="urn:microsoft.com/office/officeart/2005/8/layout/orgChart1"/>
    <dgm:cxn modelId="{B7072DFB-C9F3-4650-BDB0-E7FF72C15458}" type="presParOf" srcId="{3E8A3831-C8A8-40EF-B70A-4D9D9BA72CD6}" destId="{E2EF09FD-D049-40A7-879C-0FF824D334E0}" srcOrd="2" destOrd="0" presId="urn:microsoft.com/office/officeart/2005/8/layout/orgChart1"/>
    <dgm:cxn modelId="{8F2BB141-5134-4255-B551-DF7BB07315D8}" type="presParOf" srcId="{C6DA919C-4F53-4B9F-9207-18A170BF1D23}" destId="{FBE766E9-15D2-4DD7-A422-0DD460D27FC6}" srcOrd="2" destOrd="0" presId="urn:microsoft.com/office/officeart/2005/8/layout/orgChart1"/>
    <dgm:cxn modelId="{35F95406-0F82-4B4F-8544-595A286BE494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/>
            <a:t>Paweł udał się do Frygii (6a)</a:t>
          </a:r>
          <a:endParaRPr lang="es-ES" sz="1800" kern="1200" dirty="0"/>
        </a:p>
      </dsp:txBody>
      <dsp:txXfrm rot="10800000">
        <a:off x="35623" y="1370"/>
        <a:ext cx="5474331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/>
            <a:t>Nie mógł głosić tam ani w </a:t>
          </a:r>
          <a:r>
            <a:rPr lang="pl-PL" sz="1800" b="1" kern="1200" dirty="0" err="1"/>
            <a:t>Galacji</a:t>
          </a:r>
          <a:r>
            <a:rPr lang="pl-PL" sz="1800" b="1" kern="1200" dirty="0"/>
            <a:t> (6b)</a:t>
          </a:r>
          <a:endParaRPr lang="es-ES" sz="1800" kern="1200" dirty="0"/>
        </a:p>
      </dsp:txBody>
      <dsp:txXfrm rot="10800000">
        <a:off x="35623" y="339426"/>
        <a:ext cx="5474331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/>
            <a:t>Przybył do </a:t>
          </a:r>
          <a:r>
            <a:rPr lang="pl-PL" sz="1800" b="1" kern="1200" dirty="0" err="1"/>
            <a:t>Mizji</a:t>
          </a:r>
          <a:r>
            <a:rPr lang="pl-PL" sz="1800" b="1" kern="1200" dirty="0"/>
            <a:t> (7a)</a:t>
          </a:r>
          <a:endParaRPr lang="es-ES" sz="1800" kern="1200" dirty="0"/>
        </a:p>
      </dsp:txBody>
      <dsp:txXfrm rot="10800000">
        <a:off x="35623" y="677481"/>
        <a:ext cx="5474331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/>
            <a:t>Próbował udać się do Bitynii, ale nie mógł (7b)</a:t>
          </a:r>
          <a:endParaRPr lang="es-ES" sz="1800" kern="1200" dirty="0"/>
        </a:p>
      </dsp:txBody>
      <dsp:txXfrm rot="10800000">
        <a:off x="35623" y="1015537"/>
        <a:ext cx="5474331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/>
            <a:t>Udał się do </a:t>
          </a:r>
          <a:r>
            <a:rPr lang="pl-PL" sz="1800" b="1" kern="1200" dirty="0" err="1"/>
            <a:t>Troady</a:t>
          </a:r>
          <a:r>
            <a:rPr lang="pl-PL" sz="1800" b="1" kern="1200" dirty="0"/>
            <a:t>, gdzie miał wizję (8-10).</a:t>
          </a:r>
          <a:endParaRPr lang="es-ES" sz="1800" kern="1200" dirty="0"/>
        </a:p>
      </dsp:txBody>
      <dsp:txXfrm rot="10800000">
        <a:off x="35623" y="1353592"/>
        <a:ext cx="5474331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/>
            <a:t>Popłynął do Samotraki (11a)</a:t>
          </a:r>
          <a:endParaRPr lang="es-ES" sz="1800" kern="1200" dirty="0"/>
        </a:p>
      </dsp:txBody>
      <dsp:txXfrm rot="10800000">
        <a:off x="35623" y="1691648"/>
        <a:ext cx="5474331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/>
            <a:t>Stamtąd do Neapolu(11b)</a:t>
          </a:r>
          <a:endParaRPr lang="es-ES" sz="1800" kern="1200" dirty="0"/>
        </a:p>
      </dsp:txBody>
      <dsp:txXfrm rot="10800000">
        <a:off x="35623" y="2029703"/>
        <a:ext cx="5474331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/>
            <a:t>W końcu dotarł do Filippi (12).</a:t>
          </a:r>
          <a:endParaRPr lang="es-ES" sz="1800" kern="1200" dirty="0"/>
        </a:p>
      </dsp:txBody>
      <dsp:txXfrm rot="10800000">
        <a:off x="35623" y="2367759"/>
        <a:ext cx="5474331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64477" y="1668347"/>
          <a:ext cx="239872" cy="16430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3004"/>
              </a:lnTo>
              <a:lnTo>
                <a:pt x="239872" y="164300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64477" y="1668347"/>
          <a:ext cx="239872" cy="11824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2497"/>
              </a:lnTo>
              <a:lnTo>
                <a:pt x="239872" y="1182497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64477" y="1668347"/>
          <a:ext cx="239872" cy="721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1990"/>
              </a:lnTo>
              <a:lnTo>
                <a:pt x="239872" y="721990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64477" y="1668347"/>
          <a:ext cx="239872" cy="261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483"/>
              </a:lnTo>
              <a:lnTo>
                <a:pt x="239872" y="26148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437503" y="742105"/>
          <a:ext cx="2558405" cy="3572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159"/>
              </a:lnTo>
              <a:lnTo>
                <a:pt x="2558405" y="289159"/>
              </a:lnTo>
              <a:lnTo>
                <a:pt x="2558405" y="35726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205110" y="742105"/>
          <a:ext cx="3232393" cy="351386"/>
        </a:xfrm>
        <a:custGeom>
          <a:avLst/>
          <a:gdLst/>
          <a:ahLst/>
          <a:cxnLst/>
          <a:rect l="0" t="0" r="0" b="0"/>
          <a:pathLst>
            <a:path>
              <a:moveTo>
                <a:pt x="3232393" y="0"/>
              </a:moveTo>
              <a:lnTo>
                <a:pt x="3232393" y="283283"/>
              </a:lnTo>
              <a:lnTo>
                <a:pt x="0" y="283283"/>
              </a:lnTo>
              <a:lnTo>
                <a:pt x="0" y="351386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021824" y="109933"/>
          <a:ext cx="8831358" cy="632172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Wprowadzenia do listów do </a:t>
          </a:r>
          <a:r>
            <a:rPr lang="pl-PL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Filipian</a:t>
          </a: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pl-PL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Kolosan</a:t>
          </a: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które są bardzo podobne, pokazują nam dwie ważne kwestie (</a:t>
          </a:r>
          <a:r>
            <a:rPr lang="pl-PL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1,1; Kol 1,1-2).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21824" y="109933"/>
        <a:ext cx="8831358" cy="632172"/>
      </dsp:txXfrm>
    </dsp:sp>
    <dsp:sp modelId="{F9AE677E-BA85-49CB-9D3B-953F8417212C}">
      <dsp:nvSpPr>
        <dsp:cNvPr id="0" name=""/>
        <dsp:cNvSpPr/>
      </dsp:nvSpPr>
      <dsp:spPr>
        <a:xfrm>
          <a:off x="4927" y="1093492"/>
          <a:ext cx="4400365" cy="586893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l-PL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W </a:t>
          </a:r>
          <a:r>
            <a:rPr lang="pl-P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oczach Boga członkowie Kościoła są święci i wierni, pomimo swoich błędów</a:t>
          </a:r>
          <a:r>
            <a:rPr lang="pl-PL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27" y="1093492"/>
        <a:ext cx="4400365" cy="586893"/>
      </dsp:txXfrm>
    </dsp:sp>
    <dsp:sp modelId="{EA48EA70-2FFB-4370-BD91-D187F270BA36}">
      <dsp:nvSpPr>
        <dsp:cNvPr id="0" name=""/>
        <dsp:cNvSpPr/>
      </dsp:nvSpPr>
      <dsp:spPr>
        <a:xfrm>
          <a:off x="4831619" y="1099368"/>
          <a:ext cx="6328580" cy="568979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W </a:t>
          </a:r>
          <a:r>
            <a:rPr lang="pl-P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kościele panuje porządek, w którym niektórzy członkowie mają większą władzę i odpowiedzialność niż inni: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1619" y="1099368"/>
        <a:ext cx="6328580" cy="568979"/>
      </dsp:txXfrm>
    </dsp:sp>
    <dsp:sp modelId="{51582FC8-24F4-4E65-BCC8-1BF7E8A4CD5F}">
      <dsp:nvSpPr>
        <dsp:cNvPr id="0" name=""/>
        <dsp:cNvSpPr/>
      </dsp:nvSpPr>
      <dsp:spPr>
        <a:xfrm>
          <a:off x="5704349" y="1767681"/>
          <a:ext cx="5916264" cy="324300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Paweł jest apostołem, przywódcą najwyższego szczebla.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04349" y="1767681"/>
        <a:ext cx="5916264" cy="324300"/>
      </dsp:txXfrm>
    </dsp:sp>
    <dsp:sp modelId="{428C67BA-E862-48DD-9CD9-BBA0A0D7B395}">
      <dsp:nvSpPr>
        <dsp:cNvPr id="0" name=""/>
        <dsp:cNvSpPr/>
      </dsp:nvSpPr>
      <dsp:spPr>
        <a:xfrm>
          <a:off x="5704349" y="2228188"/>
          <a:ext cx="5930079" cy="324300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Tymoteusz jest jego współpracownikiem ( duszpasterzem).</a:t>
          </a:r>
          <a:endParaRPr lang="en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04349" y="2228188"/>
        <a:ext cx="5930079" cy="324300"/>
      </dsp:txXfrm>
    </dsp:sp>
    <dsp:sp modelId="{BE6EF37F-EF03-4052-934A-E646F749B2C0}">
      <dsp:nvSpPr>
        <dsp:cNvPr id="0" name=""/>
        <dsp:cNvSpPr/>
      </dsp:nvSpPr>
      <dsp:spPr>
        <a:xfrm>
          <a:off x="5704349" y="2688695"/>
          <a:ext cx="5678746" cy="324300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Biskupi są lokalnymi przywódcami (starszymi).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04349" y="2688695"/>
        <a:ext cx="5678746" cy="324300"/>
      </dsp:txXfrm>
    </dsp:sp>
    <dsp:sp modelId="{9B3CE791-AD26-43CE-82AE-A54337EA1F93}">
      <dsp:nvSpPr>
        <dsp:cNvPr id="0" name=""/>
        <dsp:cNvSpPr/>
      </dsp:nvSpPr>
      <dsp:spPr>
        <a:xfrm>
          <a:off x="5704349" y="3149202"/>
          <a:ext cx="5140906" cy="324300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Diakoni zarządzają kościołem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04349" y="3149202"/>
        <a:ext cx="5140906" cy="324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80227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43014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20340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33478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24209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69974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5963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39815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32196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9269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86345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DFE215-1E50-4781-8C0D-76CB2190409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A8125-4337-4EA4-9578-464376432D60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011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DFE215-1E50-4781-8C0D-76CB2190409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A8125-4337-4EA4-9578-464376432D60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88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DFE215-1E50-4781-8C0D-76CB2190409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A8125-4337-4EA4-9578-464376432D60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393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DFE215-1E50-4781-8C0D-76CB2190409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A8125-4337-4EA4-9578-464376432D60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118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DFE215-1E50-4781-8C0D-76CB2190409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A8125-4337-4EA4-9578-464376432D60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350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DFE215-1E50-4781-8C0D-76CB2190409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A8125-4337-4EA4-9578-464376432D60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957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DFE215-1E50-4781-8C0D-76CB2190409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A8125-4337-4EA4-9578-464376432D60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337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DFE215-1E50-4781-8C0D-76CB2190409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A8125-4337-4EA4-9578-464376432D60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1113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DFE215-1E50-4781-8C0D-76CB2190409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A8125-4337-4EA4-9578-464376432D60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28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DFE215-1E50-4781-8C0D-76CB2190409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A8125-4337-4EA4-9578-464376432D60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446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DFE215-1E50-4781-8C0D-76CB2190409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A8125-4337-4EA4-9578-464376432D60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623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13DFE215-1E50-4781-8C0D-76CB2190409F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01/01/2026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2F3A8125-4337-4EA4-9578-464376432D60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jpeg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41.jpeg"/><Relationship Id="rId3" Type="http://schemas.openxmlformats.org/officeDocument/2006/relationships/image" Target="../media/image30.jpeg"/><Relationship Id="rId7" Type="http://schemas.openxmlformats.org/officeDocument/2006/relationships/diagramLayout" Target="../diagrams/layout1.xml"/><Relationship Id="rId12" Type="http://schemas.microsoft.com/office/2007/relationships/hdphoto" Target="../media/hdphoto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Relationship Id="rId6" Type="http://schemas.openxmlformats.org/officeDocument/2006/relationships/diagramData" Target="../diagrams/data1.xml"/><Relationship Id="rId11" Type="http://schemas.openxmlformats.org/officeDocument/2006/relationships/image" Target="../media/image40.png"/><Relationship Id="rId5" Type="http://schemas.openxmlformats.org/officeDocument/2006/relationships/image" Target="../media/image7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=""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6593253" y="0"/>
            <a:ext cx="5598747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pl-PL" sz="4400" b="1" spc="50" dirty="0" smtClean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PRZEŚLADOWANI, ALE NIEOPUSZCZENI</a:t>
            </a:r>
            <a:endParaRPr kumimoji="0" lang="en" sz="44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9137277" y="6440021"/>
            <a:ext cx="3054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Lesson 1 for January 3, 2026</a:t>
            </a:r>
          </a:p>
        </p:txBody>
      </p:sp>
    </p:spTree>
    <p:extLst>
      <p:ext uri="{BB962C8B-B14F-4D97-AF65-F5344CB8AC3E}">
        <p14:creationId xmlns=""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algn="ctr">
              <a:defRPr/>
            </a:pPr>
            <a:r>
              <a:rPr lang="pl-PL" sz="4400" b="1" spc="30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</a:rPr>
              <a:t>HISTORIA FILIPII</a:t>
            </a:r>
            <a:endParaRPr lang="en" sz="4400" b="1" spc="300" dirty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>
                <a:outerShdw blurRad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4679F069-6E96-DB61-B56D-5D33600C86AA}"/>
              </a:ext>
            </a:extLst>
          </p:cNvPr>
          <p:cNvSpPr txBox="1"/>
          <p:nvPr/>
        </p:nvSpPr>
        <p:spPr>
          <a:xfrm>
            <a:off x="0" y="628947"/>
            <a:ext cx="915383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pl-PL" b="1" dirty="0" smtClean="0">
                <a:solidFill>
                  <a:srgbClr val="960000"/>
                </a:solidFill>
                <a:latin typeface="Comic Sans MS" panose="030F0702030302020204" pitchFamily="66" charset="0"/>
              </a:rPr>
              <a:t>„I </a:t>
            </a:r>
            <a:r>
              <a:rPr lang="pl-PL" b="1" dirty="0">
                <a:solidFill>
                  <a:srgbClr val="960000"/>
                </a:solidFill>
                <a:latin typeface="Comic Sans MS" panose="030F0702030302020204" pitchFamily="66" charset="0"/>
              </a:rPr>
              <a:t>miał Paweł w nocy widzenie; Jakiś Macedończyk stał i prosił go, mówiąc: Przepraw się do Macedonii i pomóż </a:t>
            </a:r>
            <a:r>
              <a:rPr lang="pl-PL" b="1" dirty="0" smtClean="0">
                <a:solidFill>
                  <a:srgbClr val="960000"/>
                </a:solidFill>
                <a:latin typeface="Comic Sans MS" panose="030F0702030302020204" pitchFamily="66" charset="0"/>
              </a:rPr>
              <a:t>nam</a:t>
            </a:r>
            <a:r>
              <a:rPr lang="en" b="1" dirty="0" smtClean="0">
                <a:solidFill>
                  <a:srgbClr val="96000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 smtClean="0">
                <a:solidFill>
                  <a:srgbClr val="960000"/>
                </a:solidFill>
                <a:latin typeface="Comic Sans MS" panose="030F0702030302020204" pitchFamily="66" charset="0"/>
              </a:rPr>
              <a:t>Dzieje Apostolskie </a:t>
            </a:r>
            <a:r>
              <a:rPr lang="en" sz="1400" b="1" dirty="0" smtClean="0">
                <a:solidFill>
                  <a:srgbClr val="960000"/>
                </a:solidFill>
                <a:latin typeface="Comic Sans MS" panose="030F0702030302020204" pitchFamily="66" charset="0"/>
              </a:rPr>
              <a:t>16</a:t>
            </a:r>
            <a:r>
              <a:rPr lang="pl-PL" sz="1400" b="1" dirty="0" smtClean="0">
                <a:solidFill>
                  <a:srgbClr val="960000"/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960000"/>
                </a:solidFill>
                <a:latin typeface="Comic Sans MS" panose="030F0702030302020204" pitchFamily="66" charset="0"/>
              </a:rPr>
              <a:t>9</a:t>
            </a:r>
            <a:r>
              <a:rPr lang="en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96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04A05B3-9406-6E43-A322-D5156929EFBC}"/>
              </a:ext>
            </a:extLst>
          </p:cNvPr>
          <p:cNvSpPr txBox="1"/>
          <p:nvPr/>
        </p:nvSpPr>
        <p:spPr>
          <a:xfrm>
            <a:off x="205151" y="1412926"/>
            <a:ext cx="8925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Zwyczajem Pawła po przybyciu do nowego miasta było odwiedzanie synagogi. Jednak w Filippi nie było synagogi! W szabat znaleźli miejsce uwielbienia i tam głosili zebranym kobietom (</a:t>
            </a:r>
            <a:r>
              <a:rPr lang="pl-PL" sz="2000" b="1" dirty="0" err="1">
                <a:solidFill>
                  <a:prstClr val="black"/>
                </a:solidFill>
              </a:rPr>
              <a:t>Dz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16,13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xmlns="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xmlns="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xmlns="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ABCAF879-5FE4-3ECA-9A23-DFAA77043CD3}"/>
              </a:ext>
            </a:extLst>
          </p:cNvPr>
          <p:cNvSpPr txBox="1"/>
          <p:nvPr/>
        </p:nvSpPr>
        <p:spPr>
          <a:xfrm>
            <a:off x="4131564" y="3038226"/>
            <a:ext cx="50515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Ale wróg nie pozostawał bezczynny. Namówił wróżkę, aby wprowadzała zamieszanie w umysłach ludzi, udając, że popiera Pawła (</a:t>
            </a:r>
            <a:r>
              <a:rPr lang="pl-PL" sz="2000" b="1" dirty="0" err="1">
                <a:solidFill>
                  <a:prstClr val="black"/>
                </a:solidFill>
              </a:rPr>
              <a:t>Dz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16,16-17</a:t>
            </a:r>
            <a:r>
              <a:rPr lang="pl-PL" sz="2000" b="1" dirty="0">
                <a:solidFill>
                  <a:prstClr val="black"/>
                </a:solidFill>
              </a:rPr>
              <a:t>). </a:t>
            </a:r>
            <a:r>
              <a:rPr lang="pl-PL" sz="2000" b="1" dirty="0">
                <a:solidFill>
                  <a:prstClr val="black"/>
                </a:solidFill>
              </a:rPr>
              <a:t>Kiedy dziewczyna została uwolniona, zaczęły się kłopoty Pawła i </a:t>
            </a:r>
            <a:r>
              <a:rPr lang="pl-PL" sz="2000" b="1" dirty="0" err="1">
                <a:solidFill>
                  <a:prstClr val="black"/>
                </a:solidFill>
              </a:rPr>
              <a:t>Sylasa</a:t>
            </a:r>
            <a:r>
              <a:rPr lang="pl-PL" sz="2000" b="1" dirty="0">
                <a:solidFill>
                  <a:prstClr val="black"/>
                </a:solidFill>
              </a:rPr>
              <a:t> (</a:t>
            </a:r>
            <a:r>
              <a:rPr lang="pl-PL" sz="2000" b="1" dirty="0" err="1">
                <a:solidFill>
                  <a:prstClr val="black"/>
                </a:solidFill>
              </a:rPr>
              <a:t>Dz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16,18-24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7F41D411-CD5B-EB17-C689-891E6DF6AD41}"/>
              </a:ext>
            </a:extLst>
          </p:cNvPr>
          <p:cNvSpPr txBox="1"/>
          <p:nvPr/>
        </p:nvSpPr>
        <p:spPr>
          <a:xfrm>
            <a:off x="236412" y="2335529"/>
            <a:ext cx="894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Z tego spotkania wyłoniła się pierwsza europejska nawrócona: Lidia. Została ochrzczona wraz z całą swoją rodziną (</a:t>
            </a:r>
            <a:r>
              <a:rPr lang="pl-PL" sz="2000" b="1" dirty="0" err="1">
                <a:solidFill>
                  <a:prstClr val="black"/>
                </a:solidFill>
              </a:rPr>
              <a:t>Dz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16,14-15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95F6338-1CF0-C732-95E2-AAE8276A8C37}"/>
              </a:ext>
            </a:extLst>
          </p:cNvPr>
          <p:cNvSpPr txBox="1"/>
          <p:nvPr/>
        </p:nvSpPr>
        <p:spPr>
          <a:xfrm>
            <a:off x="4131566" y="4922511"/>
            <a:ext cx="50515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Rezultat: nawrócenie strażnika więziennego i jego rodziny (</a:t>
            </a:r>
            <a:r>
              <a:rPr lang="pl-PL" sz="2000" b="1" dirty="0" err="1">
                <a:solidFill>
                  <a:prstClr val="black"/>
                </a:solidFill>
              </a:rPr>
              <a:t>Dz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16,25-33</a:t>
            </a:r>
            <a:r>
              <a:rPr lang="pl-PL" sz="2000" b="1" dirty="0">
                <a:solidFill>
                  <a:prstClr val="black"/>
                </a:solidFill>
              </a:rPr>
              <a:t>). Nie ma wątpliwości, że Ewangelia dotarła do Europy dzięki </a:t>
            </a:r>
            <a:r>
              <a:rPr lang="pl-PL" sz="2000" b="1" dirty="0" smtClean="0">
                <a:solidFill>
                  <a:prstClr val="black"/>
                </a:solidFill>
              </a:rPr>
              <a:t>mocy                </a:t>
            </a:r>
            <a:r>
              <a:rPr lang="pl-PL" sz="2000" b="1" dirty="0">
                <a:solidFill>
                  <a:prstClr val="black"/>
                </a:solidFill>
              </a:rPr>
              <a:t>i przewodnictwu Ducha Świętego.</a:t>
            </a:r>
            <a:endParaRPr lang="en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515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4400" b="1" spc="3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</a:rPr>
              <a:t>HISTORIA KOLOSÓW</a:t>
            </a:r>
            <a:endParaRPr lang="en" sz="4400" b="1" spc="300" dirty="0">
              <a:ln w="9525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blurRad="12700" dist="38100" dir="2700000" algn="tl" rotWithShape="0">
                  <a:srgbClr val="CC6600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pl-PL" b="1" dirty="0" smtClean="0">
                <a:solidFill>
                  <a:srgbClr val="AB3B39"/>
                </a:solidFill>
                <a:latin typeface="Comic Sans MS" panose="030F0702030302020204" pitchFamily="66" charset="0"/>
              </a:rPr>
              <a:t>„Tak </a:t>
            </a:r>
            <a:r>
              <a:rPr lang="pl-PL" b="1" dirty="0">
                <a:solidFill>
                  <a:srgbClr val="AB3B39"/>
                </a:solidFill>
                <a:latin typeface="Comic Sans MS" panose="030F0702030302020204" pitchFamily="66" charset="0"/>
              </a:rPr>
              <a:t>też nauczyliście się go od </a:t>
            </a:r>
            <a:r>
              <a:rPr lang="pl-PL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Epafrasa</a:t>
            </a:r>
            <a:r>
              <a:rPr lang="pl-PL" b="1" dirty="0">
                <a:solidFill>
                  <a:srgbClr val="AB3B39"/>
                </a:solidFill>
                <a:latin typeface="Comic Sans MS" panose="030F0702030302020204" pitchFamily="66" charset="0"/>
              </a:rPr>
              <a:t>, umiłowanego </a:t>
            </a:r>
            <a:r>
              <a:rPr lang="pl-PL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współsługi</a:t>
            </a:r>
            <a:r>
              <a:rPr lang="pl-PL" b="1" dirty="0">
                <a:solidFill>
                  <a:srgbClr val="AB3B39"/>
                </a:solidFill>
                <a:latin typeface="Comic Sans MS" panose="030F0702030302020204" pitchFamily="66" charset="0"/>
              </a:rPr>
              <a:t> naszego, który jest wiernym sługą Chrystusowym dla </a:t>
            </a:r>
            <a:r>
              <a:rPr lang="pl-PL" b="1" dirty="0" smtClean="0">
                <a:solidFill>
                  <a:srgbClr val="AB3B39"/>
                </a:solidFill>
                <a:latin typeface="Comic Sans MS" panose="030F0702030302020204" pitchFamily="66" charset="0"/>
              </a:rPr>
              <a:t>was</a:t>
            </a:r>
            <a:r>
              <a:rPr lang="en" b="1" dirty="0" smtClean="0">
                <a:solidFill>
                  <a:srgbClr val="AB3B39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 smtClean="0">
                <a:solidFill>
                  <a:srgbClr val="AB3B39"/>
                </a:solidFill>
                <a:latin typeface="Comic Sans MS" panose="030F0702030302020204" pitchFamily="66" charset="0"/>
              </a:rPr>
              <a:t>Kol</a:t>
            </a:r>
            <a:r>
              <a:rPr lang="en" sz="1400" b="1" dirty="0" smtClean="0">
                <a:solidFill>
                  <a:srgbClr val="AB3B39"/>
                </a:solidFill>
                <a:latin typeface="Comic Sans MS" panose="030F0702030302020204" pitchFamily="66" charset="0"/>
              </a:rPr>
              <a:t> 1</a:t>
            </a:r>
            <a:r>
              <a:rPr lang="pl-PL" sz="1400" b="1" dirty="0" smtClean="0">
                <a:solidFill>
                  <a:srgbClr val="AB3B39"/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AB3B39"/>
                </a:solidFill>
                <a:latin typeface="Comic Sans MS" panose="030F0702030302020204" pitchFamily="66" charset="0"/>
              </a:rPr>
              <a:t>7</a:t>
            </a:r>
            <a:r>
              <a:rPr lang="en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627A239-1C2D-4E2A-5457-B63AFF276C7D}"/>
              </a:ext>
            </a:extLst>
          </p:cNvPr>
          <p:cNvSpPr txBox="1"/>
          <p:nvPr/>
        </p:nvSpPr>
        <p:spPr>
          <a:xfrm>
            <a:off x="3493478" y="1300532"/>
            <a:ext cx="58297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 err="1">
                <a:solidFill>
                  <a:prstClr val="black"/>
                </a:solidFill>
              </a:rPr>
              <a:t>Epafras</a:t>
            </a:r>
            <a:r>
              <a:rPr lang="pl-PL" sz="2000" b="1" dirty="0">
                <a:solidFill>
                  <a:prstClr val="black"/>
                </a:solidFill>
              </a:rPr>
              <a:t> był towarzyszem Pawła podczas jego uwięzienia w Rzymie (</a:t>
            </a:r>
            <a:r>
              <a:rPr lang="pl-PL" sz="2000" b="1" dirty="0" err="1">
                <a:solidFill>
                  <a:prstClr val="black"/>
                </a:solidFill>
              </a:rPr>
              <a:t>Flm</a:t>
            </a:r>
            <a:r>
              <a:rPr lang="pl-PL" sz="2000" b="1" dirty="0">
                <a:solidFill>
                  <a:prstClr val="black"/>
                </a:solidFill>
              </a:rPr>
              <a:t> 23). </a:t>
            </a:r>
            <a:r>
              <a:rPr lang="pl-PL" sz="2000" b="1" dirty="0">
                <a:solidFill>
                  <a:prstClr val="black"/>
                </a:solidFill>
              </a:rPr>
              <a:t>Pochodził z Kolosów (Kol </a:t>
            </a:r>
            <a:r>
              <a:rPr lang="pl-PL" sz="2000" b="1" dirty="0" smtClean="0">
                <a:solidFill>
                  <a:prstClr val="black"/>
                </a:solidFill>
              </a:rPr>
              <a:t>4,12</a:t>
            </a:r>
            <a:r>
              <a:rPr lang="pl-PL" sz="2000" b="1" dirty="0">
                <a:solidFill>
                  <a:prstClr val="black"/>
                </a:solidFill>
              </a:rPr>
              <a:t>) i to on przyniósł ewangelię do tego miasta (Kol </a:t>
            </a:r>
            <a:r>
              <a:rPr lang="pl-PL" sz="2000" b="1" dirty="0" smtClean="0">
                <a:solidFill>
                  <a:prstClr val="black"/>
                </a:solidFill>
              </a:rPr>
              <a:t>1,7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xmlns="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xmlns="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13084"/>
          <a:stretch>
            <a:fillRect/>
          </a:stretch>
        </p:blipFill>
        <p:spPr>
          <a:xfrm>
            <a:off x="9323293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xmlns="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3083"/>
          <a:stretch>
            <a:fillRect/>
          </a:stretch>
        </p:blipFill>
        <p:spPr>
          <a:xfrm>
            <a:off x="9323293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xmlns="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3083"/>
          <a:stretch>
            <a:fillRect/>
          </a:stretch>
        </p:blipFill>
        <p:spPr>
          <a:xfrm>
            <a:off x="9323288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5AD965DF-A98D-AB13-2147-6280B19E677E}"/>
              </a:ext>
            </a:extLst>
          </p:cNvPr>
          <p:cNvSpPr txBox="1"/>
          <p:nvPr/>
        </p:nvSpPr>
        <p:spPr>
          <a:xfrm>
            <a:off x="3509109" y="4940843"/>
            <a:ext cx="58141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Jeden z niewolników Filemona, </a:t>
            </a:r>
            <a:r>
              <a:rPr lang="pl-PL" sz="2000" b="1" dirty="0" err="1">
                <a:solidFill>
                  <a:prstClr val="black"/>
                </a:solidFill>
              </a:rPr>
              <a:t>Onezym</a:t>
            </a:r>
            <a:r>
              <a:rPr lang="pl-PL" sz="2000" b="1" dirty="0">
                <a:solidFill>
                  <a:prstClr val="black"/>
                </a:solidFill>
              </a:rPr>
              <a:t>, uciekł do Rzymu, gdzie dzięki Pawłowi przyjął Jezusa (</a:t>
            </a:r>
            <a:r>
              <a:rPr lang="pl-PL" sz="2000" b="1" dirty="0" err="1">
                <a:solidFill>
                  <a:prstClr val="black"/>
                </a:solidFill>
              </a:rPr>
              <a:t>Flm</a:t>
            </a:r>
            <a:r>
              <a:rPr lang="pl-PL" sz="2000" b="1" dirty="0">
                <a:solidFill>
                  <a:prstClr val="black"/>
                </a:solidFill>
              </a:rPr>
              <a:t> 10-11). Zwracając </a:t>
            </a:r>
            <a:r>
              <a:rPr lang="pl-PL" sz="2000" b="1" dirty="0" err="1">
                <a:solidFill>
                  <a:prstClr val="black"/>
                </a:solidFill>
              </a:rPr>
              <a:t>Onezyma</a:t>
            </a:r>
            <a:r>
              <a:rPr lang="pl-PL" sz="2000" b="1" dirty="0">
                <a:solidFill>
                  <a:prstClr val="black"/>
                </a:solidFill>
              </a:rPr>
              <a:t> jego panu, Paweł pokazał, jak powinny wyglądać relacje między panami a niewolnikami lub przełożonymi a podwładnymi (</a:t>
            </a:r>
            <a:r>
              <a:rPr lang="pl-PL" sz="2000" b="1" dirty="0" err="1">
                <a:solidFill>
                  <a:prstClr val="black"/>
                </a:solidFill>
              </a:rPr>
              <a:t>Flm</a:t>
            </a:r>
            <a:r>
              <a:rPr lang="pl-PL" sz="2000" b="1" dirty="0">
                <a:solidFill>
                  <a:prstClr val="black"/>
                </a:solidFill>
              </a:rPr>
              <a:t> 12-17).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511AEC40-7BC1-3823-4B83-AD444BF67C27}"/>
              </a:ext>
            </a:extLst>
          </p:cNvPr>
          <p:cNvSpPr txBox="1"/>
          <p:nvPr/>
        </p:nvSpPr>
        <p:spPr>
          <a:xfrm>
            <a:off x="3509108" y="2499745"/>
            <a:ext cx="58141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Kolosy były miastem w prowincji Frygia, położonym w pobliżu Laodycei i Hierapolis, gdzie głosił również </a:t>
            </a:r>
            <a:r>
              <a:rPr lang="pl-PL" sz="2000" b="1" dirty="0" err="1">
                <a:solidFill>
                  <a:prstClr val="black"/>
                </a:solidFill>
              </a:rPr>
              <a:t>Epafras</a:t>
            </a:r>
            <a:r>
              <a:rPr lang="pl-PL" sz="2000" b="1" dirty="0">
                <a:solidFill>
                  <a:prstClr val="black"/>
                </a:solidFill>
              </a:rPr>
              <a:t> (Kol </a:t>
            </a:r>
            <a:r>
              <a:rPr lang="pl-PL" sz="2000" b="1" dirty="0" smtClean="0">
                <a:solidFill>
                  <a:prstClr val="black"/>
                </a:solidFill>
              </a:rPr>
              <a:t>4,13</a:t>
            </a:r>
            <a:r>
              <a:rPr lang="pl-PL" sz="2000" b="1" dirty="0">
                <a:solidFill>
                  <a:prstClr val="black"/>
                </a:solidFill>
              </a:rPr>
              <a:t>). </a:t>
            </a:r>
            <a:r>
              <a:rPr lang="pl-PL" sz="2000" b="1" dirty="0">
                <a:solidFill>
                  <a:prstClr val="black"/>
                </a:solidFill>
              </a:rPr>
              <a:t>Mieszkała tam liczna społeczność żydowska. Jednym z najbardziej znanych Żydów mieszkających w tym mieście był Filemon, współpracownik Pawła, w którego domu spotykała się wspólnota kościelna (</a:t>
            </a:r>
            <a:r>
              <a:rPr lang="pl-PL" sz="2000" b="1" dirty="0" err="1">
                <a:solidFill>
                  <a:prstClr val="black"/>
                </a:solidFill>
              </a:rPr>
              <a:t>Flm</a:t>
            </a:r>
            <a:r>
              <a:rPr lang="pl-PL" sz="2000" b="1" dirty="0">
                <a:solidFill>
                  <a:prstClr val="black"/>
                </a:solidFill>
              </a:rPr>
              <a:t> 1-2).</a:t>
            </a:r>
            <a:endParaRPr lang="en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3746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pl-PL" sz="4400" b="1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KOŚCIOŁY W FILIPPII I KOLOSACH</a:t>
            </a:r>
            <a:endParaRPr lang="en" sz="4400" b="1" dirty="0">
              <a:ln/>
              <a:solidFill>
                <a:srgbClr val="00CC9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A3574AC3-033E-CFA6-3BC8-53F0063D4ECE}"/>
              </a:ext>
            </a:extLst>
          </p:cNvPr>
          <p:cNvSpPr txBox="1"/>
          <p:nvPr/>
        </p:nvSpPr>
        <p:spPr>
          <a:xfrm>
            <a:off x="710956" y="654836"/>
            <a:ext cx="10605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b="1" dirty="0" smtClean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„Paweł </a:t>
            </a:r>
            <a:r>
              <a:rPr lang="pl-PL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i Tymoteusz, słudzy Chrystusa Jezusa, do wszystkich świętych w Chrystusie Jezusie, którzy są w </a:t>
            </a:r>
            <a:r>
              <a:rPr lang="pl-PL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Filippi</a:t>
            </a:r>
            <a:r>
              <a:rPr lang="pl-PL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wraz z biskupami i z </a:t>
            </a:r>
            <a:r>
              <a:rPr lang="pl-PL" b="1" dirty="0" smtClean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diakonami</a:t>
            </a:r>
            <a:r>
              <a:rPr lang="en" b="1" dirty="0" smtClean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1400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Filipian</a:t>
            </a:r>
            <a:r>
              <a:rPr lang="en" sz="1400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 smtClean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pl-PL" sz="1400" b="1" dirty="0" smtClean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" sz="1400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71378365"/>
              </p:ext>
            </p:extLst>
          </p:nvPr>
        </p:nvGraphicFramePr>
        <p:xfrm>
          <a:off x="133348" y="1680307"/>
          <a:ext cx="12058652" cy="4062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F016552F-5EFE-FA44-66B1-669E7BA8E858}"/>
              </a:ext>
            </a:extLst>
          </p:cNvPr>
          <p:cNvSpPr txBox="1"/>
          <p:nvPr/>
        </p:nvSpPr>
        <p:spPr>
          <a:xfrm>
            <a:off x="5400675" y="5240413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Z więzienia Paweł dziękuje </a:t>
            </a:r>
            <a:r>
              <a:rPr lang="pl-PL" sz="2000" b="1" dirty="0" err="1">
                <a:solidFill>
                  <a:prstClr val="black"/>
                </a:solidFill>
              </a:rPr>
              <a:t>Filipianom</a:t>
            </a:r>
            <a:r>
              <a:rPr lang="pl-PL" sz="2000" b="1" dirty="0">
                <a:solidFill>
                  <a:prstClr val="black"/>
                </a:solidFill>
              </a:rPr>
              <a:t> za pomoc, jaką mu przesłali (</a:t>
            </a:r>
            <a:r>
              <a:rPr lang="pl-PL" sz="2000" b="1" dirty="0" err="1">
                <a:solidFill>
                  <a:prstClr val="black"/>
                </a:solidFill>
              </a:rPr>
              <a:t>Flp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4,18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xmlns="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83857" y="3552727"/>
            <a:ext cx="4678912" cy="318588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7EDC4235-4040-B3BB-CDB8-48AA7888D874}"/>
              </a:ext>
            </a:extLst>
          </p:cNvPr>
          <p:cNvSpPr txBox="1"/>
          <p:nvPr/>
        </p:nvSpPr>
        <p:spPr>
          <a:xfrm>
            <a:off x="5400675" y="5968204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Do </a:t>
            </a:r>
            <a:r>
              <a:rPr lang="pl-PL" sz="2000" b="1" dirty="0" err="1">
                <a:solidFill>
                  <a:prstClr val="black"/>
                </a:solidFill>
              </a:rPr>
              <a:t>Kolosan</a:t>
            </a:r>
            <a:r>
              <a:rPr lang="pl-PL" sz="2000" b="1" dirty="0">
                <a:solidFill>
                  <a:prstClr val="black"/>
                </a:solidFill>
              </a:rPr>
              <a:t> wysyła swoich współpracowników, aby ich pocieszyli (Kol 4,7-9).</a:t>
            </a:r>
            <a:endParaRPr lang="en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918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F1231216-FB6B-5774-D3A1-4C5FA9225B89}"/>
              </a:ext>
            </a:extLst>
          </p:cNvPr>
          <p:cNvSpPr txBox="1"/>
          <p:nvPr/>
        </p:nvSpPr>
        <p:spPr>
          <a:xfrm>
            <a:off x="1816845" y="743649"/>
            <a:ext cx="1021783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„Zastanówmy się przez chwilę nad doświadczeniem Pawła. Właśnie w czasie, gdy wydawało się, że praca apostoła jest najbardziej potrzebna do umocnienia doświadczanego i prześladowanego Kościoła, odebrano mu wolność i zakuto go w kajdany. </a:t>
            </a:r>
            <a:r>
              <a:rPr lang="pl-PL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Był to jednak czas działania Pana i cenne były zwycięstwa, które wtedy zostały odniesione</a:t>
            </a:r>
            <a:r>
              <a:rPr lang="pl-PL" sz="26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. Gdy</a:t>
            </a:r>
            <a:r>
              <a:rPr lang="pl-PL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po ludzku rzecz biorąc, Paweł mógł uczynić najmniej, wtedy właśnie prawda znalazła drogę do królewskiego pałacu. </a:t>
            </a:r>
            <a:r>
              <a:rPr lang="pl-PL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To nie mistrzowskie kazania Pawła wygłaszane przed możnymi tego świata przyciągnęły ich uwagę, lecz jego więzy. Przez swoje uwięzienie stał się zwycięzcą dla Chrystusa. Cierpliwość i łagodność, z jakimi poddawał się długiemu i niesprawiedliwemu uwięzieniu, skłoniły tych ludzi do zastanowienia się nad charakterem.”</a:t>
            </a:r>
            <a:endParaRPr lang="en" sz="2600" b="1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7FA93103-BC9E-E5D5-8E03-10752B6FB7F0}"/>
              </a:ext>
            </a:extLst>
          </p:cNvPr>
          <p:cNvSpPr txBox="1"/>
          <p:nvPr/>
        </p:nvSpPr>
        <p:spPr>
          <a:xfrm>
            <a:off x="7146807" y="6519446"/>
            <a:ext cx="4887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en" sz="1600" b="1" dirty="0">
                <a:solidFill>
                  <a:prstClr val="black"/>
                </a:solidFill>
              </a:rPr>
              <a:t>EGW (</a:t>
            </a:r>
            <a:r>
              <a:rPr lang="pl-PL" sz="1600" b="1" i="1" dirty="0">
                <a:solidFill>
                  <a:prstClr val="black"/>
                </a:solidFill>
              </a:rPr>
              <a:t>Odzwierciedlając Chrystusa</a:t>
            </a:r>
            <a:r>
              <a:rPr lang="en" sz="1600" b="1" dirty="0">
                <a:solidFill>
                  <a:prstClr val="black"/>
                </a:solidFill>
              </a:rPr>
              <a:t>, </a:t>
            </a:r>
            <a:r>
              <a:rPr lang="pl-PL" sz="1600" b="1" dirty="0">
                <a:solidFill>
                  <a:prstClr val="black"/>
                </a:solidFill>
              </a:rPr>
              <a:t>Grudzień</a:t>
            </a:r>
            <a:r>
              <a:rPr lang="en" sz="1600" b="1" dirty="0">
                <a:solidFill>
                  <a:prstClr val="black"/>
                </a:solidFill>
              </a:rPr>
              <a:t> 10)</a:t>
            </a:r>
          </a:p>
        </p:txBody>
      </p:sp>
    </p:spTree>
    <p:extLst>
      <p:ext uri="{BB962C8B-B14F-4D97-AF65-F5344CB8AC3E}">
        <p14:creationId xmlns:p14="http://schemas.microsoft.com/office/powerpoint/2010/main" xmlns="" val="429138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=""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=""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=""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=""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335923"/>
            <a:ext cx="4790579" cy="33547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pl-PL" sz="4000" b="1" dirty="0" smtClean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„Radujcie się w Panu zawsze; powtarzam, radujcie się</a:t>
            </a:r>
            <a:r>
              <a:rPr lang="es-ES" sz="4000" b="1" dirty="0" smtClean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”</a:t>
            </a:r>
            <a:endParaRPr lang="es-ES" sz="4000" b="1" dirty="0">
              <a:ln w="12700" cmpd="sng">
                <a:noFill/>
                <a:prstDash val="solid"/>
              </a:ln>
              <a:solidFill>
                <a:srgbClr val="A02B93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2400"/>
              </a:spcBef>
            </a:pPr>
            <a:r>
              <a:rPr lang="es-ES" sz="3200" b="1" dirty="0" smtClean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F</a:t>
            </a:r>
            <a:r>
              <a:rPr lang="pl-PL" sz="3200" b="1" dirty="0" err="1" smtClean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ilipian</a:t>
            </a:r>
            <a:r>
              <a:rPr lang="es-ES" sz="3200" b="1" dirty="0" smtClean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 4</a:t>
            </a:r>
            <a:r>
              <a:rPr lang="pl-PL" sz="3200" b="1" dirty="0" smtClean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,</a:t>
            </a:r>
            <a:r>
              <a:rPr lang="es-ES" sz="3200" b="1" dirty="0" smtClean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4</a:t>
            </a:r>
            <a:endParaRPr lang="es-ES" sz="3200" b="1" dirty="0">
              <a:ln w="12700" cmpd="sng">
                <a:noFill/>
                <a:prstDash val="solid"/>
              </a:ln>
              <a:solidFill>
                <a:srgbClr val="A02B9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030009" y="3800475"/>
            <a:ext cx="509306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noProof="0" dirty="0" smtClean="0">
                <a:solidFill>
                  <a:srgbClr val="AA0069"/>
                </a:solidFill>
                <a:latin typeface="Aptos" panose="02110004020202020204"/>
              </a:rPr>
              <a:t>Autor listów</a:t>
            </a: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srgbClr val="AA006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Paweł uwięziony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 smtClean="0">
                <a:solidFill>
                  <a:prstClr val="black"/>
                </a:solidFill>
                <a:latin typeface="Aptos" panose="02110004020202020204"/>
              </a:rPr>
              <a:t>Ambasador w kajdanach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Odbiorcy</a:t>
            </a: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srgbClr val="00AA6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Historia</a:t>
            </a:r>
            <a:r>
              <a:rPr kumimoji="0" lang="pl-PL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Filipii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Historia Kolosów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Kościoły w </a:t>
            </a:r>
            <a:r>
              <a:rPr kumimoji="0" lang="pl-P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Filipii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 Kolosach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657849" y="195203"/>
            <a:ext cx="6534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W trakcie swojej posługi Paweł starał się przedstawić wszystkim, którzy chcieli go słuchać, jedyną osobę zdolną połączyć Niebo i Ziemię: Jezusa Chrystusa, Zbawiciela.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=""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=""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=""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=""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513127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49" y="2518916"/>
            <a:ext cx="6534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W ten sposób pokazał nam, jak dzisiejszy Kościół Boży może zjednoczyć się z Niebem, aby wypełnić na Ziemi misję powierzoną nam przez Jezusa.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50" y="1461079"/>
            <a:ext cx="6534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Pisząc listy do </a:t>
            </a:r>
            <a:r>
              <a:rPr lang="pl-PL" sz="2000" b="1" dirty="0" err="1" smtClean="0">
                <a:solidFill>
                  <a:prstClr val="black"/>
                </a:solidFill>
              </a:rPr>
              <a:t>Filipian</a:t>
            </a:r>
            <a:r>
              <a:rPr lang="pl-PL" sz="2000" b="1" dirty="0" smtClean="0">
                <a:solidFill>
                  <a:prstClr val="black"/>
                </a:solidFill>
              </a:rPr>
              <a:t> i </a:t>
            </a:r>
            <a:r>
              <a:rPr lang="pl-PL" sz="2000" b="1" dirty="0" err="1" smtClean="0">
                <a:solidFill>
                  <a:prstClr val="black"/>
                </a:solidFill>
              </a:rPr>
              <a:t>Kolosan</a:t>
            </a:r>
            <a:r>
              <a:rPr lang="pl-PL" sz="2000" b="1" dirty="0" smtClean="0">
                <a:solidFill>
                  <a:prstClr val="black"/>
                </a:solidFill>
              </a:rPr>
              <a:t>, robił wszystko, co w jego mocy, aby zbliżyć Kościół do Nieba,               a chrześcijan do siebie nawzajem.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=""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AUTOR LISTÓW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-5379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600" normalizeH="0" baseline="0" noProof="0" dirty="0" smtClean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PAWEŁ UWIĘZIONY</a:t>
            </a:r>
            <a:endParaRPr kumimoji="0" lang="en" sz="4400" b="1" i="0" u="none" strike="noStrike" kern="1200" cap="none" spc="600" normalizeH="0" baseline="0" noProof="0" dirty="0">
              <a:ln w="12700" cmpd="sng">
                <a:solidFill>
                  <a:srgbClr val="FFFF66"/>
                </a:solidFill>
                <a:prstDash val="solid"/>
              </a:ln>
              <a:gradFill>
                <a:gsLst>
                  <a:gs pos="0">
                    <a:srgbClr val="FFFF66"/>
                  </a:gs>
                  <a:gs pos="4000">
                    <a:srgbClr val="FFFF66">
                      <a:lumMod val="60000"/>
                      <a:lumOff val="40000"/>
                    </a:srgbClr>
                  </a:gs>
                  <a:gs pos="87000">
                    <a:srgbClr val="FFFF66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0" y="509916"/>
            <a:ext cx="6924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l-PL" b="1" dirty="0" smtClean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Paweł, więzień Chrystusa Jezusa, i Tymoteusz, brat, do umiłowanego </a:t>
            </a:r>
            <a:r>
              <a:rPr lang="pl-PL" b="1" dirty="0" err="1" smtClean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Filemona</a:t>
            </a:r>
            <a:r>
              <a:rPr lang="pl-PL" b="1" dirty="0" smtClean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współpracownika naszego</a:t>
            </a:r>
            <a:r>
              <a:rPr kumimoji="0" lang="e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pl-PL" sz="1400" b="1" noProof="0" dirty="0" err="1" smtClean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Filemon</a:t>
            </a:r>
            <a:r>
              <a:rPr kumimoji="0" lang="e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</a:t>
            </a: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800599" y="1228725"/>
            <a:ext cx="4410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Podczas swojego pierwszego pobytu w więzieniu w Rzymie – między 60 a 62 rokiem n.e. – Paweł napisał co najmniej pięć listów: do Efezjan, do </a:t>
            </a:r>
            <a:r>
              <a:rPr lang="pl-PL" sz="2000" b="1" dirty="0" err="1" smtClean="0">
                <a:solidFill>
                  <a:prstClr val="black"/>
                </a:solidFill>
              </a:rPr>
              <a:t>Filipian</a:t>
            </a:r>
            <a:r>
              <a:rPr lang="pl-PL" sz="2000" b="1" dirty="0" smtClean="0">
                <a:solidFill>
                  <a:prstClr val="black"/>
                </a:solidFill>
              </a:rPr>
              <a:t>, do </a:t>
            </a:r>
            <a:r>
              <a:rPr lang="pl-PL" sz="2000" b="1" dirty="0" err="1" smtClean="0">
                <a:solidFill>
                  <a:prstClr val="black"/>
                </a:solidFill>
              </a:rPr>
              <a:t>Kolosan</a:t>
            </a:r>
            <a:r>
              <a:rPr lang="pl-PL" sz="2000" b="1" dirty="0" smtClean="0">
                <a:solidFill>
                  <a:prstClr val="black"/>
                </a:solidFill>
              </a:rPr>
              <a:t>, do </a:t>
            </a:r>
            <a:r>
              <a:rPr lang="pl-PL" sz="2000" b="1" dirty="0" err="1" smtClean="0">
                <a:solidFill>
                  <a:prstClr val="black"/>
                </a:solidFill>
              </a:rPr>
              <a:t>Filemona</a:t>
            </a:r>
            <a:r>
              <a:rPr lang="pl-PL" sz="2000" b="1" dirty="0" smtClean="0">
                <a:solidFill>
                  <a:prstClr val="black"/>
                </a:solidFill>
              </a:rPr>
              <a:t> oraz do kościoła w Laodycei (który nie dotarł do nas).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=""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274793" cy="2137397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=""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391" y="1266825"/>
            <a:ext cx="2515443" cy="3531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=""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782645"/>
            <a:ext cx="2805779" cy="2911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2959077" y="3462195"/>
            <a:ext cx="65209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Ponieważ nie postawiono mu żadnych poważnych zarzutów, pozwolono mu mieszkać w wynajętym domu, pod stałą ochroną rzymskiego żołnierza (</a:t>
            </a:r>
            <a:r>
              <a:rPr lang="pl-PL" sz="2000" b="1" dirty="0" err="1" smtClean="0">
                <a:solidFill>
                  <a:prstClr val="black"/>
                </a:solidFill>
              </a:rPr>
              <a:t>Dz</a:t>
            </a:r>
            <a:r>
              <a:rPr lang="pl-PL" sz="2000" b="1" dirty="0" smtClean="0">
                <a:solidFill>
                  <a:prstClr val="black"/>
                </a:solidFill>
              </a:rPr>
              <a:t> 28,16). Dzięki temu mógł nadal głosić ewangelię, nawet członkom gwardii pretoriańskiej (</a:t>
            </a:r>
            <a:r>
              <a:rPr lang="pl-PL" sz="2000" b="1" dirty="0" err="1" smtClean="0">
                <a:solidFill>
                  <a:prstClr val="black"/>
                </a:solidFill>
              </a:rPr>
              <a:t>Flp</a:t>
            </a:r>
            <a:r>
              <a:rPr lang="pl-PL" sz="2000" b="1" dirty="0" smtClean="0">
                <a:solidFill>
                  <a:prstClr val="black"/>
                </a:solidFill>
              </a:rPr>
              <a:t> 1,13).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2951264" y="5039685"/>
            <a:ext cx="9100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Analizując listy, możemy zauważyć, że Paweł miał wielu współpracowników (Kol 4,7-14; </a:t>
            </a:r>
            <a:r>
              <a:rPr lang="pl-PL" sz="2000" b="1" dirty="0" err="1" smtClean="0">
                <a:solidFill>
                  <a:prstClr val="black"/>
                </a:solidFill>
              </a:rPr>
              <a:t>Flm</a:t>
            </a:r>
            <a:r>
              <a:rPr lang="pl-PL" sz="2000" b="1" dirty="0" smtClean="0">
                <a:solidFill>
                  <a:prstClr val="black"/>
                </a:solidFill>
              </a:rPr>
              <a:t> 23-24). Był również w kontakcie z domownikami Cezara </a:t>
            </a: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l-P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Flp</a:t>
            </a: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22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2954215" y="6048514"/>
            <a:ext cx="92377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Paweł miał nadzieję, że wkrótce zostanie uwolniony (</a:t>
            </a:r>
            <a:r>
              <a:rPr lang="pl-PL" sz="2000" b="1" dirty="0" err="1" smtClean="0">
                <a:solidFill>
                  <a:prstClr val="black"/>
                </a:solidFill>
              </a:rPr>
              <a:t>Flm</a:t>
            </a:r>
            <a:r>
              <a:rPr lang="pl-PL" sz="2000" b="1" dirty="0" smtClean="0">
                <a:solidFill>
                  <a:prstClr val="black"/>
                </a:solidFill>
              </a:rPr>
              <a:t> 22), ale podczas drugiego uwięzienia już jej nie miał (2 Tm 4,6).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6362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30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AMBASADOR W KAJDANACH</a:t>
            </a:r>
            <a:endParaRPr kumimoji="0" lang="en" sz="4400" b="1" i="0" u="none" strike="noStrike" kern="1200" cap="none" spc="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dist="12700" dir="2700000" algn="bl" rotWithShape="0">
                  <a:srgbClr val="FFFF66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598134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pl-PL" b="1" dirty="0" smtClean="0">
                <a:solidFill>
                  <a:srgbClr val="536E69"/>
                </a:solidFill>
                <a:latin typeface="Comic Sans MS" panose="030F0702030302020204" pitchFamily="66" charset="0"/>
              </a:rPr>
              <a:t>„Dla której poselstwo sprawuję w więzach, abym ją mógł z odwagą zwiastować, jak to czynić </a:t>
            </a:r>
            <a:r>
              <a:rPr lang="pl-PL" b="1" dirty="0" err="1" smtClean="0">
                <a:solidFill>
                  <a:srgbClr val="536E69"/>
                </a:solidFill>
                <a:latin typeface="Comic Sans MS" panose="030F0702030302020204" pitchFamily="66" charset="0"/>
              </a:rPr>
              <a:t>winienem</a:t>
            </a:r>
            <a:r>
              <a:rPr kumimoji="0" lang="e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                         </a:t>
            </a:r>
            <a:r>
              <a:rPr kumimoji="0" lang="e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pl-PL" sz="1400" b="1" dirty="0" smtClean="0">
                <a:solidFill>
                  <a:srgbClr val="536E69"/>
                </a:solidFill>
                <a:latin typeface="Comic Sans MS" panose="030F0702030302020204" pitchFamily="66" charset="0"/>
              </a:rPr>
              <a:t>Efezjan</a:t>
            </a:r>
            <a:r>
              <a:rPr kumimoji="0" lang="e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</a:t>
            </a: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20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430585" y="1302633"/>
            <a:ext cx="6455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Od momentu, gdy postanowił zostać ambasadorem Chrystusa, życie Pawła nie było łatwe (2 Kor 6,4-5).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=""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165247" cy="2740683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=""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1885" y="1318528"/>
            <a:ext cx="3161959" cy="1580980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=""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708" y="3118324"/>
            <a:ext cx="2674462" cy="349349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414953" y="3551484"/>
            <a:ext cx="66352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Pomimo tych wszystkich trudności Paweł nigdy nie uważał się za bezradnego (2 Kor 4,7-9). Nie mogąc swobodnie głosić kazań, stał się </a:t>
            </a:r>
            <a:r>
              <a:rPr lang="pl-PL" sz="2000" b="1" smtClean="0">
                <a:solidFill>
                  <a:prstClr val="black"/>
                </a:solidFill>
              </a:rPr>
              <a:t>„ambasadorem       </a:t>
            </a:r>
            <a:r>
              <a:rPr lang="pl-PL" sz="2000" b="1" dirty="0" smtClean="0">
                <a:solidFill>
                  <a:prstClr val="black"/>
                </a:solidFill>
              </a:rPr>
              <a:t>w kajdanach” (Ef 6,20).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133970" y="4803375"/>
            <a:ext cx="61083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Postawa Pawła uczy nas, że kiedy doświadczamy trudności z powodu głoszenia ewangelii, musimy całkowicie zaufać Bogu, zawsze pamiętać o Jego Słowie (2 Tm 2,15)          i trzymać się Ducha Świętego, Pocieszyciela, który daje nam siłę i odwagę (Zach 4,6).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=""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4" y="4892431"/>
            <a:ext cx="2871742" cy="1815627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430584" y="2012286"/>
            <a:ext cx="631483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Biblia wspomina tylko o trzech uwięzieniach Pawła przed jego przewiezieniem do Rzymu: w </a:t>
            </a:r>
            <a:r>
              <a:rPr lang="pl-PL" sz="2000" b="1" dirty="0" err="1" smtClean="0">
                <a:solidFill>
                  <a:prstClr val="black"/>
                </a:solidFill>
              </a:rPr>
              <a:t>Filippi</a:t>
            </a:r>
            <a:r>
              <a:rPr lang="pl-PL" sz="2000" b="1" dirty="0" smtClean="0">
                <a:solidFill>
                  <a:prstClr val="black"/>
                </a:solidFill>
              </a:rPr>
              <a:t>    (</a:t>
            </a:r>
            <a:r>
              <a:rPr lang="pl-PL" sz="2000" b="1" dirty="0" err="1" smtClean="0">
                <a:solidFill>
                  <a:prstClr val="black"/>
                </a:solidFill>
              </a:rPr>
              <a:t>Dz</a:t>
            </a:r>
            <a:r>
              <a:rPr lang="pl-PL" sz="2000" b="1" dirty="0" smtClean="0">
                <a:solidFill>
                  <a:prstClr val="black"/>
                </a:solidFill>
              </a:rPr>
              <a:t> 16,22-24), w Jerozolimie (</a:t>
            </a:r>
            <a:r>
              <a:rPr lang="pl-PL" sz="2000" b="1" dirty="0" err="1" smtClean="0">
                <a:solidFill>
                  <a:prstClr val="black"/>
                </a:solidFill>
              </a:rPr>
              <a:t>Dz</a:t>
            </a:r>
            <a:r>
              <a:rPr lang="pl-PL" sz="2000" b="1" dirty="0" smtClean="0">
                <a:solidFill>
                  <a:prstClr val="black"/>
                </a:solidFill>
              </a:rPr>
              <a:t> 23,10) i w Cezarei (</a:t>
            </a:r>
            <a:r>
              <a:rPr lang="pl-PL" sz="2000" b="1" dirty="0" err="1" smtClean="0">
                <a:solidFill>
                  <a:prstClr val="black"/>
                </a:solidFill>
              </a:rPr>
              <a:t>Dz</a:t>
            </a:r>
            <a:r>
              <a:rPr lang="pl-PL" sz="2000" b="1" dirty="0" smtClean="0">
                <a:solidFill>
                  <a:prstClr val="black"/>
                </a:solidFill>
              </a:rPr>
              <a:t> 23,33-35). Jednak z pewnością było ich znacznie więcej (2 Kor 11,23).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C3DD508-3E51-4419-D331-2B6C6D15A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F82CA56-83B0-5E6A-B0D0-4E3847D560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defRPr/>
            </a:pPr>
            <a:endParaRPr lang="es-ES" sz="3600" b="1" dirty="0">
              <a:solidFill>
                <a:srgbClr val="5A3011"/>
              </a:solidFill>
              <a:latin typeface="Aptos Display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4608B0E8-54D4-FF35-A4E2-A6176D157067}"/>
              </a:ext>
            </a:extLst>
          </p:cNvPr>
          <p:cNvSpPr txBox="1"/>
          <p:nvPr/>
        </p:nvSpPr>
        <p:spPr>
          <a:xfrm>
            <a:off x="8390238" y="3152810"/>
            <a:ext cx="3618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pl-PL" sz="3600" b="1" dirty="0">
                <a:solidFill>
                  <a:srgbClr val="2F5882"/>
                </a:solidFill>
                <a:latin typeface="Aptos Display" panose="02110004020202020204"/>
              </a:rPr>
              <a:t>ODBIORCY</a:t>
            </a:r>
            <a:endParaRPr lang="en" sz="3600" b="1" dirty="0">
              <a:solidFill>
                <a:srgbClr val="2F5882"/>
              </a:solidFill>
              <a:latin typeface="Aptos Display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84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853E9010-3CCB-0A7B-DB1F-97FB21DEFB6A}"/>
              </a:ext>
            </a:extLst>
          </p:cNvPr>
          <p:cNvSpPr txBox="1"/>
          <p:nvPr/>
        </p:nvSpPr>
        <p:spPr>
          <a:xfrm>
            <a:off x="2289908" y="683968"/>
            <a:ext cx="748713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8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„Apostoł </a:t>
            </a:r>
            <a:r>
              <a:rPr lang="pl-PL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Paweł czuł </a:t>
            </a:r>
            <a:r>
              <a:rPr lang="pl-PL" sz="28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głęboką odpowiedzialność </a:t>
            </a:r>
            <a:r>
              <a:rPr lang="pl-PL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za tych, którzy nawrócili się dzięki jego pracy. </a:t>
            </a:r>
            <a:r>
              <a:rPr lang="pl-PL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Przede wszystkim pragnął, aby pozostali wierni. „Abym się mógł chlubić w dniu Chrystusa – mówił – że nie biegłem na próżno ani nie trudziłem się na próżno” (</a:t>
            </a:r>
            <a:r>
              <a:rPr lang="pl-PL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Flp</a:t>
            </a:r>
            <a:r>
              <a:rPr lang="pl-PL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2,16). Drżał o owoce swojej służby. Czuł, że nawet jego własne zbawienie mogłoby być zagrożone, gdyby nie wypełnił swojego obowiązku i gdyby Kościół nie współdziałał z nim w dziele ratowania dusz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  <a:r>
              <a:rPr lang="en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FA48121-E136-5424-DACB-3357810C70FA}"/>
              </a:ext>
            </a:extLst>
          </p:cNvPr>
          <p:cNvSpPr txBox="1"/>
          <p:nvPr/>
        </p:nvSpPr>
        <p:spPr>
          <a:xfrm>
            <a:off x="6075181" y="5954762"/>
            <a:ext cx="3757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en" sz="1600" b="1" dirty="0">
                <a:solidFill>
                  <a:prstClr val="black"/>
                </a:solidFill>
              </a:rPr>
              <a:t>EGW (</a:t>
            </a:r>
            <a:r>
              <a:rPr lang="pl-PL" sz="1600" b="1" i="1" dirty="0">
                <a:solidFill>
                  <a:prstClr val="black"/>
                </a:solidFill>
              </a:rPr>
              <a:t>Działalność apostołów</a:t>
            </a:r>
            <a:r>
              <a:rPr lang="en" sz="1600" b="1" dirty="0">
                <a:solidFill>
                  <a:prstClr val="black"/>
                </a:solidFill>
              </a:rPr>
              <a:t>, </a:t>
            </a:r>
            <a:r>
              <a:rPr lang="pl-PL" sz="1600" b="1" dirty="0">
                <a:solidFill>
                  <a:prstClr val="black"/>
                </a:solidFill>
              </a:rPr>
              <a:t>s</a:t>
            </a:r>
            <a:r>
              <a:rPr lang="en" sz="1600" b="1" dirty="0">
                <a:solidFill>
                  <a:prstClr val="black"/>
                </a:solidFill>
              </a:rPr>
              <a:t>. 206)</a:t>
            </a:r>
          </a:p>
        </p:txBody>
      </p:sp>
    </p:spTree>
    <p:extLst>
      <p:ext uri="{BB962C8B-B14F-4D97-AF65-F5344CB8AC3E}">
        <p14:creationId xmlns:p14="http://schemas.microsoft.com/office/powerpoint/2010/main" xmlns="" val="1018785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3DF91E4-DF36-1CC0-A56C-4E8D12E0B6E0}"/>
              </a:ext>
            </a:extLst>
          </p:cNvPr>
          <p:cNvSpPr txBox="1"/>
          <p:nvPr/>
        </p:nvSpPr>
        <p:spPr>
          <a:xfrm>
            <a:off x="5748134" y="-78656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4400" b="1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HISTORIA FILIPPII</a:t>
            </a:r>
            <a:endParaRPr lang="en" sz="4400" b="1" dirty="0">
              <a:ln w="10160">
                <a:solidFill>
                  <a:srgbClr val="CC66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321CB9D7-FED2-5A00-006E-E8562DCCAF7B}"/>
              </a:ext>
            </a:extLst>
          </p:cNvPr>
          <p:cNvSpPr txBox="1"/>
          <p:nvPr/>
        </p:nvSpPr>
        <p:spPr>
          <a:xfrm>
            <a:off x="5748134" y="539231"/>
            <a:ext cx="6162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b="1" dirty="0" smtClean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„I </a:t>
            </a:r>
            <a:r>
              <a:rPr lang="pl-PL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miał Paweł w nocy widzenie; Jakiś Macedończyk stał i prosił go, mówiąc: Przepraw się do Macedonii i pomóż </a:t>
            </a:r>
            <a:r>
              <a:rPr lang="pl-PL" b="1" dirty="0" smtClean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nam</a:t>
            </a:r>
            <a:r>
              <a:rPr lang="en-US" b="1" dirty="0" smtClean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1400" b="1" dirty="0" smtClean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Dzieje Apostolskie</a:t>
            </a:r>
            <a:r>
              <a:rPr lang="en" sz="1400" b="1" dirty="0" smtClean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</a:t>
            </a:r>
            <a:r>
              <a:rPr lang="pl-PL" sz="1400" b="1" dirty="0" smtClean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n" sz="14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xmlns="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xmlns="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xmlns="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xmlns="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xmlns="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xmlns="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xmlns="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l-PL" sz="2000" b="1" dirty="0" err="1" smtClean="0">
                <a:solidFill>
                  <a:srgbClr val="002060"/>
                </a:solidFill>
              </a:rPr>
              <a:t>Dz</a:t>
            </a:r>
            <a:r>
              <a:rPr lang="en" sz="2000" b="1" dirty="0" smtClean="0">
                <a:solidFill>
                  <a:srgbClr val="002060"/>
                </a:solidFill>
              </a:rPr>
              <a:t> 16</a:t>
            </a:r>
            <a:r>
              <a:rPr lang="pl-PL" sz="2000" b="1" dirty="0" smtClean="0">
                <a:solidFill>
                  <a:srgbClr val="002060"/>
                </a:solidFill>
              </a:rPr>
              <a:t>,</a:t>
            </a:r>
            <a:r>
              <a:rPr lang="en" sz="2000" b="1" dirty="0" smtClean="0">
                <a:solidFill>
                  <a:srgbClr val="002060"/>
                </a:solidFill>
              </a:rPr>
              <a:t>6-12</a:t>
            </a:r>
            <a:endParaRPr lang="en" sz="2000" b="1" dirty="0">
              <a:solidFill>
                <a:srgbClr val="002060"/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xmlns="" id="{7B1068D8-6E0C-21AF-0C0E-E76B1E821E91}"/>
              </a:ext>
            </a:extLst>
          </p:cNvPr>
          <p:cNvSpPr txBox="1"/>
          <p:nvPr/>
        </p:nvSpPr>
        <p:spPr>
          <a:xfrm>
            <a:off x="9904387" y="3401497"/>
            <a:ext cx="81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prstClr val="black"/>
                </a:solidFill>
              </a:rPr>
              <a:t>Frygi</a:t>
            </a:r>
            <a:r>
              <a:rPr lang="en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xmlns="" id="{501538A5-0158-BE27-9CDF-2A72E34F1B0B}"/>
              </a:ext>
            </a:extLst>
          </p:cNvPr>
          <p:cNvSpPr txBox="1"/>
          <p:nvPr/>
        </p:nvSpPr>
        <p:spPr>
          <a:xfrm>
            <a:off x="10693288" y="3087172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" b="1" dirty="0">
                <a:solidFill>
                  <a:prstClr val="black"/>
                </a:solidFill>
              </a:rPr>
              <a:t>Gala</a:t>
            </a:r>
            <a:r>
              <a:rPr lang="pl-PL" b="1" dirty="0" err="1">
                <a:solidFill>
                  <a:prstClr val="black"/>
                </a:solidFill>
              </a:rPr>
              <a:t>cj</a:t>
            </a:r>
            <a:r>
              <a:rPr lang="en" b="1" dirty="0">
                <a:solidFill>
                  <a:prstClr val="black"/>
                </a:solidFill>
              </a:rPr>
              <a:t>a</a:t>
            </a:r>
            <a:endParaRPr lang="es-ES" b="1" dirty="0">
              <a:solidFill>
                <a:prstClr val="black"/>
              </a:solidFill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D0049C06-DB73-9A60-B70E-ABDAE3F1EFC1}"/>
              </a:ext>
            </a:extLst>
          </p:cNvPr>
          <p:cNvSpPr txBox="1"/>
          <p:nvPr/>
        </p:nvSpPr>
        <p:spPr>
          <a:xfrm>
            <a:off x="9412466" y="3066662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pl-PL" b="1" dirty="0" err="1">
                <a:solidFill>
                  <a:prstClr val="black"/>
                </a:solidFill>
              </a:rPr>
              <a:t>Mizja</a:t>
            </a:r>
            <a:endParaRPr lang="en" b="1" dirty="0">
              <a:solidFill>
                <a:prstClr val="black"/>
              </a:solidFill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xmlns="" id="{F1B8B223-1D9A-9C2B-9E5D-C94ED9BBCC57}"/>
              </a:ext>
            </a:extLst>
          </p:cNvPr>
          <p:cNvSpPr txBox="1"/>
          <p:nvPr/>
        </p:nvSpPr>
        <p:spPr>
          <a:xfrm>
            <a:off x="10041807" y="2601099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" b="1" dirty="0">
                <a:solidFill>
                  <a:prstClr val="black"/>
                </a:solidFill>
              </a:rPr>
              <a:t>Bitynia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xmlns="" id="{8BA99A6B-8E47-EB81-576C-EBF874B2728D}"/>
              </a:ext>
            </a:extLst>
          </p:cNvPr>
          <p:cNvSpPr txBox="1"/>
          <p:nvPr/>
        </p:nvSpPr>
        <p:spPr>
          <a:xfrm>
            <a:off x="7909606" y="3151316"/>
            <a:ext cx="89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pl-PL" b="1" dirty="0" err="1">
                <a:solidFill>
                  <a:prstClr val="black"/>
                </a:solidFill>
              </a:rPr>
              <a:t>Troada</a:t>
            </a:r>
            <a:endParaRPr lang="es-ES" b="1" dirty="0">
              <a:solidFill>
                <a:prstClr val="black"/>
              </a:solidFill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xmlns="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804275" y="2941349"/>
            <a:ext cx="518034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xmlns="" id="{BD180CD4-2F89-C61C-11E2-9262B86EEC4B}"/>
              </a:ext>
            </a:extLst>
          </p:cNvPr>
          <p:cNvSpPr txBox="1"/>
          <p:nvPr/>
        </p:nvSpPr>
        <p:spPr>
          <a:xfrm>
            <a:off x="7776965" y="1559684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prstClr val="black"/>
                </a:solidFill>
              </a:rPr>
              <a:t>Macedonia</a:t>
            </a:r>
            <a:endParaRPr lang="en" b="1" dirty="0">
              <a:solidFill>
                <a:prstClr val="black"/>
              </a:solidFill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xmlns="" id="{CBEAEB51-3546-FF62-720F-838E43AAED0C}"/>
              </a:ext>
            </a:extLst>
          </p:cNvPr>
          <p:cNvSpPr txBox="1"/>
          <p:nvPr/>
        </p:nvSpPr>
        <p:spPr>
          <a:xfrm>
            <a:off x="7001067" y="2861667"/>
            <a:ext cx="132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" b="1" dirty="0">
                <a:solidFill>
                  <a:prstClr val="black"/>
                </a:solidFill>
              </a:rPr>
              <a:t>Samot</a:t>
            </a:r>
            <a:r>
              <a:rPr lang="pl-PL" b="1" dirty="0">
                <a:solidFill>
                  <a:prstClr val="black"/>
                </a:solidFill>
              </a:rPr>
              <a:t>raka</a:t>
            </a:r>
            <a:endParaRPr lang="en" b="1" dirty="0">
              <a:solidFill>
                <a:prstClr val="black"/>
              </a:solidFill>
            </a:endParaRP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xmlns="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21878" y="2879735"/>
            <a:ext cx="629979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xmlns="" id="{B5F0A193-DA91-157C-A397-C467CA13F953}"/>
              </a:ext>
            </a:extLst>
          </p:cNvPr>
          <p:cNvSpPr txBox="1"/>
          <p:nvPr/>
        </p:nvSpPr>
        <p:spPr>
          <a:xfrm>
            <a:off x="9782744" y="2163307"/>
            <a:ext cx="942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" b="1" dirty="0">
                <a:solidFill>
                  <a:prstClr val="black"/>
                </a:solidFill>
              </a:rPr>
              <a:t>Neapol</a:t>
            </a:r>
            <a:endParaRPr lang="es-ES" b="1" dirty="0">
              <a:solidFill>
                <a:prstClr val="black"/>
              </a:solidFill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xmlns="" id="{B8E07078-6039-03E9-7974-629836712418}"/>
              </a:ext>
            </a:extLst>
          </p:cNvPr>
          <p:cNvSpPr txBox="1"/>
          <p:nvPr/>
        </p:nvSpPr>
        <p:spPr>
          <a:xfrm>
            <a:off x="7826852" y="2258514"/>
            <a:ext cx="82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pl-PL" b="1" dirty="0" err="1">
                <a:solidFill>
                  <a:srgbClr val="00CC99">
                    <a:lumMod val="75000"/>
                  </a:srgbClr>
                </a:solidFill>
              </a:rPr>
              <a:t>Filipia</a:t>
            </a:r>
            <a:endParaRPr lang="en" b="1" dirty="0">
              <a:solidFill>
                <a:srgbClr val="00CC99">
                  <a:lumMod val="75000"/>
                </a:srgbClr>
              </a:solidFill>
            </a:endParaRP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xmlns="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xmlns="" id="{F75C1469-CAAF-B377-0453-75B7CA95517C}"/>
              </a:ext>
            </a:extLst>
          </p:cNvPr>
          <p:cNvSpPr txBox="1"/>
          <p:nvPr/>
        </p:nvSpPr>
        <p:spPr>
          <a:xfrm>
            <a:off x="137276" y="3055650"/>
            <a:ext cx="55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Podczas swojej drugiej podróży misyjnej plany Pawła uległy zmianie. Duch Święty kierował jego krokami (</a:t>
            </a:r>
            <a:r>
              <a:rPr lang="pl-PL" sz="2000" b="1" dirty="0" err="1">
                <a:solidFill>
                  <a:prstClr val="black"/>
                </a:solidFill>
              </a:rPr>
              <a:t>Dz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16,6-12</a:t>
            </a:r>
            <a:r>
              <a:rPr lang="pl-PL" sz="2000" b="1" dirty="0">
                <a:solidFill>
                  <a:prstClr val="black"/>
                </a:solidFill>
              </a:rPr>
              <a:t>):</a:t>
            </a:r>
            <a:endParaRPr lang="en-US" sz="20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553007129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xmlns="" id="{FE15302F-E23F-75D2-983E-082BA1F02A5A}"/>
              </a:ext>
            </a:extLst>
          </p:cNvPr>
          <p:cNvSpPr txBox="1"/>
          <p:nvPr/>
        </p:nvSpPr>
        <p:spPr>
          <a:xfrm>
            <a:off x="5642707" y="5251787"/>
            <a:ext cx="66665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 err="1">
                <a:solidFill>
                  <a:prstClr val="black"/>
                </a:solidFill>
              </a:rPr>
              <a:t>Filipia</a:t>
            </a:r>
            <a:r>
              <a:rPr lang="pl-PL" sz="2000" b="1" dirty="0">
                <a:solidFill>
                  <a:prstClr val="black"/>
                </a:solidFill>
              </a:rPr>
              <a:t> była miejscem wybranym przez Ducha Świętego na rozpoczęcie głoszenia Ewangelii w Europie. Jako pełnoprawne miasto rzymskie, mieszkańcy </a:t>
            </a:r>
            <a:r>
              <a:rPr lang="pl-PL" sz="2000" b="1" dirty="0" err="1">
                <a:solidFill>
                  <a:prstClr val="black"/>
                </a:solidFill>
              </a:rPr>
              <a:t>Filipii</a:t>
            </a:r>
            <a:r>
              <a:rPr lang="pl-PL" sz="2000" b="1" dirty="0">
                <a:solidFill>
                  <a:prstClr val="black"/>
                </a:solidFill>
              </a:rPr>
              <a:t> byli zwolnieni z płacenia podatków i posiadali rzymskie obywatelstwo z urodzenia.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xmlns="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xmlns="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6098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1336</Words>
  <Application>Microsoft Office PowerPoint</Application>
  <PresentationFormat>Niestandardowy</PresentationFormat>
  <Paragraphs>77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13</vt:i4>
      </vt:variant>
    </vt:vector>
  </HeadingPairs>
  <TitlesOfParts>
    <vt:vector size="16" baseType="lpstr">
      <vt:lpstr>1_Tema de Office</vt:lpstr>
      <vt:lpstr>2_Tema de Office</vt:lpstr>
      <vt:lpstr>3_Tema de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Wiesław Szwajcowski</cp:lastModifiedBy>
  <cp:revision>40</cp:revision>
  <dcterms:created xsi:type="dcterms:W3CDTF">2025-12-27T23:49:19Z</dcterms:created>
  <dcterms:modified xsi:type="dcterms:W3CDTF">2026-01-01T13:05:59Z</dcterms:modified>
</cp:coreProperties>
</file>