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sldIdLst>
    <p:sldId id="256" r:id="rId4"/>
    <p:sldId id="325" r:id="rId5"/>
    <p:sldId id="257" r:id="rId6"/>
    <p:sldId id="258" r:id="rId7"/>
    <p:sldId id="322" r:id="rId8"/>
    <p:sldId id="326" r:id="rId9"/>
    <p:sldId id="327" r:id="rId10"/>
    <p:sldId id="328" r:id="rId11"/>
    <p:sldId id="329" r:id="rId12"/>
    <p:sldId id="330" r:id="rId13"/>
    <p:sldId id="331" r:id="rId14"/>
  </p:sldIdLst>
  <p:sldSz cx="12192000" cy="6858000"/>
  <p:notesSz cx="6858000" cy="9144000"/>
  <p:embeddedFontLst>
    <p:embeddedFont>
      <p:font typeface="Comic Sans MS" pitchFamily="66" charset="0"/>
      <p:regular r:id="rId15"/>
      <p:bold r:id="rId16"/>
      <p:italic r:id="rId17"/>
      <p:boldItalic r:id="rId18"/>
    </p:embeddedFont>
    <p:embeddedFont>
      <p:font typeface="Constantia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54ECA"/>
    <a:srgbClr val="579BC6"/>
    <a:srgbClr val="0B4B75"/>
    <a:srgbClr val="B3DFFA"/>
    <a:srgbClr val="823A36"/>
    <a:srgbClr val="D4E2C4"/>
    <a:srgbClr val="485F2F"/>
    <a:srgbClr val="BED3A6"/>
    <a:srgbClr val="DECDFF"/>
    <a:srgbClr val="003C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14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BD52ED-848E-4AD0-92C5-2401621FD82E}" type="doc">
      <dgm:prSet loTypeId="urn:microsoft.com/office/officeart/2005/8/layout/pyramid2" loCatId="pyramid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C5BD5DF9-1D0A-4A68-8113-8CE53F536815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Przyjmowanie Bożego Miłosierdzia</a:t>
          </a:r>
          <a:r>
            <a:rPr lang="en" sz="1800" b="1" dirty="0" smtClean="0"/>
            <a:t> </a:t>
          </a:r>
          <a:r>
            <a:rPr lang="en" sz="1800" b="1" dirty="0"/>
            <a:t>(Psalm </a:t>
          </a:r>
          <a:r>
            <a:rPr lang="en" sz="1800" b="1" dirty="0" smtClean="0"/>
            <a:t>31</a:t>
          </a:r>
          <a:r>
            <a:rPr lang="pl-PL" sz="1800" b="1" dirty="0" smtClean="0"/>
            <a:t>,</a:t>
          </a:r>
          <a:r>
            <a:rPr lang="en" sz="1800" b="1" dirty="0" smtClean="0"/>
            <a:t>7</a:t>
          </a:r>
          <a:r>
            <a:rPr lang="en" sz="1800" b="1" dirty="0"/>
            <a:t>)</a:t>
          </a:r>
          <a:endParaRPr lang="es-ES" sz="1800" dirty="0"/>
        </a:p>
      </dgm:t>
    </dgm:pt>
    <dgm:pt modelId="{9057B758-7827-4B26-B152-4E25B953FBFD}" type="parTrans" cxnId="{57CF2C1A-CAB1-43A6-AEC1-8B1A6A3FF0F0}">
      <dgm:prSet/>
      <dgm:spPr/>
      <dgm:t>
        <a:bodyPr/>
        <a:lstStyle/>
        <a:p>
          <a:endParaRPr lang="es-ES" sz="2000"/>
        </a:p>
      </dgm:t>
    </dgm:pt>
    <dgm:pt modelId="{64C42C37-1FAE-471B-9E1E-46117257ED4A}" type="sibTrans" cxnId="{57CF2C1A-CAB1-43A6-AEC1-8B1A6A3FF0F0}">
      <dgm:prSet/>
      <dgm:spPr/>
      <dgm:t>
        <a:bodyPr/>
        <a:lstStyle/>
        <a:p>
          <a:endParaRPr lang="es-ES" sz="2000"/>
        </a:p>
      </dgm:t>
    </dgm:pt>
    <dgm:pt modelId="{F96FEFD5-5D3D-4F49-9482-5463609650C1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Pokładając w Nim nasze  zaufanie </a:t>
          </a:r>
          <a:r>
            <a:rPr lang="en" sz="1800" b="1" dirty="0" smtClean="0"/>
            <a:t>(Psalm 5</a:t>
          </a:r>
          <a:r>
            <a:rPr lang="pl-PL" sz="1800" b="1" dirty="0" smtClean="0"/>
            <a:t>,</a:t>
          </a:r>
          <a:r>
            <a:rPr lang="en" sz="1800" b="1" dirty="0" smtClean="0"/>
            <a:t>11</a:t>
          </a:r>
          <a:r>
            <a:rPr lang="en" sz="1800" b="1" dirty="0"/>
            <a:t>)</a:t>
          </a:r>
          <a:endParaRPr lang="es-ES" sz="1800" dirty="0"/>
        </a:p>
      </dgm:t>
    </dgm:pt>
    <dgm:pt modelId="{08A8EE4D-57F1-4C65-BE5E-345B69825594}" type="parTrans" cxnId="{11D08DB4-05AF-40EA-B239-7CFC7999B5D0}">
      <dgm:prSet/>
      <dgm:spPr/>
      <dgm:t>
        <a:bodyPr/>
        <a:lstStyle/>
        <a:p>
          <a:endParaRPr lang="es-ES" sz="2000"/>
        </a:p>
      </dgm:t>
    </dgm:pt>
    <dgm:pt modelId="{5D41EBD2-700F-480A-AB8F-3D371ACD87AA}" type="sibTrans" cxnId="{11D08DB4-05AF-40EA-B239-7CFC7999B5D0}">
      <dgm:prSet/>
      <dgm:spPr/>
      <dgm:t>
        <a:bodyPr/>
        <a:lstStyle/>
        <a:p>
          <a:endParaRPr lang="es-ES" sz="2000"/>
        </a:p>
      </dgm:t>
    </dgm:pt>
    <dgm:pt modelId="{4D40C1E6-CD5F-40D1-B72D-78346A5EE926}">
      <dgm:prSet custT="1"/>
      <dgm:spPr>
        <a:solidFill>
          <a:schemeClr val="accent4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Otrzymanie błogosławieństwa zbawienia </a:t>
          </a:r>
          <a:r>
            <a:rPr lang="en" sz="1800" b="1" dirty="0" smtClean="0"/>
            <a:t>(Psalm 9</a:t>
          </a:r>
          <a:r>
            <a:rPr lang="pl-PL" sz="1800" b="1" dirty="0" smtClean="0"/>
            <a:t>,</a:t>
          </a:r>
          <a:r>
            <a:rPr lang="en" sz="1800" b="1" dirty="0" smtClean="0"/>
            <a:t>14</a:t>
          </a:r>
          <a:r>
            <a:rPr lang="en" sz="1800" b="1" dirty="0"/>
            <a:t>)</a:t>
          </a:r>
          <a:endParaRPr lang="es-ES" sz="1800" dirty="0"/>
        </a:p>
      </dgm:t>
    </dgm:pt>
    <dgm:pt modelId="{1DBB53BA-035E-468B-B3CD-BEE3750A05F0}" type="parTrans" cxnId="{76235F8E-A1E3-4350-B9F8-1057275C9FD6}">
      <dgm:prSet/>
      <dgm:spPr/>
      <dgm:t>
        <a:bodyPr/>
        <a:lstStyle/>
        <a:p>
          <a:endParaRPr lang="es-ES" sz="2000"/>
        </a:p>
      </dgm:t>
    </dgm:pt>
    <dgm:pt modelId="{E6740775-2933-44BA-80AC-3A20AFA4DB4E}" type="sibTrans" cxnId="{76235F8E-A1E3-4350-B9F8-1057275C9FD6}">
      <dgm:prSet/>
      <dgm:spPr/>
      <dgm:t>
        <a:bodyPr/>
        <a:lstStyle/>
        <a:p>
          <a:endParaRPr lang="es-ES" sz="2000"/>
        </a:p>
      </dgm:t>
    </dgm:pt>
    <dgm:pt modelId="{57AA4D17-DC5D-4177-9D7F-BFFBA065503E}">
      <dgm:prSet custT="1"/>
      <dgm:spPr>
        <a:solidFill>
          <a:srgbClr val="DECDFF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Przestrzeganie Prawa Bożego </a:t>
          </a:r>
          <a:r>
            <a:rPr lang="en" sz="1800" b="1" dirty="0" smtClean="0"/>
            <a:t>(Ps 119</a:t>
          </a:r>
          <a:r>
            <a:rPr lang="pl-PL" sz="1800" b="1" dirty="0" smtClean="0"/>
            <a:t>,</a:t>
          </a:r>
          <a:r>
            <a:rPr lang="en" sz="1800" b="1" dirty="0" smtClean="0"/>
            <a:t>14</a:t>
          </a:r>
          <a:r>
            <a:rPr lang="en" sz="1800" b="1" dirty="0"/>
            <a:t>; </a:t>
          </a:r>
          <a:r>
            <a:rPr lang="en" sz="1800" b="1" dirty="0" smtClean="0"/>
            <a:t>I</a:t>
          </a:r>
          <a:r>
            <a:rPr lang="pl-PL" sz="1800" b="1" dirty="0" smtClean="0"/>
            <a:t>z</a:t>
          </a:r>
          <a:r>
            <a:rPr lang="en" sz="1800" b="1" dirty="0" smtClean="0"/>
            <a:t> 58</a:t>
          </a:r>
          <a:r>
            <a:rPr lang="pl-PL" sz="1800" b="1" dirty="0" smtClean="0"/>
            <a:t>,</a:t>
          </a:r>
          <a:r>
            <a:rPr lang="en" sz="1800" b="1" dirty="0" smtClean="0"/>
            <a:t>13</a:t>
          </a:r>
          <a:r>
            <a:rPr lang="pl-PL" sz="1800" b="1" dirty="0" smtClean="0"/>
            <a:t>.</a:t>
          </a:r>
          <a:r>
            <a:rPr lang="en" sz="1800" b="1" dirty="0" smtClean="0"/>
            <a:t>14</a:t>
          </a:r>
          <a:r>
            <a:rPr lang="en" sz="1800" b="1" dirty="0"/>
            <a:t>)</a:t>
          </a:r>
          <a:endParaRPr lang="es-ES" sz="1800" dirty="0"/>
        </a:p>
      </dgm:t>
    </dgm:pt>
    <dgm:pt modelId="{DB03CDDE-0063-41FE-A061-692F3A1BC236}" type="parTrans" cxnId="{2CDA1500-FCE1-449A-8F12-51FECB980E88}">
      <dgm:prSet/>
      <dgm:spPr/>
      <dgm:t>
        <a:bodyPr/>
        <a:lstStyle/>
        <a:p>
          <a:endParaRPr lang="es-ES" sz="2000"/>
        </a:p>
      </dgm:t>
    </dgm:pt>
    <dgm:pt modelId="{4CAAAC1A-2246-4860-876D-28B09E6762C8}" type="sibTrans" cxnId="{2CDA1500-FCE1-449A-8F12-51FECB980E88}">
      <dgm:prSet/>
      <dgm:spPr/>
      <dgm:t>
        <a:bodyPr/>
        <a:lstStyle/>
        <a:p>
          <a:endParaRPr lang="es-ES" sz="2000"/>
        </a:p>
      </dgm:t>
    </dgm:pt>
    <dgm:pt modelId="{3FD29A83-AC33-4D81-B1E0-C8E28EA5AD0D}">
      <dgm:prSet custT="1"/>
      <dgm:spPr>
        <a:solidFill>
          <a:srgbClr val="C1D6FF"/>
        </a:solidFill>
        <a:ln>
          <a:solidFill>
            <a:srgbClr val="003CB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Wiara w Jego Słowo</a:t>
          </a:r>
          <a:r>
            <a:rPr lang="en" sz="1800" b="1" dirty="0" smtClean="0"/>
            <a:t> </a:t>
          </a:r>
          <a:r>
            <a:rPr lang="en" sz="1800" b="1" dirty="0"/>
            <a:t>(Psalm </a:t>
          </a:r>
          <a:r>
            <a:rPr lang="en" sz="1800" b="1" dirty="0" smtClean="0"/>
            <a:t>119</a:t>
          </a:r>
          <a:r>
            <a:rPr lang="pl-PL" sz="1800" b="1" dirty="0" smtClean="0"/>
            <a:t>,</a:t>
          </a:r>
          <a:r>
            <a:rPr lang="en" sz="1800" b="1" dirty="0" smtClean="0"/>
            <a:t>162</a:t>
          </a:r>
          <a:r>
            <a:rPr lang="en" sz="1800" b="1" dirty="0"/>
            <a:t>)</a:t>
          </a:r>
          <a:endParaRPr lang="es-ES" sz="1800" dirty="0"/>
        </a:p>
      </dgm:t>
    </dgm:pt>
    <dgm:pt modelId="{EDE3A49B-7878-495F-A7E7-C1E8F613D4BA}" type="parTrans" cxnId="{928F302E-9F26-443E-BDA6-755E54E06A52}">
      <dgm:prSet/>
      <dgm:spPr/>
      <dgm:t>
        <a:bodyPr/>
        <a:lstStyle/>
        <a:p>
          <a:endParaRPr lang="es-ES" sz="2000"/>
        </a:p>
      </dgm:t>
    </dgm:pt>
    <dgm:pt modelId="{6AADBCCE-9CDE-47DC-A86C-1E457DA6E6C0}" type="sibTrans" cxnId="{928F302E-9F26-443E-BDA6-755E54E06A52}">
      <dgm:prSet/>
      <dgm:spPr/>
      <dgm:t>
        <a:bodyPr/>
        <a:lstStyle/>
        <a:p>
          <a:endParaRPr lang="es-ES" sz="2000"/>
        </a:p>
      </dgm:t>
    </dgm:pt>
    <dgm:pt modelId="{92F53F03-4BBD-4FA6-8F2E-9332755A1961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sz="1800" b="1" dirty="0" smtClean="0"/>
            <a:t>Wychowywanie pobożnych dzieci </a:t>
          </a:r>
          <a:r>
            <a:rPr lang="en" sz="1800" b="1" dirty="0" smtClean="0"/>
            <a:t>(P</a:t>
          </a:r>
          <a:r>
            <a:rPr lang="pl-PL" sz="1800" b="1" dirty="0" err="1" smtClean="0"/>
            <a:t>rz</a:t>
          </a:r>
          <a:r>
            <a:rPr lang="en" sz="1800" b="1" dirty="0" smtClean="0"/>
            <a:t> 23</a:t>
          </a:r>
          <a:r>
            <a:rPr lang="pl-PL" sz="1800" b="1" dirty="0" smtClean="0"/>
            <a:t>,</a:t>
          </a:r>
          <a:r>
            <a:rPr lang="en" sz="1800" b="1" dirty="0" smtClean="0"/>
            <a:t>24</a:t>
          </a:r>
          <a:r>
            <a:rPr lang="pl-PL" sz="1800" b="1" dirty="0" smtClean="0"/>
            <a:t>.</a:t>
          </a:r>
          <a:r>
            <a:rPr lang="en" sz="1800" b="1" dirty="0" smtClean="0"/>
            <a:t>25</a:t>
          </a:r>
          <a:r>
            <a:rPr lang="en" sz="1800" b="1" dirty="0"/>
            <a:t>)</a:t>
          </a:r>
          <a:endParaRPr lang="es-ES" sz="1800" dirty="0"/>
        </a:p>
      </dgm:t>
    </dgm:pt>
    <dgm:pt modelId="{2EF03F82-CAED-489D-A44B-C46603599E59}" type="parTrans" cxnId="{6F471A9F-016F-4C61-AE5C-5A8E9BA8256E}">
      <dgm:prSet/>
      <dgm:spPr/>
      <dgm:t>
        <a:bodyPr/>
        <a:lstStyle/>
        <a:p>
          <a:endParaRPr lang="es-ES" sz="2000"/>
        </a:p>
      </dgm:t>
    </dgm:pt>
    <dgm:pt modelId="{3019B16D-1416-4920-BC91-001C54948C40}" type="sibTrans" cxnId="{6F471A9F-016F-4C61-AE5C-5A8E9BA8256E}">
      <dgm:prSet/>
      <dgm:spPr/>
      <dgm:t>
        <a:bodyPr/>
        <a:lstStyle/>
        <a:p>
          <a:endParaRPr lang="es-ES" sz="2000"/>
        </a:p>
      </dgm:t>
    </dgm:pt>
    <dgm:pt modelId="{5E7C85D4-23DE-4DBB-B7E8-688392A59810}" type="pres">
      <dgm:prSet presAssocID="{C8BD52ED-848E-4AD0-92C5-2401621FD82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2101B580-243B-4D66-AF64-843AADD95756}" type="pres">
      <dgm:prSet presAssocID="{C8BD52ED-848E-4AD0-92C5-2401621FD82E}" presName="pyramid" presStyleLbl="node1" presStyleIdx="0" presStyleCnt="1" custScaleX="69380" custLinFactNeighborX="-71246"/>
      <dgm:spPr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</dgm:spPr>
    </dgm:pt>
    <dgm:pt modelId="{F207DEBC-DED7-46A4-8E3F-DC0924CEF5FB}" type="pres">
      <dgm:prSet presAssocID="{C8BD52ED-848E-4AD0-92C5-2401621FD82E}" presName="theList" presStyleCnt="0"/>
      <dgm:spPr/>
    </dgm:pt>
    <dgm:pt modelId="{E2AE7BEF-BAEC-4E0F-A0AC-4537B219A714}" type="pres">
      <dgm:prSet presAssocID="{C5BD5DF9-1D0A-4A68-8113-8CE53F536815}" presName="aNode" presStyleLbl="fgAcc1" presStyleIdx="0" presStyleCnt="6" custScaleX="317057" custScaleY="329176" custLinFactY="-99807" custLinFactNeighborX="4978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C3A8D4-B672-4CE4-9C1B-4C109118CF3D}" type="pres">
      <dgm:prSet presAssocID="{C5BD5DF9-1D0A-4A68-8113-8CE53F536815}" presName="aSpace" presStyleCnt="0"/>
      <dgm:spPr/>
    </dgm:pt>
    <dgm:pt modelId="{808F1990-6E95-4E19-8984-EDB82DF32734}" type="pres">
      <dgm:prSet presAssocID="{F96FEFD5-5D3D-4F49-9482-5463609650C1}" presName="aNode" presStyleLbl="fgAcc1" presStyleIdx="1" presStyleCnt="6" custScaleX="317057" custScaleY="329176" custLinFactY="-47973" custLinFactNeighborX="49788" custLinFactNeighborY="-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9C3783-9E0D-4928-B748-8CEEE95CA40E}" type="pres">
      <dgm:prSet presAssocID="{F96FEFD5-5D3D-4F49-9482-5463609650C1}" presName="aSpace" presStyleCnt="0"/>
      <dgm:spPr/>
    </dgm:pt>
    <dgm:pt modelId="{F36D605C-4091-4D7C-850A-9AE01370489E}" type="pres">
      <dgm:prSet presAssocID="{4D40C1E6-CD5F-40D1-B72D-78346A5EE926}" presName="aNode" presStyleLbl="fgAcc1" presStyleIdx="2" presStyleCnt="6" custScaleX="317057" custScaleY="329176" custLinFactNeighborX="49788" custLinFactNeighborY="-6911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D6DD025-82ED-4F83-BF10-E1102CE9502D}" type="pres">
      <dgm:prSet presAssocID="{4D40C1E6-CD5F-40D1-B72D-78346A5EE926}" presName="aSpace" presStyleCnt="0"/>
      <dgm:spPr/>
    </dgm:pt>
    <dgm:pt modelId="{8C0CC12C-2034-4F6A-9D72-2319F4BE8B0F}" type="pres">
      <dgm:prSet presAssocID="{57AA4D17-DC5D-4177-9D7F-BFFBA065503E}" presName="aNode" presStyleLbl="fgAcc1" presStyleIdx="3" presStyleCnt="6" custScaleX="317057" custScaleY="329176" custLinFactY="22056" custLinFactNeighborX="49788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099BE3-7BB9-444D-8AF5-9CEF423DE06A}" type="pres">
      <dgm:prSet presAssocID="{57AA4D17-DC5D-4177-9D7F-BFFBA065503E}" presName="aSpace" presStyleCnt="0"/>
      <dgm:spPr/>
    </dgm:pt>
    <dgm:pt modelId="{7A7BB961-2256-42CC-B522-27586A53DAD5}" type="pres">
      <dgm:prSet presAssocID="{3FD29A83-AC33-4D81-B1E0-C8E28EA5AD0D}" presName="aNode" presStyleLbl="fgAcc1" presStyleIdx="4" presStyleCnt="6" custScaleX="317057" custScaleY="329176" custLinFactY="91168" custLinFactNeighborX="49788" custLinFactNeighborY="1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219AD80-4426-4AB3-B56B-14E57960010F}" type="pres">
      <dgm:prSet presAssocID="{3FD29A83-AC33-4D81-B1E0-C8E28EA5AD0D}" presName="aSpace" presStyleCnt="0"/>
      <dgm:spPr/>
    </dgm:pt>
    <dgm:pt modelId="{DEA65993-D725-4E74-80AE-E7C4EF8D115F}" type="pres">
      <dgm:prSet presAssocID="{92F53F03-4BBD-4FA6-8F2E-9332755A1961}" presName="aNode" presStyleLbl="fgAcc1" presStyleIdx="5" presStyleCnt="6" custScaleX="317057" custScaleY="329176" custLinFactY="131765" custLinFactNeighborX="49788" custLinFactNeighborY="20000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5EF653-22B6-46E0-864F-243F83BEC57F}" type="pres">
      <dgm:prSet presAssocID="{92F53F03-4BBD-4FA6-8F2E-9332755A1961}" presName="aSpace" presStyleCnt="0"/>
      <dgm:spPr/>
    </dgm:pt>
  </dgm:ptLst>
  <dgm:cxnLst>
    <dgm:cxn modelId="{57CF2C1A-CAB1-43A6-AEC1-8B1A6A3FF0F0}" srcId="{C8BD52ED-848E-4AD0-92C5-2401621FD82E}" destId="{C5BD5DF9-1D0A-4A68-8113-8CE53F536815}" srcOrd="0" destOrd="0" parTransId="{9057B758-7827-4B26-B152-4E25B953FBFD}" sibTransId="{64C42C37-1FAE-471B-9E1E-46117257ED4A}"/>
    <dgm:cxn modelId="{46DB7657-B6C2-4F3B-8BB7-C4F2BF414F05}" type="presOf" srcId="{C5BD5DF9-1D0A-4A68-8113-8CE53F536815}" destId="{E2AE7BEF-BAEC-4E0F-A0AC-4537B219A714}" srcOrd="0" destOrd="0" presId="urn:microsoft.com/office/officeart/2005/8/layout/pyramid2"/>
    <dgm:cxn modelId="{A3AE4485-6084-4D96-99A1-3FD0659819D1}" type="presOf" srcId="{57AA4D17-DC5D-4177-9D7F-BFFBA065503E}" destId="{8C0CC12C-2034-4F6A-9D72-2319F4BE8B0F}" srcOrd="0" destOrd="0" presId="urn:microsoft.com/office/officeart/2005/8/layout/pyramid2"/>
    <dgm:cxn modelId="{AD983527-1F3A-46BE-A111-2C0FFF4C1530}" type="presOf" srcId="{92F53F03-4BBD-4FA6-8F2E-9332755A1961}" destId="{DEA65993-D725-4E74-80AE-E7C4EF8D115F}" srcOrd="0" destOrd="0" presId="urn:microsoft.com/office/officeart/2005/8/layout/pyramid2"/>
    <dgm:cxn modelId="{6F471A9F-016F-4C61-AE5C-5A8E9BA8256E}" srcId="{C8BD52ED-848E-4AD0-92C5-2401621FD82E}" destId="{92F53F03-4BBD-4FA6-8F2E-9332755A1961}" srcOrd="5" destOrd="0" parTransId="{2EF03F82-CAED-489D-A44B-C46603599E59}" sibTransId="{3019B16D-1416-4920-BC91-001C54948C40}"/>
    <dgm:cxn modelId="{B2FEEFE4-80BE-4F57-9924-0DD2AFDA47C8}" type="presOf" srcId="{F96FEFD5-5D3D-4F49-9482-5463609650C1}" destId="{808F1990-6E95-4E19-8984-EDB82DF32734}" srcOrd="0" destOrd="0" presId="urn:microsoft.com/office/officeart/2005/8/layout/pyramid2"/>
    <dgm:cxn modelId="{FCFE8588-C297-4A65-A053-4A973C684FA1}" type="presOf" srcId="{3FD29A83-AC33-4D81-B1E0-C8E28EA5AD0D}" destId="{7A7BB961-2256-42CC-B522-27586A53DAD5}" srcOrd="0" destOrd="0" presId="urn:microsoft.com/office/officeart/2005/8/layout/pyramid2"/>
    <dgm:cxn modelId="{F0C74992-A9DF-4AA6-83FC-1035D37829DA}" type="presOf" srcId="{4D40C1E6-CD5F-40D1-B72D-78346A5EE926}" destId="{F36D605C-4091-4D7C-850A-9AE01370489E}" srcOrd="0" destOrd="0" presId="urn:microsoft.com/office/officeart/2005/8/layout/pyramid2"/>
    <dgm:cxn modelId="{6236E85F-9654-4457-B167-956CFA1C1D48}" type="presOf" srcId="{C8BD52ED-848E-4AD0-92C5-2401621FD82E}" destId="{5E7C85D4-23DE-4DBB-B7E8-688392A59810}" srcOrd="0" destOrd="0" presId="urn:microsoft.com/office/officeart/2005/8/layout/pyramid2"/>
    <dgm:cxn modelId="{11D08DB4-05AF-40EA-B239-7CFC7999B5D0}" srcId="{C8BD52ED-848E-4AD0-92C5-2401621FD82E}" destId="{F96FEFD5-5D3D-4F49-9482-5463609650C1}" srcOrd="1" destOrd="0" parTransId="{08A8EE4D-57F1-4C65-BE5E-345B69825594}" sibTransId="{5D41EBD2-700F-480A-AB8F-3D371ACD87AA}"/>
    <dgm:cxn modelId="{928F302E-9F26-443E-BDA6-755E54E06A52}" srcId="{C8BD52ED-848E-4AD0-92C5-2401621FD82E}" destId="{3FD29A83-AC33-4D81-B1E0-C8E28EA5AD0D}" srcOrd="4" destOrd="0" parTransId="{EDE3A49B-7878-495F-A7E7-C1E8F613D4BA}" sibTransId="{6AADBCCE-9CDE-47DC-A86C-1E457DA6E6C0}"/>
    <dgm:cxn modelId="{2CDA1500-FCE1-449A-8F12-51FECB980E88}" srcId="{C8BD52ED-848E-4AD0-92C5-2401621FD82E}" destId="{57AA4D17-DC5D-4177-9D7F-BFFBA065503E}" srcOrd="3" destOrd="0" parTransId="{DB03CDDE-0063-41FE-A061-692F3A1BC236}" sibTransId="{4CAAAC1A-2246-4860-876D-28B09E6762C8}"/>
    <dgm:cxn modelId="{76235F8E-A1E3-4350-B9F8-1057275C9FD6}" srcId="{C8BD52ED-848E-4AD0-92C5-2401621FD82E}" destId="{4D40C1E6-CD5F-40D1-B72D-78346A5EE926}" srcOrd="2" destOrd="0" parTransId="{1DBB53BA-035E-468B-B3CD-BEE3750A05F0}" sibTransId="{E6740775-2933-44BA-80AC-3A20AFA4DB4E}"/>
    <dgm:cxn modelId="{AC2785DB-E745-423B-A2F5-E7F8F9AEB559}" type="presParOf" srcId="{5E7C85D4-23DE-4DBB-B7E8-688392A59810}" destId="{2101B580-243B-4D66-AF64-843AADD95756}" srcOrd="0" destOrd="0" presId="urn:microsoft.com/office/officeart/2005/8/layout/pyramid2"/>
    <dgm:cxn modelId="{6B91BBE8-A68B-46D3-AD02-0CDEC8D1CA4F}" type="presParOf" srcId="{5E7C85D4-23DE-4DBB-B7E8-688392A59810}" destId="{F207DEBC-DED7-46A4-8E3F-DC0924CEF5FB}" srcOrd="1" destOrd="0" presId="urn:microsoft.com/office/officeart/2005/8/layout/pyramid2"/>
    <dgm:cxn modelId="{8EB620D2-D0A1-4CE1-B8E8-2C26A45078A7}" type="presParOf" srcId="{F207DEBC-DED7-46A4-8E3F-DC0924CEF5FB}" destId="{E2AE7BEF-BAEC-4E0F-A0AC-4537B219A714}" srcOrd="0" destOrd="0" presId="urn:microsoft.com/office/officeart/2005/8/layout/pyramid2"/>
    <dgm:cxn modelId="{2DBDF2A6-2948-4AB6-BEB8-66D5990FBFBC}" type="presParOf" srcId="{F207DEBC-DED7-46A4-8E3F-DC0924CEF5FB}" destId="{80C3A8D4-B672-4CE4-9C1B-4C109118CF3D}" srcOrd="1" destOrd="0" presId="urn:microsoft.com/office/officeart/2005/8/layout/pyramid2"/>
    <dgm:cxn modelId="{C0A62692-9B54-4570-96D7-EF2A447612E9}" type="presParOf" srcId="{F207DEBC-DED7-46A4-8E3F-DC0924CEF5FB}" destId="{808F1990-6E95-4E19-8984-EDB82DF32734}" srcOrd="2" destOrd="0" presId="urn:microsoft.com/office/officeart/2005/8/layout/pyramid2"/>
    <dgm:cxn modelId="{424B3E53-A5F1-4121-8166-8A83F6A7F225}" type="presParOf" srcId="{F207DEBC-DED7-46A4-8E3F-DC0924CEF5FB}" destId="{019C3783-9E0D-4928-B748-8CEEE95CA40E}" srcOrd="3" destOrd="0" presId="urn:microsoft.com/office/officeart/2005/8/layout/pyramid2"/>
    <dgm:cxn modelId="{8E7EEC6F-AF6E-402B-91D6-21C0702FAFE9}" type="presParOf" srcId="{F207DEBC-DED7-46A4-8E3F-DC0924CEF5FB}" destId="{F36D605C-4091-4D7C-850A-9AE01370489E}" srcOrd="4" destOrd="0" presId="urn:microsoft.com/office/officeart/2005/8/layout/pyramid2"/>
    <dgm:cxn modelId="{BD99335A-B05C-41A8-BA7F-7A4CDA5994B7}" type="presParOf" srcId="{F207DEBC-DED7-46A4-8E3F-DC0924CEF5FB}" destId="{1D6DD025-82ED-4F83-BF10-E1102CE9502D}" srcOrd="5" destOrd="0" presId="urn:microsoft.com/office/officeart/2005/8/layout/pyramid2"/>
    <dgm:cxn modelId="{6D553AD1-16C8-4724-8AD7-3C6BD3DC7E6E}" type="presParOf" srcId="{F207DEBC-DED7-46A4-8E3F-DC0924CEF5FB}" destId="{8C0CC12C-2034-4F6A-9D72-2319F4BE8B0F}" srcOrd="6" destOrd="0" presId="urn:microsoft.com/office/officeart/2005/8/layout/pyramid2"/>
    <dgm:cxn modelId="{F2E97B99-DCBF-403A-96D3-DE32A13A554F}" type="presParOf" srcId="{F207DEBC-DED7-46A4-8E3F-DC0924CEF5FB}" destId="{3B099BE3-7BB9-444D-8AF5-9CEF423DE06A}" srcOrd="7" destOrd="0" presId="urn:microsoft.com/office/officeart/2005/8/layout/pyramid2"/>
    <dgm:cxn modelId="{FBE0170D-6A0F-4445-8DF1-3D0C397725D9}" type="presParOf" srcId="{F207DEBC-DED7-46A4-8E3F-DC0924CEF5FB}" destId="{7A7BB961-2256-42CC-B522-27586A53DAD5}" srcOrd="8" destOrd="0" presId="urn:microsoft.com/office/officeart/2005/8/layout/pyramid2"/>
    <dgm:cxn modelId="{FBDF28DE-A536-4E37-B621-DD0461C3B705}" type="presParOf" srcId="{F207DEBC-DED7-46A4-8E3F-DC0924CEF5FB}" destId="{0219AD80-4426-4AB3-B56B-14E57960010F}" srcOrd="9" destOrd="0" presId="urn:microsoft.com/office/officeart/2005/8/layout/pyramid2"/>
    <dgm:cxn modelId="{CEFE979C-914F-4C33-8BED-9E01070AE352}" type="presParOf" srcId="{F207DEBC-DED7-46A4-8E3F-DC0924CEF5FB}" destId="{DEA65993-D725-4E74-80AE-E7C4EF8D115F}" srcOrd="10" destOrd="0" presId="urn:microsoft.com/office/officeart/2005/8/layout/pyramid2"/>
    <dgm:cxn modelId="{6BF7FC28-6748-48EB-80AA-E09E6D354DE9}" type="presParOf" srcId="{F207DEBC-DED7-46A4-8E3F-DC0924CEF5FB}" destId="{DC5EF653-22B6-46E0-864F-243F83BEC57F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C1AE8B-CD16-4070-82E8-741B9CCE8ADA}" type="doc">
      <dgm:prSet loTypeId="urn:microsoft.com/office/officeart/2005/8/layout/hList7#2" loCatId="picture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s-ES"/>
        </a:p>
      </dgm:t>
    </dgm:pt>
    <dgm:pt modelId="{8556B619-560D-44CC-A616-A92342739B25}">
      <dgm:prSet custT="1"/>
      <dgm:spPr>
        <a:solidFill>
          <a:srgbClr val="823A36"/>
        </a:solidFill>
      </dgm:spPr>
      <dgm:t>
        <a:bodyPr/>
        <a:lstStyle/>
        <a:p>
          <a:r>
            <a:rPr lang="pl-PL" sz="1700" b="1" dirty="0"/>
            <a:t>Obrzezany w ósmym dniu życia; syn pobożnych rodziców</a:t>
          </a:r>
          <a:endParaRPr lang="en" sz="1700" b="1" dirty="0"/>
        </a:p>
      </dgm:t>
    </dgm:pt>
    <dgm:pt modelId="{2A2FC95B-09DD-493D-BE8E-D8D465071CBD}" type="par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E4F97F9C-0E8F-43B7-A256-4A2B656619DE}" type="sibTrans" cxnId="{FAF63574-2169-4A6B-A9F6-107633513C2D}">
      <dgm:prSet/>
      <dgm:spPr/>
      <dgm:t>
        <a:bodyPr/>
        <a:lstStyle/>
        <a:p>
          <a:endParaRPr lang="es-ES" sz="1800" b="1"/>
        </a:p>
      </dgm:t>
    </dgm:pt>
    <dgm:pt modelId="{6EE593E0-C4D2-4C4C-BB50-C964C0542760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pl-PL" sz="1700" b="1" dirty="0"/>
            <a:t>Hebrajczyk z </a:t>
          </a:r>
          <a:r>
            <a:rPr lang="pl-PL" sz="1700" b="1" dirty="0" err="1" smtClean="0"/>
            <a:t>Hebrajczy-ków</a:t>
          </a:r>
          <a:r>
            <a:rPr lang="pl-PL" sz="1700" b="1" dirty="0"/>
            <a:t>; </a:t>
          </a:r>
          <a:r>
            <a:rPr lang="pl-PL" sz="1700" b="1" dirty="0" err="1"/>
            <a:t>Benjaminita</a:t>
          </a:r>
          <a:r>
            <a:rPr lang="pl-PL" sz="1700" b="1" dirty="0"/>
            <a:t> czystej krwi</a:t>
          </a:r>
          <a:endParaRPr lang="en" sz="1700" b="1" dirty="0"/>
        </a:p>
      </dgm:t>
    </dgm:pt>
    <dgm:pt modelId="{0A766F9E-7B77-449F-8300-8014DF28621C}" type="par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F38E25A1-0699-4FD9-88A4-6F41B8030BBD}" type="sibTrans" cxnId="{5BC73E58-A408-47FB-A20F-D46CA774BE73}">
      <dgm:prSet/>
      <dgm:spPr/>
      <dgm:t>
        <a:bodyPr/>
        <a:lstStyle/>
        <a:p>
          <a:endParaRPr lang="es-ES" sz="1800" b="1"/>
        </a:p>
      </dgm:t>
    </dgm:pt>
    <dgm:pt modelId="{B87C5303-5594-4534-9FDE-D1B8B47211C5}">
      <dgm:prSet custT="1"/>
      <dgm:spPr>
        <a:solidFill>
          <a:srgbClr val="002060"/>
        </a:solidFill>
      </dgm:spPr>
      <dgm:t>
        <a:bodyPr/>
        <a:lstStyle/>
        <a:p>
          <a:r>
            <a:rPr lang="pl-PL" sz="1700" b="1" dirty="0"/>
            <a:t>Jeśli chodzi o prawo, najsurowszy faryzeusz</a:t>
          </a:r>
          <a:endParaRPr lang="en" sz="1700" b="1" dirty="0"/>
        </a:p>
      </dgm:t>
    </dgm:pt>
    <dgm:pt modelId="{07659C1A-65B4-4D9E-B884-0C89157FB96B}" type="par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570BC0FB-0F11-40FA-8670-3282E1FF95F9}" type="sibTrans" cxnId="{F310AC3D-D7CD-44D9-A7A2-2AC14BF1710A}">
      <dgm:prSet/>
      <dgm:spPr/>
      <dgm:t>
        <a:bodyPr/>
        <a:lstStyle/>
        <a:p>
          <a:endParaRPr lang="es-ES" sz="1800" b="1"/>
        </a:p>
      </dgm:t>
    </dgm:pt>
    <dgm:pt modelId="{BE28ACA5-5E1A-49D5-9928-D0560D72A5D7}">
      <dgm:prSet custT="1"/>
      <dgm:spPr>
        <a:solidFill>
          <a:srgbClr val="C00000"/>
        </a:solidFill>
      </dgm:spPr>
      <dgm:t>
        <a:bodyPr/>
        <a:lstStyle/>
        <a:p>
          <a:r>
            <a:rPr lang="pl-PL" sz="1700" b="1" dirty="0"/>
            <a:t>Jeśli chodzi o gorliwość, był </a:t>
          </a:r>
          <a:r>
            <a:rPr lang="pl-PL" sz="1700" b="1" dirty="0" err="1" smtClean="0"/>
            <a:t>prześlado-wcą</a:t>
          </a:r>
          <a:r>
            <a:rPr lang="pl-PL" sz="1700" b="1" dirty="0" smtClean="0"/>
            <a:t> Kościoła</a:t>
          </a:r>
          <a:endParaRPr lang="en" sz="1700" b="1" dirty="0"/>
        </a:p>
      </dgm:t>
    </dgm:pt>
    <dgm:pt modelId="{AA91466C-E167-4C0A-ACCD-227134DA4FFE}" type="par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11073F9-9C6A-4731-8537-F19A2E746FBA}" type="sibTrans" cxnId="{2EB5829E-3D6F-47FA-A766-011588DA492E}">
      <dgm:prSet/>
      <dgm:spPr/>
      <dgm:t>
        <a:bodyPr/>
        <a:lstStyle/>
        <a:p>
          <a:endParaRPr lang="es-ES" sz="1800" b="1"/>
        </a:p>
      </dgm:t>
    </dgm:pt>
    <dgm:pt modelId="{796E9DFB-C527-4278-8559-9572E65D9EF4}">
      <dgm:prSet custT="1"/>
      <dgm:spPr>
        <a:solidFill>
          <a:srgbClr val="7030A0"/>
        </a:solidFill>
      </dgm:spPr>
      <dgm:t>
        <a:bodyPr/>
        <a:lstStyle/>
        <a:p>
          <a:r>
            <a:rPr lang="pl-PL" sz="1700" b="1" dirty="0"/>
            <a:t>Nienaganny strażnik prawa</a:t>
          </a:r>
          <a:endParaRPr lang="en" sz="1700" b="1" dirty="0"/>
        </a:p>
      </dgm:t>
    </dgm:pt>
    <dgm:pt modelId="{535395AE-078C-4D9D-A3CC-A5A2BF0A1E39}" type="par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14C90DAB-225E-4148-A809-235DC434FC8C}" type="sibTrans" cxnId="{81422F25-4D55-4FD1-B1FD-54B253A78679}">
      <dgm:prSet/>
      <dgm:spPr/>
      <dgm:t>
        <a:bodyPr/>
        <a:lstStyle/>
        <a:p>
          <a:endParaRPr lang="es-ES" sz="1800" b="1"/>
        </a:p>
      </dgm:t>
    </dgm:pt>
    <dgm:pt modelId="{5696DB57-28E0-46F5-A67F-D696503F64E1}" type="pres">
      <dgm:prSet presAssocID="{A3C1AE8B-CD16-4070-82E8-741B9CCE8A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1B947A8-8222-4D23-91A0-A3DDDFBA911F}" type="pres">
      <dgm:prSet presAssocID="{A3C1AE8B-CD16-4070-82E8-741B9CCE8ADA}" presName="fgShape" presStyleLbl="fgShp" presStyleIdx="0" presStyleCnt="1"/>
      <dgm:spPr/>
    </dgm:pt>
    <dgm:pt modelId="{92D1937D-F96D-4C83-BB98-F48D62D4D192}" type="pres">
      <dgm:prSet presAssocID="{A3C1AE8B-CD16-4070-82E8-741B9CCE8ADA}" presName="linComp" presStyleCnt="0"/>
      <dgm:spPr/>
    </dgm:pt>
    <dgm:pt modelId="{E30B87F1-9D1B-477C-A0CB-5D3C54ADC4BA}" type="pres">
      <dgm:prSet presAssocID="{8556B619-560D-44CC-A616-A92342739B25}" presName="compNode" presStyleCnt="0"/>
      <dgm:spPr/>
    </dgm:pt>
    <dgm:pt modelId="{D128365B-A3FF-474C-8E24-63862A44BE84}" type="pres">
      <dgm:prSet presAssocID="{8556B619-560D-44CC-A616-A92342739B25}" presName="bkgdShape" presStyleLbl="node1" presStyleIdx="0" presStyleCnt="5"/>
      <dgm:spPr/>
      <dgm:t>
        <a:bodyPr/>
        <a:lstStyle/>
        <a:p>
          <a:endParaRPr lang="pl-PL"/>
        </a:p>
      </dgm:t>
    </dgm:pt>
    <dgm:pt modelId="{9BB9DBFF-48FA-4075-83CA-E08889741CF1}" type="pres">
      <dgm:prSet presAssocID="{8556B619-560D-44CC-A616-A92342739B25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FFF8EF9-D8C5-41B2-85C9-1156CAABE258}" type="pres">
      <dgm:prSet presAssocID="{8556B619-560D-44CC-A616-A92342739B25}" presName="invisiNode" presStyleLbl="node1" presStyleIdx="0" presStyleCnt="5"/>
      <dgm:spPr/>
    </dgm:pt>
    <dgm:pt modelId="{1D9CE686-3970-4C8A-B7F5-25FB1EC212C9}" type="pres">
      <dgm:prSet presAssocID="{8556B619-560D-44CC-A616-A92342739B25}" presName="imagNode" presStyleLbl="fgImgPlace1" presStyleIdx="0" presStyleCnt="5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DF59011-388C-4093-8959-3351DDFC4ADC}" type="pres">
      <dgm:prSet presAssocID="{E4F97F9C-0E8F-43B7-A256-4A2B656619DE}" presName="sibTrans" presStyleLbl="sibTrans2D1" presStyleIdx="0" presStyleCnt="0"/>
      <dgm:spPr/>
      <dgm:t>
        <a:bodyPr/>
        <a:lstStyle/>
        <a:p>
          <a:endParaRPr lang="pl-PL"/>
        </a:p>
      </dgm:t>
    </dgm:pt>
    <dgm:pt modelId="{2EE4C02D-226E-4115-8BAD-78FEF7C84761}" type="pres">
      <dgm:prSet presAssocID="{6EE593E0-C4D2-4C4C-BB50-C964C0542760}" presName="compNode" presStyleCnt="0"/>
      <dgm:spPr/>
    </dgm:pt>
    <dgm:pt modelId="{F26FE41A-DB46-4170-9BF3-AFF9C3323D59}" type="pres">
      <dgm:prSet presAssocID="{6EE593E0-C4D2-4C4C-BB50-C964C0542760}" presName="bkgdShape" presStyleLbl="node1" presStyleIdx="1" presStyleCnt="5"/>
      <dgm:spPr/>
      <dgm:t>
        <a:bodyPr/>
        <a:lstStyle/>
        <a:p>
          <a:endParaRPr lang="pl-PL"/>
        </a:p>
      </dgm:t>
    </dgm:pt>
    <dgm:pt modelId="{670876BB-ED16-4B51-A3A3-3F5B871674C9}" type="pres">
      <dgm:prSet presAssocID="{6EE593E0-C4D2-4C4C-BB50-C964C0542760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B23BCD-0484-417C-8218-9E3AF4D9BE90}" type="pres">
      <dgm:prSet presAssocID="{6EE593E0-C4D2-4C4C-BB50-C964C0542760}" presName="invisiNode" presStyleLbl="node1" presStyleIdx="1" presStyleCnt="5"/>
      <dgm:spPr/>
    </dgm:pt>
    <dgm:pt modelId="{A7375061-F62C-4302-9206-8E6BEB0D613F}" type="pres">
      <dgm:prSet presAssocID="{6EE593E0-C4D2-4C4C-BB50-C964C0542760}" presName="imagNode" presStyleLbl="fgImgPlace1" presStyleIdx="1" presStyleCnt="5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525BF5E-4683-4EE0-92A0-67D976FFC188}" type="pres">
      <dgm:prSet presAssocID="{F38E25A1-0699-4FD9-88A4-6F41B8030BBD}" presName="sibTrans" presStyleLbl="sibTrans2D1" presStyleIdx="0" presStyleCnt="0"/>
      <dgm:spPr/>
      <dgm:t>
        <a:bodyPr/>
        <a:lstStyle/>
        <a:p>
          <a:endParaRPr lang="pl-PL"/>
        </a:p>
      </dgm:t>
    </dgm:pt>
    <dgm:pt modelId="{B17BDE78-9A6C-41D9-96F4-F32E6C12AB16}" type="pres">
      <dgm:prSet presAssocID="{B87C5303-5594-4534-9FDE-D1B8B47211C5}" presName="compNode" presStyleCnt="0"/>
      <dgm:spPr/>
    </dgm:pt>
    <dgm:pt modelId="{62D93324-EE7B-4B3A-8467-4EDA33D7AC64}" type="pres">
      <dgm:prSet presAssocID="{B87C5303-5594-4534-9FDE-D1B8B47211C5}" presName="bkgdShape" presStyleLbl="node1" presStyleIdx="2" presStyleCnt="5"/>
      <dgm:spPr/>
      <dgm:t>
        <a:bodyPr/>
        <a:lstStyle/>
        <a:p>
          <a:endParaRPr lang="pl-PL"/>
        </a:p>
      </dgm:t>
    </dgm:pt>
    <dgm:pt modelId="{E240EE9F-9850-4529-8FD4-482E988434B6}" type="pres">
      <dgm:prSet presAssocID="{B87C5303-5594-4534-9FDE-D1B8B47211C5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5EB9FF-933E-4F03-8179-6FC932E4B237}" type="pres">
      <dgm:prSet presAssocID="{B87C5303-5594-4534-9FDE-D1B8B47211C5}" presName="invisiNode" presStyleLbl="node1" presStyleIdx="2" presStyleCnt="5"/>
      <dgm:spPr/>
    </dgm:pt>
    <dgm:pt modelId="{77956109-AA7E-4306-825B-EF93EC33C5FD}" type="pres">
      <dgm:prSet presAssocID="{B87C5303-5594-4534-9FDE-D1B8B47211C5}" presName="imagNode" presStyleLbl="fgImgPlace1" presStyleIdx="2" presStyleCnt="5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1A2E70E-1800-4135-AB4D-B6F84F8135C0}" type="pres">
      <dgm:prSet presAssocID="{570BC0FB-0F11-40FA-8670-3282E1FF95F9}" presName="sibTrans" presStyleLbl="sibTrans2D1" presStyleIdx="0" presStyleCnt="0"/>
      <dgm:spPr/>
      <dgm:t>
        <a:bodyPr/>
        <a:lstStyle/>
        <a:p>
          <a:endParaRPr lang="pl-PL"/>
        </a:p>
      </dgm:t>
    </dgm:pt>
    <dgm:pt modelId="{177F6904-5A04-4AD7-B17C-3A80B083CB9A}" type="pres">
      <dgm:prSet presAssocID="{BE28ACA5-5E1A-49D5-9928-D0560D72A5D7}" presName="compNode" presStyleCnt="0"/>
      <dgm:spPr/>
    </dgm:pt>
    <dgm:pt modelId="{9ECCE186-ECEE-4E36-9689-7C5607CF3BD4}" type="pres">
      <dgm:prSet presAssocID="{BE28ACA5-5E1A-49D5-9928-D0560D72A5D7}" presName="bkgdShape" presStyleLbl="node1" presStyleIdx="3" presStyleCnt="5"/>
      <dgm:spPr/>
      <dgm:t>
        <a:bodyPr/>
        <a:lstStyle/>
        <a:p>
          <a:endParaRPr lang="pl-PL"/>
        </a:p>
      </dgm:t>
    </dgm:pt>
    <dgm:pt modelId="{3F9C67CF-8923-4295-A709-6F1DD4FFEEE2}" type="pres">
      <dgm:prSet presAssocID="{BE28ACA5-5E1A-49D5-9928-D0560D72A5D7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93A012-D821-42EF-B03F-C0913CF05AAA}" type="pres">
      <dgm:prSet presAssocID="{BE28ACA5-5E1A-49D5-9928-D0560D72A5D7}" presName="invisiNode" presStyleLbl="node1" presStyleIdx="3" presStyleCnt="5"/>
      <dgm:spPr/>
    </dgm:pt>
    <dgm:pt modelId="{4FA8565D-20F1-44C2-B921-B09BCCEC5BAF}" type="pres">
      <dgm:prSet presAssocID="{BE28ACA5-5E1A-49D5-9928-D0560D72A5D7}" presName="imagNode" presStyleLbl="fgImgPlace1" presStyleIdx="3" presStyleCnt="5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E0EB2-6AE5-481D-AD72-93853C115066}" type="pres">
      <dgm:prSet presAssocID="{711073F9-9C6A-4731-8537-F19A2E746FBA}" presName="sibTrans" presStyleLbl="sibTrans2D1" presStyleIdx="0" presStyleCnt="0"/>
      <dgm:spPr/>
      <dgm:t>
        <a:bodyPr/>
        <a:lstStyle/>
        <a:p>
          <a:endParaRPr lang="pl-PL"/>
        </a:p>
      </dgm:t>
    </dgm:pt>
    <dgm:pt modelId="{CBC96ACD-BD3B-47A7-BA79-34B87B266014}" type="pres">
      <dgm:prSet presAssocID="{796E9DFB-C527-4278-8559-9572E65D9EF4}" presName="compNode" presStyleCnt="0"/>
      <dgm:spPr/>
    </dgm:pt>
    <dgm:pt modelId="{FC75B951-F111-4DF9-B6B2-501C44F36F8D}" type="pres">
      <dgm:prSet presAssocID="{796E9DFB-C527-4278-8559-9572E65D9EF4}" presName="bkgdShape" presStyleLbl="node1" presStyleIdx="4" presStyleCnt="5" custScaleX="114942"/>
      <dgm:spPr/>
      <dgm:t>
        <a:bodyPr/>
        <a:lstStyle/>
        <a:p>
          <a:endParaRPr lang="pl-PL"/>
        </a:p>
      </dgm:t>
    </dgm:pt>
    <dgm:pt modelId="{7ACA2C11-E55A-4378-BBE6-DA9EDBBBC433}" type="pres">
      <dgm:prSet presAssocID="{796E9DFB-C527-4278-8559-9572E65D9EF4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0D90DFB-B52B-4080-B91C-06A907EF62F5}" type="pres">
      <dgm:prSet presAssocID="{796E9DFB-C527-4278-8559-9572E65D9EF4}" presName="invisiNode" presStyleLbl="node1" presStyleIdx="4" presStyleCnt="5"/>
      <dgm:spPr/>
    </dgm:pt>
    <dgm:pt modelId="{4505B560-5A0C-4590-8D92-869AA8ADD0A8}" type="pres">
      <dgm:prSet presAssocID="{796E9DFB-C527-4278-8559-9572E65D9EF4}" presName="imagNode" presStyleLbl="fgImgPlace1" presStyleIdx="4" presStyleCnt="5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FAF63574-2169-4A6B-A9F6-107633513C2D}" srcId="{A3C1AE8B-CD16-4070-82E8-741B9CCE8ADA}" destId="{8556B619-560D-44CC-A616-A92342739B25}" srcOrd="0" destOrd="0" parTransId="{2A2FC95B-09DD-493D-BE8E-D8D465071CBD}" sibTransId="{E4F97F9C-0E8F-43B7-A256-4A2B656619DE}"/>
    <dgm:cxn modelId="{ACAD964F-6226-40F1-A08B-F370F3DBE414}" type="presOf" srcId="{570BC0FB-0F11-40FA-8670-3282E1FF95F9}" destId="{E1A2E70E-1800-4135-AB4D-B6F84F8135C0}" srcOrd="0" destOrd="0" presId="urn:microsoft.com/office/officeart/2005/8/layout/hList7#2"/>
    <dgm:cxn modelId="{2EB5829E-3D6F-47FA-A766-011588DA492E}" srcId="{A3C1AE8B-CD16-4070-82E8-741B9CCE8ADA}" destId="{BE28ACA5-5E1A-49D5-9928-D0560D72A5D7}" srcOrd="3" destOrd="0" parTransId="{AA91466C-E167-4C0A-ACCD-227134DA4FFE}" sibTransId="{711073F9-9C6A-4731-8537-F19A2E746FBA}"/>
    <dgm:cxn modelId="{22477063-0728-40FE-B0A4-595636FA87FF}" type="presOf" srcId="{B87C5303-5594-4534-9FDE-D1B8B47211C5}" destId="{62D93324-EE7B-4B3A-8467-4EDA33D7AC64}" srcOrd="0" destOrd="0" presId="urn:microsoft.com/office/officeart/2005/8/layout/hList7#2"/>
    <dgm:cxn modelId="{E7DE8DC2-6163-493A-A5D5-7EE468038BFF}" type="presOf" srcId="{796E9DFB-C527-4278-8559-9572E65D9EF4}" destId="{7ACA2C11-E55A-4378-BBE6-DA9EDBBBC433}" srcOrd="1" destOrd="0" presId="urn:microsoft.com/office/officeart/2005/8/layout/hList7#2"/>
    <dgm:cxn modelId="{7A0BBB6F-7E4C-43DA-99BF-2C1CB96B3E3E}" type="presOf" srcId="{6EE593E0-C4D2-4C4C-BB50-C964C0542760}" destId="{670876BB-ED16-4B51-A3A3-3F5B871674C9}" srcOrd="1" destOrd="0" presId="urn:microsoft.com/office/officeart/2005/8/layout/hList7#2"/>
    <dgm:cxn modelId="{6A6F8182-1149-4D29-9F2B-92B11FC46047}" type="presOf" srcId="{BE28ACA5-5E1A-49D5-9928-D0560D72A5D7}" destId="{9ECCE186-ECEE-4E36-9689-7C5607CF3BD4}" srcOrd="0" destOrd="0" presId="urn:microsoft.com/office/officeart/2005/8/layout/hList7#2"/>
    <dgm:cxn modelId="{D5477118-303E-47F5-A296-AEFCCD3046C0}" type="presOf" srcId="{8556B619-560D-44CC-A616-A92342739B25}" destId="{D128365B-A3FF-474C-8E24-63862A44BE84}" srcOrd="0" destOrd="0" presId="urn:microsoft.com/office/officeart/2005/8/layout/hList7#2"/>
    <dgm:cxn modelId="{80BBD593-57C3-4C25-9925-E62D7889792A}" type="presOf" srcId="{6EE593E0-C4D2-4C4C-BB50-C964C0542760}" destId="{F26FE41A-DB46-4170-9BF3-AFF9C3323D59}" srcOrd="0" destOrd="0" presId="urn:microsoft.com/office/officeart/2005/8/layout/hList7#2"/>
    <dgm:cxn modelId="{A2266471-6EC0-4325-9865-5BA30EAC910F}" type="presOf" srcId="{796E9DFB-C527-4278-8559-9572E65D9EF4}" destId="{FC75B951-F111-4DF9-B6B2-501C44F36F8D}" srcOrd="0" destOrd="0" presId="urn:microsoft.com/office/officeart/2005/8/layout/hList7#2"/>
    <dgm:cxn modelId="{81422F25-4D55-4FD1-B1FD-54B253A78679}" srcId="{A3C1AE8B-CD16-4070-82E8-741B9CCE8ADA}" destId="{796E9DFB-C527-4278-8559-9572E65D9EF4}" srcOrd="4" destOrd="0" parTransId="{535395AE-078C-4D9D-A3CC-A5A2BF0A1E39}" sibTransId="{14C90DAB-225E-4148-A809-235DC434FC8C}"/>
    <dgm:cxn modelId="{ACD65B30-D1B5-45B5-8772-3697ABC49F37}" type="presOf" srcId="{B87C5303-5594-4534-9FDE-D1B8B47211C5}" destId="{E240EE9F-9850-4529-8FD4-482E988434B6}" srcOrd="1" destOrd="0" presId="urn:microsoft.com/office/officeart/2005/8/layout/hList7#2"/>
    <dgm:cxn modelId="{7759359C-2D5D-4986-8946-796062D20D09}" type="presOf" srcId="{8556B619-560D-44CC-A616-A92342739B25}" destId="{9BB9DBFF-48FA-4075-83CA-E08889741CF1}" srcOrd="1" destOrd="0" presId="urn:microsoft.com/office/officeart/2005/8/layout/hList7#2"/>
    <dgm:cxn modelId="{1014A3C0-0513-496E-AEFC-D62B5067C82A}" type="presOf" srcId="{711073F9-9C6A-4731-8537-F19A2E746FBA}" destId="{B33E0EB2-6AE5-481D-AD72-93853C115066}" srcOrd="0" destOrd="0" presId="urn:microsoft.com/office/officeart/2005/8/layout/hList7#2"/>
    <dgm:cxn modelId="{2A4197E2-2618-4AB1-A628-3962B52370DB}" type="presOf" srcId="{BE28ACA5-5E1A-49D5-9928-D0560D72A5D7}" destId="{3F9C67CF-8923-4295-A709-6F1DD4FFEEE2}" srcOrd="1" destOrd="0" presId="urn:microsoft.com/office/officeart/2005/8/layout/hList7#2"/>
    <dgm:cxn modelId="{5BC73E58-A408-47FB-A20F-D46CA774BE73}" srcId="{A3C1AE8B-CD16-4070-82E8-741B9CCE8ADA}" destId="{6EE593E0-C4D2-4C4C-BB50-C964C0542760}" srcOrd="1" destOrd="0" parTransId="{0A766F9E-7B77-449F-8300-8014DF28621C}" sibTransId="{F38E25A1-0699-4FD9-88A4-6F41B8030BBD}"/>
    <dgm:cxn modelId="{200E34FA-AF8F-4EAC-958E-3B416F73A22E}" type="presOf" srcId="{E4F97F9C-0E8F-43B7-A256-4A2B656619DE}" destId="{7DF59011-388C-4093-8959-3351DDFC4ADC}" srcOrd="0" destOrd="0" presId="urn:microsoft.com/office/officeart/2005/8/layout/hList7#2"/>
    <dgm:cxn modelId="{80CDC676-C114-4A50-AE43-7BE0104DB2F5}" type="presOf" srcId="{F38E25A1-0699-4FD9-88A4-6F41B8030BBD}" destId="{F525BF5E-4683-4EE0-92A0-67D976FFC188}" srcOrd="0" destOrd="0" presId="urn:microsoft.com/office/officeart/2005/8/layout/hList7#2"/>
    <dgm:cxn modelId="{D0DC237E-7A30-4A58-BB23-F95010055569}" type="presOf" srcId="{A3C1AE8B-CD16-4070-82E8-741B9CCE8ADA}" destId="{5696DB57-28E0-46F5-A67F-D696503F64E1}" srcOrd="0" destOrd="0" presId="urn:microsoft.com/office/officeart/2005/8/layout/hList7#2"/>
    <dgm:cxn modelId="{F310AC3D-D7CD-44D9-A7A2-2AC14BF1710A}" srcId="{A3C1AE8B-CD16-4070-82E8-741B9CCE8ADA}" destId="{B87C5303-5594-4534-9FDE-D1B8B47211C5}" srcOrd="2" destOrd="0" parTransId="{07659C1A-65B4-4D9E-B884-0C89157FB96B}" sibTransId="{570BC0FB-0F11-40FA-8670-3282E1FF95F9}"/>
    <dgm:cxn modelId="{AE488982-EDB3-4501-AF55-ED9184B89136}" type="presParOf" srcId="{5696DB57-28E0-46F5-A67F-D696503F64E1}" destId="{81B947A8-8222-4D23-91A0-A3DDDFBA911F}" srcOrd="0" destOrd="0" presId="urn:microsoft.com/office/officeart/2005/8/layout/hList7#2"/>
    <dgm:cxn modelId="{1E90E946-9D20-4950-AD31-13BCCD11A3EA}" type="presParOf" srcId="{5696DB57-28E0-46F5-A67F-D696503F64E1}" destId="{92D1937D-F96D-4C83-BB98-F48D62D4D192}" srcOrd="1" destOrd="0" presId="urn:microsoft.com/office/officeart/2005/8/layout/hList7#2"/>
    <dgm:cxn modelId="{F1AC106D-2D07-44AD-9AEE-FCD4D55C5FA7}" type="presParOf" srcId="{92D1937D-F96D-4C83-BB98-F48D62D4D192}" destId="{E30B87F1-9D1B-477C-A0CB-5D3C54ADC4BA}" srcOrd="0" destOrd="0" presId="urn:microsoft.com/office/officeart/2005/8/layout/hList7#2"/>
    <dgm:cxn modelId="{1D522D7E-C3AA-4218-BD1B-96FA0E98CCA2}" type="presParOf" srcId="{E30B87F1-9D1B-477C-A0CB-5D3C54ADC4BA}" destId="{D128365B-A3FF-474C-8E24-63862A44BE84}" srcOrd="0" destOrd="0" presId="urn:microsoft.com/office/officeart/2005/8/layout/hList7#2"/>
    <dgm:cxn modelId="{957EFFD2-08F8-414E-B1BF-07C72A610108}" type="presParOf" srcId="{E30B87F1-9D1B-477C-A0CB-5D3C54ADC4BA}" destId="{9BB9DBFF-48FA-4075-83CA-E08889741CF1}" srcOrd="1" destOrd="0" presId="urn:microsoft.com/office/officeart/2005/8/layout/hList7#2"/>
    <dgm:cxn modelId="{F4952DE1-5E8C-4820-9E30-5678EAD80687}" type="presParOf" srcId="{E30B87F1-9D1B-477C-A0CB-5D3C54ADC4BA}" destId="{9FFF8EF9-D8C5-41B2-85C9-1156CAABE258}" srcOrd="2" destOrd="0" presId="urn:microsoft.com/office/officeart/2005/8/layout/hList7#2"/>
    <dgm:cxn modelId="{8EF135F0-8AB0-4F6D-9C33-DBBA09394960}" type="presParOf" srcId="{E30B87F1-9D1B-477C-A0CB-5D3C54ADC4BA}" destId="{1D9CE686-3970-4C8A-B7F5-25FB1EC212C9}" srcOrd="3" destOrd="0" presId="urn:microsoft.com/office/officeart/2005/8/layout/hList7#2"/>
    <dgm:cxn modelId="{B537375F-9295-4253-9485-445A9C5CD4C3}" type="presParOf" srcId="{92D1937D-F96D-4C83-BB98-F48D62D4D192}" destId="{7DF59011-388C-4093-8959-3351DDFC4ADC}" srcOrd="1" destOrd="0" presId="urn:microsoft.com/office/officeart/2005/8/layout/hList7#2"/>
    <dgm:cxn modelId="{122553D4-741F-4597-8C7A-301ABCA2EB99}" type="presParOf" srcId="{92D1937D-F96D-4C83-BB98-F48D62D4D192}" destId="{2EE4C02D-226E-4115-8BAD-78FEF7C84761}" srcOrd="2" destOrd="0" presId="urn:microsoft.com/office/officeart/2005/8/layout/hList7#2"/>
    <dgm:cxn modelId="{4F7B4D01-BF89-470F-B2ED-9BE80A7D207B}" type="presParOf" srcId="{2EE4C02D-226E-4115-8BAD-78FEF7C84761}" destId="{F26FE41A-DB46-4170-9BF3-AFF9C3323D59}" srcOrd="0" destOrd="0" presId="urn:microsoft.com/office/officeart/2005/8/layout/hList7#2"/>
    <dgm:cxn modelId="{878055EC-8460-4DAC-8197-5E424DD28373}" type="presParOf" srcId="{2EE4C02D-226E-4115-8BAD-78FEF7C84761}" destId="{670876BB-ED16-4B51-A3A3-3F5B871674C9}" srcOrd="1" destOrd="0" presId="urn:microsoft.com/office/officeart/2005/8/layout/hList7#2"/>
    <dgm:cxn modelId="{E3704E6A-C5E3-4ADB-ABDA-48695DF6C890}" type="presParOf" srcId="{2EE4C02D-226E-4115-8BAD-78FEF7C84761}" destId="{2EB23BCD-0484-417C-8218-9E3AF4D9BE90}" srcOrd="2" destOrd="0" presId="urn:microsoft.com/office/officeart/2005/8/layout/hList7#2"/>
    <dgm:cxn modelId="{3FF8675C-A426-4B41-9596-223925DBE67A}" type="presParOf" srcId="{2EE4C02D-226E-4115-8BAD-78FEF7C84761}" destId="{A7375061-F62C-4302-9206-8E6BEB0D613F}" srcOrd="3" destOrd="0" presId="urn:microsoft.com/office/officeart/2005/8/layout/hList7#2"/>
    <dgm:cxn modelId="{ABAA4722-183E-4C18-AA9E-3FE860D5608E}" type="presParOf" srcId="{92D1937D-F96D-4C83-BB98-F48D62D4D192}" destId="{F525BF5E-4683-4EE0-92A0-67D976FFC188}" srcOrd="3" destOrd="0" presId="urn:microsoft.com/office/officeart/2005/8/layout/hList7#2"/>
    <dgm:cxn modelId="{96F26905-194C-4B82-B57E-C9C49D42A1A5}" type="presParOf" srcId="{92D1937D-F96D-4C83-BB98-F48D62D4D192}" destId="{B17BDE78-9A6C-41D9-96F4-F32E6C12AB16}" srcOrd="4" destOrd="0" presId="urn:microsoft.com/office/officeart/2005/8/layout/hList7#2"/>
    <dgm:cxn modelId="{2352420C-DE23-4409-BF6A-81E92BEC5172}" type="presParOf" srcId="{B17BDE78-9A6C-41D9-96F4-F32E6C12AB16}" destId="{62D93324-EE7B-4B3A-8467-4EDA33D7AC64}" srcOrd="0" destOrd="0" presId="urn:microsoft.com/office/officeart/2005/8/layout/hList7#2"/>
    <dgm:cxn modelId="{BB571AC7-7C5F-4F18-A204-BBAF77250407}" type="presParOf" srcId="{B17BDE78-9A6C-41D9-96F4-F32E6C12AB16}" destId="{E240EE9F-9850-4529-8FD4-482E988434B6}" srcOrd="1" destOrd="0" presId="urn:microsoft.com/office/officeart/2005/8/layout/hList7#2"/>
    <dgm:cxn modelId="{9C284331-C60E-4CE6-8DB9-764F25492454}" type="presParOf" srcId="{B17BDE78-9A6C-41D9-96F4-F32E6C12AB16}" destId="{E85EB9FF-933E-4F03-8179-6FC932E4B237}" srcOrd="2" destOrd="0" presId="urn:microsoft.com/office/officeart/2005/8/layout/hList7#2"/>
    <dgm:cxn modelId="{D2019AC9-AD5C-4990-97EB-E212ED1D0E8D}" type="presParOf" srcId="{B17BDE78-9A6C-41D9-96F4-F32E6C12AB16}" destId="{77956109-AA7E-4306-825B-EF93EC33C5FD}" srcOrd="3" destOrd="0" presId="urn:microsoft.com/office/officeart/2005/8/layout/hList7#2"/>
    <dgm:cxn modelId="{F2F8EE7F-975A-4CAB-8FD5-1D375E36F27E}" type="presParOf" srcId="{92D1937D-F96D-4C83-BB98-F48D62D4D192}" destId="{E1A2E70E-1800-4135-AB4D-B6F84F8135C0}" srcOrd="5" destOrd="0" presId="urn:microsoft.com/office/officeart/2005/8/layout/hList7#2"/>
    <dgm:cxn modelId="{75369EB6-E539-421A-BCD6-B1E02380B173}" type="presParOf" srcId="{92D1937D-F96D-4C83-BB98-F48D62D4D192}" destId="{177F6904-5A04-4AD7-B17C-3A80B083CB9A}" srcOrd="6" destOrd="0" presId="urn:microsoft.com/office/officeart/2005/8/layout/hList7#2"/>
    <dgm:cxn modelId="{1E7B88A8-B3AC-47D6-982F-0E1513DF2867}" type="presParOf" srcId="{177F6904-5A04-4AD7-B17C-3A80B083CB9A}" destId="{9ECCE186-ECEE-4E36-9689-7C5607CF3BD4}" srcOrd="0" destOrd="0" presId="urn:microsoft.com/office/officeart/2005/8/layout/hList7#2"/>
    <dgm:cxn modelId="{94DEDEC5-2419-4A8B-9FC2-7897A79C9028}" type="presParOf" srcId="{177F6904-5A04-4AD7-B17C-3A80B083CB9A}" destId="{3F9C67CF-8923-4295-A709-6F1DD4FFEEE2}" srcOrd="1" destOrd="0" presId="urn:microsoft.com/office/officeart/2005/8/layout/hList7#2"/>
    <dgm:cxn modelId="{57203ABD-6788-4854-B019-BD945A15CB13}" type="presParOf" srcId="{177F6904-5A04-4AD7-B17C-3A80B083CB9A}" destId="{9A93A012-D821-42EF-B03F-C0913CF05AAA}" srcOrd="2" destOrd="0" presId="urn:microsoft.com/office/officeart/2005/8/layout/hList7#2"/>
    <dgm:cxn modelId="{74481DEC-1CAD-4E69-97D8-A3C59E057BF4}" type="presParOf" srcId="{177F6904-5A04-4AD7-B17C-3A80B083CB9A}" destId="{4FA8565D-20F1-44C2-B921-B09BCCEC5BAF}" srcOrd="3" destOrd="0" presId="urn:microsoft.com/office/officeart/2005/8/layout/hList7#2"/>
    <dgm:cxn modelId="{FD3919D1-FE9B-4784-A5FC-921A78E19AE7}" type="presParOf" srcId="{92D1937D-F96D-4C83-BB98-F48D62D4D192}" destId="{B33E0EB2-6AE5-481D-AD72-93853C115066}" srcOrd="7" destOrd="0" presId="urn:microsoft.com/office/officeart/2005/8/layout/hList7#2"/>
    <dgm:cxn modelId="{35644580-5CB6-4337-B10C-B05574A03A5B}" type="presParOf" srcId="{92D1937D-F96D-4C83-BB98-F48D62D4D192}" destId="{CBC96ACD-BD3B-47A7-BA79-34B87B266014}" srcOrd="8" destOrd="0" presId="urn:microsoft.com/office/officeart/2005/8/layout/hList7#2"/>
    <dgm:cxn modelId="{A799292D-D249-4A33-BBC6-479FF6EA7054}" type="presParOf" srcId="{CBC96ACD-BD3B-47A7-BA79-34B87B266014}" destId="{FC75B951-F111-4DF9-B6B2-501C44F36F8D}" srcOrd="0" destOrd="0" presId="urn:microsoft.com/office/officeart/2005/8/layout/hList7#2"/>
    <dgm:cxn modelId="{0D5CB465-3115-4D94-9859-28A0CE0AA08F}" type="presParOf" srcId="{CBC96ACD-BD3B-47A7-BA79-34B87B266014}" destId="{7ACA2C11-E55A-4378-BBE6-DA9EDBBBC433}" srcOrd="1" destOrd="0" presId="urn:microsoft.com/office/officeart/2005/8/layout/hList7#2"/>
    <dgm:cxn modelId="{F56A10C2-1916-4E83-9B07-AFDE3F05B8C7}" type="presParOf" srcId="{CBC96ACD-BD3B-47A7-BA79-34B87B266014}" destId="{F0D90DFB-B52B-4080-B91C-06A907EF62F5}" srcOrd="2" destOrd="0" presId="urn:microsoft.com/office/officeart/2005/8/layout/hList7#2"/>
    <dgm:cxn modelId="{5FB38D9D-653D-4D5D-A296-ADDF1889B762}" type="presParOf" srcId="{CBC96ACD-BD3B-47A7-BA79-34B87B266014}" destId="{4505B560-5A0C-4590-8D92-869AA8ADD0A8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185B89-B181-4820-BA43-038F7C17BCAE}" type="doc">
      <dgm:prSet loTypeId="urn:microsoft.com/office/officeart/2008/layout/AscendingPictureAccentProcess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448A3522-569F-4115-808A-97250B50EB64}">
      <dgm:prSet phldrT="[Texto]" phldr="0" custT="1"/>
      <dgm:spPr/>
      <dgm:t>
        <a:bodyPr/>
        <a:lstStyle/>
        <a:p>
          <a:endParaRPr lang="es-ES" sz="1800" b="1" dirty="0"/>
        </a:p>
      </dgm:t>
    </dgm:pt>
    <dgm:pt modelId="{9B8BBC67-6817-4202-BE09-4F29EB92D2E1}" type="parTrans" cxnId="{47410672-9360-4435-B189-BD6BD880811B}">
      <dgm:prSet/>
      <dgm:spPr/>
      <dgm:t>
        <a:bodyPr/>
        <a:lstStyle/>
        <a:p>
          <a:endParaRPr lang="es-ES" sz="1800" b="1"/>
        </a:p>
      </dgm:t>
    </dgm:pt>
    <dgm:pt modelId="{9A9EB299-1D08-4344-9D1C-8488FA5C9869}" type="sibTrans" cxnId="{47410672-9360-4435-B189-BD6BD880811B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8B561930-967E-45F9-9F85-8377336CE3F6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75B5106-C22A-4148-A6AE-5FD0825BAFBD}" type="parTrans" cxnId="{C354374A-786A-4A15-809F-9C8372F38C7D}">
      <dgm:prSet/>
      <dgm:spPr/>
      <dgm:t>
        <a:bodyPr/>
        <a:lstStyle/>
        <a:p>
          <a:endParaRPr lang="es-ES" sz="1800" b="1"/>
        </a:p>
      </dgm:t>
    </dgm:pt>
    <dgm:pt modelId="{CB071004-1894-474E-BAF8-C4FF6445B57C}" type="sibTrans" cxnId="{C354374A-786A-4A15-809F-9C8372F38C7D}">
      <dgm:prSet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5025C069-AB05-46C7-ABEF-633E9AA54BF9}">
      <dgm:prSet phldrT="[Texto]" phldr="0" custT="1"/>
      <dgm:spPr/>
      <dgm:t>
        <a:bodyPr/>
        <a:lstStyle/>
        <a:p>
          <a:endParaRPr lang="es-ES" sz="1800" b="1" dirty="0"/>
        </a:p>
      </dgm:t>
    </dgm:pt>
    <dgm:pt modelId="{367E656B-447E-46A1-9189-B8BCC6D8BBFD}" type="parTrans" cxnId="{4EE6E1FA-82DD-49FD-A7C1-611A21E78054}">
      <dgm:prSet/>
      <dgm:spPr/>
      <dgm:t>
        <a:bodyPr/>
        <a:lstStyle/>
        <a:p>
          <a:endParaRPr lang="es-ES" sz="1800" b="1"/>
        </a:p>
      </dgm:t>
    </dgm:pt>
    <dgm:pt modelId="{FF8E6E55-E84F-49A8-99EC-27F0F1F70357}" type="sibTrans" cxnId="{4EE6E1FA-82DD-49FD-A7C1-611A21E78054}">
      <dgm:prSet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sz="1800" b="1"/>
        </a:p>
      </dgm:t>
    </dgm:pt>
    <dgm:pt modelId="{2EF8B40A-0521-4F99-B01C-E4C45F476D5E}" type="pres">
      <dgm:prSet presAssocID="{9D185B89-B181-4820-BA43-038F7C17BC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pl-PL"/>
        </a:p>
      </dgm:t>
    </dgm:pt>
    <dgm:pt modelId="{DF7B9908-6391-42AC-A252-95679DF19CDA}" type="pres">
      <dgm:prSet presAssocID="{9D185B89-B181-4820-BA43-038F7C17BCAE}" presName="dot1" presStyleLbl="alignNode1" presStyleIdx="0" presStyleCnt="12" custLinFactX="-100000" custLinFactNeighborX="-164900" custLinFactNeighborY="99336"/>
      <dgm:spPr/>
    </dgm:pt>
    <dgm:pt modelId="{A2917D7A-E091-46D1-874C-DE074DF26231}" type="pres">
      <dgm:prSet presAssocID="{9D185B89-B181-4820-BA43-038F7C17BCAE}" presName="dot2" presStyleLbl="alignNode1" presStyleIdx="1" presStyleCnt="12" custLinFactX="-100000" custLinFactY="49004" custLinFactNeighborX="-164900" custLinFactNeighborY="100000"/>
      <dgm:spPr/>
    </dgm:pt>
    <dgm:pt modelId="{051C9F95-AAFA-4605-9B35-E5DAE02AEFAF}" type="pres">
      <dgm:prSet presAssocID="{9D185B89-B181-4820-BA43-038F7C17BCAE}" presName="dot3" presStyleLbl="alignNode1" presStyleIdx="2" presStyleCnt="12" custLinFactX="-100000" custLinFactNeighborX="-164900" custLinFactNeighborY="99336"/>
      <dgm:spPr/>
    </dgm:pt>
    <dgm:pt modelId="{BFDD2237-DF10-40A7-8E88-F58EE4DDBE97}" type="pres">
      <dgm:prSet presAssocID="{9D185B89-B181-4820-BA43-038F7C17BCAE}" presName="dot4" presStyleLbl="alignNode1" presStyleIdx="3" presStyleCnt="12" custLinFactX="100000" custLinFactNeighborX="131791" custLinFactNeighborY="99336"/>
      <dgm:spPr/>
    </dgm:pt>
    <dgm:pt modelId="{239B7314-134B-48E1-9E3C-789D3C4A7E6B}" type="pres">
      <dgm:prSet presAssocID="{9D185B89-B181-4820-BA43-038F7C17BCAE}" presName="dot5" presStyleLbl="alignNode1" presStyleIdx="4" presStyleCnt="12" custLinFactX="100000" custLinFactNeighborX="131791" custLinFactNeighborY="99336"/>
      <dgm:spPr/>
    </dgm:pt>
    <dgm:pt modelId="{B3DE2EF1-E274-4A6A-805C-481B309EF86E}" type="pres">
      <dgm:prSet presAssocID="{9D185B89-B181-4820-BA43-038F7C17BCAE}" presName="dotArrow1" presStyleLbl="alignNode1" presStyleIdx="5" presStyleCnt="12" custLinFactX="361588" custLinFactY="-131125" custLinFactNeighborX="400000" custLinFactNeighborY="-200000"/>
      <dgm:spPr/>
    </dgm:pt>
    <dgm:pt modelId="{30935DB6-EECA-4293-9146-CA4C9EB1C943}" type="pres">
      <dgm:prSet presAssocID="{9D185B89-B181-4820-BA43-038F7C17BCAE}" presName="dotArrow2" presStyleLbl="alignNode1" presStyleIdx="6" presStyleCnt="12" custLinFactX="361588" custLinFactY="-131125" custLinFactNeighborX="400000" custLinFactNeighborY="-200000"/>
      <dgm:spPr/>
    </dgm:pt>
    <dgm:pt modelId="{D8DBF1D0-5B09-4DFA-96B9-467E90BD90E1}" type="pres">
      <dgm:prSet presAssocID="{9D185B89-B181-4820-BA43-038F7C17BCAE}" presName="dotArrow3" presStyleLbl="alignNode1" presStyleIdx="7" presStyleCnt="12" custLinFactX="361588" custLinFactY="-131125" custLinFactNeighborX="400000" custLinFactNeighborY="-200000"/>
      <dgm:spPr/>
    </dgm:pt>
    <dgm:pt modelId="{E7612AF6-D874-49DE-B70D-5B9C424FB3B0}" type="pres">
      <dgm:prSet presAssocID="{9D185B89-B181-4820-BA43-038F7C17BCAE}" presName="dotArrow4" presStyleLbl="alignNode1" presStyleIdx="8" presStyleCnt="12" custLinFactX="361588" custLinFactY="-131125" custLinFactNeighborX="400000" custLinFactNeighborY="-200000"/>
      <dgm:spPr/>
    </dgm:pt>
    <dgm:pt modelId="{8CA91671-85C8-4287-81AF-9353B719781A}" type="pres">
      <dgm:prSet presAssocID="{9D185B89-B181-4820-BA43-038F7C17BCAE}" presName="dotArrow5" presStyleLbl="alignNode1" presStyleIdx="9" presStyleCnt="12" custLinFactX="361588" custLinFactY="-100000" custLinFactNeighborX="400000" custLinFactNeighborY="-198011"/>
      <dgm:spPr/>
    </dgm:pt>
    <dgm:pt modelId="{6CD877A9-5B96-423A-AD41-F7160D878F73}" type="pres">
      <dgm:prSet presAssocID="{9D185B89-B181-4820-BA43-038F7C17BCAE}" presName="dotArrow6" presStyleLbl="alignNode1" presStyleIdx="10" presStyleCnt="12" custLinFactX="361589" custLinFactY="-100000" custLinFactNeighborX="400000" custLinFactNeighborY="-115232"/>
      <dgm:spPr/>
    </dgm:pt>
    <dgm:pt modelId="{7A7CABA2-BA43-49CB-84EB-36FA15857EF4}" type="pres">
      <dgm:prSet presAssocID="{9D185B89-B181-4820-BA43-038F7C17BCAE}" presName="dotArrow7" presStyleLbl="alignNode1" presStyleIdx="11" presStyleCnt="12" custLinFactX="100000" custLinFactY="460261" custLinFactNeighborX="164900" custLinFactNeighborY="500000"/>
      <dgm:spPr/>
    </dgm:pt>
    <dgm:pt modelId="{F3B67D04-FA94-40C2-9969-D7426470ADC2}" type="pres">
      <dgm:prSet presAssocID="{448A3522-569F-4115-808A-97250B50EB64}" presName="parTx1" presStyleLbl="node1" presStyleIdx="0" presStyleCnt="3" custScaleX="2901" custScaleY="10820" custLinFactY="-100000" custLinFactNeighborX="22260" custLinFactNeighborY="-191993"/>
      <dgm:spPr/>
      <dgm:t>
        <a:bodyPr/>
        <a:lstStyle/>
        <a:p>
          <a:endParaRPr lang="pl-PL"/>
        </a:p>
      </dgm:t>
    </dgm:pt>
    <dgm:pt modelId="{7BFEE343-7445-4E76-B536-6A7F91A41FDF}" type="pres">
      <dgm:prSet presAssocID="{9A9EB299-1D08-4344-9D1C-8488FA5C9869}" presName="picture1" presStyleCnt="0"/>
      <dgm:spPr/>
    </dgm:pt>
    <dgm:pt modelId="{A235F25A-81F1-400D-B1E2-C289B1F5F14F}" type="pres">
      <dgm:prSet presAssocID="{9A9EB299-1D08-4344-9D1C-8488FA5C9869}" presName="imageRepeatNode" presStyleLbl="fgImgPlace1" presStyleIdx="0" presStyleCnt="3" custScaleX="162695" custScaleY="162706" custLinFactNeighborX="-51327" custLinFactNeighborY="38081"/>
      <dgm:spPr/>
      <dgm:t>
        <a:bodyPr/>
        <a:lstStyle/>
        <a:p>
          <a:endParaRPr lang="pl-PL"/>
        </a:p>
      </dgm:t>
    </dgm:pt>
    <dgm:pt modelId="{1A6B97CA-18F1-4530-8F79-A01E8E5E6170}" type="pres">
      <dgm:prSet presAssocID="{8B561930-967E-45F9-9F85-8377336CE3F6}" presName="parTx2" presStyleLbl="node1" presStyleIdx="1" presStyleCnt="3" custScaleX="2901" custScaleY="10820" custLinFactNeighborX="-61407" custLinFactNeighborY="-5726"/>
      <dgm:spPr/>
      <dgm:t>
        <a:bodyPr/>
        <a:lstStyle/>
        <a:p>
          <a:endParaRPr lang="pl-PL"/>
        </a:p>
      </dgm:t>
    </dgm:pt>
    <dgm:pt modelId="{6F8BAD4F-AEBA-4126-9072-54C9BE091B30}" type="pres">
      <dgm:prSet presAssocID="{CB071004-1894-474E-BAF8-C4FF6445B57C}" presName="picture2" presStyleCnt="0"/>
      <dgm:spPr/>
    </dgm:pt>
    <dgm:pt modelId="{01DBECC5-EFA4-44DE-B589-7D5E19152295}" type="pres">
      <dgm:prSet presAssocID="{CB071004-1894-474E-BAF8-C4FF6445B57C}" presName="imageRepeatNode" presStyleLbl="fgImgPlace1" presStyleIdx="1" presStyleCnt="3" custScaleX="162695" custScaleY="162706" custLinFactNeighborX="10322" custLinFactNeighborY="41027"/>
      <dgm:spPr/>
      <dgm:t>
        <a:bodyPr/>
        <a:lstStyle/>
        <a:p>
          <a:endParaRPr lang="pl-PL"/>
        </a:p>
      </dgm:t>
    </dgm:pt>
    <dgm:pt modelId="{B444A002-CFA7-4477-AA6E-14D41186A3AF}" type="pres">
      <dgm:prSet presAssocID="{5025C069-AB05-46C7-ABEF-633E9AA54BF9}" presName="parTx3" presStyleLbl="node1" presStyleIdx="2" presStyleCnt="3" custScaleX="2901" custScaleY="10820" custLinFactY="-91798" custLinFactNeighborX="-20726" custLinFactNeighborY="-100000"/>
      <dgm:spPr/>
      <dgm:t>
        <a:bodyPr/>
        <a:lstStyle/>
        <a:p>
          <a:endParaRPr lang="pl-PL"/>
        </a:p>
      </dgm:t>
    </dgm:pt>
    <dgm:pt modelId="{E3B6117D-1A16-48CF-9CD6-CB20045A9B8F}" type="pres">
      <dgm:prSet presAssocID="{FF8E6E55-E84F-49A8-99EC-27F0F1F70357}" presName="picture3" presStyleCnt="0"/>
      <dgm:spPr/>
    </dgm:pt>
    <dgm:pt modelId="{1D774E81-82A5-4176-8501-4C3E2A6F230E}" type="pres">
      <dgm:prSet presAssocID="{FF8E6E55-E84F-49A8-99EC-27F0F1F70357}" presName="imageRepeatNode" presStyleLbl="fgImgPlace1" presStyleIdx="2" presStyleCnt="3" custScaleX="162695" custScaleY="162706" custLinFactNeighborX="60875" custLinFactNeighborY="-10451"/>
      <dgm:spPr/>
      <dgm:t>
        <a:bodyPr/>
        <a:lstStyle/>
        <a:p>
          <a:endParaRPr lang="pl-PL"/>
        </a:p>
      </dgm:t>
    </dgm:pt>
  </dgm:ptLst>
  <dgm:cxnLst>
    <dgm:cxn modelId="{FA1814F7-7147-4549-9EB4-E9403AF45351}" type="presOf" srcId="{8B561930-967E-45F9-9F85-8377336CE3F6}" destId="{1A6B97CA-18F1-4530-8F79-A01E8E5E6170}" srcOrd="0" destOrd="0" presId="urn:microsoft.com/office/officeart/2008/layout/AscendingPictureAccentProcess"/>
    <dgm:cxn modelId="{51A6106D-5B98-4FDA-B43F-364566D7E476}" type="presOf" srcId="{448A3522-569F-4115-808A-97250B50EB64}" destId="{F3B67D04-FA94-40C2-9969-D7426470ADC2}" srcOrd="0" destOrd="0" presId="urn:microsoft.com/office/officeart/2008/layout/AscendingPictureAccentProcess"/>
    <dgm:cxn modelId="{663B7123-BD36-4BEC-9B9A-BBACB5C6626F}" type="presOf" srcId="{5025C069-AB05-46C7-ABEF-633E9AA54BF9}" destId="{B444A002-CFA7-4477-AA6E-14D41186A3AF}" srcOrd="0" destOrd="0" presId="urn:microsoft.com/office/officeart/2008/layout/AscendingPictureAccentProcess"/>
    <dgm:cxn modelId="{C354374A-786A-4A15-809F-9C8372F38C7D}" srcId="{9D185B89-B181-4820-BA43-038F7C17BCAE}" destId="{8B561930-967E-45F9-9F85-8377336CE3F6}" srcOrd="1" destOrd="0" parTransId="{375B5106-C22A-4148-A6AE-5FD0825BAFBD}" sibTransId="{CB071004-1894-474E-BAF8-C4FF6445B57C}"/>
    <dgm:cxn modelId="{46F17FAB-07EE-41F1-91D7-9E75D272C77F}" type="presOf" srcId="{9A9EB299-1D08-4344-9D1C-8488FA5C9869}" destId="{A235F25A-81F1-400D-B1E2-C289B1F5F14F}" srcOrd="0" destOrd="0" presId="urn:microsoft.com/office/officeart/2008/layout/AscendingPictureAccentProcess"/>
    <dgm:cxn modelId="{4EE6E1FA-82DD-49FD-A7C1-611A21E78054}" srcId="{9D185B89-B181-4820-BA43-038F7C17BCAE}" destId="{5025C069-AB05-46C7-ABEF-633E9AA54BF9}" srcOrd="2" destOrd="0" parTransId="{367E656B-447E-46A1-9189-B8BCC6D8BBFD}" sibTransId="{FF8E6E55-E84F-49A8-99EC-27F0F1F70357}"/>
    <dgm:cxn modelId="{47410672-9360-4435-B189-BD6BD880811B}" srcId="{9D185B89-B181-4820-BA43-038F7C17BCAE}" destId="{448A3522-569F-4115-808A-97250B50EB64}" srcOrd="0" destOrd="0" parTransId="{9B8BBC67-6817-4202-BE09-4F29EB92D2E1}" sibTransId="{9A9EB299-1D08-4344-9D1C-8488FA5C9869}"/>
    <dgm:cxn modelId="{6C5E807B-0535-4C97-9635-46C7FC09D65A}" type="presOf" srcId="{CB071004-1894-474E-BAF8-C4FF6445B57C}" destId="{01DBECC5-EFA4-44DE-B589-7D5E19152295}" srcOrd="0" destOrd="0" presId="urn:microsoft.com/office/officeart/2008/layout/AscendingPictureAccentProcess"/>
    <dgm:cxn modelId="{D377C677-1724-4DCB-A0D8-DE68E316D2C8}" type="presOf" srcId="{9D185B89-B181-4820-BA43-038F7C17BCAE}" destId="{2EF8B40A-0521-4F99-B01C-E4C45F476D5E}" srcOrd="0" destOrd="0" presId="urn:microsoft.com/office/officeart/2008/layout/AscendingPictureAccentProcess"/>
    <dgm:cxn modelId="{96FBA007-29FC-4EF1-9A35-3C016EFA676A}" type="presOf" srcId="{FF8E6E55-E84F-49A8-99EC-27F0F1F70357}" destId="{1D774E81-82A5-4176-8501-4C3E2A6F230E}" srcOrd="0" destOrd="0" presId="urn:microsoft.com/office/officeart/2008/layout/AscendingPictureAccentProcess"/>
    <dgm:cxn modelId="{CC56F769-F33F-4336-9CAE-FA1EEADD91F4}" type="presParOf" srcId="{2EF8B40A-0521-4F99-B01C-E4C45F476D5E}" destId="{DF7B9908-6391-42AC-A252-95679DF19CDA}" srcOrd="0" destOrd="0" presId="urn:microsoft.com/office/officeart/2008/layout/AscendingPictureAccentProcess"/>
    <dgm:cxn modelId="{3B311178-EEDA-4BD3-90C9-1FBBC3FB107F}" type="presParOf" srcId="{2EF8B40A-0521-4F99-B01C-E4C45F476D5E}" destId="{A2917D7A-E091-46D1-874C-DE074DF26231}" srcOrd="1" destOrd="0" presId="urn:microsoft.com/office/officeart/2008/layout/AscendingPictureAccentProcess"/>
    <dgm:cxn modelId="{A28A50EC-FBD7-4A72-89D5-5415DAD52922}" type="presParOf" srcId="{2EF8B40A-0521-4F99-B01C-E4C45F476D5E}" destId="{051C9F95-AAFA-4605-9B35-E5DAE02AEFAF}" srcOrd="2" destOrd="0" presId="urn:microsoft.com/office/officeart/2008/layout/AscendingPictureAccentProcess"/>
    <dgm:cxn modelId="{26D73D47-66B2-4F91-A414-576B1ED296B4}" type="presParOf" srcId="{2EF8B40A-0521-4F99-B01C-E4C45F476D5E}" destId="{BFDD2237-DF10-40A7-8E88-F58EE4DDBE97}" srcOrd="3" destOrd="0" presId="urn:microsoft.com/office/officeart/2008/layout/AscendingPictureAccentProcess"/>
    <dgm:cxn modelId="{71E0BF30-0E5E-4F29-A707-07A605C7BF25}" type="presParOf" srcId="{2EF8B40A-0521-4F99-B01C-E4C45F476D5E}" destId="{239B7314-134B-48E1-9E3C-789D3C4A7E6B}" srcOrd="4" destOrd="0" presId="urn:microsoft.com/office/officeart/2008/layout/AscendingPictureAccentProcess"/>
    <dgm:cxn modelId="{D6B0EB7B-1F27-440C-B870-C6AC56E07CD6}" type="presParOf" srcId="{2EF8B40A-0521-4F99-B01C-E4C45F476D5E}" destId="{B3DE2EF1-E274-4A6A-805C-481B309EF86E}" srcOrd="5" destOrd="0" presId="urn:microsoft.com/office/officeart/2008/layout/AscendingPictureAccentProcess"/>
    <dgm:cxn modelId="{E5D0C09E-273E-4DE7-839C-E5DEB666A399}" type="presParOf" srcId="{2EF8B40A-0521-4F99-B01C-E4C45F476D5E}" destId="{30935DB6-EECA-4293-9146-CA4C9EB1C943}" srcOrd="6" destOrd="0" presId="urn:microsoft.com/office/officeart/2008/layout/AscendingPictureAccentProcess"/>
    <dgm:cxn modelId="{668453E4-4B6F-4B50-901D-6E9DD233EC7C}" type="presParOf" srcId="{2EF8B40A-0521-4F99-B01C-E4C45F476D5E}" destId="{D8DBF1D0-5B09-4DFA-96B9-467E90BD90E1}" srcOrd="7" destOrd="0" presId="urn:microsoft.com/office/officeart/2008/layout/AscendingPictureAccentProcess"/>
    <dgm:cxn modelId="{57D63AD5-4CA1-41D6-A456-3D0B085BDF4B}" type="presParOf" srcId="{2EF8B40A-0521-4F99-B01C-E4C45F476D5E}" destId="{E7612AF6-D874-49DE-B70D-5B9C424FB3B0}" srcOrd="8" destOrd="0" presId="urn:microsoft.com/office/officeart/2008/layout/AscendingPictureAccentProcess"/>
    <dgm:cxn modelId="{1F11BC44-612A-4807-8C60-2457F4679FCC}" type="presParOf" srcId="{2EF8B40A-0521-4F99-B01C-E4C45F476D5E}" destId="{8CA91671-85C8-4287-81AF-9353B719781A}" srcOrd="9" destOrd="0" presId="urn:microsoft.com/office/officeart/2008/layout/AscendingPictureAccentProcess"/>
    <dgm:cxn modelId="{B2A96B39-72E1-41BC-9088-1816F6298340}" type="presParOf" srcId="{2EF8B40A-0521-4F99-B01C-E4C45F476D5E}" destId="{6CD877A9-5B96-423A-AD41-F7160D878F73}" srcOrd="10" destOrd="0" presId="urn:microsoft.com/office/officeart/2008/layout/AscendingPictureAccentProcess"/>
    <dgm:cxn modelId="{B2D56356-96D5-4AF3-8D32-5E0437ED7B75}" type="presParOf" srcId="{2EF8B40A-0521-4F99-B01C-E4C45F476D5E}" destId="{7A7CABA2-BA43-49CB-84EB-36FA15857EF4}" srcOrd="11" destOrd="0" presId="urn:microsoft.com/office/officeart/2008/layout/AscendingPictureAccentProcess"/>
    <dgm:cxn modelId="{E0EB557C-B1FA-4FD8-812D-753F9063A86F}" type="presParOf" srcId="{2EF8B40A-0521-4F99-B01C-E4C45F476D5E}" destId="{F3B67D04-FA94-40C2-9969-D7426470ADC2}" srcOrd="12" destOrd="0" presId="urn:microsoft.com/office/officeart/2008/layout/AscendingPictureAccentProcess"/>
    <dgm:cxn modelId="{653DE8E5-098D-4F76-908C-B2D0963FEF65}" type="presParOf" srcId="{2EF8B40A-0521-4F99-B01C-E4C45F476D5E}" destId="{7BFEE343-7445-4E76-B536-6A7F91A41FDF}" srcOrd="13" destOrd="0" presId="urn:microsoft.com/office/officeart/2008/layout/AscendingPictureAccentProcess"/>
    <dgm:cxn modelId="{821D8C59-4C98-4F92-9D63-F1C3B7D556CC}" type="presParOf" srcId="{7BFEE343-7445-4E76-B536-6A7F91A41FDF}" destId="{A235F25A-81F1-400D-B1E2-C289B1F5F14F}" srcOrd="0" destOrd="0" presId="urn:microsoft.com/office/officeart/2008/layout/AscendingPictureAccentProcess"/>
    <dgm:cxn modelId="{5CFC235A-50FD-4E48-BEB3-8F604D6D2F72}" type="presParOf" srcId="{2EF8B40A-0521-4F99-B01C-E4C45F476D5E}" destId="{1A6B97CA-18F1-4530-8F79-A01E8E5E6170}" srcOrd="14" destOrd="0" presId="urn:microsoft.com/office/officeart/2008/layout/AscendingPictureAccentProcess"/>
    <dgm:cxn modelId="{6DFE7630-7135-4ABC-8FE3-78BB32E8B4A1}" type="presParOf" srcId="{2EF8B40A-0521-4F99-B01C-E4C45F476D5E}" destId="{6F8BAD4F-AEBA-4126-9072-54C9BE091B30}" srcOrd="15" destOrd="0" presId="urn:microsoft.com/office/officeart/2008/layout/AscendingPictureAccentProcess"/>
    <dgm:cxn modelId="{196C2F94-0E64-41E7-BE64-AD38D6479769}" type="presParOf" srcId="{6F8BAD4F-AEBA-4126-9072-54C9BE091B30}" destId="{01DBECC5-EFA4-44DE-B589-7D5E19152295}" srcOrd="0" destOrd="0" presId="urn:microsoft.com/office/officeart/2008/layout/AscendingPictureAccentProcess"/>
    <dgm:cxn modelId="{EE613FD4-465E-4071-A86A-D7779FD918D1}" type="presParOf" srcId="{2EF8B40A-0521-4F99-B01C-E4C45F476D5E}" destId="{B444A002-CFA7-4477-AA6E-14D41186A3AF}" srcOrd="16" destOrd="0" presId="urn:microsoft.com/office/officeart/2008/layout/AscendingPictureAccentProcess"/>
    <dgm:cxn modelId="{8958DC32-F37E-4F8B-AA2A-8589F8A59FD5}" type="presParOf" srcId="{2EF8B40A-0521-4F99-B01C-E4C45F476D5E}" destId="{E3B6117D-1A16-48CF-9CD6-CB20045A9B8F}" srcOrd="17" destOrd="0" presId="urn:microsoft.com/office/officeart/2008/layout/AscendingPictureAccentProcess"/>
    <dgm:cxn modelId="{3FB633B0-E5C1-4580-8D8A-171819872EB6}" type="presParOf" srcId="{E3B6117D-1A16-48CF-9CD6-CB20045A9B8F}" destId="{1D774E81-82A5-4176-8501-4C3E2A6F230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6E7CE2-F839-4366-9135-BDE9C90ECF0B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F2D7185-B4D0-4FBA-8F36-096A259608E6}">
      <dgm:prSet custT="1"/>
      <dgm:spPr/>
      <dgm:t>
        <a:bodyPr/>
        <a:lstStyle/>
        <a:p>
          <a:pPr algn="ctr"/>
          <a:r>
            <a:rPr lang="pl-PL" sz="2000" b="1" dirty="0"/>
            <a:t>Kiedy studiujemy Jego Słowo</a:t>
          </a:r>
          <a:endParaRPr lang="es-ES" sz="2000" dirty="0"/>
        </a:p>
      </dgm:t>
    </dgm:pt>
    <dgm:pt modelId="{82A5A1BB-8C70-4AFB-889D-24B9B011BEC6}" type="par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EDD1072E-1F9A-4884-9D48-88616068150B}" type="sibTrans" cxnId="{F3AB1503-4AF3-45B6-9D1B-A0D057C7166B}">
      <dgm:prSet/>
      <dgm:spPr/>
      <dgm:t>
        <a:bodyPr/>
        <a:lstStyle/>
        <a:p>
          <a:pPr algn="ctr"/>
          <a:endParaRPr lang="es-ES" sz="2000"/>
        </a:p>
      </dgm:t>
    </dgm:pt>
    <dgm:pt modelId="{6E025113-65F4-40E8-9B72-6E97343FB2DD}">
      <dgm:prSet custT="1"/>
      <dgm:spPr/>
      <dgm:t>
        <a:bodyPr/>
        <a:lstStyle/>
        <a:p>
          <a:pPr algn="ctr"/>
          <a:r>
            <a:rPr lang="pl-PL" sz="2000" b="1" dirty="0"/>
            <a:t>Kiedy kieruje nami Duch Święty</a:t>
          </a:r>
          <a:endParaRPr lang="es-ES" sz="2000" dirty="0"/>
        </a:p>
      </dgm:t>
    </dgm:pt>
    <dgm:pt modelId="{EC299778-E3CF-4977-98CA-CE5D5E2FBD23}" type="par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3D5F4D1-5967-4B1F-9336-142BFD21F185}" type="sibTrans" cxnId="{45748671-226D-42EA-BD0D-AE3A93543F52}">
      <dgm:prSet/>
      <dgm:spPr/>
      <dgm:t>
        <a:bodyPr/>
        <a:lstStyle/>
        <a:p>
          <a:pPr algn="ctr"/>
          <a:endParaRPr lang="es-ES" sz="2000"/>
        </a:p>
      </dgm:t>
    </dgm:pt>
    <dgm:pt modelId="{D554C7DD-81A3-49D2-9DF1-AAF02E789D60}">
      <dgm:prSet custT="1"/>
      <dgm:spPr/>
      <dgm:t>
        <a:bodyPr/>
        <a:lstStyle/>
        <a:p>
          <a:pPr algn="ctr"/>
          <a:r>
            <a:rPr lang="pl-PL" sz="2000" b="1" dirty="0"/>
            <a:t>Kiedy uczestniczymy w Jego cierpieniach</a:t>
          </a:r>
          <a:endParaRPr lang="es-ES" sz="2000" dirty="0"/>
        </a:p>
      </dgm:t>
    </dgm:pt>
    <dgm:pt modelId="{247EA8DC-3458-4FD1-AC3A-E8531430DB06}" type="par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AB96EEFF-E243-4208-A2F7-2C1BC026BAAE}" type="sibTrans" cxnId="{EE8CFE03-5B91-415B-B8B8-C0D542FEE239}">
      <dgm:prSet/>
      <dgm:spPr/>
      <dgm:t>
        <a:bodyPr/>
        <a:lstStyle/>
        <a:p>
          <a:pPr algn="ctr"/>
          <a:endParaRPr lang="es-ES" sz="2000"/>
        </a:p>
      </dgm:t>
    </dgm:pt>
    <dgm:pt modelId="{7C3CBCFC-AD19-401E-A48E-C1D5278D5579}">
      <dgm:prSet custT="1"/>
      <dgm:spPr/>
      <dgm:t>
        <a:bodyPr/>
        <a:lstStyle/>
        <a:p>
          <a:pPr algn="ctr"/>
          <a:r>
            <a:rPr lang="pl-PL" sz="2000" b="1" dirty="0"/>
            <a:t>Kiedy zmierzamy do celu</a:t>
          </a:r>
          <a:endParaRPr lang="es-ES" sz="2000" dirty="0"/>
        </a:p>
      </dgm:t>
    </dgm:pt>
    <dgm:pt modelId="{C0F77DD7-CF3D-4A83-8610-889B52899898}" type="par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02C3A1FE-0259-4B90-9BEE-4F92A3AF84E5}" type="sibTrans" cxnId="{D5173F69-DFB0-46CB-BC3C-B6E9882BCF65}">
      <dgm:prSet/>
      <dgm:spPr/>
      <dgm:t>
        <a:bodyPr/>
        <a:lstStyle/>
        <a:p>
          <a:pPr algn="ctr"/>
          <a:endParaRPr lang="es-ES" sz="2000"/>
        </a:p>
      </dgm:t>
    </dgm:pt>
    <dgm:pt modelId="{8D36610C-24F3-4FFA-A63E-A7D91408BCC9}" type="pres">
      <dgm:prSet presAssocID="{486E7CE2-F839-4366-9135-BDE9C90ECF0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39175F7-0B8A-4A1C-AF03-88C74FCB411F}" type="pres">
      <dgm:prSet presAssocID="{7F2D7185-B4D0-4FBA-8F36-096A259608E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46973F-3D42-4361-B5CB-AF8278B39F77}" type="pres">
      <dgm:prSet presAssocID="{EDD1072E-1F9A-4884-9D48-88616068150B}" presName="spacer" presStyleCnt="0"/>
      <dgm:spPr/>
    </dgm:pt>
    <dgm:pt modelId="{AC2183AB-1788-4257-BAEC-8F86DBF54A97}" type="pres">
      <dgm:prSet presAssocID="{6E025113-65F4-40E8-9B72-6E97343FB2D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D418675-9A63-42CB-8986-9B825290EA5C}" type="pres">
      <dgm:prSet presAssocID="{D3D5F4D1-5967-4B1F-9336-142BFD21F185}" presName="spacer" presStyleCnt="0"/>
      <dgm:spPr/>
    </dgm:pt>
    <dgm:pt modelId="{98181CE8-058B-4900-B30A-3A1C2A9FA89B}" type="pres">
      <dgm:prSet presAssocID="{D554C7DD-81A3-49D2-9DF1-AAF02E789D6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70E65F-153E-4873-A996-4D63DB4A925B}" type="pres">
      <dgm:prSet presAssocID="{AB96EEFF-E243-4208-A2F7-2C1BC026BAAE}" presName="spacer" presStyleCnt="0"/>
      <dgm:spPr/>
    </dgm:pt>
    <dgm:pt modelId="{AE6B2F7C-9832-47C0-AE96-1FC8C025600F}" type="pres">
      <dgm:prSet presAssocID="{7C3CBCFC-AD19-401E-A48E-C1D5278D557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AB1503-4AF3-45B6-9D1B-A0D057C7166B}" srcId="{486E7CE2-F839-4366-9135-BDE9C90ECF0B}" destId="{7F2D7185-B4D0-4FBA-8F36-096A259608E6}" srcOrd="0" destOrd="0" parTransId="{82A5A1BB-8C70-4AFB-889D-24B9B011BEC6}" sibTransId="{EDD1072E-1F9A-4884-9D48-88616068150B}"/>
    <dgm:cxn modelId="{296DF9E1-F506-40BE-99AA-E86F69FB2DFF}" type="presOf" srcId="{7C3CBCFC-AD19-401E-A48E-C1D5278D5579}" destId="{AE6B2F7C-9832-47C0-AE96-1FC8C025600F}" srcOrd="0" destOrd="0" presId="urn:microsoft.com/office/officeart/2005/8/layout/vList2"/>
    <dgm:cxn modelId="{9C929D51-164D-4EE1-8F71-EFC1364B9AE2}" type="presOf" srcId="{D554C7DD-81A3-49D2-9DF1-AAF02E789D60}" destId="{98181CE8-058B-4900-B30A-3A1C2A9FA89B}" srcOrd="0" destOrd="0" presId="urn:microsoft.com/office/officeart/2005/8/layout/vList2"/>
    <dgm:cxn modelId="{EE8CFE03-5B91-415B-B8B8-C0D542FEE239}" srcId="{486E7CE2-F839-4366-9135-BDE9C90ECF0B}" destId="{D554C7DD-81A3-49D2-9DF1-AAF02E789D60}" srcOrd="2" destOrd="0" parTransId="{247EA8DC-3458-4FD1-AC3A-E8531430DB06}" sibTransId="{AB96EEFF-E243-4208-A2F7-2C1BC026BAAE}"/>
    <dgm:cxn modelId="{26F7B737-25E0-4C24-88E8-122877640DF5}" type="presOf" srcId="{7F2D7185-B4D0-4FBA-8F36-096A259608E6}" destId="{539175F7-0B8A-4A1C-AF03-88C74FCB411F}" srcOrd="0" destOrd="0" presId="urn:microsoft.com/office/officeart/2005/8/layout/vList2"/>
    <dgm:cxn modelId="{C7FA42DC-9026-42DC-85C6-F8A76D9B2BAD}" type="presOf" srcId="{6E025113-65F4-40E8-9B72-6E97343FB2DD}" destId="{AC2183AB-1788-4257-BAEC-8F86DBF54A97}" srcOrd="0" destOrd="0" presId="urn:microsoft.com/office/officeart/2005/8/layout/vList2"/>
    <dgm:cxn modelId="{80D5EE48-D167-4254-BC1A-D443E1835838}" type="presOf" srcId="{486E7CE2-F839-4366-9135-BDE9C90ECF0B}" destId="{8D36610C-24F3-4FFA-A63E-A7D91408BCC9}" srcOrd="0" destOrd="0" presId="urn:microsoft.com/office/officeart/2005/8/layout/vList2"/>
    <dgm:cxn modelId="{45748671-226D-42EA-BD0D-AE3A93543F52}" srcId="{486E7CE2-F839-4366-9135-BDE9C90ECF0B}" destId="{6E025113-65F4-40E8-9B72-6E97343FB2DD}" srcOrd="1" destOrd="0" parTransId="{EC299778-E3CF-4977-98CA-CE5D5E2FBD23}" sibTransId="{D3D5F4D1-5967-4B1F-9336-142BFD21F185}"/>
    <dgm:cxn modelId="{D5173F69-DFB0-46CB-BC3C-B6E9882BCF65}" srcId="{486E7CE2-F839-4366-9135-BDE9C90ECF0B}" destId="{7C3CBCFC-AD19-401E-A48E-C1D5278D5579}" srcOrd="3" destOrd="0" parTransId="{C0F77DD7-CF3D-4A83-8610-889B52899898}" sibTransId="{02C3A1FE-0259-4B90-9BEE-4F92A3AF84E5}"/>
    <dgm:cxn modelId="{D4FDF6C9-3523-4E29-8542-E41FEA972B01}" type="presParOf" srcId="{8D36610C-24F3-4FFA-A63E-A7D91408BCC9}" destId="{539175F7-0B8A-4A1C-AF03-88C74FCB411F}" srcOrd="0" destOrd="0" presId="urn:microsoft.com/office/officeart/2005/8/layout/vList2"/>
    <dgm:cxn modelId="{A4D68E13-4CFC-424D-AFBF-88DDE833580F}" type="presParOf" srcId="{8D36610C-24F3-4FFA-A63E-A7D91408BCC9}" destId="{1846973F-3D42-4361-B5CB-AF8278B39F77}" srcOrd="1" destOrd="0" presId="urn:microsoft.com/office/officeart/2005/8/layout/vList2"/>
    <dgm:cxn modelId="{6773F5AE-4D25-4CEB-9407-C1EE8BAB5653}" type="presParOf" srcId="{8D36610C-24F3-4FFA-A63E-A7D91408BCC9}" destId="{AC2183AB-1788-4257-BAEC-8F86DBF54A97}" srcOrd="2" destOrd="0" presId="urn:microsoft.com/office/officeart/2005/8/layout/vList2"/>
    <dgm:cxn modelId="{65C1FAA3-3EDE-4A06-A374-E43B27B6A129}" type="presParOf" srcId="{8D36610C-24F3-4FFA-A63E-A7D91408BCC9}" destId="{8D418675-9A63-42CB-8986-9B825290EA5C}" srcOrd="3" destOrd="0" presId="urn:microsoft.com/office/officeart/2005/8/layout/vList2"/>
    <dgm:cxn modelId="{8EFEF890-D78D-4DEE-9684-7D62A1AF26F5}" type="presParOf" srcId="{8D36610C-24F3-4FFA-A63E-A7D91408BCC9}" destId="{98181CE8-058B-4900-B30A-3A1C2A9FA89B}" srcOrd="4" destOrd="0" presId="urn:microsoft.com/office/officeart/2005/8/layout/vList2"/>
    <dgm:cxn modelId="{7E6C1EE0-46D2-4964-9424-F97318BA68AC}" type="presParOf" srcId="{8D36610C-24F3-4FFA-A63E-A7D91408BCC9}" destId="{3870E65F-153E-4873-A996-4D63DB4A925B}" srcOrd="5" destOrd="0" presId="urn:microsoft.com/office/officeart/2005/8/layout/vList2"/>
    <dgm:cxn modelId="{D51A1713-D5D5-4797-A7B9-27158C6377E8}" type="presParOf" srcId="{8D36610C-24F3-4FFA-A63E-A7D91408BCC9}" destId="{AE6B2F7C-9832-47C0-AE96-1FC8C02560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01B580-243B-4D66-AF64-843AADD95756}">
      <dsp:nvSpPr>
        <dsp:cNvPr id="0" name=""/>
        <dsp:cNvSpPr/>
      </dsp:nvSpPr>
      <dsp:spPr>
        <a:xfrm>
          <a:off x="279090" y="0"/>
          <a:ext cx="2023965" cy="2917217"/>
        </a:xfrm>
        <a:prstGeom prst="roundRect">
          <a:avLst/>
        </a:prstGeom>
        <a:blipFill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AE7BEF-BAEC-4E0F-A0AC-4537B219A714}">
      <dsp:nvSpPr>
        <dsp:cNvPr id="0" name=""/>
        <dsp:cNvSpPr/>
      </dsp:nvSpPr>
      <dsp:spPr>
        <a:xfrm>
          <a:off x="2255641" y="164192"/>
          <a:ext cx="6012006" cy="374639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Przyjmowanie Bożego Miłosierdzia</a:t>
          </a:r>
          <a:r>
            <a:rPr lang="en" sz="1800" b="1" kern="1200" dirty="0" smtClean="0"/>
            <a:t> </a:t>
          </a:r>
          <a:r>
            <a:rPr lang="en" sz="1800" b="1" kern="1200" dirty="0"/>
            <a:t>(Psalm </a:t>
          </a:r>
          <a:r>
            <a:rPr lang="en" sz="1800" b="1" kern="1200" dirty="0" smtClean="0"/>
            <a:t>31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7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2255641" y="164192"/>
        <a:ext cx="6012006" cy="374639"/>
      </dsp:txXfrm>
    </dsp:sp>
    <dsp:sp modelId="{808F1990-6E95-4E19-8984-EDB82DF32734}">
      <dsp:nvSpPr>
        <dsp:cNvPr id="0" name=""/>
        <dsp:cNvSpPr/>
      </dsp:nvSpPr>
      <dsp:spPr>
        <a:xfrm>
          <a:off x="2255641" y="612051"/>
          <a:ext cx="6012006" cy="374639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Pokładając w Nim nasze  zaufanie </a:t>
          </a:r>
          <a:r>
            <a:rPr lang="en" sz="1800" b="1" kern="1200" dirty="0" smtClean="0"/>
            <a:t>(Psalm 5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11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2255641" y="612051"/>
        <a:ext cx="6012006" cy="374639"/>
      </dsp:txXfrm>
    </dsp:sp>
    <dsp:sp modelId="{F36D605C-4091-4D7C-850A-9AE01370489E}">
      <dsp:nvSpPr>
        <dsp:cNvPr id="0" name=""/>
        <dsp:cNvSpPr/>
      </dsp:nvSpPr>
      <dsp:spPr>
        <a:xfrm>
          <a:off x="2255641" y="1059910"/>
          <a:ext cx="6012006" cy="37463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Otrzymanie błogosławieństwa zbawienia </a:t>
          </a:r>
          <a:r>
            <a:rPr lang="en" sz="1800" b="1" kern="1200" dirty="0" smtClean="0"/>
            <a:t>(Psalm 9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14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2255641" y="1059910"/>
        <a:ext cx="6012006" cy="374639"/>
      </dsp:txXfrm>
    </dsp:sp>
    <dsp:sp modelId="{8C0CC12C-2034-4F6A-9D72-2319F4BE8B0F}">
      <dsp:nvSpPr>
        <dsp:cNvPr id="0" name=""/>
        <dsp:cNvSpPr/>
      </dsp:nvSpPr>
      <dsp:spPr>
        <a:xfrm>
          <a:off x="2255641" y="1497937"/>
          <a:ext cx="6012006" cy="374639"/>
        </a:xfrm>
        <a:prstGeom prst="roundRect">
          <a:avLst/>
        </a:prstGeom>
        <a:solidFill>
          <a:srgbClr val="DECDFF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Przestrzeganie Prawa Bożego </a:t>
          </a:r>
          <a:r>
            <a:rPr lang="en" sz="1800" b="1" kern="1200" dirty="0" smtClean="0"/>
            <a:t>(Ps 119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14</a:t>
          </a:r>
          <a:r>
            <a:rPr lang="en" sz="1800" b="1" kern="1200" dirty="0"/>
            <a:t>; </a:t>
          </a:r>
          <a:r>
            <a:rPr lang="en" sz="1800" b="1" kern="1200" dirty="0" smtClean="0"/>
            <a:t>I</a:t>
          </a:r>
          <a:r>
            <a:rPr lang="pl-PL" sz="1800" b="1" kern="1200" dirty="0" smtClean="0"/>
            <a:t>z</a:t>
          </a:r>
          <a:r>
            <a:rPr lang="en" sz="1800" b="1" kern="1200" dirty="0" smtClean="0"/>
            <a:t> 58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13</a:t>
          </a:r>
          <a:r>
            <a:rPr lang="pl-PL" sz="1800" b="1" kern="1200" dirty="0" smtClean="0"/>
            <a:t>.</a:t>
          </a:r>
          <a:r>
            <a:rPr lang="en" sz="1800" b="1" kern="1200" dirty="0" smtClean="0"/>
            <a:t>14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2255641" y="1497937"/>
        <a:ext cx="6012006" cy="374639"/>
      </dsp:txXfrm>
    </dsp:sp>
    <dsp:sp modelId="{7A7BB961-2256-42CC-B522-27586A53DAD5}">
      <dsp:nvSpPr>
        <dsp:cNvPr id="0" name=""/>
        <dsp:cNvSpPr/>
      </dsp:nvSpPr>
      <dsp:spPr>
        <a:xfrm>
          <a:off x="2255641" y="1965460"/>
          <a:ext cx="6012006" cy="374639"/>
        </a:xfrm>
        <a:prstGeom prst="roundRect">
          <a:avLst/>
        </a:prstGeom>
        <a:solidFill>
          <a:srgbClr val="C1D6FF"/>
        </a:solidFill>
        <a:ln w="12700" cap="flat" cmpd="sng" algn="ctr">
          <a:solidFill>
            <a:srgbClr val="003CB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Wiara w Jego Słowo</a:t>
          </a:r>
          <a:r>
            <a:rPr lang="en" sz="1800" b="1" kern="1200" dirty="0" smtClean="0"/>
            <a:t> </a:t>
          </a:r>
          <a:r>
            <a:rPr lang="en" sz="1800" b="1" kern="1200" dirty="0"/>
            <a:t>(Psalm </a:t>
          </a:r>
          <a:r>
            <a:rPr lang="en" sz="1800" b="1" kern="1200" dirty="0" smtClean="0"/>
            <a:t>119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162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2255641" y="1965460"/>
        <a:ext cx="6012006" cy="374639"/>
      </dsp:txXfrm>
    </dsp:sp>
    <dsp:sp modelId="{DEA65993-D725-4E74-80AE-E7C4EF8D115F}">
      <dsp:nvSpPr>
        <dsp:cNvPr id="0" name=""/>
        <dsp:cNvSpPr/>
      </dsp:nvSpPr>
      <dsp:spPr>
        <a:xfrm>
          <a:off x="2255641" y="2414756"/>
          <a:ext cx="6012006" cy="374639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Wychowywanie pobożnych dzieci </a:t>
          </a:r>
          <a:r>
            <a:rPr lang="en" sz="1800" b="1" kern="1200" dirty="0" smtClean="0"/>
            <a:t>(P</a:t>
          </a:r>
          <a:r>
            <a:rPr lang="pl-PL" sz="1800" b="1" kern="1200" dirty="0" err="1" smtClean="0"/>
            <a:t>rz</a:t>
          </a:r>
          <a:r>
            <a:rPr lang="en" sz="1800" b="1" kern="1200" dirty="0" smtClean="0"/>
            <a:t> 23</a:t>
          </a:r>
          <a:r>
            <a:rPr lang="pl-PL" sz="1800" b="1" kern="1200" dirty="0" smtClean="0"/>
            <a:t>,</a:t>
          </a:r>
          <a:r>
            <a:rPr lang="en" sz="1800" b="1" kern="1200" dirty="0" smtClean="0"/>
            <a:t>24</a:t>
          </a:r>
          <a:r>
            <a:rPr lang="pl-PL" sz="1800" b="1" kern="1200" dirty="0" smtClean="0"/>
            <a:t>.</a:t>
          </a:r>
          <a:r>
            <a:rPr lang="en" sz="1800" b="1" kern="1200" dirty="0" smtClean="0"/>
            <a:t>25</a:t>
          </a:r>
          <a:r>
            <a:rPr lang="en" sz="1800" b="1" kern="1200" dirty="0"/>
            <a:t>)</a:t>
          </a:r>
          <a:endParaRPr lang="es-ES" sz="1800" kern="1200" dirty="0"/>
        </a:p>
      </dsp:txBody>
      <dsp:txXfrm>
        <a:off x="2255641" y="2414756"/>
        <a:ext cx="6012006" cy="3746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28365B-A3FF-474C-8E24-63862A44BE84}">
      <dsp:nvSpPr>
        <dsp:cNvPr id="0" name=""/>
        <dsp:cNvSpPr/>
      </dsp:nvSpPr>
      <dsp:spPr>
        <a:xfrm>
          <a:off x="1757" y="0"/>
          <a:ext cx="1645064" cy="3581669"/>
        </a:xfrm>
        <a:prstGeom prst="roundRect">
          <a:avLst>
            <a:gd name="adj" fmla="val 10000"/>
          </a:avLst>
        </a:prstGeom>
        <a:solidFill>
          <a:srgbClr val="823A36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Obrzezany w ósmym dniu życia; syn pobożnych rodziców</a:t>
          </a:r>
          <a:endParaRPr lang="en" sz="1700" b="1" kern="1200" dirty="0"/>
        </a:p>
      </dsp:txBody>
      <dsp:txXfrm>
        <a:off x="1757" y="1432667"/>
        <a:ext cx="1645064" cy="1432667"/>
      </dsp:txXfrm>
    </dsp:sp>
    <dsp:sp modelId="{1D9CE686-3970-4C8A-B7F5-25FB1EC212C9}">
      <dsp:nvSpPr>
        <dsp:cNvPr id="0" name=""/>
        <dsp:cNvSpPr/>
      </dsp:nvSpPr>
      <dsp:spPr>
        <a:xfrm>
          <a:off x="227942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26FE41A-DB46-4170-9BF3-AFF9C3323D59}">
      <dsp:nvSpPr>
        <dsp:cNvPr id="0" name=""/>
        <dsp:cNvSpPr/>
      </dsp:nvSpPr>
      <dsp:spPr>
        <a:xfrm>
          <a:off x="1696174" y="0"/>
          <a:ext cx="1645064" cy="3581669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Hebrajczyk z </a:t>
          </a:r>
          <a:r>
            <a:rPr lang="pl-PL" sz="1700" b="1" kern="1200" dirty="0" err="1" smtClean="0"/>
            <a:t>Hebrajczy-ków</a:t>
          </a:r>
          <a:r>
            <a:rPr lang="pl-PL" sz="1700" b="1" kern="1200" dirty="0"/>
            <a:t>; </a:t>
          </a:r>
          <a:r>
            <a:rPr lang="pl-PL" sz="1700" b="1" kern="1200" dirty="0" err="1"/>
            <a:t>Benjaminita</a:t>
          </a:r>
          <a:r>
            <a:rPr lang="pl-PL" sz="1700" b="1" kern="1200" dirty="0"/>
            <a:t> czystej krwi</a:t>
          </a:r>
          <a:endParaRPr lang="en" sz="1700" b="1" kern="1200" dirty="0"/>
        </a:p>
      </dsp:txBody>
      <dsp:txXfrm>
        <a:off x="1696174" y="1432667"/>
        <a:ext cx="1645064" cy="1432667"/>
      </dsp:txXfrm>
    </dsp:sp>
    <dsp:sp modelId="{A7375061-F62C-4302-9206-8E6BEB0D613F}">
      <dsp:nvSpPr>
        <dsp:cNvPr id="0" name=""/>
        <dsp:cNvSpPr/>
      </dsp:nvSpPr>
      <dsp:spPr>
        <a:xfrm>
          <a:off x="1922358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D93324-EE7B-4B3A-8467-4EDA33D7AC64}">
      <dsp:nvSpPr>
        <dsp:cNvPr id="0" name=""/>
        <dsp:cNvSpPr/>
      </dsp:nvSpPr>
      <dsp:spPr>
        <a:xfrm>
          <a:off x="3390590" y="0"/>
          <a:ext cx="1645064" cy="358166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Jeśli chodzi o prawo, najsurowszy faryzeusz</a:t>
          </a:r>
          <a:endParaRPr lang="en" sz="1700" b="1" kern="1200" dirty="0"/>
        </a:p>
      </dsp:txBody>
      <dsp:txXfrm>
        <a:off x="3390590" y="1432667"/>
        <a:ext cx="1645064" cy="1432667"/>
      </dsp:txXfrm>
    </dsp:sp>
    <dsp:sp modelId="{77956109-AA7E-4306-825B-EF93EC33C5FD}">
      <dsp:nvSpPr>
        <dsp:cNvPr id="0" name=""/>
        <dsp:cNvSpPr/>
      </dsp:nvSpPr>
      <dsp:spPr>
        <a:xfrm>
          <a:off x="3616774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CCE186-ECEE-4E36-9689-7C5607CF3BD4}">
      <dsp:nvSpPr>
        <dsp:cNvPr id="0" name=""/>
        <dsp:cNvSpPr/>
      </dsp:nvSpPr>
      <dsp:spPr>
        <a:xfrm>
          <a:off x="5085006" y="0"/>
          <a:ext cx="1645064" cy="3581669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Jeśli chodzi o gorliwość, był </a:t>
          </a:r>
          <a:r>
            <a:rPr lang="pl-PL" sz="1700" b="1" kern="1200" dirty="0" err="1" smtClean="0"/>
            <a:t>prześlado-wcą</a:t>
          </a:r>
          <a:r>
            <a:rPr lang="pl-PL" sz="1700" b="1" kern="1200" dirty="0" smtClean="0"/>
            <a:t> Kościoła</a:t>
          </a:r>
          <a:endParaRPr lang="en" sz="1700" b="1" kern="1200" dirty="0"/>
        </a:p>
      </dsp:txBody>
      <dsp:txXfrm>
        <a:off x="5085006" y="1432667"/>
        <a:ext cx="1645064" cy="1432667"/>
      </dsp:txXfrm>
    </dsp:sp>
    <dsp:sp modelId="{4FA8565D-20F1-44C2-B921-B09BCCEC5BAF}">
      <dsp:nvSpPr>
        <dsp:cNvPr id="0" name=""/>
        <dsp:cNvSpPr/>
      </dsp:nvSpPr>
      <dsp:spPr>
        <a:xfrm>
          <a:off x="5311191" y="214900"/>
          <a:ext cx="1192695" cy="1192695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C75B951-F111-4DF9-B6B2-501C44F36F8D}">
      <dsp:nvSpPr>
        <dsp:cNvPr id="0" name=""/>
        <dsp:cNvSpPr/>
      </dsp:nvSpPr>
      <dsp:spPr>
        <a:xfrm>
          <a:off x="6779423" y="0"/>
          <a:ext cx="1890869" cy="3581669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Nienaganny strażnik prawa</a:t>
          </a:r>
          <a:endParaRPr lang="en" sz="1700" b="1" kern="1200" dirty="0"/>
        </a:p>
      </dsp:txBody>
      <dsp:txXfrm>
        <a:off x="6779423" y="1432667"/>
        <a:ext cx="1890869" cy="1432667"/>
      </dsp:txXfrm>
    </dsp:sp>
    <dsp:sp modelId="{4505B560-5A0C-4590-8D92-869AA8ADD0A8}">
      <dsp:nvSpPr>
        <dsp:cNvPr id="0" name=""/>
        <dsp:cNvSpPr/>
      </dsp:nvSpPr>
      <dsp:spPr>
        <a:xfrm>
          <a:off x="7128510" y="214900"/>
          <a:ext cx="1192695" cy="1192695"/>
        </a:xfrm>
        <a:prstGeom prst="ellipse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1B947A8-8222-4D23-91A0-A3DDDFBA911F}">
      <dsp:nvSpPr>
        <dsp:cNvPr id="0" name=""/>
        <dsp:cNvSpPr/>
      </dsp:nvSpPr>
      <dsp:spPr>
        <a:xfrm>
          <a:off x="346882" y="2865335"/>
          <a:ext cx="7978286" cy="537250"/>
        </a:xfrm>
        <a:prstGeom prst="leftRightArrow">
          <a:avLst/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7B9908-6391-42AC-A252-95679DF19CDA}">
      <dsp:nvSpPr>
        <dsp:cNvPr id="0" name=""/>
        <dsp:cNvSpPr/>
      </dsp:nvSpPr>
      <dsp:spPr>
        <a:xfrm>
          <a:off x="1084326" y="174334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917D7A-E091-46D1-874C-DE074DF26231}">
      <dsp:nvSpPr>
        <dsp:cNvPr id="0" name=""/>
        <dsp:cNvSpPr/>
      </dsp:nvSpPr>
      <dsp:spPr>
        <a:xfrm>
          <a:off x="981985" y="1819576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C9F95-AAFA-4605-9B35-E5DAE02AEFAF}">
      <dsp:nvSpPr>
        <dsp:cNvPr id="0" name=""/>
        <dsp:cNvSpPr/>
      </dsp:nvSpPr>
      <dsp:spPr>
        <a:xfrm>
          <a:off x="874757" y="183152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D2237-DF10-40A7-8E88-F58EE4DDBE97}">
      <dsp:nvSpPr>
        <dsp:cNvPr id="0" name=""/>
        <dsp:cNvSpPr/>
      </dsp:nvSpPr>
      <dsp:spPr>
        <a:xfrm>
          <a:off x="1845340" y="1173044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B7314-134B-48E1-9E3C-789D3C4A7E6B}">
      <dsp:nvSpPr>
        <dsp:cNvPr id="0" name=""/>
        <dsp:cNvSpPr/>
      </dsp:nvSpPr>
      <dsp:spPr>
        <a:xfrm>
          <a:off x="1804077" y="12733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DE2EF1-E274-4A6A-805C-481B309EF86E}">
      <dsp:nvSpPr>
        <dsp:cNvPr id="0" name=""/>
        <dsp:cNvSpPr/>
      </dsp:nvSpPr>
      <dsp:spPr>
        <a:xfrm>
          <a:off x="2062400" y="184624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935DB6-EECA-4293-9146-CA4C9EB1C943}">
      <dsp:nvSpPr>
        <dsp:cNvPr id="0" name=""/>
        <dsp:cNvSpPr/>
      </dsp:nvSpPr>
      <dsp:spPr>
        <a:xfrm>
          <a:off x="2137866" y="136700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BF1D0-5B09-4DFA-96B9-467E90BD90E1}">
      <dsp:nvSpPr>
        <dsp:cNvPr id="0" name=""/>
        <dsp:cNvSpPr/>
      </dsp:nvSpPr>
      <dsp:spPr>
        <a:xfrm>
          <a:off x="2213333" y="88775"/>
          <a:ext cx="54292" cy="542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612AF6-D874-49DE-B70D-5B9C424FB3B0}">
      <dsp:nvSpPr>
        <dsp:cNvPr id="0" name=""/>
        <dsp:cNvSpPr/>
      </dsp:nvSpPr>
      <dsp:spPr>
        <a:xfrm>
          <a:off x="2288799" y="136700"/>
          <a:ext cx="54292" cy="5429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A91671-85C8-4287-81AF-9353B719781A}">
      <dsp:nvSpPr>
        <dsp:cNvPr id="0" name=""/>
        <dsp:cNvSpPr/>
      </dsp:nvSpPr>
      <dsp:spPr>
        <a:xfrm>
          <a:off x="2364266" y="202602"/>
          <a:ext cx="54292" cy="54292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D877A9-5B96-423A-AD41-F7160D878F73}">
      <dsp:nvSpPr>
        <dsp:cNvPr id="0" name=""/>
        <dsp:cNvSpPr/>
      </dsp:nvSpPr>
      <dsp:spPr>
        <a:xfrm>
          <a:off x="2213333" y="252721"/>
          <a:ext cx="54292" cy="5429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7CABA2-BA43-49CB-84EB-36FA15857EF4}">
      <dsp:nvSpPr>
        <dsp:cNvPr id="0" name=""/>
        <dsp:cNvSpPr/>
      </dsp:nvSpPr>
      <dsp:spPr>
        <a:xfrm>
          <a:off x="1943668" y="992142"/>
          <a:ext cx="54292" cy="5429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B67D04-FA94-40C2-9969-D7426470ADC2}">
      <dsp:nvSpPr>
        <dsp:cNvPr id="0" name=""/>
        <dsp:cNvSpPr/>
      </dsp:nvSpPr>
      <dsp:spPr>
        <a:xfrm>
          <a:off x="1583145" y="1116265"/>
          <a:ext cx="33973" cy="339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1583145" y="1116265"/>
        <a:ext cx="33973" cy="33974"/>
      </dsp:txXfrm>
    </dsp:sp>
    <dsp:sp modelId="{A235F25A-81F1-400D-B1E2-C289B1F5F14F}">
      <dsp:nvSpPr>
        <dsp:cNvPr id="0" name=""/>
        <dsp:cNvSpPr/>
      </dsp:nvSpPr>
      <dsp:spPr>
        <a:xfrm>
          <a:off x="0" y="162177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6B97CA-18F1-4530-8F79-A01E8E5E6170}">
      <dsp:nvSpPr>
        <dsp:cNvPr id="0" name=""/>
        <dsp:cNvSpPr/>
      </dsp:nvSpPr>
      <dsp:spPr>
        <a:xfrm>
          <a:off x="1356638" y="1607404"/>
          <a:ext cx="33973" cy="339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1356638" y="1607404"/>
        <a:ext cx="33973" cy="33974"/>
      </dsp:txXfrm>
    </dsp:sp>
    <dsp:sp modelId="{01DBECC5-EFA4-44DE-B589-7D5E19152295}">
      <dsp:nvSpPr>
        <dsp:cNvPr id="0" name=""/>
        <dsp:cNvSpPr/>
      </dsp:nvSpPr>
      <dsp:spPr>
        <a:xfrm>
          <a:off x="1068389" y="1230024"/>
          <a:ext cx="883312" cy="88330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4A002-CFA7-4477-AA6E-14D41186A3AF}">
      <dsp:nvSpPr>
        <dsp:cNvPr id="0" name=""/>
        <dsp:cNvSpPr/>
      </dsp:nvSpPr>
      <dsp:spPr>
        <a:xfrm>
          <a:off x="2178892" y="404722"/>
          <a:ext cx="33973" cy="339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881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/>
        </a:p>
      </dsp:txBody>
      <dsp:txXfrm>
        <a:off x="2178892" y="404722"/>
        <a:ext cx="33973" cy="33974"/>
      </dsp:txXfrm>
    </dsp:sp>
    <dsp:sp modelId="{1D774E81-82A5-4176-8501-4C3E2A6F230E}">
      <dsp:nvSpPr>
        <dsp:cNvPr id="0" name=""/>
        <dsp:cNvSpPr/>
      </dsp:nvSpPr>
      <dsp:spPr>
        <a:xfrm>
          <a:off x="1688697" y="332141"/>
          <a:ext cx="883312" cy="883309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9175F7-0B8A-4A1C-AF03-88C74FCB411F}">
      <dsp:nvSpPr>
        <dsp:cNvPr id="0" name=""/>
        <dsp:cNvSpPr/>
      </dsp:nvSpPr>
      <dsp:spPr>
        <a:xfrm>
          <a:off x="0" y="564"/>
          <a:ext cx="5838883" cy="32312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Kiedy studiujemy Jego Słowo</a:t>
          </a:r>
          <a:endParaRPr lang="es-ES" sz="2000" kern="1200" dirty="0"/>
        </a:p>
      </dsp:txBody>
      <dsp:txXfrm>
        <a:off x="0" y="564"/>
        <a:ext cx="5838883" cy="323121"/>
      </dsp:txXfrm>
    </dsp:sp>
    <dsp:sp modelId="{AC2183AB-1788-4257-BAEC-8F86DBF54A97}">
      <dsp:nvSpPr>
        <dsp:cNvPr id="0" name=""/>
        <dsp:cNvSpPr/>
      </dsp:nvSpPr>
      <dsp:spPr>
        <a:xfrm>
          <a:off x="0" y="333627"/>
          <a:ext cx="5838883" cy="323121"/>
        </a:xfrm>
        <a:prstGeom prst="roundRect">
          <a:avLst/>
        </a:prstGeom>
        <a:gradFill rotWithShape="0">
          <a:gsLst>
            <a:gs pos="0">
              <a:schemeClr val="accent3">
                <a:hueOff val="-3999999"/>
                <a:satOff val="0"/>
                <a:lumOff val="-1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3999999"/>
                <a:satOff val="0"/>
                <a:lumOff val="-1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Kiedy kieruje nami Duch Święty</a:t>
          </a:r>
          <a:endParaRPr lang="es-ES" sz="2000" kern="1200" dirty="0"/>
        </a:p>
      </dsp:txBody>
      <dsp:txXfrm>
        <a:off x="0" y="333627"/>
        <a:ext cx="5838883" cy="323121"/>
      </dsp:txXfrm>
    </dsp:sp>
    <dsp:sp modelId="{98181CE8-058B-4900-B30A-3A1C2A9FA89B}">
      <dsp:nvSpPr>
        <dsp:cNvPr id="0" name=""/>
        <dsp:cNvSpPr/>
      </dsp:nvSpPr>
      <dsp:spPr>
        <a:xfrm>
          <a:off x="0" y="666690"/>
          <a:ext cx="5838883" cy="323121"/>
        </a:xfrm>
        <a:prstGeom prst="roundRect">
          <a:avLst/>
        </a:prstGeom>
        <a:gradFill rotWithShape="0">
          <a:gsLst>
            <a:gs pos="0">
              <a:schemeClr val="accent3">
                <a:hueOff val="-7999998"/>
                <a:satOff val="0"/>
                <a:lumOff val="-2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7999998"/>
                <a:satOff val="0"/>
                <a:lumOff val="-2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Kiedy uczestniczymy w Jego cierpieniach</a:t>
          </a:r>
          <a:endParaRPr lang="es-ES" sz="2000" kern="1200" dirty="0"/>
        </a:p>
      </dsp:txBody>
      <dsp:txXfrm>
        <a:off x="0" y="666690"/>
        <a:ext cx="5838883" cy="323121"/>
      </dsp:txXfrm>
    </dsp:sp>
    <dsp:sp modelId="{AE6B2F7C-9832-47C0-AE96-1FC8C025600F}">
      <dsp:nvSpPr>
        <dsp:cNvPr id="0" name=""/>
        <dsp:cNvSpPr/>
      </dsp:nvSpPr>
      <dsp:spPr>
        <a:xfrm>
          <a:off x="0" y="999753"/>
          <a:ext cx="5838883" cy="323121"/>
        </a:xfrm>
        <a:prstGeom prst="roundRect">
          <a:avLst/>
        </a:prstGeom>
        <a:gradFill rotWithShape="0">
          <a:gsLst>
            <a:gs pos="0">
              <a:schemeClr val="accent3">
                <a:hueOff val="-11999996"/>
                <a:satOff val="0"/>
                <a:lumOff val="-3000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999996"/>
                <a:satOff val="0"/>
                <a:lumOff val="-3000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/>
            <a:t>Kiedy zmierzamy do celu</a:t>
          </a:r>
          <a:endParaRPr lang="es-ES" sz="2000" kern="1200" dirty="0"/>
        </a:p>
      </dsp:txBody>
      <dsp:txXfrm>
        <a:off x="0" y="999753"/>
        <a:ext cx="5838883" cy="323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51453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2332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6101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8022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3014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034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33478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2420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97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5963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9815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13925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32196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269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86345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101DB2-D936-87D1-4EF4-6CE393C22F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4BC7BD47-4B44-2D30-BFBA-823A9A40D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1FE41E-8F65-C0F9-6E87-4D0515DA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AEA0412-779F-DE54-2055-DDC9767A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C36B507-6F21-159B-18CB-351F19964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1453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CF8A07E-5339-A00D-B1D9-E54D7B0B3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010B88B-B9AC-5610-3346-6D30D6B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A2B935-4346-6A80-55A7-920F54C8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48E1CBC-09FC-3383-A819-E6EE489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6BE0608-9046-BD1D-40D3-2B3F8C1B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9253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84379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33225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0766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577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0331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BBC1F76-C56B-059F-2D86-8904D26F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6538AC2-BF9E-4A90-E47F-AC12E0618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CB388B9-3005-EC94-3690-7AE5B376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079F5A-DB99-BFDD-0AFF-5570FB0C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42DFED2-4A05-2242-B894-D801F4D71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8437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262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130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A62788-FF9D-9EFA-9865-F445060A9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D6DF172-9FEC-3D34-071B-13147A7558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BEFA88D-FC0A-CB1B-7810-DAD4A2CE0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D0113E3-B546-F443-FE37-69B93B28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52C7A79-12CE-62BF-5128-AC5F4016D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3253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751D0623-C490-7C7D-4673-06820E7F5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81C5C918-CECC-1B1F-2F0B-F09B5FDFC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EE6B6CE-6876-4829-55AE-3F85C28A3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B12F980-53AD-3A00-A324-7357A393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839B5F3-7B40-83B1-FE54-FE06E0CB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0146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0C46FF-D693-5E31-1594-49EBA8541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D3CB93F-6583-CC3E-2EA0-6157F4FA7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C017A15-37DC-F849-C4BB-A271771B0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AF01712-F085-FD44-E5DB-8F2EA51D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2EF228E-96FC-6E27-B8C0-89B5E77C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4966647-E74A-EA27-2BBD-74077C8B8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8332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9BF33C-3054-2153-AD24-C490DEF8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7B9FE3-EC5F-8D95-6056-1CC4D71C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015678F-24B0-5E18-0772-6463A913BA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F056669-5E1B-7B2D-03C1-F423353B7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2C5DE8E-21BA-6E1B-2C34-B8D17B1347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8ED5DDE-2832-0769-194E-B9C14C073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502F790-F38C-D080-0537-D9F296F3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89D6F3C-EE24-BE70-F64E-896BB6A9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3076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1249C3A-F76C-7F33-17AF-F8C0E58D3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54A3683-7485-A78E-08EC-6A24C432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CCDBAA3-1D6B-F855-8DA1-B975AB63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7E41D51-6E61-3AE3-A260-93049F8E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557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E9F836B-3109-CAFB-5F0C-D705C831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BE87A2F-C00A-80CC-C975-CA1EB7A7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AC3EABCB-F81C-7E56-9CBA-F63FFB81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4503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D5F111A-0797-3881-6F7A-ED97886F5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41D4FB2-C564-42A5-89D0-386B57EEB4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3F15AB8-6C8F-CBD9-5660-833C1F841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2A91528-3674-0B3F-5926-7BE40149A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BDA1363-F76D-F452-67AC-752E3FA3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6A2EE24-54F1-F753-B33B-E49FE475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9426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2AFA7A-FF63-35D1-0F5C-F0DDF82C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107FAA64-C9D4-A4D8-73FA-ADF76EF9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02D895C-AFB0-17D5-1BFC-263124ADA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2102E6C-9B10-202E-1940-ECE7C8BF3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9A54E23-CF2F-CD71-A9D3-0ACDFCD0D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02A29FD-251B-A854-A4E8-C004A7993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2613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/>
              <a:pPr/>
              <a:t>06/02/2026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8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98E7DEE9-A0ED-755A-7007-557317BA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EED98DD-BF24-35C6-0551-AAF21F407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D6E5118-098D-1FDD-5F9E-B267D8A8D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0C7DC-4B94-4830-8C96-3591849522E6}" type="datetimeFigureOut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06/02/2026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54F834F-C38B-5497-365A-B655BA47FF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17CE8E1-3884-04CB-DDB5-6A5E8FF55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EC2C3-3A58-43D8-BA11-E8B3F5E3873A}" type="slidenum">
              <a:rPr lang="es-ES" smtClean="0">
                <a:solidFill>
                  <a:prstClr val="black">
                    <a:tint val="82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82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105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42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3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9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4.jpe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xmlns="" id="{4161CDBF-5886-FFCD-7AE4-02FFE12169A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774582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xmlns="" id="{D5DEE7C7-2649-B0FF-7DF4-C5CC71699A4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6337433"/>
            <a:ext cx="12192000" cy="0"/>
          </a:xfrm>
          <a:prstGeom prst="line">
            <a:avLst/>
          </a:prstGeom>
          <a:ln w="76200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58BB768D-0C7F-B407-AA66-713ED63A5F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5890660"/>
            <a:ext cx="12192000" cy="0"/>
          </a:xfrm>
          <a:prstGeom prst="line">
            <a:avLst/>
          </a:prstGeom>
          <a:ln w="82550">
            <a:solidFill>
              <a:schemeClr val="bg1">
                <a:alpha val="9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2F7B370-EED9-1198-A3AB-6C9EDEBBF97F}"/>
              </a:ext>
            </a:extLst>
          </p:cNvPr>
          <p:cNvSpPr txBox="1"/>
          <p:nvPr/>
        </p:nvSpPr>
        <p:spPr>
          <a:xfrm>
            <a:off x="0" y="5923838"/>
            <a:ext cx="12192000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sz="4600" b="1" spc="3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chemeClr val="accent5">
                      <a:lumMod val="50000"/>
                    </a:schemeClr>
                  </a:outerShdw>
                </a:effectLst>
              </a:rPr>
              <a:t>UFNOŚĆ WYŁĄCZNIE W CHRYSTUSIE</a:t>
            </a:r>
            <a:endParaRPr lang="en" sz="4600" b="1" spc="3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chemeClr val="accent5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6D2B405-55D5-AF49-083E-D1C28F955044}"/>
              </a:ext>
            </a:extLst>
          </p:cNvPr>
          <p:cNvSpPr txBox="1"/>
          <p:nvPr/>
        </p:nvSpPr>
        <p:spPr>
          <a:xfrm>
            <a:off x="10245212" y="103240"/>
            <a:ext cx="1828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Lekcja 6 na</a:t>
            </a:r>
          </a:p>
          <a:p>
            <a:pPr algn="r"/>
            <a:r>
              <a:rPr lang="pl-PL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lutego</a:t>
            </a:r>
            <a:r>
              <a:rPr lang="en" sz="1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16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xmlns="" val="315383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F56DFF7B-558B-1A20-0AAA-55AB22252218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400" b="1" dirty="0">
                <a:ln/>
                <a:solidFill>
                  <a:srgbClr val="954ECA"/>
                </a:solidFill>
              </a:rPr>
              <a:t>POZNANIE CHRYSTUSA</a:t>
            </a:r>
            <a:endParaRPr lang="en" sz="4400" b="1" dirty="0">
              <a:ln/>
              <a:solidFill>
                <a:srgbClr val="954ECA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9E35DF82-87FA-CCFF-7ACB-7B291D1291FD}"/>
              </a:ext>
            </a:extLst>
          </p:cNvPr>
          <p:cNvSpPr txBox="1"/>
          <p:nvPr/>
        </p:nvSpPr>
        <p:spPr>
          <a:xfrm>
            <a:off x="676274" y="655141"/>
            <a:ext cx="1083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Żeby </a:t>
            </a:r>
            <a:r>
              <a:rPr lang="pl-PL" b="1" dirty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poznać go, i doznać mocy zmartwychwstania jego, i </a:t>
            </a:r>
            <a:r>
              <a:rPr lang="pl-PL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uczestniczyć</a:t>
            </a:r>
          </a:p>
          <a:p>
            <a:pPr algn="ctr"/>
            <a:r>
              <a:rPr lang="pl-PL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w </a:t>
            </a:r>
            <a:r>
              <a:rPr lang="pl-PL" b="1" dirty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cierpieniach jego, stając się podobnym do niego w jego </a:t>
            </a:r>
            <a:r>
              <a:rPr lang="pl-PL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śmierci</a:t>
            </a:r>
            <a:r>
              <a:rPr lang="en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10</a:t>
            </a:r>
            <a:r>
              <a:rPr lang="en" sz="1400" b="1" dirty="0">
                <a:solidFill>
                  <a:srgbClr val="009999">
                    <a:lumMod val="75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2019ACE-F79C-11E2-96C2-A450A96BDC9C}"/>
              </a:ext>
            </a:extLst>
          </p:cNvPr>
          <p:cNvSpPr txBox="1"/>
          <p:nvPr/>
        </p:nvSpPr>
        <p:spPr>
          <a:xfrm>
            <a:off x="2880305" y="1308672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Jak możemy poznać Chrystusa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3,10-16)?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13" name="Diagrama 12">
            <a:extLst>
              <a:ext uri="{FF2B5EF4-FFF2-40B4-BE49-F238E27FC236}">
                <a16:creationId xmlns="" xmlns:a16="http://schemas.microsoft.com/office/drawing/2014/main" id="{09269FFD-7180-03E1-8F09-DC2DBB5FD43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356393913"/>
              </p:ext>
            </p:extLst>
          </p:nvPr>
        </p:nvGraphicFramePr>
        <p:xfrm>
          <a:off x="4236082" y="1779107"/>
          <a:ext cx="5838883" cy="13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FDCEF564-09C1-D122-8282-5D571C0ECF81}"/>
              </a:ext>
            </a:extLst>
          </p:cNvPr>
          <p:cNvSpPr txBox="1"/>
          <p:nvPr/>
        </p:nvSpPr>
        <p:spPr>
          <a:xfrm>
            <a:off x="165679" y="3513100"/>
            <a:ext cx="6114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Życie chrześcijańskie jest jak wyścig. Musimy mieć jasno określony cel. Nie żyjemy po to, aby pozostać tutaj i po prostu cieszyć się tym życiem. Pragniemy osiągnąć zmartwychwstanie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3,11).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634E87AC-80A3-0DBC-C6CF-0D8D91489DA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7075" y="3268646"/>
            <a:ext cx="5582700" cy="3495006"/>
          </a:xfrm>
          <a:prstGeom prst="rect">
            <a:avLst/>
          </a:prstGeom>
          <a:ln w="38100" cap="sq">
            <a:solidFill>
              <a:srgbClr val="954ECA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hombre en al aire con una tabla de skateboard&#10;&#10;El contenido generado por IA puede ser incorrecto.">
            <a:extLst>
              <a:ext uri="{FF2B5EF4-FFF2-40B4-BE49-F238E27FC236}">
                <a16:creationId xmlns="" xmlns:a16="http://schemas.microsoft.com/office/drawing/2014/main" id="{0D0122DA-738E-DEF9-96EC-37EAAA296F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930" y="1487342"/>
            <a:ext cx="2588877" cy="19416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5" name="Imagen 14" descr="Imagen que contiene cuchillo&#10;&#10;El contenido generado por IA puede ser incorrecto.">
            <a:extLst>
              <a:ext uri="{FF2B5EF4-FFF2-40B4-BE49-F238E27FC236}">
                <a16:creationId xmlns="" xmlns:a16="http://schemas.microsoft.com/office/drawing/2014/main" id="{622B7F32-B270-8B06-64D7-E3C30A8A3BF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20353885">
            <a:off x="2883645" y="1942378"/>
            <a:ext cx="1174006" cy="448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Dibujo de ave de color blanco&#10;&#10;El contenido generado por IA puede ser incorrecto.">
            <a:extLst>
              <a:ext uri="{FF2B5EF4-FFF2-40B4-BE49-F238E27FC236}">
                <a16:creationId xmlns="" xmlns:a16="http://schemas.microsoft.com/office/drawing/2014/main" id="{B5A1D719-DAAD-F4B0-2610-3ED036291C7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6824" y="2382205"/>
            <a:ext cx="1203136" cy="920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persona con los brazos extendidos&#10;&#10;El contenido generado por IA puede ser incorrecto.">
            <a:extLst>
              <a:ext uri="{FF2B5EF4-FFF2-40B4-BE49-F238E27FC236}">
                <a16:creationId xmlns="" xmlns:a16="http://schemas.microsoft.com/office/drawing/2014/main" id="{BB0820E5-3621-3E06-9508-A20217A18A9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1087" y="1530224"/>
            <a:ext cx="1163830" cy="987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Hombre con la mano en la noche&#10;&#10;El contenido generado por IA puede ser incorrecto.">
            <a:extLst>
              <a:ext uri="{FF2B5EF4-FFF2-40B4-BE49-F238E27FC236}">
                <a16:creationId xmlns="" xmlns:a16="http://schemas.microsoft.com/office/drawing/2014/main" id="{95C0BC9F-86F5-EDF4-843A-C9EC85F298F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 rot="188206">
            <a:off x="11176745" y="1720856"/>
            <a:ext cx="931153" cy="141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253162B-F45C-8F14-5955-3E55C3EDB91B}"/>
              </a:ext>
            </a:extLst>
          </p:cNvPr>
          <p:cNvSpPr txBox="1"/>
          <p:nvPr/>
        </p:nvSpPr>
        <p:spPr>
          <a:xfrm>
            <a:off x="165679" y="5069798"/>
            <a:ext cx="619524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Do tego momentu staramy się „uchwycić to, dla czego Chrystus Jezus mnie uchwycił” </a:t>
            </a:r>
            <a:r>
              <a:rPr lang="en" sz="2000" b="1" dirty="0">
                <a:solidFill>
                  <a:prstClr val="black"/>
                </a:solidFill>
              </a:rPr>
              <a:t/>
            </a:r>
            <a:br>
              <a:rPr lang="en" sz="2000" b="1" dirty="0">
                <a:solidFill>
                  <a:prstClr val="black"/>
                </a:solidFill>
              </a:rPr>
            </a:br>
            <a:r>
              <a:rPr lang="en" sz="2000" b="1" dirty="0">
                <a:solidFill>
                  <a:prstClr val="black"/>
                </a:solidFill>
              </a:rPr>
              <a:t>(</a:t>
            </a:r>
            <a:r>
              <a:rPr lang="pl-PL" sz="2000" b="1" dirty="0" err="1" smtClean="0">
                <a:solidFill>
                  <a:prstClr val="black"/>
                </a:solidFill>
              </a:rPr>
              <a:t>Flp</a:t>
            </a:r>
            <a:r>
              <a:rPr lang="en" sz="2000" b="1" dirty="0" smtClean="0">
                <a:solidFill>
                  <a:prstClr val="black"/>
                </a:solidFill>
              </a:rPr>
              <a:t> 3</a:t>
            </a:r>
            <a:r>
              <a:rPr lang="pl-PL" sz="2000" b="1" dirty="0" smtClean="0">
                <a:solidFill>
                  <a:prstClr val="black"/>
                </a:solidFill>
              </a:rPr>
              <a:t>,</a:t>
            </a:r>
            <a:r>
              <a:rPr lang="en" sz="2000" b="1" dirty="0" smtClean="0">
                <a:solidFill>
                  <a:prstClr val="black"/>
                </a:solidFill>
              </a:rPr>
              <a:t>12 </a:t>
            </a:r>
            <a:r>
              <a:rPr lang="en" sz="2000" b="1" dirty="0">
                <a:solidFill>
                  <a:prstClr val="black"/>
                </a:solidFill>
              </a:rPr>
              <a:t>). </a:t>
            </a:r>
            <a:r>
              <a:rPr lang="pl-PL" sz="2000" b="1" dirty="0">
                <a:solidFill>
                  <a:prstClr val="black"/>
                </a:solidFill>
              </a:rPr>
              <a:t>Jezus zdobył mnie, aby dać mi miasto, nagrodę, życie wieczne z Nim (</a:t>
            </a:r>
            <a:r>
              <a:rPr lang="pl-PL" sz="2000" b="1" dirty="0" err="1">
                <a:solidFill>
                  <a:prstClr val="black"/>
                </a:solidFill>
              </a:rPr>
              <a:t>Hbr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11,10</a:t>
            </a:r>
            <a:r>
              <a:rPr lang="pl-PL" sz="2000" b="1" dirty="0">
                <a:solidFill>
                  <a:prstClr val="black"/>
                </a:solidFill>
              </a:rPr>
              <a:t>; 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3,14</a:t>
            </a:r>
            <a:r>
              <a:rPr lang="pl-PL" sz="2000" b="1" dirty="0">
                <a:solidFill>
                  <a:prstClr val="black"/>
                </a:solidFill>
              </a:rPr>
              <a:t>; 1 </a:t>
            </a:r>
            <a:r>
              <a:rPr lang="pl-PL" sz="2000" b="1" dirty="0" err="1">
                <a:solidFill>
                  <a:prstClr val="black"/>
                </a:solidFill>
              </a:rPr>
              <a:t>Tes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4,17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11123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539175F7-0B8A-4A1C-AF03-88C74FCB4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AC2183AB-1788-4257-BAEC-8F86DBF54A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>
                                            <p:graphicEl>
                                              <a:dgm id="{98181CE8-058B-4900-B30A-3A1C2A9F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>
                                            <p:graphicEl>
                                              <a:dgm id="{AE6B2F7C-9832-47C0-AE96-1FC8C0256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3" grpId="0">
        <p:bldSub>
          <a:bldDgm bld="one"/>
        </p:bldSub>
      </p:bldGraphic>
      <p:bldP spid="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FD776B4-74FA-36A0-09E7-AA55E7EAAC5F}"/>
              </a:ext>
            </a:extLst>
          </p:cNvPr>
          <p:cNvSpPr txBox="1"/>
          <p:nvPr/>
        </p:nvSpPr>
        <p:spPr>
          <a:xfrm>
            <a:off x="2997764" y="1717737"/>
            <a:ext cx="8909101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„Wielki cel, który skłonił Pawła do wytrwania w obliczu trudności i przeciwności losu, powinien skłonić każdego chrześcijańskiego pracownika do całkowitego poświęcenia się służbie Bogu. Światowe atrakcje będą odwracać jego uwagę od Zbawiciela, ale on musi dążyć do celu, pokazując światu, aniołom i ludziom, że nadzieja ujrzenia oblicza Boga jest warta wszelkich wysiłków i poświęceń, jakich wymaga osiągnięcie tej nadziei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. Najpokorniejszy </a:t>
            </a:r>
            <a:r>
              <a:rPr lang="pl-PL" sz="2400" b="1" dirty="0">
                <a:solidFill>
                  <a:prstClr val="black"/>
                </a:solidFill>
                <a:latin typeface="Constantia" panose="02030602050306030303" pitchFamily="18" charset="0"/>
              </a:rPr>
              <a:t>uczeń Chrystusa może stać się mieszkańcem nieba, spadkobiercą Boga i nieprzemijającego </a:t>
            </a:r>
            <a:r>
              <a:rPr lang="pl-PL" sz="2400" b="1" dirty="0" smtClean="0">
                <a:solidFill>
                  <a:prstClr val="black"/>
                </a:solidFill>
                <a:latin typeface="Constantia" panose="02030602050306030303" pitchFamily="18" charset="0"/>
              </a:rPr>
              <a:t>dziedzictwa.”</a:t>
            </a:r>
            <a:endParaRPr lang="en" sz="2400" b="1" dirty="0">
              <a:solidFill>
                <a:prstClr val="black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4A12CB84-6651-5C74-B7DE-A9EFD71AEDC5}"/>
              </a:ext>
            </a:extLst>
          </p:cNvPr>
          <p:cNvSpPr txBox="1"/>
          <p:nvPr/>
        </p:nvSpPr>
        <p:spPr>
          <a:xfrm>
            <a:off x="8182769" y="6382214"/>
            <a:ext cx="37240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1600" b="1" dirty="0">
                <a:solidFill>
                  <a:prstClr val="black"/>
                </a:solidFill>
              </a:rPr>
              <a:t>EGW (</a:t>
            </a:r>
            <a:r>
              <a:rPr lang="pl-PL" sz="1600" b="1" i="1" dirty="0">
                <a:solidFill>
                  <a:prstClr val="black"/>
                </a:solidFill>
              </a:rPr>
              <a:t>Konflikt i odwaga</a:t>
            </a:r>
            <a:r>
              <a:rPr lang="pl-PL" sz="1600" b="1" dirty="0">
                <a:solidFill>
                  <a:prstClr val="black"/>
                </a:solidFill>
              </a:rPr>
              <a:t>, 13 grudnia)</a:t>
            </a:r>
            <a:endParaRPr lang="en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58782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07F55000-96B4-EDCD-86FB-533E63452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accent3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24BB2CD-6033-417F-AC1C-19D1816B6E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9426" y="699899"/>
            <a:ext cx="12201426" cy="54333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E264199-3E50-4B88-85D8-BB63D0AC70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9426" y="706068"/>
            <a:ext cx="2770222" cy="6588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hangingPunct="0"/>
            <a:endParaRPr lang="en-US" sz="30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Imagen 4" descr="Imagen que contiene exterior, vaca, pasto, parado&#10;&#10;El contenido generado por IA puede ser incorrecto.">
            <a:extLst>
              <a:ext uri="{FF2B5EF4-FFF2-40B4-BE49-F238E27FC236}">
                <a16:creationId xmlns="" xmlns:a16="http://schemas.microsoft.com/office/drawing/2014/main" id="{E546FEC2-1C9B-793E-910F-4E95194243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00" y="1243372"/>
            <a:ext cx="2449601" cy="489920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8B9C3EB9-F9BE-462B-A1DE-DE39CE031E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9067800" y="5486396"/>
            <a:ext cx="3122675" cy="658897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0" tIns="0" rIns="0" bIns="0" numCol="1" spcCol="3810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25500" hangingPunct="0"/>
            <a:endParaRPr lang="en-US" sz="3000">
              <a:solidFill>
                <a:srgbClr val="000000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 descr="Imagen que contiene estrella, tabla, animal, hombre&#10;&#10;El contenido generado por IA puede ser incorrecto.">
            <a:extLst>
              <a:ext uri="{FF2B5EF4-FFF2-40B4-BE49-F238E27FC236}">
                <a16:creationId xmlns="" xmlns:a16="http://schemas.microsoft.com/office/drawing/2014/main" id="{5F828409-C1D5-F7C4-9F3A-B13D9205F0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39" y="706068"/>
            <a:ext cx="2770207" cy="489992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5443840-A796-4C43-8DC1-1B738EFEC5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51930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="" xmlns:a16="http://schemas.microsoft.com/office/drawing/2014/main" id="{A775F321-4736-8FDD-10B2-B02E3AC05C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94105"/>
            <a:ext cx="12192000" cy="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F085D7B9-E066-4923-8CB7-294BF3062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9070465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9">
            <a:extLst>
              <a:ext uri="{FF2B5EF4-FFF2-40B4-BE49-F238E27FC236}">
                <a16:creationId xmlns="" xmlns:a16="http://schemas.microsoft.com/office/drawing/2014/main" id="{C2644195-C211-DFE7-02D5-46CBEFDFA2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2755390" y="5610"/>
            <a:ext cx="0" cy="6858000"/>
          </a:xfrm>
          <a:prstGeom prst="line">
            <a:avLst/>
          </a:prstGeom>
          <a:ln w="19050" cap="rnd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FBB46E0E-7A90-2490-A28A-DECEF7136C53}"/>
              </a:ext>
            </a:extLst>
          </p:cNvPr>
          <p:cNvSpPr txBox="1"/>
          <p:nvPr/>
        </p:nvSpPr>
        <p:spPr>
          <a:xfrm>
            <a:off x="2910784" y="766733"/>
            <a:ext cx="6004287" cy="48013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spcBef>
                <a:spcPts val="1200"/>
              </a:spcBef>
            </a:pPr>
            <a:r>
              <a:rPr lang="pl-PL" sz="3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„Żeby poznać go i doznać mocy zmartwychwstania jego, i uczestniczyć w cierpieniach jego, stając się podobnym do niego w jego śmierci, aby tym sposobem dostąpić zmartwychwstania</a:t>
            </a:r>
            <a:r>
              <a:rPr lang="es-ES" sz="3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”</a:t>
            </a:r>
            <a:endParaRPr lang="pl-PL" sz="3200" b="1" dirty="0" smtClean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ts val="1200"/>
              </a:spcBef>
            </a:pPr>
            <a:r>
              <a:rPr lang="pl-PL" sz="2400" b="1" dirty="0" err="1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Filipian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 3</a:t>
            </a:r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10</a:t>
            </a:r>
            <a:r>
              <a:rPr lang="pl-PL" sz="2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-</a:t>
            </a:r>
            <a:r>
              <a:rPr lang="es-ES" sz="2400" b="1" dirty="0" smtClean="0">
                <a:ln w="12700" cmpd="sng">
                  <a:noFill/>
                  <a:prstDash val="solid"/>
                </a:ln>
                <a:solidFill>
                  <a:srgbClr val="A02B93">
                    <a:lumMod val="75000"/>
                  </a:srgbClr>
                </a:solidFill>
                <a:latin typeface="Comic Sans MS" panose="030F0702030302020204" pitchFamily="66" charset="0"/>
              </a:rPr>
              <a:t>11</a:t>
            </a:r>
            <a:endParaRPr lang="es-ES" sz="2400" b="1" dirty="0">
              <a:ln w="12700" cmpd="sng">
                <a:noFill/>
                <a:prstDash val="solid"/>
              </a:ln>
              <a:solidFill>
                <a:srgbClr val="A02B93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760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41E8885-F3DD-97B0-8F14-117AB94918D2}"/>
              </a:ext>
            </a:extLst>
          </p:cNvPr>
          <p:cNvSpPr txBox="1"/>
          <p:nvPr/>
        </p:nvSpPr>
        <p:spPr>
          <a:xfrm>
            <a:off x="846804" y="3833659"/>
            <a:ext cx="622935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>
                <a:solidFill>
                  <a:srgbClr val="2B436F"/>
                </a:solidFill>
              </a:rPr>
              <a:t>Wskazówki, jak uniknąć utraty zbawienia</a:t>
            </a:r>
            <a:r>
              <a:rPr lang="en" sz="2000" b="1" dirty="0" smtClean="0">
                <a:solidFill>
                  <a:srgbClr val="2B436F"/>
                </a:solidFill>
              </a:rPr>
              <a:t>:</a:t>
            </a:r>
            <a:endParaRPr lang="en" sz="2000" b="1" dirty="0">
              <a:solidFill>
                <a:srgbClr val="2B436F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Czego należy unikać</a:t>
            </a:r>
            <a:r>
              <a:rPr lang="en" sz="2000" b="1" dirty="0" smtClean="0"/>
              <a:t> 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1-3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To co pozostało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4-6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Ważna rzecz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7-8</a:t>
            </a:r>
            <a:r>
              <a:rPr lang="en" sz="2000" b="1" dirty="0"/>
              <a:t>)</a:t>
            </a:r>
          </a:p>
          <a:p>
            <a:pPr>
              <a:spcBef>
                <a:spcPts val="1800"/>
              </a:spcBef>
            </a:pPr>
            <a:r>
              <a:rPr lang="pl-PL" sz="2000" b="1" dirty="0" smtClean="0">
                <a:solidFill>
                  <a:srgbClr val="28724D"/>
                </a:solidFill>
              </a:rPr>
              <a:t>Wskazówki, jak pozostać w zbawieniu</a:t>
            </a:r>
            <a:r>
              <a:rPr lang="en" sz="2000" b="1" dirty="0" smtClean="0">
                <a:solidFill>
                  <a:srgbClr val="28724D"/>
                </a:solidFill>
              </a:rPr>
              <a:t>:</a:t>
            </a:r>
            <a:endParaRPr lang="en" sz="2000" b="1" dirty="0">
              <a:solidFill>
                <a:srgbClr val="28724D"/>
              </a:solidFill>
            </a:endParaRP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Wiara Chrystusa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9</a:t>
            </a:r>
            <a:r>
              <a:rPr lang="en" sz="2000" b="1" dirty="0"/>
              <a:t>)</a:t>
            </a:r>
          </a:p>
          <a:p>
            <a:pPr lvl="1">
              <a:spcBef>
                <a:spcPts val="600"/>
              </a:spcBef>
            </a:pPr>
            <a:r>
              <a:rPr lang="pl-PL" sz="2000" b="1" dirty="0" smtClean="0"/>
              <a:t>Poznanie Chrystusa </a:t>
            </a:r>
            <a:r>
              <a:rPr lang="en" sz="2000" b="1" dirty="0" smtClean="0"/>
              <a:t>(</a:t>
            </a:r>
            <a:r>
              <a:rPr lang="pl-PL" sz="2000" b="1" dirty="0" err="1" smtClean="0"/>
              <a:t>Filipian</a:t>
            </a:r>
            <a:r>
              <a:rPr lang="en" sz="2000" b="1" dirty="0" smtClean="0"/>
              <a:t> 3</a:t>
            </a:r>
            <a:r>
              <a:rPr lang="pl-PL" sz="2000" b="1" dirty="0" smtClean="0"/>
              <a:t>,</a:t>
            </a:r>
            <a:r>
              <a:rPr lang="en" sz="2000" b="1" dirty="0" smtClean="0"/>
              <a:t>10-16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4BBA0E96-39AF-EB61-7139-173E8E852A30}"/>
              </a:ext>
            </a:extLst>
          </p:cNvPr>
          <p:cNvSpPr txBox="1"/>
          <p:nvPr/>
        </p:nvSpPr>
        <p:spPr>
          <a:xfrm>
            <a:off x="2216258" y="67739"/>
            <a:ext cx="51144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err="1" smtClean="0"/>
              <a:t>Filipianie</a:t>
            </a:r>
            <a:r>
              <a:rPr lang="pl-PL" sz="2000" b="1" dirty="0" smtClean="0"/>
              <a:t> znali drogę do zbawienia, ponieważ Paweł i </a:t>
            </a:r>
            <a:r>
              <a:rPr lang="pl-PL" sz="2000" b="1" dirty="0" err="1" smtClean="0"/>
              <a:t>Sylas</a:t>
            </a:r>
            <a:r>
              <a:rPr lang="pl-PL" sz="2000" b="1" dirty="0" smtClean="0"/>
              <a:t> jasno wyjaśnili ją jednemu z pierwszych nawróconych w tym mieście: strażnikowi więziennemu (</a:t>
            </a:r>
            <a:r>
              <a:rPr lang="pl-PL" sz="2000" b="1" dirty="0" err="1" smtClean="0"/>
              <a:t>Dz</a:t>
            </a:r>
            <a:r>
              <a:rPr lang="pl-PL" sz="2000" b="1" dirty="0" smtClean="0"/>
              <a:t> 16,30-31).</a:t>
            </a:r>
            <a:endParaRPr lang="en" sz="2000" b="1" dirty="0"/>
          </a:p>
        </p:txBody>
      </p:sp>
      <p:pic>
        <p:nvPicPr>
          <p:cNvPr id="7" name="Imagen 6" descr="Imagen que contiene interior, cama, hombre, viendo&#10;&#10;El contenido generado por IA puede ser incorrecto.">
            <a:extLst>
              <a:ext uri="{FF2B5EF4-FFF2-40B4-BE49-F238E27FC236}">
                <a16:creationId xmlns:a16="http://schemas.microsoft.com/office/drawing/2014/main" xmlns="" id="{5831D8C8-BFB0-8413-0615-4CEC857E3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151814" y="162019"/>
            <a:ext cx="1944692" cy="334392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Grupo de personas de pie&#10;&#10;El contenido generado por IA puede ser incorrecto.">
            <a:extLst>
              <a:ext uri="{FF2B5EF4-FFF2-40B4-BE49-F238E27FC236}">
                <a16:creationId xmlns:a16="http://schemas.microsoft.com/office/drawing/2014/main" xmlns="" id="{450A388E-3D9C-401E-180C-2F0818E779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80089" y="348711"/>
            <a:ext cx="4579113" cy="6167156"/>
          </a:xfrm>
          <a:prstGeom prst="rect">
            <a:avLst/>
          </a:prstGeom>
          <a:ln w="88900" cap="sq" cmpd="thickThin">
            <a:solidFill>
              <a:srgbClr val="823A3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xmlns="" id="{66272196-8CA4-57C9-EF69-85AAE00EF5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66154" flipH="1" flipV="1">
            <a:off x="480232" y="5438777"/>
            <a:ext cx="338304" cy="362291"/>
          </a:xfrm>
          <a:prstGeom prst="rect">
            <a:avLst/>
          </a:prstGeom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xmlns="" id="{C36D0E2D-D29B-DEBF-2CFF-979A3B80B9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20666154" flipH="1" flipV="1">
            <a:off x="480232" y="3748663"/>
            <a:ext cx="338304" cy="362291"/>
          </a:xfrm>
          <a:prstGeom prst="rect">
            <a:avLst/>
          </a:prstGeom>
        </p:spPr>
      </p:pic>
      <p:pic>
        <p:nvPicPr>
          <p:cNvPr id="21" name="Imagen 20" descr="Forma&#10;&#10;El contenido generado por IA puede ser incorrecto.">
            <a:extLst>
              <a:ext uri="{FF2B5EF4-FFF2-40B4-BE49-F238E27FC236}">
                <a16:creationId xmlns:a16="http://schemas.microsoft.com/office/drawing/2014/main" xmlns="" id="{23B584BB-4205-43CC-CFDE-45AE9B520D2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9203" y="59223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xmlns="" id="{A665205E-2DB5-27EF-9665-B2FB9130AB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9203" y="6312140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Forma&#10;&#10;El contenido generado por IA puede ser incorrecto.">
            <a:extLst>
              <a:ext uri="{FF2B5EF4-FFF2-40B4-BE49-F238E27FC236}">
                <a16:creationId xmlns:a16="http://schemas.microsoft.com/office/drawing/2014/main" xmlns="" id="{F9272335-0490-4255-11D7-E59F2D0705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9203" y="4626239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&#10;&#10;El contenido generado por IA puede ser incorrecto.">
            <a:extLst>
              <a:ext uri="{FF2B5EF4-FFF2-40B4-BE49-F238E27FC236}">
                <a16:creationId xmlns:a16="http://schemas.microsoft.com/office/drawing/2014/main" xmlns="" id="{E62DDCC7-969C-12B3-D5CD-6310DCA5AAE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9203" y="5001641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Forma&#10;&#10;El contenido generado por IA puede ser incorrecto.">
            <a:extLst>
              <a:ext uri="{FF2B5EF4-FFF2-40B4-BE49-F238E27FC236}">
                <a16:creationId xmlns:a16="http://schemas.microsoft.com/office/drawing/2014/main" xmlns="" id="{47841736-3F26-C500-8BF4-CAB50CFC163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49203" y="4269578"/>
            <a:ext cx="324634" cy="3235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7F50B7B-6DFF-2768-8E4F-7E254042206F}"/>
              </a:ext>
            </a:extLst>
          </p:cNvPr>
          <p:cNvSpPr txBox="1"/>
          <p:nvPr/>
        </p:nvSpPr>
        <p:spPr>
          <a:xfrm>
            <a:off x="2214765" y="2644375"/>
            <a:ext cx="47756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 tego powodu Paweł przypomina im o fundamentalnych filarach zbawienia przez wiarę.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2AF245A-4198-0C53-7E2F-6D12F7BB4AB5}"/>
              </a:ext>
            </a:extLst>
          </p:cNvPr>
          <p:cNvSpPr txBox="1"/>
          <p:nvPr/>
        </p:nvSpPr>
        <p:spPr>
          <a:xfrm>
            <a:off x="2230263" y="1641680"/>
            <a:ext cx="50694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Teraz, gdy Kościół był już mocno ugruntowany, groziło im zboczenie z drogi zbawienia.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120022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D6D2D32-0EDA-9968-75F6-66ED1C2095AC}"/>
              </a:ext>
            </a:extLst>
          </p:cNvPr>
          <p:cNvSpPr txBox="1"/>
          <p:nvPr/>
        </p:nvSpPr>
        <p:spPr>
          <a:xfrm>
            <a:off x="1" y="2204108"/>
            <a:ext cx="12191999" cy="3139321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pl-PL" sz="6600" b="1" spc="3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rPr>
              <a:t>WSKAZÓWKI, JAK UNIKNĄĆ UTRATY ZBAWIENIA</a:t>
            </a:r>
            <a:endParaRPr lang="en" sz="6600" b="1" spc="3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rgbClr val="A87F2A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2477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3873236-348B-6874-17D6-BB6C9822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5A75D36-EBBB-3FB4-93B5-56CD68E0C3E5}"/>
              </a:ext>
            </a:extLst>
          </p:cNvPr>
          <p:cNvSpPr txBox="1"/>
          <p:nvPr/>
        </p:nvSpPr>
        <p:spPr>
          <a:xfrm>
            <a:off x="0" y="-3932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4800" b="1" spc="300" dirty="0" smtClean="0">
                <a:ln/>
                <a:solidFill>
                  <a:schemeClr val="accent3"/>
                </a:solidFill>
              </a:rPr>
              <a:t>CZEGO NALEŻY UNIKAĆ</a:t>
            </a:r>
            <a:endParaRPr lang="en" sz="4800" b="1" spc="300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12C439C-404C-9428-7696-C5315A9223BE}"/>
              </a:ext>
            </a:extLst>
          </p:cNvPr>
          <p:cNvSpPr txBox="1"/>
          <p:nvPr/>
        </p:nvSpPr>
        <p:spPr>
          <a:xfrm>
            <a:off x="1" y="805281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„Strzeżcie się psów, strzeżcie się złych pracowników, strzeżcie się przesady w obrzezywaniu</a:t>
            </a:r>
            <a:r>
              <a:rPr lang="en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pl-PL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EB16099-A84E-1AD5-8CE3-9A66F6959215}"/>
              </a:ext>
            </a:extLst>
          </p:cNvPr>
          <p:cNvSpPr txBox="1"/>
          <p:nvPr/>
        </p:nvSpPr>
        <p:spPr>
          <a:xfrm>
            <a:off x="99841" y="1236580"/>
            <a:ext cx="3838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Zanim omówimy zagrożenia dla wiary, Paweł udziela nam pewnej rady: „Radujcie się    w Panu”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3,1a). Dodaje do tego coś ważnego: dobrze jest powtarzać prawdę, którą znamy, nawet jeśli znamy ją już dobrze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3,1b).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FCC1BEE-7461-409B-E6B7-7F1A169993F5}"/>
              </a:ext>
            </a:extLst>
          </p:cNvPr>
          <p:cNvSpPr txBox="1"/>
          <p:nvPr/>
        </p:nvSpPr>
        <p:spPr>
          <a:xfrm>
            <a:off x="2418735" y="4303455"/>
            <a:ext cx="5454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Paweł wskazuje na największe zagrożenie dla Kościoła w tamtych czasach: fałszywych nauczycieli, którzy nauczali ścisłego przestrzegania prawa ceremonialnego (</a:t>
            </a:r>
            <a:r>
              <a:rPr lang="pl-PL" sz="2000" b="1" dirty="0" err="1" smtClean="0"/>
              <a:t>Flp</a:t>
            </a:r>
            <a:r>
              <a:rPr lang="pl-PL" sz="2000" b="1" dirty="0" smtClean="0"/>
              <a:t> 3,2). Nazywa ich na trzy różne sposoby: psami </a:t>
            </a:r>
            <a:r>
              <a:rPr lang="pl-PL" sz="2000" b="1" dirty="0" err="1" smtClean="0"/>
              <a:t>(P</a:t>
            </a:r>
            <a:r>
              <a:rPr lang="pl-PL" sz="2000" b="1" dirty="0" smtClean="0"/>
              <a:t>s 22,16; 2 P 2,21-22), złoczyńcami i okaleczającymi ciało (poprzez obrzezanie).</a:t>
            </a:r>
            <a:endParaRPr lang="en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8E48CEBA-519F-5E09-BDC7-07D5012AB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55156251"/>
              </p:ext>
            </p:extLst>
          </p:nvPr>
        </p:nvGraphicFramePr>
        <p:xfrm>
          <a:off x="3556861" y="1382386"/>
          <a:ext cx="8635139" cy="291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Imagen 11" descr="Un dibujo de un hombre&#10;&#10;El contenido generado por IA puede ser incorrecto.">
            <a:extLst>
              <a:ext uri="{FF2B5EF4-FFF2-40B4-BE49-F238E27FC236}">
                <a16:creationId xmlns:a16="http://schemas.microsoft.com/office/drawing/2014/main" xmlns="" id="{532C8E0F-83D7-FE1F-2617-56BED297E9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41810" y="4434083"/>
            <a:ext cx="4056892" cy="2373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E13742D-FA28-2F91-8478-A1772D085F2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169" y="4571735"/>
            <a:ext cx="2119321" cy="2124031"/>
          </a:xfrm>
          <a:prstGeom prst="roundRect">
            <a:avLst>
              <a:gd name="adj" fmla="val 1462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6135A14-2A37-2EA3-CDB8-8F6FA2EAAE31}"/>
              </a:ext>
            </a:extLst>
          </p:cNvPr>
          <p:cNvSpPr txBox="1"/>
          <p:nvPr/>
        </p:nvSpPr>
        <p:spPr>
          <a:xfrm>
            <a:off x="139168" y="3791125"/>
            <a:ext cx="33634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 smtClean="0"/>
              <a:t>Jak możemy radować się w Panu?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17969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2">
                                            <p:graphicEl>
                                              <a:dgm id="{2101B580-243B-4D66-AF64-843AADD95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2AE7BEF-BAEC-4E0F-A0AC-4537B219A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808F1990-6E95-4E19-8984-EDB82DF327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F36D605C-4091-4D7C-850A-9AE013704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8C0CC12C-2034-4F6A-9D72-2319F4BE8B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7A7BB961-2256-42CC-B522-27586A53D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DEA65993-D725-4E74-80AE-E7C4EF8D11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Graphic spid="2" grpId="0" uiExpand="1">
        <p:bldSub>
          <a:bldDgm bld="one"/>
        </p:bldSub>
      </p:bldGraphic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EA78975-E738-BD99-A0D9-CD78E39C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9772D7A7-BCBA-CDA8-D1CA-DE0BB921B414}"/>
              </a:ext>
            </a:extLst>
          </p:cNvPr>
          <p:cNvSpPr txBox="1"/>
          <p:nvPr/>
        </p:nvSpPr>
        <p:spPr>
          <a:xfrm>
            <a:off x="0" y="-19664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l-PL" sz="4400" b="1" spc="600" dirty="0">
                <a:ln/>
                <a:solidFill>
                  <a:srgbClr val="00CC00"/>
                </a:solidFill>
                <a:effectLst>
                  <a:outerShdw blurRad="38100" dist="25400" dir="2700000" algn="tl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TO CO POZOSTAŁO</a:t>
            </a:r>
            <a:endParaRPr lang="en" sz="4400" b="1" spc="600" dirty="0">
              <a:ln/>
              <a:solidFill>
                <a:srgbClr val="00CC00"/>
              </a:solidFill>
              <a:effectLst>
                <a:outerShdw blurRad="38100" dist="25400" dir="2700000" algn="tl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645F0816-A4F6-4F92-3D73-0A15CB9B42F9}"/>
              </a:ext>
            </a:extLst>
          </p:cNvPr>
          <p:cNvSpPr txBox="1"/>
          <p:nvPr/>
        </p:nvSpPr>
        <p:spPr>
          <a:xfrm>
            <a:off x="1495990" y="792689"/>
            <a:ext cx="95310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solidFill>
                  <a:srgbClr val="823A36"/>
                </a:solidFill>
                <a:latin typeface="Comic Sans MS" panose="030F0702030302020204" pitchFamily="66" charset="0"/>
              </a:rPr>
              <a:t>„Co </a:t>
            </a:r>
            <a:r>
              <a:rPr lang="pl-PL" b="1" dirty="0">
                <a:solidFill>
                  <a:srgbClr val="823A36"/>
                </a:solidFill>
                <a:latin typeface="Comic Sans MS" panose="030F0702030302020204" pitchFamily="66" charset="0"/>
              </a:rPr>
              <a:t>do żarliwości prześladowca Kościoła, co do sprawiedliwości, opartej na zakonie, człowiek bez </a:t>
            </a:r>
            <a:r>
              <a:rPr lang="pl-PL" b="1" dirty="0" smtClean="0">
                <a:solidFill>
                  <a:srgbClr val="823A36"/>
                </a:solidFill>
                <a:latin typeface="Comic Sans MS" panose="030F0702030302020204" pitchFamily="66" charset="0"/>
              </a:rPr>
              <a:t>nagany</a:t>
            </a:r>
            <a:r>
              <a:rPr lang="en" b="1" dirty="0" smtClean="0">
                <a:solidFill>
                  <a:srgbClr val="823A36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>
                <a:solidFill>
                  <a:srgbClr val="823A36"/>
                </a:solidFill>
                <a:latin typeface="Comic Sans MS" panose="030F0702030302020204" pitchFamily="66" charset="0"/>
              </a:rPr>
              <a:t>Filipian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 smtClean="0">
                <a:solidFill>
                  <a:srgbClr val="823A36"/>
                </a:solidFill>
                <a:latin typeface="Comic Sans MS" panose="030F0702030302020204" pitchFamily="66" charset="0"/>
              </a:rPr>
              <a:t>3</a:t>
            </a:r>
            <a:r>
              <a:rPr lang="pl-PL" sz="1400" b="1" dirty="0" smtClean="0">
                <a:solidFill>
                  <a:srgbClr val="823A36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823A36"/>
                </a:solidFill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rgbClr val="823A36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3F30EC8E-B686-1142-1704-3987EE0458ED}"/>
              </a:ext>
            </a:extLst>
          </p:cNvPr>
          <p:cNvSpPr txBox="1"/>
          <p:nvPr/>
        </p:nvSpPr>
        <p:spPr>
          <a:xfrm>
            <a:off x="138265" y="1415772"/>
            <a:ext cx="11906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Na soborze w Jerozolimie postanowiono, że nie należy niepokoić pogan sprawami żydowskiego prawa ceremonialnego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15,19-21</a:t>
            </a:r>
            <a:r>
              <a:rPr lang="pl-PL" sz="2000" b="1" dirty="0">
                <a:solidFill>
                  <a:prstClr val="black"/>
                </a:solidFill>
              </a:rPr>
              <a:t>). Jednak niektórzy nauczyciele przybyli do Filippi, głosząc konieczność obrzezania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3,2-3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="" xmlns:a16="http://schemas.microsoft.com/office/drawing/2014/main" id="{631DA24D-7B7F-4842-2CD7-BFB356D2A6A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116666991"/>
              </p:ext>
            </p:extLst>
          </p:nvPr>
        </p:nvGraphicFramePr>
        <p:xfrm>
          <a:off x="131653" y="3116182"/>
          <a:ext cx="8672051" cy="3581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68A90A6B-B589-2481-5BB9-C9DA04BE890C}"/>
              </a:ext>
            </a:extLst>
          </p:cNvPr>
          <p:cNvSpPr txBox="1"/>
          <p:nvPr/>
        </p:nvSpPr>
        <p:spPr>
          <a:xfrm>
            <a:off x="8826285" y="4458831"/>
            <a:ext cx="33657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Ale chwalił się tym wszystkim, zanim poznał Jezusa. Teraz wiedział, że nawet nie rozumiał Prawa (</a:t>
            </a:r>
            <a:r>
              <a:rPr lang="pl-PL" sz="2000" b="1" dirty="0" err="1">
                <a:solidFill>
                  <a:prstClr val="black"/>
                </a:solidFill>
              </a:rPr>
              <a:t>Mt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5,21-22</a:t>
            </a:r>
            <a:r>
              <a:rPr lang="pl-PL" sz="2000" b="1" dirty="0">
                <a:solidFill>
                  <a:prstClr val="black"/>
                </a:solidFill>
              </a:rPr>
              <a:t>). Teraz wiedział, że tylko Chrystus zbawia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3,7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A7038AB4-DD6B-112A-69F8-17BB1D8DED55}"/>
              </a:ext>
            </a:extLst>
          </p:cNvPr>
          <p:cNvSpPr txBox="1"/>
          <p:nvPr/>
        </p:nvSpPr>
        <p:spPr>
          <a:xfrm>
            <a:off x="122765" y="2353944"/>
            <a:ext cx="8228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Cofając się w czasie, Paweł przypomina im, jak doskonały był, gdy był podobny do tych nauczycieli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3,4-6</a:t>
            </a:r>
            <a:r>
              <a:rPr lang="pl-PL" sz="2000" b="1" dirty="0">
                <a:solidFill>
                  <a:prstClr val="black"/>
                </a:solidFill>
              </a:rPr>
              <a:t>):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1" name="Imagen 10" descr="Un grupo de personas posando delante de una pared de ladrillos&#10;&#10;El contenido generado por IA puede ser incorrecto.">
            <a:extLst>
              <a:ext uri="{FF2B5EF4-FFF2-40B4-BE49-F238E27FC236}">
                <a16:creationId xmlns="" xmlns:a16="http://schemas.microsoft.com/office/drawing/2014/main" id="{12E16CE4-F2AA-1FB9-3DBE-64C3463CB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1900" y="2429353"/>
            <a:ext cx="2851354" cy="1972109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66037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1B947A8-8222-4D23-91A0-A3DDDFBA91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CE686-3970-4C8A-B7F5-25FB1EC21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28365B-A3FF-474C-8E24-63862A44B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375061-F62C-4302-9206-8E6BEB0D6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6FE41A-DB46-4170-9BF3-AFF9C3323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56109-AA7E-4306-825B-EF93EC33C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3324-EE7B-4B3A-8467-4EDA33D7A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A8565D-20F1-44C2-B921-B09BCCEC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CCE186-ECEE-4E36-9689-7C5607CF3B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decel="100000" fill="hold"/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05B560-5A0C-4590-8D92-869AA8AD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75B951-F111-4DF9-B6B2-501C44F36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3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61F484B2-5BC9-EB3A-C64E-2789A36524E6}"/>
              </a:ext>
            </a:extLst>
          </p:cNvPr>
          <p:cNvSpPr txBox="1"/>
          <p:nvPr/>
        </p:nvSpPr>
        <p:spPr>
          <a:xfrm>
            <a:off x="0" y="-98323"/>
            <a:ext cx="121919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000" b="1" spc="63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823A36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WAŻNA RZECZ</a:t>
            </a:r>
            <a:endParaRPr lang="en" sz="5000" b="1" spc="630" dirty="0">
              <a:ln w="10160">
                <a:solidFill>
                  <a:srgbClr val="FFFF00"/>
                </a:solidFill>
                <a:prstDash val="solid"/>
              </a:ln>
              <a:solidFill>
                <a:srgbClr val="823A36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E97E71C8-BC62-1963-3D3F-91222AFBAC3A}"/>
              </a:ext>
            </a:extLst>
          </p:cNvPr>
          <p:cNvSpPr txBox="1"/>
          <p:nvPr/>
        </p:nvSpPr>
        <p:spPr>
          <a:xfrm>
            <a:off x="0" y="722737"/>
            <a:ext cx="12191999" cy="369332"/>
          </a:xfrm>
          <a:prstGeom prst="rect">
            <a:avLst/>
          </a:prstGeom>
          <a:solidFill>
            <a:srgbClr val="D4E2C4"/>
          </a:solidFill>
          <a:effectLst>
            <a:outerShdw blurRad="63500" sx="102000" sy="102000" algn="ctr" rotWithShape="0">
              <a:prstClr val="black"/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Ale </a:t>
            </a:r>
            <a:r>
              <a:rPr lang="pl-PL" b="1" dirty="0">
                <a:solidFill>
                  <a:srgbClr val="485F2F"/>
                </a:solidFill>
                <a:latin typeface="Comic Sans MS" panose="030F0702030302020204" pitchFamily="66" charset="0"/>
              </a:rPr>
              <a:t>wszystko to, co mi było zyskiem, uznałem ze względu </a:t>
            </a:r>
            <a:r>
              <a:rPr lang="pl-PL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na </a:t>
            </a:r>
            <a:r>
              <a:rPr lang="pl-PL" b="1" dirty="0">
                <a:solidFill>
                  <a:srgbClr val="485F2F"/>
                </a:solidFill>
                <a:latin typeface="Comic Sans MS" panose="030F0702030302020204" pitchFamily="66" charset="0"/>
              </a:rPr>
              <a:t>Chrystusa za </a:t>
            </a:r>
            <a:r>
              <a:rPr lang="pl-PL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szkodę</a:t>
            </a:r>
            <a:r>
              <a:rPr lang="en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485F2F"/>
                </a:solidFill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485F2F"/>
                </a:solidFill>
                <a:latin typeface="Comic Sans MS" panose="030F0702030302020204" pitchFamily="66" charset="0"/>
              </a:rPr>
              <a:t>7</a:t>
            </a:r>
            <a:r>
              <a:rPr lang="en" sz="1400" b="1" dirty="0">
                <a:solidFill>
                  <a:srgbClr val="485F2F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857F3568-90C0-0D81-D7BD-BAC18A0AC874}"/>
              </a:ext>
            </a:extLst>
          </p:cNvPr>
          <p:cNvSpPr txBox="1"/>
          <p:nvPr/>
        </p:nvSpPr>
        <p:spPr>
          <a:xfrm>
            <a:off x="221085" y="1093110"/>
            <a:ext cx="72989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 porównuje swoje dawne życie z obecnym. Po jednej stronie umieszcza całą swoją wiedzę, wspaniałą przyszłość jako najlepszy uczeń </a:t>
            </a:r>
            <a:r>
              <a:rPr lang="pl-PL" sz="2000" b="1" dirty="0" err="1">
                <a:solidFill>
                  <a:prstClr val="black"/>
                </a:solidFill>
              </a:rPr>
              <a:t>Gamaliela</a:t>
            </a:r>
            <a:r>
              <a:rPr lang="pl-PL" sz="2000" b="1" dirty="0">
                <a:solidFill>
                  <a:prstClr val="black"/>
                </a:solidFill>
              </a:rPr>
              <a:t>, swoje niezwykłe faryzejskie zdolności. Wszystko to są korzyści.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8" name="Imagen 7" descr="Una persona caminando en la calle&#10;&#10;El contenido generado por IA puede ser incorrecto.">
            <a:extLst>
              <a:ext uri="{FF2B5EF4-FFF2-40B4-BE49-F238E27FC236}">
                <a16:creationId xmlns="" xmlns:a16="http://schemas.microsoft.com/office/drawing/2014/main" id="{2925DD6E-05C9-BC84-12C1-6BCE4213D6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08" y="3735963"/>
            <a:ext cx="5417574" cy="3047385"/>
          </a:xfrm>
          <a:prstGeom prst="snip2DiagRect">
            <a:avLst>
              <a:gd name="adj1" fmla="val 0"/>
              <a:gd name="adj2" fmla="val 331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823A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jugando wii&#10;&#10;El contenido generado por IA puede ser incorrecto.">
            <a:extLst>
              <a:ext uri="{FF2B5EF4-FFF2-40B4-BE49-F238E27FC236}">
                <a16:creationId xmlns="" xmlns:a16="http://schemas.microsoft.com/office/drawing/2014/main" id="{7CC10F94-2660-58E8-AB87-FE268AA5EE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9370" y="1255765"/>
            <a:ext cx="4356099" cy="3267074"/>
          </a:xfrm>
          <a:prstGeom prst="snip2DiagRect">
            <a:avLst>
              <a:gd name="adj1" fmla="val 0"/>
              <a:gd name="adj2" fmla="val 30511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2EAB75B-1FFC-15D5-2123-2B5ACAA906CD}"/>
              </a:ext>
            </a:extLst>
          </p:cNvPr>
          <p:cNvSpPr txBox="1"/>
          <p:nvPr/>
        </p:nvSpPr>
        <p:spPr>
          <a:xfrm>
            <a:off x="5734373" y="4725285"/>
            <a:ext cx="645762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Co może być cenniejsze niż życie wieczne w niebie i na nowej ziemi? Jednak wartości doczesne zaślepiają wielu ludzi na tę rzeczywistość. Istnieje naturalna rywalizacja między tym, co uważane jest za ważne tutaj, a tym, co naprawdę ceni niebo: charakter podobny do Chrystusa i zbawienie duszy.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16" name="Imagen 15" descr="Imagen que contiene tabla, pequeño, iluminado, oscuro&#10;&#10;El contenido generado por IA puede ser incorrecto.">
            <a:extLst>
              <a:ext uri="{FF2B5EF4-FFF2-40B4-BE49-F238E27FC236}">
                <a16:creationId xmlns="" xmlns:a16="http://schemas.microsoft.com/office/drawing/2014/main" id="{C085E9BC-1A86-A697-E588-FB634998E6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pic>
        <p:nvPicPr>
          <p:cNvPr id="18" name="Imagen 17" descr="Imagen que contiene tabla, pequeño, iluminado, agua&#10;&#10;El contenido generado por IA puede ser incorrecto.">
            <a:extLst>
              <a:ext uri="{FF2B5EF4-FFF2-40B4-BE49-F238E27FC236}">
                <a16:creationId xmlns="" xmlns:a16="http://schemas.microsoft.com/office/drawing/2014/main" id="{F0C037E5-159A-69E3-A220-8999CDECA8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792" y="3529782"/>
            <a:ext cx="2181697" cy="101230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585293F-2B91-6E00-A949-6FE385004E6F}"/>
              </a:ext>
            </a:extLst>
          </p:cNvPr>
          <p:cNvSpPr txBox="1"/>
          <p:nvPr/>
        </p:nvSpPr>
        <p:spPr>
          <a:xfrm>
            <a:off x="207708" y="2368245"/>
            <a:ext cx="72729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Teraz </a:t>
            </a:r>
            <a:r>
              <a:rPr lang="pl-PL" sz="2000" b="1" dirty="0" smtClean="0">
                <a:solidFill>
                  <a:prstClr val="black"/>
                </a:solidFill>
              </a:rPr>
              <a:t>umieszcza </a:t>
            </a:r>
            <a:r>
              <a:rPr lang="pl-PL" sz="2000" b="1" dirty="0">
                <a:solidFill>
                  <a:prstClr val="black"/>
                </a:solidFill>
              </a:rPr>
              <a:t>po drugiej stronie wagi jego życie od momentu spotkania Chrystusa. </a:t>
            </a:r>
            <a:r>
              <a:rPr lang="pl-PL" sz="2000" b="1" dirty="0" smtClean="0">
                <a:solidFill>
                  <a:prstClr val="black"/>
                </a:solidFill>
              </a:rPr>
              <a:t>Wszystkie zyski </a:t>
            </a:r>
            <a:r>
              <a:rPr lang="pl-PL" sz="2000" b="1" dirty="0">
                <a:solidFill>
                  <a:prstClr val="black"/>
                </a:solidFill>
              </a:rPr>
              <a:t>stają się śmieciami, ponieważ nic nie może się równać z miłością Chrystusa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3,7-8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762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2575F321-8099-3DE3-3D6E-EA0447EFCABD}"/>
              </a:ext>
            </a:extLst>
          </p:cNvPr>
          <p:cNvSpPr txBox="1"/>
          <p:nvPr/>
        </p:nvSpPr>
        <p:spPr>
          <a:xfrm>
            <a:off x="1" y="2235028"/>
            <a:ext cx="12191999" cy="2862322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>
              <a:defRPr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rgbClr val="A87F2A"/>
                  </a:outerShdw>
                </a:effectLst>
              </a:defRPr>
            </a:lvl1pPr>
          </a:lstStyle>
          <a:p>
            <a:r>
              <a:rPr lang="pl-PL" sz="6000" spc="30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60000"/>
                    <a:lumOff val="40000"/>
                  </a:srgbClr>
                </a:solidFill>
              </a:rPr>
              <a:t>WSKAZÓWKI, </a:t>
            </a:r>
            <a:r>
              <a:rPr lang="pl-PL" sz="6000" spc="300" dirty="0" smtClean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60000"/>
                    <a:lumOff val="40000"/>
                  </a:srgbClr>
                </a:solidFill>
              </a:rPr>
              <a:t>                           JAK </a:t>
            </a:r>
            <a:r>
              <a:rPr lang="pl-PL" sz="6000" spc="30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60000"/>
                    <a:lumOff val="40000"/>
                  </a:srgbClr>
                </a:solidFill>
              </a:rPr>
              <a:t>POZOSTAĆ </a:t>
            </a:r>
            <a:br>
              <a:rPr lang="pl-PL" sz="6000" spc="30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60000"/>
                    <a:lumOff val="40000"/>
                  </a:srgbClr>
                </a:solidFill>
              </a:rPr>
            </a:br>
            <a:r>
              <a:rPr lang="pl-PL" sz="6000" spc="300" dirty="0">
                <a:ln w="6600">
                  <a:solidFill>
                    <a:srgbClr val="FFCC00"/>
                  </a:solidFill>
                  <a:prstDash val="solid"/>
                </a:ln>
                <a:solidFill>
                  <a:srgbClr val="FFCC00">
                    <a:lumMod val="60000"/>
                    <a:lumOff val="40000"/>
                  </a:srgbClr>
                </a:solidFill>
              </a:rPr>
              <a:t>W ZBAWIENIU</a:t>
            </a:r>
            <a:endParaRPr lang="en" sz="6000" spc="300" dirty="0">
              <a:ln w="6600">
                <a:solidFill>
                  <a:srgbClr val="FFCC00"/>
                </a:solidFill>
                <a:prstDash val="solid"/>
              </a:ln>
              <a:solidFill>
                <a:srgbClr val="FFCC0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689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7714F02F-F1E3-EACA-35D9-71B74D8FE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1691" y="4099703"/>
            <a:ext cx="2753065" cy="26505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79BC6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0771659-D91F-D263-DF49-C68C77D3ACBC}"/>
              </a:ext>
            </a:extLst>
          </p:cNvPr>
          <p:cNvSpPr txBox="1"/>
          <p:nvPr/>
        </p:nvSpPr>
        <p:spPr>
          <a:xfrm>
            <a:off x="0" y="-65447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relaxedInset"/>
              <a:contourClr>
                <a:srgbClr val="0B4B75"/>
              </a:contourClr>
            </a:sp3d>
          </a:bodyPr>
          <a:lstStyle/>
          <a:p>
            <a:pPr algn="ctr"/>
            <a:r>
              <a:rPr lang="pl-PL" sz="4400" b="1" spc="600" dirty="0">
                <a:ln w="9525">
                  <a:noFill/>
                  <a:prstDash val="solid"/>
                </a:ln>
                <a:solidFill>
                  <a:srgbClr val="579BC6"/>
                </a:solidFill>
                <a:effectLst>
                  <a:outerShdw blurRad="12700" dist="38100" dir="2700000" algn="tl" rotWithShape="0">
                    <a:srgbClr val="0B4B75"/>
                  </a:outerShdw>
                </a:effectLst>
              </a:rPr>
              <a:t>WIARA CHRYSTUSA</a:t>
            </a:r>
            <a:endParaRPr lang="en" sz="4400" b="1" spc="600" dirty="0">
              <a:ln w="9525">
                <a:noFill/>
                <a:prstDash val="solid"/>
              </a:ln>
              <a:solidFill>
                <a:srgbClr val="579BC6"/>
              </a:solidFill>
              <a:effectLst>
                <a:outerShdw blurRad="12700" dist="38100" dir="2700000" algn="tl" rotWithShape="0">
                  <a:srgbClr val="0B4B7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0380C649-91FB-B0BB-0BFB-94AC6B1620FC}"/>
              </a:ext>
            </a:extLst>
          </p:cNvPr>
          <p:cNvSpPr txBox="1"/>
          <p:nvPr/>
        </p:nvSpPr>
        <p:spPr>
          <a:xfrm>
            <a:off x="1133474" y="545625"/>
            <a:ext cx="108234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l-PL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„</a:t>
            </a:r>
            <a:r>
              <a:rPr lang="pl-PL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I </a:t>
            </a:r>
            <a:r>
              <a:rPr lang="pl-PL" b="1" dirty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znaleźć się w nim, nie mając własnej sprawiedliwości, opartej na zakonie, lecz </a:t>
            </a:r>
            <a:r>
              <a:rPr lang="pl-PL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tę,</a:t>
            </a:r>
          </a:p>
          <a:p>
            <a:pPr algn="ctr"/>
            <a:r>
              <a:rPr lang="pl-PL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która </a:t>
            </a:r>
            <a:r>
              <a:rPr lang="pl-PL" b="1" dirty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się wywodzi z wiary w Chrystusa, sprawiedliwość z Boga, na podstawie </a:t>
            </a:r>
            <a:r>
              <a:rPr lang="pl-PL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wiary</a:t>
            </a:r>
            <a:r>
              <a:rPr lang="en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(</a:t>
            </a:r>
            <a:r>
              <a:rPr lang="pl-PL" sz="1400" b="1" dirty="0" err="1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Flp</a:t>
            </a:r>
            <a:r>
              <a:rPr lang="en" sz="1400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 3</a:t>
            </a:r>
            <a:r>
              <a:rPr lang="pl-PL" sz="1400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,</a:t>
            </a:r>
            <a:r>
              <a:rPr lang="en" sz="1400" b="1" dirty="0" smtClean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9</a:t>
            </a:r>
            <a:r>
              <a:rPr lang="en" sz="1400" b="1" dirty="0">
                <a:solidFill>
                  <a:srgbClr val="FF66CC">
                    <a:lumMod val="50000"/>
                  </a:srgb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DA6E6659-97BF-80DF-BF92-5F262164E6F3}"/>
              </a:ext>
            </a:extLst>
          </p:cNvPr>
          <p:cNvSpPr txBox="1"/>
          <p:nvPr/>
        </p:nvSpPr>
        <p:spPr>
          <a:xfrm>
            <a:off x="0" y="1194753"/>
            <a:ext cx="84296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Paweł, przekonany o własnej sprawiedliwości, udał się do Damaszku, aby sprowadzić heretyków z sekty „Drogi” z powrotem na ścieżkę zbawienia (</a:t>
            </a:r>
            <a:r>
              <a:rPr lang="pl-PL" sz="2000" b="1" dirty="0" err="1">
                <a:solidFill>
                  <a:prstClr val="black"/>
                </a:solidFill>
              </a:rPr>
              <a:t>Dz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9,1-2</a:t>
            </a:r>
            <a:r>
              <a:rPr lang="pl-PL" sz="2000" b="1" dirty="0">
                <a:solidFill>
                  <a:prstClr val="black"/>
                </a:solidFill>
              </a:rPr>
              <a:t>). Jednak wkroczył do Damaszku ogarnięty inną sprawiedliwością, sprawiedliwością Bożą: „sprawiedliwością, która pochodzi z wiary w Chrystusa”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3,9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  <p:pic>
        <p:nvPicPr>
          <p:cNvPr id="4" name="Imagen 3" descr="Pintura de una persona&#10;&#10;El contenido generado por IA puede ser incorrecto.">
            <a:extLst>
              <a:ext uri="{FF2B5EF4-FFF2-40B4-BE49-F238E27FC236}">
                <a16:creationId xmlns="" xmlns:a16="http://schemas.microsoft.com/office/drawing/2014/main" id="{DBBC3DAC-96C2-0F18-3AEC-D7D145F7B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5138" r="5138"/>
          <a:stretch>
            <a:fillRect/>
          </a:stretch>
        </p:blipFill>
        <p:spPr>
          <a:xfrm>
            <a:off x="8496295" y="1499011"/>
            <a:ext cx="3561164" cy="51902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C53E1DD2-4CEF-0EA1-2714-DAA3D56EE2D9}"/>
              </a:ext>
            </a:extLst>
          </p:cNvPr>
          <p:cNvSpPr txBox="1"/>
          <p:nvPr/>
        </p:nvSpPr>
        <p:spPr>
          <a:xfrm>
            <a:off x="3207493" y="4214865"/>
            <a:ext cx="51305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b="1" dirty="0">
                <a:solidFill>
                  <a:prstClr val="black"/>
                </a:solidFill>
              </a:rPr>
              <a:t>Zgodnie z 1 Listem do Koryntian </a:t>
            </a:r>
            <a:r>
              <a:rPr lang="pl-PL" b="1" dirty="0" smtClean="0">
                <a:solidFill>
                  <a:prstClr val="black"/>
                </a:solidFill>
              </a:rPr>
              <a:t>1,30</a:t>
            </a:r>
            <a:r>
              <a:rPr lang="pl-PL" b="1" dirty="0">
                <a:solidFill>
                  <a:prstClr val="black"/>
                </a:solidFill>
              </a:rPr>
              <a:t>, bycie „w Chrystusie” obejmuje wszystko, co składa się na Plan Zbawienia, od początków naszej duchowej inteligencji (mądrości), poprzez usprawiedliwienie przez wiarę (sprawiedliwość) i przygotowanie do nieba (uświęcenie), aż po ostateczne uwielbienie podczas Drugiego Przyjścia (odkupienie).</a:t>
            </a:r>
            <a:endParaRPr lang="en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="" xmlns:a16="http://schemas.microsoft.com/office/drawing/2014/main" id="{F80E7AB4-AD23-37F6-4DE1-FDFBA916154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784445341"/>
              </p:ext>
            </p:extLst>
          </p:nvPr>
        </p:nvGraphicFramePr>
        <p:xfrm>
          <a:off x="276225" y="4124325"/>
          <a:ext cx="2714626" cy="2566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34AA70BD-99DE-2139-BD9B-F056360B107E}"/>
              </a:ext>
            </a:extLst>
          </p:cNvPr>
          <p:cNvSpPr txBox="1"/>
          <p:nvPr/>
        </p:nvSpPr>
        <p:spPr>
          <a:xfrm>
            <a:off x="0" y="3667238"/>
            <a:ext cx="84296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Pragnął „być </a:t>
            </a:r>
            <a:r>
              <a:rPr lang="pl-PL" sz="2000" b="1" dirty="0" smtClean="0">
                <a:solidFill>
                  <a:prstClr val="black"/>
                </a:solidFill>
              </a:rPr>
              <a:t>znalezionym w [Chrystusie</a:t>
            </a:r>
            <a:r>
              <a:rPr lang="pl-PL" sz="2000" b="1" dirty="0">
                <a:solidFill>
                  <a:prstClr val="black"/>
                </a:solidFill>
              </a:rPr>
              <a:t>]” (</a:t>
            </a:r>
            <a:r>
              <a:rPr lang="pl-PL" sz="2000" b="1" dirty="0" err="1">
                <a:solidFill>
                  <a:prstClr val="black"/>
                </a:solidFill>
              </a:rPr>
              <a:t>Flp</a:t>
            </a:r>
            <a:r>
              <a:rPr lang="pl-PL" sz="2000" b="1" dirty="0">
                <a:solidFill>
                  <a:prstClr val="black"/>
                </a:solidFill>
              </a:rPr>
              <a:t> </a:t>
            </a:r>
            <a:r>
              <a:rPr lang="pl-PL" sz="2000" b="1" dirty="0" smtClean="0">
                <a:solidFill>
                  <a:prstClr val="black"/>
                </a:solidFill>
              </a:rPr>
              <a:t>3,9</a:t>
            </a:r>
            <a:r>
              <a:rPr lang="pl-PL" sz="2000" b="1" dirty="0">
                <a:solidFill>
                  <a:prstClr val="black"/>
                </a:solidFill>
              </a:rPr>
              <a:t>). Co to oznacza?</a:t>
            </a:r>
            <a:endParaRPr lang="en" sz="2000" b="1" dirty="0">
              <a:solidFill>
                <a:prstClr val="black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7287A572-16E4-6D5F-2E66-706B93BD1D7F}"/>
              </a:ext>
            </a:extLst>
          </p:cNvPr>
          <p:cNvSpPr txBox="1"/>
          <p:nvPr/>
        </p:nvSpPr>
        <p:spPr>
          <a:xfrm>
            <a:off x="0" y="2733244"/>
            <a:ext cx="84296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l-PL" sz="2000" b="1" dirty="0">
                <a:solidFill>
                  <a:prstClr val="black"/>
                </a:solidFill>
              </a:rPr>
              <a:t>Od tego momentu nigdy więcej nie ufał własnej sprawiedliwości. </a:t>
            </a:r>
            <a:r>
              <a:rPr lang="pl-PL" sz="2000" b="1" dirty="0" smtClean="0">
                <a:solidFill>
                  <a:prstClr val="black"/>
                </a:solidFill>
              </a:rPr>
              <a:t> Nie </a:t>
            </a:r>
            <a:r>
              <a:rPr lang="pl-PL" sz="2000" b="1" dirty="0">
                <a:solidFill>
                  <a:prstClr val="black"/>
                </a:solidFill>
              </a:rPr>
              <a:t>ma bowiem sensu pokładać ufności w naszych czynach, aby osiągnąć zbawienie (</a:t>
            </a:r>
            <a:r>
              <a:rPr lang="pl-PL" sz="2000" b="1" dirty="0" smtClean="0">
                <a:solidFill>
                  <a:prstClr val="black"/>
                </a:solidFill>
              </a:rPr>
              <a:t>Ga 2,16</a:t>
            </a:r>
            <a:r>
              <a:rPr lang="pl-PL" sz="2000" b="1" dirty="0">
                <a:solidFill>
                  <a:prstClr val="black"/>
                </a:solidFill>
              </a:rPr>
              <a:t>).</a:t>
            </a:r>
            <a:endParaRPr lang="en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2777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graphicEl>
                                              <a:dgm id="{6CD877A9-5B96-423A-AD41-F7160D878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30935DB6-EECA-4293-9146-CA4C9EB1C9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>
                                            <p:graphicEl>
                                              <a:dgm id="{7A7CABA2-BA43-49CB-84EB-36FA15857E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>
                                            <p:graphicEl>
                                              <a:dgm id="{E7612AF6-D874-49DE-B70D-5B9C424F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graphicEl>
                                              <a:dgm id="{B3DE2EF1-E274-4A6A-805C-481B309EF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>
                                            <p:graphicEl>
                                              <a:dgm id="{BFDD2237-DF10-40A7-8E88-F58EE4DDBE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graphicEl>
                                              <a:dgm id="{051C9F95-AAFA-4605-9B35-E5DAE02AEF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8CA91671-85C8-4287-81AF-9353B71978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>
                                            <p:graphicEl>
                                              <a:dgm id="{A2917D7A-E091-46D1-874C-DE074DF262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">
                                            <p:graphicEl>
                                              <a:dgm id="{D8DBF1D0-5B09-4DFA-96B9-467E90BD90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">
                                            <p:graphicEl>
                                              <a:dgm id="{239B7314-134B-48E1-9E3C-789D3C4A7E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">
                                            <p:graphicEl>
                                              <a:dgm id="{DF7B9908-6391-42AC-A252-95679DF19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9">
                                            <p:graphicEl>
                                              <a:dgm id="{F3B67D04-FA94-40C2-9969-D7426470AD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A235F25A-81F1-400D-B1E2-C289B1F5F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1A6B97CA-18F1-4530-8F79-A01E8E5E61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01DBECC5-EFA4-44DE-B589-7D5E191522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B444A002-CFA7-4477-AA6E-14D41186A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1D774E81-82A5-4176-8501-4C3E2A6F2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5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Graphic spid="9" grpId="0">
        <p:bldSub>
          <a:bldDgm bld="one"/>
        </p:bldSub>
      </p:bldGraphic>
      <p:bldP spid="7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1058</Words>
  <Application>Microsoft Office PowerPoint</Application>
  <PresentationFormat>Niestandardowy</PresentationFormat>
  <Paragraphs>62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0" baseType="lpstr">
      <vt:lpstr>Arial</vt:lpstr>
      <vt:lpstr>Aptos</vt:lpstr>
      <vt:lpstr>Helvetica Neue Medium</vt:lpstr>
      <vt:lpstr>Comic Sans MS</vt:lpstr>
      <vt:lpstr>Constantia</vt:lpstr>
      <vt:lpstr>Aptos Display</vt:lpstr>
      <vt:lpstr>Tema de Office</vt:lpstr>
      <vt:lpstr>2_Tema de Office</vt:lpstr>
      <vt:lpstr>1_Tema de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Wiesław Szwajcowski</cp:lastModifiedBy>
  <cp:revision>91</cp:revision>
  <dcterms:created xsi:type="dcterms:W3CDTF">2026-01-07T16:18:59Z</dcterms:created>
  <dcterms:modified xsi:type="dcterms:W3CDTF">2026-02-06T14:03:23Z</dcterms:modified>
</cp:coreProperties>
</file>