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8" r:id="rId2"/>
    <p:sldMasterId id="2147483696" r:id="rId3"/>
  </p:sldMasterIdLst>
  <p:sldIdLst>
    <p:sldId id="256" r:id="rId4"/>
    <p:sldId id="330" r:id="rId5"/>
    <p:sldId id="257" r:id="rId6"/>
    <p:sldId id="258" r:id="rId7"/>
    <p:sldId id="259" r:id="rId8"/>
    <p:sldId id="326" r:id="rId9"/>
    <p:sldId id="331" r:id="rId10"/>
    <p:sldId id="332" r:id="rId11"/>
    <p:sldId id="333" r:id="rId12"/>
    <p:sldId id="334" r:id="rId13"/>
    <p:sldId id="335" r:id="rId14"/>
    <p:sldId id="336" r:id="rId15"/>
  </p:sldIdLst>
  <p:sldSz cx="12192000" cy="6858000"/>
  <p:notesSz cx="6858000" cy="9144000"/>
  <p:embeddedFontLst>
    <p:embeddedFont>
      <p:font typeface="Century Gothic" pitchFamily="34" charset="0"/>
      <p:regular r:id="rId16"/>
      <p:bold r:id="rId17"/>
      <p:italic r:id="rId18"/>
      <p:boldItalic r:id="rId19"/>
    </p:embeddedFont>
    <p:embeddedFont>
      <p:font typeface="Comic Sans MS" pitchFamily="66" charset="0"/>
      <p:regular r:id="rId20"/>
      <p:bold r:id="rId21"/>
      <p:italic r:id="rId22"/>
      <p:boldItalic r:id="rId23"/>
    </p:embeddedFont>
    <p:embeddedFont>
      <p:font typeface="Constantia" pitchFamily="18" charset="0"/>
      <p:regular r:id="rId24"/>
      <p:bold r:id="rId25"/>
      <p:italic r:id="rId26"/>
      <p:boldItalic r:id="rId27"/>
    </p:embeddedFont>
    <p:embeddedFont>
      <p:font typeface="Wingdings 3" pitchFamily="18" charset="2"/>
      <p:regular r:id="rId28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0BCEE"/>
    <a:srgbClr val="6A30BD"/>
    <a:srgbClr val="BBCCEF"/>
    <a:srgbClr val="3064CB"/>
    <a:srgbClr val="D6F2B4"/>
    <a:srgbClr val="C4EC94"/>
    <a:srgbClr val="97DD42"/>
    <a:srgbClr val="EAD4B9"/>
    <a:srgbClr val="E1B74A"/>
    <a:srgbClr val="634B2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114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DE0BF8-2554-406E-B2DA-DD8FB78B75F1}" type="doc">
      <dgm:prSet loTypeId="urn:microsoft.com/office/officeart/2008/layout/AccentedPicture" loCatId="pictur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8EEAF80-43A6-4DE8-97E3-87092A5D43F3}">
      <dgm:prSet custT="1"/>
      <dgm:spPr/>
      <dgm:t>
        <a:bodyPr/>
        <a:lstStyle/>
        <a:p>
          <a:endParaRPr lang="es-ES" sz="1800" dirty="0"/>
        </a:p>
      </dgm:t>
    </dgm:pt>
    <dgm:pt modelId="{061B326D-0525-477D-9907-132B6933C77F}" type="parTrans" cxnId="{2946A77E-794C-4628-B006-6EB9E58021E5}">
      <dgm:prSet/>
      <dgm:spPr/>
      <dgm:t>
        <a:bodyPr/>
        <a:lstStyle/>
        <a:p>
          <a:endParaRPr lang="es-ES" sz="1800"/>
        </a:p>
      </dgm:t>
    </dgm:pt>
    <dgm:pt modelId="{1E097680-DCE7-4E0F-AD35-93F7D2298787}" type="sibTrans" cxnId="{2946A77E-794C-4628-B006-6EB9E58021E5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</dgm:spPr>
      <dgm:t>
        <a:bodyPr/>
        <a:lstStyle/>
        <a:p>
          <a:endParaRPr lang="es-ES" sz="1800"/>
        </a:p>
      </dgm:t>
    </dgm:pt>
    <dgm:pt modelId="{1C26D01D-E21D-4753-981E-7589BCE7EFB6}">
      <dgm:prSet custT="1"/>
      <dgm:spPr/>
      <dgm:t>
        <a:bodyPr/>
        <a:lstStyle/>
        <a:p>
          <a:pPr rtl="0"/>
          <a:r>
            <a:rPr lang="pl-PL" sz="1600" b="1" dirty="0" smtClean="0"/>
            <a:t>Nasze ciała będą duchowe, nieśmiertelne i niepodatne na zepsucie (1 Kor 15,42-44.50-54).</a:t>
          </a:r>
          <a:endParaRPr lang="es-ES" sz="1600" dirty="0"/>
        </a:p>
      </dgm:t>
    </dgm:pt>
    <dgm:pt modelId="{1F3A0FF5-A042-4D9A-B425-80385182FC5E}" type="parTrans" cxnId="{428F7C69-94B1-47AF-A207-0AA377CCE740}">
      <dgm:prSet/>
      <dgm:spPr/>
      <dgm:t>
        <a:bodyPr/>
        <a:lstStyle/>
        <a:p>
          <a:endParaRPr lang="es-ES" sz="1800"/>
        </a:p>
      </dgm:t>
    </dgm:pt>
    <dgm:pt modelId="{FD9E7319-AADD-4517-BEDC-A9894446860B}" type="sibTrans" cxnId="{428F7C69-94B1-47AF-A207-0AA377CCE740}">
      <dgm:prSet/>
      <dgm:spPr/>
      <dgm:t>
        <a:bodyPr/>
        <a:lstStyle/>
        <a:p>
          <a:endParaRPr lang="es-ES" sz="1800"/>
        </a:p>
      </dgm:t>
    </dgm:pt>
    <dgm:pt modelId="{551222C8-B2F5-44E4-B38C-C20763E5183E}">
      <dgm:prSet custT="1"/>
      <dgm:spPr/>
      <dgm:t>
        <a:bodyPr/>
        <a:lstStyle/>
        <a:p>
          <a:r>
            <a:rPr lang="pl-PL" sz="1600" b="1" dirty="0" smtClean="0"/>
            <a:t>Będziemy uwielbieni (Kol 3,4; </a:t>
          </a:r>
          <a:r>
            <a:rPr lang="pl-PL" sz="1600" b="1" dirty="0" err="1" smtClean="0"/>
            <a:t>Flp</a:t>
          </a:r>
          <a:r>
            <a:rPr lang="pl-PL" sz="1600" b="1" dirty="0" smtClean="0"/>
            <a:t> 3,21)</a:t>
          </a:r>
          <a:endParaRPr lang="es-ES" sz="1600" dirty="0"/>
        </a:p>
      </dgm:t>
    </dgm:pt>
    <dgm:pt modelId="{516B24EE-4005-4FAD-A7C0-2D29E01470B3}" type="parTrans" cxnId="{12E7F866-EAA0-4CA1-AB88-2BED37A8193D}">
      <dgm:prSet/>
      <dgm:spPr/>
      <dgm:t>
        <a:bodyPr/>
        <a:lstStyle/>
        <a:p>
          <a:endParaRPr lang="es-ES" sz="1800"/>
        </a:p>
      </dgm:t>
    </dgm:pt>
    <dgm:pt modelId="{5A36B896-D018-46ED-BC3A-7FDF65104462}" type="sibTrans" cxnId="{12E7F866-EAA0-4CA1-AB88-2BED37A8193D}">
      <dgm:prSet/>
      <dgm:spPr/>
      <dgm:t>
        <a:bodyPr/>
        <a:lstStyle/>
        <a:p>
          <a:endParaRPr lang="es-ES" sz="1800"/>
        </a:p>
      </dgm:t>
    </dgm:pt>
    <dgm:pt modelId="{0406ED2B-D24D-41AB-8523-9C26A2B5A9B2}">
      <dgm:prSet custT="1"/>
      <dgm:spPr/>
      <dgm:t>
        <a:bodyPr/>
        <a:lstStyle/>
        <a:p>
          <a:r>
            <a:rPr lang="pl-PL" sz="1600" b="1" dirty="0" smtClean="0"/>
            <a:t>Będziemy mieli fizyczne ciała i własnymi oczami ujrzymy Boga. (Hiob 19,25-27)</a:t>
          </a:r>
          <a:endParaRPr lang="es-ES" sz="1600" dirty="0"/>
        </a:p>
      </dgm:t>
    </dgm:pt>
    <dgm:pt modelId="{61FA359D-43B2-4C27-9BF0-6428751D61A3}" type="parTrans" cxnId="{444DE647-4D51-4846-BFDE-97371422ED38}">
      <dgm:prSet/>
      <dgm:spPr/>
      <dgm:t>
        <a:bodyPr/>
        <a:lstStyle/>
        <a:p>
          <a:endParaRPr lang="es-ES" sz="1800"/>
        </a:p>
      </dgm:t>
    </dgm:pt>
    <dgm:pt modelId="{3CC97DD1-A204-4B42-95A1-F7421BDD5A62}" type="sibTrans" cxnId="{444DE647-4D51-4846-BFDE-97371422ED38}">
      <dgm:prSet/>
      <dgm:spPr/>
      <dgm:t>
        <a:bodyPr/>
        <a:lstStyle/>
        <a:p>
          <a:endParaRPr lang="es-ES" sz="1800"/>
        </a:p>
      </dgm:t>
    </dgm:pt>
    <dgm:pt modelId="{1BAF05B4-2AF1-44E8-A907-0F22D8FFDCAD}" type="pres">
      <dgm:prSet presAssocID="{ECDE0BF8-2554-406E-B2DA-DD8FB78B75F1}" presName="Name0" presStyleCnt="0">
        <dgm:presLayoutVars>
          <dgm:dir/>
        </dgm:presLayoutVars>
      </dgm:prSet>
      <dgm:spPr/>
      <dgm:t>
        <a:bodyPr/>
        <a:lstStyle/>
        <a:p>
          <a:endParaRPr lang="pl-PL"/>
        </a:p>
      </dgm:t>
    </dgm:pt>
    <dgm:pt modelId="{B54F2A49-C638-4298-93A5-B15F20B73CC8}" type="pres">
      <dgm:prSet presAssocID="{1E097680-DCE7-4E0F-AD35-93F7D2298787}" presName="picture_1" presStyleLbl="bgImgPlace1" presStyleIdx="0" presStyleCnt="1" custScaleY="123531"/>
      <dgm:spPr/>
      <dgm:t>
        <a:bodyPr/>
        <a:lstStyle/>
        <a:p>
          <a:endParaRPr lang="pl-PL"/>
        </a:p>
      </dgm:t>
    </dgm:pt>
    <dgm:pt modelId="{B413F3CB-1B79-483D-9265-0DE1F8CC58C1}" type="pres">
      <dgm:prSet presAssocID="{88EEAF80-43A6-4DE8-97E3-87092A5D43F3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B72FB49-30E9-4ADB-8182-8C68B85817A6}" type="pres">
      <dgm:prSet presAssocID="{ECDE0BF8-2554-406E-B2DA-DD8FB78B75F1}" presName="linV" presStyleCnt="0"/>
      <dgm:spPr/>
    </dgm:pt>
    <dgm:pt modelId="{371BE4FC-D75E-4746-8370-E818D9D8E630}" type="pres">
      <dgm:prSet presAssocID="{0406ED2B-D24D-41AB-8523-9C26A2B5A9B2}" presName="pair" presStyleCnt="0"/>
      <dgm:spPr/>
    </dgm:pt>
    <dgm:pt modelId="{C9E9D897-4C9B-41FB-AD33-98B84A2667B6}" type="pres">
      <dgm:prSet presAssocID="{0406ED2B-D24D-41AB-8523-9C26A2B5A9B2}" presName="spaceH" presStyleLbl="node1" presStyleIdx="0" presStyleCnt="0"/>
      <dgm:spPr/>
    </dgm:pt>
    <dgm:pt modelId="{E3B5FC91-B78A-4126-8A8E-103CD1E4413E}" type="pres">
      <dgm:prSet presAssocID="{0406ED2B-D24D-41AB-8523-9C26A2B5A9B2}" presName="desPictures" presStyleLbl="alignImgPlace1" presStyleIdx="0" presStyleCnt="3" custScaleX="78689" custScaleY="78689" custLinFactNeighborX="-2190" custLinFactNeighborY="-26716"/>
      <dgm:spPr>
        <a:solidFill>
          <a:schemeClr val="accent3">
            <a:lumMod val="60000"/>
            <a:lumOff val="40000"/>
          </a:schemeClr>
        </a:solidFill>
      </dgm:spPr>
    </dgm:pt>
    <dgm:pt modelId="{67441515-E187-4938-99C4-00239BA82624}" type="pres">
      <dgm:prSet presAssocID="{0406ED2B-D24D-41AB-8523-9C26A2B5A9B2}" presName="desTextWrapper" presStyleCnt="0"/>
      <dgm:spPr/>
    </dgm:pt>
    <dgm:pt modelId="{67F4EE11-AA03-4495-8272-B640E7A148D5}" type="pres">
      <dgm:prSet presAssocID="{0406ED2B-D24D-41AB-8523-9C26A2B5A9B2}" presName="des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B32FB86-C445-4CCA-8416-BFAB35669D43}" type="pres">
      <dgm:prSet presAssocID="{3CC97DD1-A204-4B42-95A1-F7421BDD5A62}" presName="spaceV" presStyleCnt="0"/>
      <dgm:spPr/>
    </dgm:pt>
    <dgm:pt modelId="{3D459D74-4B7D-4C84-958D-4B7A87F1FACD}" type="pres">
      <dgm:prSet presAssocID="{1C26D01D-E21D-4753-981E-7589BCE7EFB6}" presName="pair" presStyleCnt="0"/>
      <dgm:spPr/>
    </dgm:pt>
    <dgm:pt modelId="{6DE142C5-94AE-4522-BD21-00184BD46B49}" type="pres">
      <dgm:prSet presAssocID="{1C26D01D-E21D-4753-981E-7589BCE7EFB6}" presName="spaceH" presStyleLbl="node1" presStyleIdx="0" presStyleCnt="0"/>
      <dgm:spPr/>
    </dgm:pt>
    <dgm:pt modelId="{92B38AFF-B673-4C25-AB6B-57902FB61F66}" type="pres">
      <dgm:prSet presAssocID="{1C26D01D-E21D-4753-981E-7589BCE7EFB6}" presName="desPictures" presStyleLbl="alignImgPlace1" presStyleIdx="1" presStyleCnt="3" custScaleX="78689" custScaleY="78689" custLinFactNeighborX="-2190"/>
      <dgm:spPr>
        <a:solidFill>
          <a:srgbClr val="92D050"/>
        </a:solidFill>
      </dgm:spPr>
    </dgm:pt>
    <dgm:pt modelId="{2E6511FC-BD47-4314-B933-A6F7A5835D53}" type="pres">
      <dgm:prSet presAssocID="{1C26D01D-E21D-4753-981E-7589BCE7EFB6}" presName="desTextWrapper" presStyleCnt="0"/>
      <dgm:spPr/>
    </dgm:pt>
    <dgm:pt modelId="{011F007D-02F5-4465-B084-17942704F459}" type="pres">
      <dgm:prSet presAssocID="{1C26D01D-E21D-4753-981E-7589BCE7EFB6}" presName="desText" presStyleLbl="revTx" presStyleIdx="1" presStyleCnt="3" custScaleX="108170" custScaleY="113997" custLinFactNeighborX="-1903" custLinFactNeighborY="1024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CC09F8D-B7FF-44A4-9127-030BCA035685}" type="pres">
      <dgm:prSet presAssocID="{FD9E7319-AADD-4517-BEDC-A9894446860B}" presName="spaceV" presStyleCnt="0"/>
      <dgm:spPr/>
    </dgm:pt>
    <dgm:pt modelId="{EEB65AA6-A948-4DF1-BA27-795DAAAFBC03}" type="pres">
      <dgm:prSet presAssocID="{551222C8-B2F5-44E4-B38C-C20763E5183E}" presName="pair" presStyleCnt="0"/>
      <dgm:spPr/>
    </dgm:pt>
    <dgm:pt modelId="{BB2EE472-5265-491A-9F29-A8B01392E9D3}" type="pres">
      <dgm:prSet presAssocID="{551222C8-B2F5-44E4-B38C-C20763E5183E}" presName="spaceH" presStyleLbl="node1" presStyleIdx="0" presStyleCnt="0"/>
      <dgm:spPr/>
    </dgm:pt>
    <dgm:pt modelId="{89A536DA-7373-4595-BEEC-C02148F19477}" type="pres">
      <dgm:prSet presAssocID="{551222C8-B2F5-44E4-B38C-C20763E5183E}" presName="desPictures" presStyleLbl="alignImgPlace1" presStyleIdx="2" presStyleCnt="3" custScaleX="78689" custScaleY="78689" custLinFactNeighborX="-2190" custLinFactNeighborY="68945"/>
      <dgm:spPr>
        <a:solidFill>
          <a:srgbClr val="29C7FF"/>
        </a:solidFill>
      </dgm:spPr>
    </dgm:pt>
    <dgm:pt modelId="{DE524B0E-440F-4D0D-A083-C17AB5B88CCA}" type="pres">
      <dgm:prSet presAssocID="{551222C8-B2F5-44E4-B38C-C20763E5183E}" presName="desTextWrapper" presStyleCnt="0"/>
      <dgm:spPr/>
    </dgm:pt>
    <dgm:pt modelId="{D48116AF-9848-49AE-8A64-457C7706F376}" type="pres">
      <dgm:prSet presAssocID="{551222C8-B2F5-44E4-B38C-C20763E5183E}" presName="desText" presStyleLbl="revTx" presStyleIdx="2" presStyleCnt="3" custScaleX="94740" custScaleY="80536" custLinFactNeighborX="-2361" custLinFactNeighborY="5859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7B17513-A722-41E5-882A-0328A47134AB}" type="pres">
      <dgm:prSet presAssocID="{ECDE0BF8-2554-406E-B2DA-DD8FB78B75F1}" presName="maxNode" presStyleCnt="0"/>
      <dgm:spPr/>
    </dgm:pt>
    <dgm:pt modelId="{B51FD234-8505-4903-A24D-07300D45E210}" type="pres">
      <dgm:prSet presAssocID="{ECDE0BF8-2554-406E-B2DA-DD8FB78B75F1}" presName="Name33" presStyleCnt="0"/>
      <dgm:spPr/>
    </dgm:pt>
  </dgm:ptLst>
  <dgm:cxnLst>
    <dgm:cxn modelId="{444DE647-4D51-4846-BFDE-97371422ED38}" srcId="{ECDE0BF8-2554-406E-B2DA-DD8FB78B75F1}" destId="{0406ED2B-D24D-41AB-8523-9C26A2B5A9B2}" srcOrd="1" destOrd="0" parTransId="{61FA359D-43B2-4C27-9BF0-6428751D61A3}" sibTransId="{3CC97DD1-A204-4B42-95A1-F7421BDD5A62}"/>
    <dgm:cxn modelId="{428F7C69-94B1-47AF-A207-0AA377CCE740}" srcId="{ECDE0BF8-2554-406E-B2DA-DD8FB78B75F1}" destId="{1C26D01D-E21D-4753-981E-7589BCE7EFB6}" srcOrd="2" destOrd="0" parTransId="{1F3A0FF5-A042-4D9A-B425-80385182FC5E}" sibTransId="{FD9E7319-AADD-4517-BEDC-A9894446860B}"/>
    <dgm:cxn modelId="{12E7F866-EAA0-4CA1-AB88-2BED37A8193D}" srcId="{ECDE0BF8-2554-406E-B2DA-DD8FB78B75F1}" destId="{551222C8-B2F5-44E4-B38C-C20763E5183E}" srcOrd="3" destOrd="0" parTransId="{516B24EE-4005-4FAD-A7C0-2D29E01470B3}" sibTransId="{5A36B896-D018-46ED-BC3A-7FDF65104462}"/>
    <dgm:cxn modelId="{56E9F4FA-ABA3-45C4-90BE-FB1D7013477A}" type="presOf" srcId="{88EEAF80-43A6-4DE8-97E3-87092A5D43F3}" destId="{B413F3CB-1B79-483D-9265-0DE1F8CC58C1}" srcOrd="0" destOrd="0" presId="urn:microsoft.com/office/officeart/2008/layout/AccentedPicture"/>
    <dgm:cxn modelId="{7D04E155-0A57-46D4-A84C-6F0750EE9F79}" type="presOf" srcId="{ECDE0BF8-2554-406E-B2DA-DD8FB78B75F1}" destId="{1BAF05B4-2AF1-44E8-A907-0F22D8FFDCAD}" srcOrd="0" destOrd="0" presId="urn:microsoft.com/office/officeart/2008/layout/AccentedPicture"/>
    <dgm:cxn modelId="{2946A77E-794C-4628-B006-6EB9E58021E5}" srcId="{ECDE0BF8-2554-406E-B2DA-DD8FB78B75F1}" destId="{88EEAF80-43A6-4DE8-97E3-87092A5D43F3}" srcOrd="0" destOrd="0" parTransId="{061B326D-0525-477D-9907-132B6933C77F}" sibTransId="{1E097680-DCE7-4E0F-AD35-93F7D2298787}"/>
    <dgm:cxn modelId="{DBAA9FC1-7C0A-400C-820F-1A0CFB4AFC58}" type="presOf" srcId="{551222C8-B2F5-44E4-B38C-C20763E5183E}" destId="{D48116AF-9848-49AE-8A64-457C7706F376}" srcOrd="0" destOrd="0" presId="urn:microsoft.com/office/officeart/2008/layout/AccentedPicture"/>
    <dgm:cxn modelId="{C4E9326E-D381-4BC2-B82D-39BF51E9A766}" type="presOf" srcId="{1C26D01D-E21D-4753-981E-7589BCE7EFB6}" destId="{011F007D-02F5-4465-B084-17942704F459}" srcOrd="0" destOrd="0" presId="urn:microsoft.com/office/officeart/2008/layout/AccentedPicture"/>
    <dgm:cxn modelId="{FE2C1D0C-8424-4B72-9EF2-E04F8103E956}" type="presOf" srcId="{0406ED2B-D24D-41AB-8523-9C26A2B5A9B2}" destId="{67F4EE11-AA03-4495-8272-B640E7A148D5}" srcOrd="0" destOrd="0" presId="urn:microsoft.com/office/officeart/2008/layout/AccentedPicture"/>
    <dgm:cxn modelId="{2060E60A-9522-4B05-A45A-2BB99B90A1BD}" type="presOf" srcId="{1E097680-DCE7-4E0F-AD35-93F7D2298787}" destId="{B54F2A49-C638-4298-93A5-B15F20B73CC8}" srcOrd="0" destOrd="0" presId="urn:microsoft.com/office/officeart/2008/layout/AccentedPicture"/>
    <dgm:cxn modelId="{9886512D-1F8F-4BC7-BFE7-1556B49F5BD1}" type="presParOf" srcId="{1BAF05B4-2AF1-44E8-A907-0F22D8FFDCAD}" destId="{B54F2A49-C638-4298-93A5-B15F20B73CC8}" srcOrd="0" destOrd="0" presId="urn:microsoft.com/office/officeart/2008/layout/AccentedPicture"/>
    <dgm:cxn modelId="{50FDB96D-754A-4707-8A86-E70FEC702A63}" type="presParOf" srcId="{1BAF05B4-2AF1-44E8-A907-0F22D8FFDCAD}" destId="{B413F3CB-1B79-483D-9265-0DE1F8CC58C1}" srcOrd="1" destOrd="0" presId="urn:microsoft.com/office/officeart/2008/layout/AccentedPicture"/>
    <dgm:cxn modelId="{CB80461D-9261-4661-8011-FA188CCA2B46}" type="presParOf" srcId="{1BAF05B4-2AF1-44E8-A907-0F22D8FFDCAD}" destId="{FB72FB49-30E9-4ADB-8182-8C68B85817A6}" srcOrd="2" destOrd="0" presId="urn:microsoft.com/office/officeart/2008/layout/AccentedPicture"/>
    <dgm:cxn modelId="{9395AFB7-67D5-4ED9-AFEB-F5BC0597D38C}" type="presParOf" srcId="{FB72FB49-30E9-4ADB-8182-8C68B85817A6}" destId="{371BE4FC-D75E-4746-8370-E818D9D8E630}" srcOrd="0" destOrd="0" presId="urn:microsoft.com/office/officeart/2008/layout/AccentedPicture"/>
    <dgm:cxn modelId="{78447584-338A-45BA-806D-8DBEDA0812BD}" type="presParOf" srcId="{371BE4FC-D75E-4746-8370-E818D9D8E630}" destId="{C9E9D897-4C9B-41FB-AD33-98B84A2667B6}" srcOrd="0" destOrd="0" presId="urn:microsoft.com/office/officeart/2008/layout/AccentedPicture"/>
    <dgm:cxn modelId="{B48FFD04-9550-4A3C-B45D-CC08042D3ECB}" type="presParOf" srcId="{371BE4FC-D75E-4746-8370-E818D9D8E630}" destId="{E3B5FC91-B78A-4126-8A8E-103CD1E4413E}" srcOrd="1" destOrd="0" presId="urn:microsoft.com/office/officeart/2008/layout/AccentedPicture"/>
    <dgm:cxn modelId="{1ACB1C0C-6FDB-4493-84AF-D5024D503D50}" type="presParOf" srcId="{371BE4FC-D75E-4746-8370-E818D9D8E630}" destId="{67441515-E187-4938-99C4-00239BA82624}" srcOrd="2" destOrd="0" presId="urn:microsoft.com/office/officeart/2008/layout/AccentedPicture"/>
    <dgm:cxn modelId="{C60F14E1-9818-4699-9458-E28F8DF50507}" type="presParOf" srcId="{67441515-E187-4938-99C4-00239BA82624}" destId="{67F4EE11-AA03-4495-8272-B640E7A148D5}" srcOrd="0" destOrd="0" presId="urn:microsoft.com/office/officeart/2008/layout/AccentedPicture"/>
    <dgm:cxn modelId="{C074D1CE-6F83-46C1-87F1-BF02E4EBBD3E}" type="presParOf" srcId="{FB72FB49-30E9-4ADB-8182-8C68B85817A6}" destId="{0B32FB86-C445-4CCA-8416-BFAB35669D43}" srcOrd="1" destOrd="0" presId="urn:microsoft.com/office/officeart/2008/layout/AccentedPicture"/>
    <dgm:cxn modelId="{72789F22-3702-4085-B372-81F6F1A0EEEC}" type="presParOf" srcId="{FB72FB49-30E9-4ADB-8182-8C68B85817A6}" destId="{3D459D74-4B7D-4C84-958D-4B7A87F1FACD}" srcOrd="2" destOrd="0" presId="urn:microsoft.com/office/officeart/2008/layout/AccentedPicture"/>
    <dgm:cxn modelId="{0314131A-183A-46D0-994F-A2ECD975FE4B}" type="presParOf" srcId="{3D459D74-4B7D-4C84-958D-4B7A87F1FACD}" destId="{6DE142C5-94AE-4522-BD21-00184BD46B49}" srcOrd="0" destOrd="0" presId="urn:microsoft.com/office/officeart/2008/layout/AccentedPicture"/>
    <dgm:cxn modelId="{DC6D0563-FF88-42E4-AB30-3FBFBF71B638}" type="presParOf" srcId="{3D459D74-4B7D-4C84-958D-4B7A87F1FACD}" destId="{92B38AFF-B673-4C25-AB6B-57902FB61F66}" srcOrd="1" destOrd="0" presId="urn:microsoft.com/office/officeart/2008/layout/AccentedPicture"/>
    <dgm:cxn modelId="{ABFCBD0A-E4D2-4AC1-8DE3-EFB8D8025877}" type="presParOf" srcId="{3D459D74-4B7D-4C84-958D-4B7A87F1FACD}" destId="{2E6511FC-BD47-4314-B933-A6F7A5835D53}" srcOrd="2" destOrd="0" presId="urn:microsoft.com/office/officeart/2008/layout/AccentedPicture"/>
    <dgm:cxn modelId="{D19A4099-40E5-42C3-A4AD-0A2A701A187E}" type="presParOf" srcId="{2E6511FC-BD47-4314-B933-A6F7A5835D53}" destId="{011F007D-02F5-4465-B084-17942704F459}" srcOrd="0" destOrd="0" presId="urn:microsoft.com/office/officeart/2008/layout/AccentedPicture"/>
    <dgm:cxn modelId="{86CB594F-6CFF-4F75-8C11-89224A706DCA}" type="presParOf" srcId="{FB72FB49-30E9-4ADB-8182-8C68B85817A6}" destId="{1CC09F8D-B7FF-44A4-9127-030BCA035685}" srcOrd="3" destOrd="0" presId="urn:microsoft.com/office/officeart/2008/layout/AccentedPicture"/>
    <dgm:cxn modelId="{7CA8D2F9-1D55-4D73-9D8B-A5F383DEC394}" type="presParOf" srcId="{FB72FB49-30E9-4ADB-8182-8C68B85817A6}" destId="{EEB65AA6-A948-4DF1-BA27-795DAAAFBC03}" srcOrd="4" destOrd="0" presId="urn:microsoft.com/office/officeart/2008/layout/AccentedPicture"/>
    <dgm:cxn modelId="{3D9110D0-02C6-483C-B537-1D0F135BC8A5}" type="presParOf" srcId="{EEB65AA6-A948-4DF1-BA27-795DAAAFBC03}" destId="{BB2EE472-5265-491A-9F29-A8B01392E9D3}" srcOrd="0" destOrd="0" presId="urn:microsoft.com/office/officeart/2008/layout/AccentedPicture"/>
    <dgm:cxn modelId="{C6EB690A-8849-400B-A53E-DAAECD1DC30D}" type="presParOf" srcId="{EEB65AA6-A948-4DF1-BA27-795DAAAFBC03}" destId="{89A536DA-7373-4595-BEEC-C02148F19477}" srcOrd="1" destOrd="0" presId="urn:microsoft.com/office/officeart/2008/layout/AccentedPicture"/>
    <dgm:cxn modelId="{921F270E-9359-44DF-9D2B-A6939C13ACB1}" type="presParOf" srcId="{EEB65AA6-A948-4DF1-BA27-795DAAAFBC03}" destId="{DE524B0E-440F-4D0D-A083-C17AB5B88CCA}" srcOrd="2" destOrd="0" presId="urn:microsoft.com/office/officeart/2008/layout/AccentedPicture"/>
    <dgm:cxn modelId="{C5DC587F-25CC-478A-8276-0A3B02A2AFA2}" type="presParOf" srcId="{DE524B0E-440F-4D0D-A083-C17AB5B88CCA}" destId="{D48116AF-9848-49AE-8A64-457C7706F376}" srcOrd="0" destOrd="0" presId="urn:microsoft.com/office/officeart/2008/layout/AccentedPicture"/>
    <dgm:cxn modelId="{12D5E4EE-1810-4B30-ABCD-53D2052A1A52}" type="presParOf" srcId="{1BAF05B4-2AF1-44E8-A907-0F22D8FFDCAD}" destId="{D7B17513-A722-41E5-882A-0328A47134AB}" srcOrd="3" destOrd="0" presId="urn:microsoft.com/office/officeart/2008/layout/AccentedPicture"/>
    <dgm:cxn modelId="{81D39181-13A6-4E86-88BA-CFE0D23E9925}" type="presParOf" srcId="{D7B17513-A722-41E5-882A-0328A47134AB}" destId="{B51FD234-8505-4903-A24D-07300D45E210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A690D5-EAA0-427B-88B2-EEF082277BFC}" type="doc">
      <dgm:prSet loTypeId="urn:microsoft.com/office/officeart/2005/8/layout/cycle2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F0CF233A-5CB5-4DDD-AF7C-FA538F102708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 jest prawdziwe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93080C-854A-4180-B044-7E2B55282C25}" type="parTrans" cxnId="{D74FC867-86FF-4BED-84AE-9EA5EAE717BA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229799-3030-4910-A61A-70CA31B2D52B}" type="sibTrans" cxnId="{D74FC867-86FF-4BED-84AE-9EA5EAE717B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643D6D-33A7-48E3-8C94-015EFC215074}">
      <dgm:prSet custT="1"/>
      <dgm:spPr/>
      <dgm:t>
        <a:bodyPr/>
        <a:lstStyle/>
        <a:p>
          <a:r>
            <a: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 jest poczciwe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50FC4C-0208-447B-A18B-E5DB7ACE34A8}" type="parTrans" cxnId="{24272D08-E834-45C2-95DE-B123B86C5611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C951EB-AEC6-4B84-B460-C1FD0329685B}" type="sibTrans" cxnId="{24272D08-E834-45C2-95DE-B123B86C5611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83FF03-0205-48D2-8C1C-B3A290B35891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 jest </a:t>
          </a:r>
          <a:r>
            <a:rPr lang="pl-PL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sprawiedli-we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D56E9E-A7C3-48CB-BF5F-008988766FBF}" type="parTrans" cxnId="{C05B215D-FF93-4A13-9869-6CCD3F2F25B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906160-F787-41EC-8594-7E4D145CEB66}" type="sibTrans" cxnId="{C05B215D-FF93-4A13-9869-6CCD3F2F25B2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E7B55F-A7C0-47EA-9012-446B999A3E1A}">
      <dgm:prSet custT="1"/>
      <dgm:spPr/>
      <dgm:t>
        <a:bodyPr/>
        <a:lstStyle/>
        <a:p>
          <a:r>
            <a: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 jest miłe 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C19949-0B1A-404C-B8B3-E44F52CCEA07}" type="parTrans" cxnId="{22CD77E3-4243-47AA-B4AE-A85018173EF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B3A2EB-D8CA-439C-86E3-EED7E63709FB}" type="sibTrans" cxnId="{22CD77E3-4243-47AA-B4AE-A85018173EF2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320EA7-06DB-4835-B4F6-8B924AC47908}">
      <dgm:prSet custT="1"/>
      <dgm:spPr/>
      <dgm:t>
        <a:bodyPr/>
        <a:lstStyle/>
        <a:p>
          <a:r>
            <a: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 jest chwalebne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62FB3B-792D-4893-BA82-E1383C3D8815}" type="parTrans" cxnId="{5EAF214C-76CC-4C99-B2F8-69D2FD57E825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D63D28-8188-41B7-A4DF-0DD8A5839210}" type="sibTrans" cxnId="{5EAF214C-76CC-4C99-B2F8-69D2FD57E825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B1385-948A-4B96-909C-50A7A5D030C8}">
      <dgm:prSet custT="1"/>
      <dgm:spPr>
        <a:solidFill>
          <a:srgbClr val="00B050"/>
        </a:solidFill>
      </dgm:spPr>
      <dgm:t>
        <a:bodyPr/>
        <a:lstStyle/>
        <a:p>
          <a:r>
            <a: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 jest </a:t>
          </a:r>
          <a:r>
            <a:rPr lang="pl-PL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cnotą       </a:t>
          </a:r>
          <a:r>
            <a: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 godne pochwały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2C4E03-6B9E-4B12-8F31-6BCEA978FCE2}" type="parTrans" cxnId="{7AEACCB2-3AA9-43F5-B2E9-67CA591A3F9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C85C52-87F1-41F0-97C9-86AE4854F445}" type="sibTrans" cxnId="{7AEACCB2-3AA9-43F5-B2E9-67CA591A3F9D}">
      <dgm:prSet custT="1"/>
      <dgm:spPr>
        <a:solidFill>
          <a:srgbClr val="00B050"/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B1FDB1-ACF4-4840-9E2E-8D210ED07C56}" type="pres">
      <dgm:prSet presAssocID="{C7A690D5-EAA0-427B-88B2-EEF082277BF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00895E5-6944-4A36-A099-069F28B64C91}" type="pres">
      <dgm:prSet presAssocID="{F0CF233A-5CB5-4DDD-AF7C-FA538F102708}" presName="node" presStyleLbl="node1" presStyleIdx="0" presStyleCnt="6" custScaleX="130848" custScaleY="93366" custRadScaleRad="9806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C9976D1-C018-43D5-81A0-6846E4DF5FCA}" type="pres">
      <dgm:prSet presAssocID="{D7229799-3030-4910-A61A-70CA31B2D52B}" presName="sibTrans" presStyleLbl="sibTrans2D1" presStyleIdx="0" presStyleCnt="6" custLinFactNeighborX="-8026" custLinFactNeighborY="6666"/>
      <dgm:spPr/>
      <dgm:t>
        <a:bodyPr/>
        <a:lstStyle/>
        <a:p>
          <a:endParaRPr lang="pl-PL"/>
        </a:p>
      </dgm:t>
    </dgm:pt>
    <dgm:pt modelId="{D19A7A30-8D62-4C1A-BC05-C4771E8B1D77}" type="pres">
      <dgm:prSet presAssocID="{D7229799-3030-4910-A61A-70CA31B2D52B}" presName="connectorText" presStyleLbl="sibTrans2D1" presStyleIdx="0" presStyleCnt="6"/>
      <dgm:spPr/>
      <dgm:t>
        <a:bodyPr/>
        <a:lstStyle/>
        <a:p>
          <a:endParaRPr lang="pl-PL"/>
        </a:p>
      </dgm:t>
    </dgm:pt>
    <dgm:pt modelId="{1141BFDF-95E8-4D91-97CE-5CCE188BFFD9}" type="pres">
      <dgm:prSet presAssocID="{B2643D6D-33A7-48E3-8C94-015EFC215074}" presName="node" presStyleLbl="node1" presStyleIdx="1" presStyleCnt="6" custScaleX="12079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0627442-0053-4F4F-B4CA-4D5C4565DAC1}" type="pres">
      <dgm:prSet presAssocID="{EBC951EB-AEC6-4B84-B460-C1FD0329685B}" presName="sibTrans" presStyleLbl="sibTrans2D1" presStyleIdx="1" presStyleCnt="6" custLinFactX="21260" custLinFactNeighborX="100000"/>
      <dgm:spPr/>
      <dgm:t>
        <a:bodyPr/>
        <a:lstStyle/>
        <a:p>
          <a:endParaRPr lang="pl-PL"/>
        </a:p>
      </dgm:t>
    </dgm:pt>
    <dgm:pt modelId="{FC2A3394-DDD4-43B7-8A17-453F6B7C347E}" type="pres">
      <dgm:prSet presAssocID="{EBC951EB-AEC6-4B84-B460-C1FD0329685B}" presName="connectorText" presStyleLbl="sibTrans2D1" presStyleIdx="1" presStyleCnt="6"/>
      <dgm:spPr/>
      <dgm:t>
        <a:bodyPr/>
        <a:lstStyle/>
        <a:p>
          <a:endParaRPr lang="pl-PL"/>
        </a:p>
      </dgm:t>
    </dgm:pt>
    <dgm:pt modelId="{284EC19B-3261-4C0A-BA70-964A610B88E3}" type="pres">
      <dgm:prSet presAssocID="{6A83FF03-0205-48D2-8C1C-B3A290B35891}" presName="node" presStyleLbl="node1" presStyleIdx="2" presStyleCnt="6" custScaleX="14303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660691B-A762-4BAF-B0AE-C2619C3AA7A5}" type="pres">
      <dgm:prSet presAssocID="{52906160-F787-41EC-8594-7E4D145CEB66}" presName="sibTrans" presStyleLbl="sibTrans2D1" presStyleIdx="2" presStyleCnt="6" custLinFactNeighborX="11865" custLinFactNeighborY="11110"/>
      <dgm:spPr/>
      <dgm:t>
        <a:bodyPr/>
        <a:lstStyle/>
        <a:p>
          <a:endParaRPr lang="pl-PL"/>
        </a:p>
      </dgm:t>
    </dgm:pt>
    <dgm:pt modelId="{76659567-5B11-4791-9B80-78925CDA4F37}" type="pres">
      <dgm:prSet presAssocID="{52906160-F787-41EC-8594-7E4D145CEB66}" presName="connectorText" presStyleLbl="sibTrans2D1" presStyleIdx="2" presStyleCnt="6"/>
      <dgm:spPr/>
      <dgm:t>
        <a:bodyPr/>
        <a:lstStyle/>
        <a:p>
          <a:endParaRPr lang="pl-PL"/>
        </a:p>
      </dgm:t>
    </dgm:pt>
    <dgm:pt modelId="{DA4F9CAF-A910-41AE-8A10-AE528558652A}" type="pres">
      <dgm:prSet presAssocID="{49E7B55F-A7C0-47EA-9012-446B999A3E1A}" presName="node" presStyleLbl="node1" presStyleIdx="3" presStyleCnt="6" custScaleX="12079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9B98085-777F-4896-AE5B-A399E16C839A}" type="pres">
      <dgm:prSet presAssocID="{F6B3A2EB-D8CA-439C-86E3-EED7E63709FB}" presName="sibTrans" presStyleLbl="sibTrans2D1" presStyleIdx="3" presStyleCnt="6" custLinFactNeighborX="-23730" custLinFactNeighborY="17776"/>
      <dgm:spPr/>
      <dgm:t>
        <a:bodyPr/>
        <a:lstStyle/>
        <a:p>
          <a:endParaRPr lang="pl-PL"/>
        </a:p>
      </dgm:t>
    </dgm:pt>
    <dgm:pt modelId="{0FB721F0-A227-46FB-90E7-5D5E664B4DFB}" type="pres">
      <dgm:prSet presAssocID="{F6B3A2EB-D8CA-439C-86E3-EED7E63709FB}" presName="connectorText" presStyleLbl="sibTrans2D1" presStyleIdx="3" presStyleCnt="6"/>
      <dgm:spPr/>
      <dgm:t>
        <a:bodyPr/>
        <a:lstStyle/>
        <a:p>
          <a:endParaRPr lang="pl-PL"/>
        </a:p>
      </dgm:t>
    </dgm:pt>
    <dgm:pt modelId="{8A77F301-51BC-4CD4-9F81-E28C0D908C54}" type="pres">
      <dgm:prSet presAssocID="{06320EA7-06DB-4835-B4F6-8B924AC47908}" presName="node" presStyleLbl="node1" presStyleIdx="4" presStyleCnt="6" custScaleX="13372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014681F-0BDE-494B-BF50-85790A42B6FB}" type="pres">
      <dgm:prSet presAssocID="{2ED63D28-8188-41B7-A4DF-0DD8A5839210}" presName="sibTrans" presStyleLbl="sibTrans2D1" presStyleIdx="4" presStyleCnt="6" custLinFactX="-15620" custLinFactNeighborX="-100000"/>
      <dgm:spPr/>
      <dgm:t>
        <a:bodyPr/>
        <a:lstStyle/>
        <a:p>
          <a:endParaRPr lang="pl-PL"/>
        </a:p>
      </dgm:t>
    </dgm:pt>
    <dgm:pt modelId="{387EE960-E637-4DB9-AC76-584C5DF6CB53}" type="pres">
      <dgm:prSet presAssocID="{2ED63D28-8188-41B7-A4DF-0DD8A5839210}" presName="connectorText" presStyleLbl="sibTrans2D1" presStyleIdx="4" presStyleCnt="6"/>
      <dgm:spPr/>
      <dgm:t>
        <a:bodyPr/>
        <a:lstStyle/>
        <a:p>
          <a:endParaRPr lang="pl-PL"/>
        </a:p>
      </dgm:t>
    </dgm:pt>
    <dgm:pt modelId="{B7D9D664-9CC4-4A8B-B2D1-84C252ECE833}" type="pres">
      <dgm:prSet presAssocID="{E1CB1385-948A-4B96-909C-50A7A5D030C8}" presName="node" presStyleLbl="node1" presStyleIdx="5" presStyleCnt="6" custScaleX="12079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C41A576-5BE8-40F5-8D86-D486E205AC2F}" type="pres">
      <dgm:prSet presAssocID="{16C85C52-87F1-41F0-97C9-86AE4854F445}" presName="sibTrans" presStyleLbl="sibTrans2D1" presStyleIdx="5" presStyleCnt="6" custLinFactNeighborX="16052" custLinFactNeighborY="13332"/>
      <dgm:spPr/>
      <dgm:t>
        <a:bodyPr/>
        <a:lstStyle/>
        <a:p>
          <a:endParaRPr lang="pl-PL"/>
        </a:p>
      </dgm:t>
    </dgm:pt>
    <dgm:pt modelId="{9759D987-24EE-4565-8A84-260874C492E7}" type="pres">
      <dgm:prSet presAssocID="{16C85C52-87F1-41F0-97C9-86AE4854F445}" presName="connectorText" presStyleLbl="sibTrans2D1" presStyleIdx="5" presStyleCnt="6"/>
      <dgm:spPr/>
      <dgm:t>
        <a:bodyPr/>
        <a:lstStyle/>
        <a:p>
          <a:endParaRPr lang="pl-PL"/>
        </a:p>
      </dgm:t>
    </dgm:pt>
  </dgm:ptLst>
  <dgm:cxnLst>
    <dgm:cxn modelId="{CE7A579F-8471-4523-9D7D-177A6BF6EF57}" type="presOf" srcId="{52906160-F787-41EC-8594-7E4D145CEB66}" destId="{8660691B-A762-4BAF-B0AE-C2619C3AA7A5}" srcOrd="0" destOrd="0" presId="urn:microsoft.com/office/officeart/2005/8/layout/cycle2"/>
    <dgm:cxn modelId="{20E356F8-E399-48F3-B74E-F0C4AFD2C0C8}" type="presOf" srcId="{6A83FF03-0205-48D2-8C1C-B3A290B35891}" destId="{284EC19B-3261-4C0A-BA70-964A610B88E3}" srcOrd="0" destOrd="0" presId="urn:microsoft.com/office/officeart/2005/8/layout/cycle2"/>
    <dgm:cxn modelId="{C05B215D-FF93-4A13-9869-6CCD3F2F25B2}" srcId="{C7A690D5-EAA0-427B-88B2-EEF082277BFC}" destId="{6A83FF03-0205-48D2-8C1C-B3A290B35891}" srcOrd="2" destOrd="0" parTransId="{41D56E9E-A7C3-48CB-BF5F-008988766FBF}" sibTransId="{52906160-F787-41EC-8594-7E4D145CEB66}"/>
    <dgm:cxn modelId="{97B57229-3B76-4DC6-9942-6A1C622A8F64}" type="presOf" srcId="{D7229799-3030-4910-A61A-70CA31B2D52B}" destId="{9C9976D1-C018-43D5-81A0-6846E4DF5FCA}" srcOrd="0" destOrd="0" presId="urn:microsoft.com/office/officeart/2005/8/layout/cycle2"/>
    <dgm:cxn modelId="{6C6A9BC7-BB31-4BE0-A304-262DB6B8BBCF}" type="presOf" srcId="{E1CB1385-948A-4B96-909C-50A7A5D030C8}" destId="{B7D9D664-9CC4-4A8B-B2D1-84C252ECE833}" srcOrd="0" destOrd="0" presId="urn:microsoft.com/office/officeart/2005/8/layout/cycle2"/>
    <dgm:cxn modelId="{445EFBB1-D823-4929-919C-1DEB7A7E46DB}" type="presOf" srcId="{F6B3A2EB-D8CA-439C-86E3-EED7E63709FB}" destId="{B9B98085-777F-4896-AE5B-A399E16C839A}" srcOrd="0" destOrd="0" presId="urn:microsoft.com/office/officeart/2005/8/layout/cycle2"/>
    <dgm:cxn modelId="{24272D08-E834-45C2-95DE-B123B86C5611}" srcId="{C7A690D5-EAA0-427B-88B2-EEF082277BFC}" destId="{B2643D6D-33A7-48E3-8C94-015EFC215074}" srcOrd="1" destOrd="0" parTransId="{EA50FC4C-0208-447B-A18B-E5DB7ACE34A8}" sibTransId="{EBC951EB-AEC6-4B84-B460-C1FD0329685B}"/>
    <dgm:cxn modelId="{5EAF214C-76CC-4C99-B2F8-69D2FD57E825}" srcId="{C7A690D5-EAA0-427B-88B2-EEF082277BFC}" destId="{06320EA7-06DB-4835-B4F6-8B924AC47908}" srcOrd="4" destOrd="0" parTransId="{E562FB3B-792D-4893-BA82-E1383C3D8815}" sibTransId="{2ED63D28-8188-41B7-A4DF-0DD8A5839210}"/>
    <dgm:cxn modelId="{7AEACCB2-3AA9-43F5-B2E9-67CA591A3F9D}" srcId="{C7A690D5-EAA0-427B-88B2-EEF082277BFC}" destId="{E1CB1385-948A-4B96-909C-50A7A5D030C8}" srcOrd="5" destOrd="0" parTransId="{302C4E03-6B9E-4B12-8F31-6BCEA978FCE2}" sibTransId="{16C85C52-87F1-41F0-97C9-86AE4854F445}"/>
    <dgm:cxn modelId="{C43C8A50-6F21-4988-954F-B622E2ED11D3}" type="presOf" srcId="{2ED63D28-8188-41B7-A4DF-0DD8A5839210}" destId="{387EE960-E637-4DB9-AC76-584C5DF6CB53}" srcOrd="1" destOrd="0" presId="urn:microsoft.com/office/officeart/2005/8/layout/cycle2"/>
    <dgm:cxn modelId="{2C5220E4-8D33-4810-8CF3-EB9AC2068179}" type="presOf" srcId="{16C85C52-87F1-41F0-97C9-86AE4854F445}" destId="{9759D987-24EE-4565-8A84-260874C492E7}" srcOrd="1" destOrd="0" presId="urn:microsoft.com/office/officeart/2005/8/layout/cycle2"/>
    <dgm:cxn modelId="{FC2E10D6-73D6-4C97-99F4-7ACC905F4B54}" type="presOf" srcId="{2ED63D28-8188-41B7-A4DF-0DD8A5839210}" destId="{D014681F-0BDE-494B-BF50-85790A42B6FB}" srcOrd="0" destOrd="0" presId="urn:microsoft.com/office/officeart/2005/8/layout/cycle2"/>
    <dgm:cxn modelId="{00EEDEF8-5CD4-4AE8-A41C-255E8B324C5D}" type="presOf" srcId="{16C85C52-87F1-41F0-97C9-86AE4854F445}" destId="{7C41A576-5BE8-40F5-8D86-D486E205AC2F}" srcOrd="0" destOrd="0" presId="urn:microsoft.com/office/officeart/2005/8/layout/cycle2"/>
    <dgm:cxn modelId="{8D7CB460-45F0-426E-8FC5-487876085028}" type="presOf" srcId="{EBC951EB-AEC6-4B84-B460-C1FD0329685B}" destId="{A0627442-0053-4F4F-B4CA-4D5C4565DAC1}" srcOrd="0" destOrd="0" presId="urn:microsoft.com/office/officeart/2005/8/layout/cycle2"/>
    <dgm:cxn modelId="{7CF35644-58F3-4A0A-9174-13C0032F40A3}" type="presOf" srcId="{06320EA7-06DB-4835-B4F6-8B924AC47908}" destId="{8A77F301-51BC-4CD4-9F81-E28C0D908C54}" srcOrd="0" destOrd="0" presId="urn:microsoft.com/office/officeart/2005/8/layout/cycle2"/>
    <dgm:cxn modelId="{579B9206-4CDD-49BF-987F-19C0B0B2B241}" type="presOf" srcId="{49E7B55F-A7C0-47EA-9012-446B999A3E1A}" destId="{DA4F9CAF-A910-41AE-8A10-AE528558652A}" srcOrd="0" destOrd="0" presId="urn:microsoft.com/office/officeart/2005/8/layout/cycle2"/>
    <dgm:cxn modelId="{25A8594E-513C-426D-9201-6B088B1A98CA}" type="presOf" srcId="{EBC951EB-AEC6-4B84-B460-C1FD0329685B}" destId="{FC2A3394-DDD4-43B7-8A17-453F6B7C347E}" srcOrd="1" destOrd="0" presId="urn:microsoft.com/office/officeart/2005/8/layout/cycle2"/>
    <dgm:cxn modelId="{22CD77E3-4243-47AA-B4AE-A85018173EF2}" srcId="{C7A690D5-EAA0-427B-88B2-EEF082277BFC}" destId="{49E7B55F-A7C0-47EA-9012-446B999A3E1A}" srcOrd="3" destOrd="0" parTransId="{30C19949-0B1A-404C-B8B3-E44F52CCEA07}" sibTransId="{F6B3A2EB-D8CA-439C-86E3-EED7E63709FB}"/>
    <dgm:cxn modelId="{9848C710-EB24-4DCB-8533-423C8519837E}" type="presOf" srcId="{F6B3A2EB-D8CA-439C-86E3-EED7E63709FB}" destId="{0FB721F0-A227-46FB-90E7-5D5E664B4DFB}" srcOrd="1" destOrd="0" presId="urn:microsoft.com/office/officeart/2005/8/layout/cycle2"/>
    <dgm:cxn modelId="{AE384472-BC4B-44E8-A868-A6D03F1F1AB2}" type="presOf" srcId="{C7A690D5-EAA0-427B-88B2-EEF082277BFC}" destId="{96B1FDB1-ACF4-4840-9E2E-8D210ED07C56}" srcOrd="0" destOrd="0" presId="urn:microsoft.com/office/officeart/2005/8/layout/cycle2"/>
    <dgm:cxn modelId="{6E36E658-C260-4AFA-9A98-9A324000EE7B}" type="presOf" srcId="{F0CF233A-5CB5-4DDD-AF7C-FA538F102708}" destId="{E00895E5-6944-4A36-A099-069F28B64C91}" srcOrd="0" destOrd="0" presId="urn:microsoft.com/office/officeart/2005/8/layout/cycle2"/>
    <dgm:cxn modelId="{D74FC867-86FF-4BED-84AE-9EA5EAE717BA}" srcId="{C7A690D5-EAA0-427B-88B2-EEF082277BFC}" destId="{F0CF233A-5CB5-4DDD-AF7C-FA538F102708}" srcOrd="0" destOrd="0" parTransId="{9793080C-854A-4180-B044-7E2B55282C25}" sibTransId="{D7229799-3030-4910-A61A-70CA31B2D52B}"/>
    <dgm:cxn modelId="{B0FDEA54-9837-42C5-88F3-5DC0916A3332}" type="presOf" srcId="{B2643D6D-33A7-48E3-8C94-015EFC215074}" destId="{1141BFDF-95E8-4D91-97CE-5CCE188BFFD9}" srcOrd="0" destOrd="0" presId="urn:microsoft.com/office/officeart/2005/8/layout/cycle2"/>
    <dgm:cxn modelId="{3D54F58E-C4A9-42E2-A601-18C94C8F70D2}" type="presOf" srcId="{52906160-F787-41EC-8594-7E4D145CEB66}" destId="{76659567-5B11-4791-9B80-78925CDA4F37}" srcOrd="1" destOrd="0" presId="urn:microsoft.com/office/officeart/2005/8/layout/cycle2"/>
    <dgm:cxn modelId="{9763F28F-DA77-4C3C-9FCA-4ABBFB4DA97F}" type="presOf" srcId="{D7229799-3030-4910-A61A-70CA31B2D52B}" destId="{D19A7A30-8D62-4C1A-BC05-C4771E8B1D77}" srcOrd="1" destOrd="0" presId="urn:microsoft.com/office/officeart/2005/8/layout/cycle2"/>
    <dgm:cxn modelId="{8EB71F73-0FC6-4C28-9694-3B526950A07E}" type="presParOf" srcId="{96B1FDB1-ACF4-4840-9E2E-8D210ED07C56}" destId="{E00895E5-6944-4A36-A099-069F28B64C91}" srcOrd="0" destOrd="0" presId="urn:microsoft.com/office/officeart/2005/8/layout/cycle2"/>
    <dgm:cxn modelId="{415E4411-F748-4B4B-BD8F-A7B2EB1B7B36}" type="presParOf" srcId="{96B1FDB1-ACF4-4840-9E2E-8D210ED07C56}" destId="{9C9976D1-C018-43D5-81A0-6846E4DF5FCA}" srcOrd="1" destOrd="0" presId="urn:microsoft.com/office/officeart/2005/8/layout/cycle2"/>
    <dgm:cxn modelId="{A26159D2-2917-4672-B491-6024E6F88402}" type="presParOf" srcId="{9C9976D1-C018-43D5-81A0-6846E4DF5FCA}" destId="{D19A7A30-8D62-4C1A-BC05-C4771E8B1D77}" srcOrd="0" destOrd="0" presId="urn:microsoft.com/office/officeart/2005/8/layout/cycle2"/>
    <dgm:cxn modelId="{5421DACD-BF81-4C80-A532-DDD7F03E452B}" type="presParOf" srcId="{96B1FDB1-ACF4-4840-9E2E-8D210ED07C56}" destId="{1141BFDF-95E8-4D91-97CE-5CCE188BFFD9}" srcOrd="2" destOrd="0" presId="urn:microsoft.com/office/officeart/2005/8/layout/cycle2"/>
    <dgm:cxn modelId="{F5E7EE14-E913-4A4B-8FCC-488E723CDD75}" type="presParOf" srcId="{96B1FDB1-ACF4-4840-9E2E-8D210ED07C56}" destId="{A0627442-0053-4F4F-B4CA-4D5C4565DAC1}" srcOrd="3" destOrd="0" presId="urn:microsoft.com/office/officeart/2005/8/layout/cycle2"/>
    <dgm:cxn modelId="{72B92B38-5A7A-439D-9A35-A98E7F1DA2A5}" type="presParOf" srcId="{A0627442-0053-4F4F-B4CA-4D5C4565DAC1}" destId="{FC2A3394-DDD4-43B7-8A17-453F6B7C347E}" srcOrd="0" destOrd="0" presId="urn:microsoft.com/office/officeart/2005/8/layout/cycle2"/>
    <dgm:cxn modelId="{23835103-165F-4BA7-B3A1-F6DDD765116E}" type="presParOf" srcId="{96B1FDB1-ACF4-4840-9E2E-8D210ED07C56}" destId="{284EC19B-3261-4C0A-BA70-964A610B88E3}" srcOrd="4" destOrd="0" presId="urn:microsoft.com/office/officeart/2005/8/layout/cycle2"/>
    <dgm:cxn modelId="{14E9DBF1-8105-4C1B-B6FE-0849F5ADA579}" type="presParOf" srcId="{96B1FDB1-ACF4-4840-9E2E-8D210ED07C56}" destId="{8660691B-A762-4BAF-B0AE-C2619C3AA7A5}" srcOrd="5" destOrd="0" presId="urn:microsoft.com/office/officeart/2005/8/layout/cycle2"/>
    <dgm:cxn modelId="{F3FFA5AD-BC83-4555-B697-CAAEC7D728E1}" type="presParOf" srcId="{8660691B-A762-4BAF-B0AE-C2619C3AA7A5}" destId="{76659567-5B11-4791-9B80-78925CDA4F37}" srcOrd="0" destOrd="0" presId="urn:microsoft.com/office/officeart/2005/8/layout/cycle2"/>
    <dgm:cxn modelId="{9183BBBE-E503-4DE6-BAD7-653C8043283E}" type="presParOf" srcId="{96B1FDB1-ACF4-4840-9E2E-8D210ED07C56}" destId="{DA4F9CAF-A910-41AE-8A10-AE528558652A}" srcOrd="6" destOrd="0" presId="urn:microsoft.com/office/officeart/2005/8/layout/cycle2"/>
    <dgm:cxn modelId="{0749010F-7689-40F2-892F-9CCB1F8E521D}" type="presParOf" srcId="{96B1FDB1-ACF4-4840-9E2E-8D210ED07C56}" destId="{B9B98085-777F-4896-AE5B-A399E16C839A}" srcOrd="7" destOrd="0" presId="urn:microsoft.com/office/officeart/2005/8/layout/cycle2"/>
    <dgm:cxn modelId="{FAA8BC40-8F6D-4F29-A35D-86C1158ACCE8}" type="presParOf" srcId="{B9B98085-777F-4896-AE5B-A399E16C839A}" destId="{0FB721F0-A227-46FB-90E7-5D5E664B4DFB}" srcOrd="0" destOrd="0" presId="urn:microsoft.com/office/officeart/2005/8/layout/cycle2"/>
    <dgm:cxn modelId="{9DA9EED0-201A-4A86-9167-B4C486A17E83}" type="presParOf" srcId="{96B1FDB1-ACF4-4840-9E2E-8D210ED07C56}" destId="{8A77F301-51BC-4CD4-9F81-E28C0D908C54}" srcOrd="8" destOrd="0" presId="urn:microsoft.com/office/officeart/2005/8/layout/cycle2"/>
    <dgm:cxn modelId="{7A5BE9FB-E1AC-45AD-84A2-F2523CDC4265}" type="presParOf" srcId="{96B1FDB1-ACF4-4840-9E2E-8D210ED07C56}" destId="{D014681F-0BDE-494B-BF50-85790A42B6FB}" srcOrd="9" destOrd="0" presId="urn:microsoft.com/office/officeart/2005/8/layout/cycle2"/>
    <dgm:cxn modelId="{8ECE90FB-D8BA-4808-99B1-3CED78F9B969}" type="presParOf" srcId="{D014681F-0BDE-494B-BF50-85790A42B6FB}" destId="{387EE960-E637-4DB9-AC76-584C5DF6CB53}" srcOrd="0" destOrd="0" presId="urn:microsoft.com/office/officeart/2005/8/layout/cycle2"/>
    <dgm:cxn modelId="{9C41CD89-E65D-4C91-91C4-C9073FBF6CBD}" type="presParOf" srcId="{96B1FDB1-ACF4-4840-9E2E-8D210ED07C56}" destId="{B7D9D664-9CC4-4A8B-B2D1-84C252ECE833}" srcOrd="10" destOrd="0" presId="urn:microsoft.com/office/officeart/2005/8/layout/cycle2"/>
    <dgm:cxn modelId="{3C384CEC-2BE8-4BE3-935C-776AD9ECACFE}" type="presParOf" srcId="{96B1FDB1-ACF4-4840-9E2E-8D210ED07C56}" destId="{7C41A576-5BE8-40F5-8D86-D486E205AC2F}" srcOrd="11" destOrd="0" presId="urn:microsoft.com/office/officeart/2005/8/layout/cycle2"/>
    <dgm:cxn modelId="{172D14F7-DBC3-42D9-821D-EFD1AA3D4E34}" type="presParOf" srcId="{7C41A576-5BE8-40F5-8D86-D486E205AC2F}" destId="{9759D987-24EE-4565-8A84-260874C492E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C60992-AB65-48FE-B9D7-53F33244AF59}" type="doc">
      <dgm:prSet loTypeId="urn:microsoft.com/office/officeart/2008/layout/VerticalCurved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97B8D273-2EF8-4939-9080-87D3FBC8E10D}">
      <dgm:prSet custT="1"/>
      <dgm:spPr/>
      <dgm:t>
        <a:bodyPr lIns="324000"/>
        <a:lstStyle/>
        <a:p>
          <a:r>
            <a:rPr lang="pl-PL" sz="2000" b="1" dirty="0">
              <a:solidFill>
                <a:schemeClr val="tx1"/>
              </a:solidFill>
            </a:rPr>
            <a:t>Zbawienie dla ukochanej osoby lub przyjaciela (1 </a:t>
          </a:r>
          <a:r>
            <a:rPr lang="pl-PL" sz="2000" b="1" dirty="0" smtClean="0">
              <a:solidFill>
                <a:schemeClr val="tx1"/>
              </a:solidFill>
            </a:rPr>
            <a:t>Tm 2,3-4</a:t>
          </a:r>
          <a:endParaRPr lang="es-ES" sz="2000" dirty="0">
            <a:solidFill>
              <a:schemeClr val="tx1"/>
            </a:solidFill>
          </a:endParaRPr>
        </a:p>
      </dgm:t>
    </dgm:pt>
    <dgm:pt modelId="{315C9126-2995-4200-9080-504E7CA0AF1C}" type="parTrans" cxnId="{6EF69560-E7A7-42C5-8766-EFF76D5BBF7B}">
      <dgm:prSet/>
      <dgm:spPr/>
      <dgm:t>
        <a:bodyPr/>
        <a:lstStyle/>
        <a:p>
          <a:endParaRPr lang="es-ES" sz="2000"/>
        </a:p>
      </dgm:t>
    </dgm:pt>
    <dgm:pt modelId="{691D5ACA-DFE4-4020-85A0-FC83782E3F67}" type="sibTrans" cxnId="{6EF69560-E7A7-42C5-8766-EFF76D5BBF7B}">
      <dgm:prSet/>
      <dgm:spPr/>
      <dgm:t>
        <a:bodyPr/>
        <a:lstStyle/>
        <a:p>
          <a:endParaRPr lang="es-ES" sz="2000"/>
        </a:p>
      </dgm:t>
    </dgm:pt>
    <dgm:pt modelId="{182FAFF6-0CB8-45E0-9BB0-E57C50E0C1A2}">
      <dgm:prSet custT="1"/>
      <dgm:spPr/>
      <dgm:t>
        <a:bodyPr lIns="324000"/>
        <a:lstStyle/>
        <a:p>
          <a:r>
            <a:rPr lang="pl-PL" sz="2000" b="1" dirty="0">
              <a:solidFill>
                <a:schemeClr val="tx1"/>
              </a:solidFill>
            </a:rPr>
            <a:t>Odwaga, by dzielić się naszą wiarą (</a:t>
          </a:r>
          <a:r>
            <a:rPr lang="pl-PL" sz="2000" b="1" dirty="0" err="1">
              <a:solidFill>
                <a:schemeClr val="tx1"/>
              </a:solidFill>
            </a:rPr>
            <a:t>Ap</a:t>
          </a:r>
          <a:r>
            <a:rPr lang="pl-PL" sz="2000" b="1" dirty="0">
              <a:solidFill>
                <a:schemeClr val="tx1"/>
              </a:solidFill>
            </a:rPr>
            <a:t> 22,17)</a:t>
          </a:r>
          <a:endParaRPr lang="es-ES" sz="2000" dirty="0">
            <a:solidFill>
              <a:schemeClr val="tx1"/>
            </a:solidFill>
          </a:endParaRPr>
        </a:p>
      </dgm:t>
    </dgm:pt>
    <dgm:pt modelId="{DF53C1C8-6CBF-4759-BBBC-F2BB59AAE193}" type="parTrans" cxnId="{8DB81E7C-4DC2-4D19-AF06-F4832A961924}">
      <dgm:prSet/>
      <dgm:spPr/>
      <dgm:t>
        <a:bodyPr/>
        <a:lstStyle/>
        <a:p>
          <a:endParaRPr lang="es-ES" sz="2000"/>
        </a:p>
      </dgm:t>
    </dgm:pt>
    <dgm:pt modelId="{3F9DF35A-00C0-42E3-AD30-89DFC2D806CD}" type="sibTrans" cxnId="{8DB81E7C-4DC2-4D19-AF06-F4832A961924}">
      <dgm:prSet/>
      <dgm:spPr/>
      <dgm:t>
        <a:bodyPr/>
        <a:lstStyle/>
        <a:p>
          <a:endParaRPr lang="es-ES" sz="2000"/>
        </a:p>
      </dgm:t>
    </dgm:pt>
    <dgm:pt modelId="{6877BF15-8D10-469B-80D4-7E34AAF0B987}">
      <dgm:prSet custT="1"/>
      <dgm:spPr/>
      <dgm:t>
        <a:bodyPr lIns="324000"/>
        <a:lstStyle/>
        <a:p>
          <a:r>
            <a:rPr lang="pl-PL" sz="1900" b="1" dirty="0">
              <a:solidFill>
                <a:schemeClr val="tx1"/>
              </a:solidFill>
            </a:rPr>
            <a:t>Przebaczenie, gdy wyznajemy grzechy i odwracamy się od zła </a:t>
          </a:r>
          <a:r>
            <a:rPr lang="pl-PL" sz="1900" b="1" dirty="0" smtClean="0">
              <a:solidFill>
                <a:schemeClr val="tx1"/>
              </a:solidFill>
            </a:rPr>
            <a:t>(1 J 1,9</a:t>
          </a:r>
          <a:r>
            <a:rPr lang="pl-PL" sz="1900" b="1" dirty="0">
              <a:solidFill>
                <a:schemeClr val="tx1"/>
              </a:solidFill>
            </a:rPr>
            <a:t>)</a:t>
          </a:r>
          <a:endParaRPr lang="es-ES" sz="1900" dirty="0">
            <a:solidFill>
              <a:schemeClr val="tx1"/>
            </a:solidFill>
          </a:endParaRPr>
        </a:p>
      </dgm:t>
    </dgm:pt>
    <dgm:pt modelId="{92B8E9D4-FEAD-4F02-8C2F-9DA596E0A906}" type="parTrans" cxnId="{5C7CB8CF-24E5-40A2-B8CD-29F3E6519779}">
      <dgm:prSet/>
      <dgm:spPr/>
      <dgm:t>
        <a:bodyPr/>
        <a:lstStyle/>
        <a:p>
          <a:endParaRPr lang="es-ES" sz="2000"/>
        </a:p>
      </dgm:t>
    </dgm:pt>
    <dgm:pt modelId="{3DAC7362-1FD8-4802-BF07-F0A2C050C730}" type="sibTrans" cxnId="{5C7CB8CF-24E5-40A2-B8CD-29F3E6519779}">
      <dgm:prSet/>
      <dgm:spPr/>
      <dgm:t>
        <a:bodyPr/>
        <a:lstStyle/>
        <a:p>
          <a:endParaRPr lang="es-ES" sz="2000"/>
        </a:p>
      </dgm:t>
    </dgm:pt>
    <dgm:pt modelId="{F5F690CC-8B00-4735-92A8-695195BE69BC}">
      <dgm:prSet custT="1"/>
      <dgm:spPr/>
      <dgm:t>
        <a:bodyPr lIns="324000"/>
        <a:lstStyle/>
        <a:p>
          <a:r>
            <a:rPr lang="pl-PL" sz="2000" b="1" dirty="0">
              <a:solidFill>
                <a:schemeClr val="tx1"/>
              </a:solidFill>
            </a:rPr>
            <a:t>Siła do przestrzegania przykazań Bożych (</a:t>
          </a:r>
          <a:r>
            <a:rPr lang="pl-PL" sz="2000" b="1" dirty="0" err="1">
              <a:solidFill>
                <a:schemeClr val="tx1"/>
              </a:solidFill>
            </a:rPr>
            <a:t>Hbr</a:t>
          </a:r>
          <a:r>
            <a:rPr lang="pl-PL" sz="2000" b="1" dirty="0">
              <a:solidFill>
                <a:schemeClr val="tx1"/>
              </a:solidFill>
            </a:rPr>
            <a:t> </a:t>
          </a:r>
          <a:r>
            <a:rPr lang="pl-PL" sz="2000" b="1" dirty="0" smtClean="0">
              <a:solidFill>
                <a:schemeClr val="tx1"/>
              </a:solidFill>
            </a:rPr>
            <a:t>13,20-21</a:t>
          </a:r>
          <a:r>
            <a:rPr lang="pl-PL" sz="2000" b="1" dirty="0">
              <a:solidFill>
                <a:schemeClr val="tx1"/>
              </a:solidFill>
            </a:rPr>
            <a:t>)</a:t>
          </a:r>
          <a:endParaRPr lang="es-ES" sz="2000" dirty="0">
            <a:solidFill>
              <a:schemeClr val="tx1"/>
            </a:solidFill>
          </a:endParaRPr>
        </a:p>
      </dgm:t>
    </dgm:pt>
    <dgm:pt modelId="{37075AB0-2FD3-4958-A35A-94FEBB9DF5C5}" type="parTrans" cxnId="{B18C4403-FFD2-4553-9202-26C2994CA07A}">
      <dgm:prSet/>
      <dgm:spPr/>
      <dgm:t>
        <a:bodyPr/>
        <a:lstStyle/>
        <a:p>
          <a:endParaRPr lang="es-ES" sz="2000"/>
        </a:p>
      </dgm:t>
    </dgm:pt>
    <dgm:pt modelId="{F05BDA17-0EEE-4FE7-8AC9-E9008D7D5F3C}" type="sibTrans" cxnId="{B18C4403-FFD2-4553-9202-26C2994CA07A}">
      <dgm:prSet/>
      <dgm:spPr/>
      <dgm:t>
        <a:bodyPr/>
        <a:lstStyle/>
        <a:p>
          <a:endParaRPr lang="es-ES" sz="2000"/>
        </a:p>
      </dgm:t>
    </dgm:pt>
    <dgm:pt modelId="{F168F05B-E73B-4A35-9296-F84B5999A672}">
      <dgm:prSet custT="1"/>
      <dgm:spPr/>
      <dgm:t>
        <a:bodyPr lIns="324000"/>
        <a:lstStyle/>
        <a:p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Miłość do tych, którzy nas nienawidzą i źle traktują (Mt 5,44)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B98F97-D9EB-4BE4-A14F-A3D05B41CBE4}" type="parTrans" cxnId="{E691E1FE-5B53-4B82-B7D5-486976671162}">
      <dgm:prSet/>
      <dgm:spPr/>
      <dgm:t>
        <a:bodyPr/>
        <a:lstStyle/>
        <a:p>
          <a:endParaRPr lang="es-ES" sz="2000"/>
        </a:p>
      </dgm:t>
    </dgm:pt>
    <dgm:pt modelId="{D584DC4A-86A4-48B0-BF9F-20AE793051C0}" type="sibTrans" cxnId="{E691E1FE-5B53-4B82-B7D5-486976671162}">
      <dgm:prSet/>
      <dgm:spPr/>
      <dgm:t>
        <a:bodyPr/>
        <a:lstStyle/>
        <a:p>
          <a:endParaRPr lang="es-ES" sz="2000"/>
        </a:p>
      </dgm:t>
    </dgm:pt>
    <dgm:pt modelId="{E40B9A4E-6595-4BC0-B81B-75BBF695DB22}">
      <dgm:prSet custT="1"/>
      <dgm:spPr/>
      <dgm:t>
        <a:bodyPr lIns="324000"/>
        <a:lstStyle/>
        <a:p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Mądrość w trudnych sytuacjach </a:t>
          </a:r>
          <a:r>
            <a: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pl-PL" sz="2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Jk</a:t>
          </a:r>
          <a:r>
            <a: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1,5</a:t>
          </a:r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B058CF-B98D-48EC-813F-7223CE24CC91}" type="parTrans" cxnId="{B30D1580-989B-49C3-A245-B476DB29A87E}">
      <dgm:prSet/>
      <dgm:spPr/>
      <dgm:t>
        <a:bodyPr/>
        <a:lstStyle/>
        <a:p>
          <a:endParaRPr lang="es-ES" sz="2000"/>
        </a:p>
      </dgm:t>
    </dgm:pt>
    <dgm:pt modelId="{45760816-F83D-4BF9-9ABD-E879A5129F89}" type="sibTrans" cxnId="{B30D1580-989B-49C3-A245-B476DB29A87E}">
      <dgm:prSet/>
      <dgm:spPr/>
      <dgm:t>
        <a:bodyPr/>
        <a:lstStyle/>
        <a:p>
          <a:endParaRPr lang="es-ES" sz="2000"/>
        </a:p>
      </dgm:t>
    </dgm:pt>
    <dgm:pt modelId="{30D381E5-2AAD-48C0-878D-F01C62CA5794}">
      <dgm:prSet custT="1"/>
      <dgm:spPr/>
      <dgm:t>
        <a:bodyPr lIns="324000"/>
        <a:lstStyle/>
        <a:p>
          <a:endParaRPr lang="pl-PL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Zrozumienie prawdy zawartej w Słowie Bożym (J </a:t>
          </a:r>
          <a:r>
            <a: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8,32</a:t>
          </a:r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
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53A60B-C948-415B-862F-156605E76231}" type="parTrans" cxnId="{5DE832D6-FC8F-47B4-A300-7C936F69F897}">
      <dgm:prSet/>
      <dgm:spPr/>
      <dgm:t>
        <a:bodyPr/>
        <a:lstStyle/>
        <a:p>
          <a:endParaRPr lang="es-ES" sz="2000"/>
        </a:p>
      </dgm:t>
    </dgm:pt>
    <dgm:pt modelId="{D0C271C2-1959-436D-988C-7CB95C9032EC}" type="sibTrans" cxnId="{5DE832D6-FC8F-47B4-A300-7C936F69F897}">
      <dgm:prSet/>
      <dgm:spPr/>
      <dgm:t>
        <a:bodyPr/>
        <a:lstStyle/>
        <a:p>
          <a:endParaRPr lang="es-ES" sz="2000"/>
        </a:p>
      </dgm:t>
    </dgm:pt>
    <dgm:pt modelId="{01177222-676F-4F7B-9CF1-AA066212E9E3}" type="pres">
      <dgm:prSet presAssocID="{47C60992-AB65-48FE-B9D7-53F33244AF5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F8D24DBF-D47D-4E15-86EA-F2CBBFCD2F90}" type="pres">
      <dgm:prSet presAssocID="{47C60992-AB65-48FE-B9D7-53F33244AF59}" presName="Name1" presStyleCnt="0"/>
      <dgm:spPr/>
    </dgm:pt>
    <dgm:pt modelId="{B95CBE9E-0563-4FE9-9C0F-F4FDFD316793}" type="pres">
      <dgm:prSet presAssocID="{47C60992-AB65-48FE-B9D7-53F33244AF59}" presName="cycle" presStyleCnt="0"/>
      <dgm:spPr/>
    </dgm:pt>
    <dgm:pt modelId="{A5A6B127-6FC9-4B2C-8997-1D4C663991AC}" type="pres">
      <dgm:prSet presAssocID="{47C60992-AB65-48FE-B9D7-53F33244AF59}" presName="srcNode" presStyleLbl="node1" presStyleIdx="0" presStyleCnt="7"/>
      <dgm:spPr/>
    </dgm:pt>
    <dgm:pt modelId="{7AE2E52A-D9DC-4FBE-8909-7F5E2C58B55F}" type="pres">
      <dgm:prSet presAssocID="{47C60992-AB65-48FE-B9D7-53F33244AF59}" presName="conn" presStyleLbl="parChTrans1D2" presStyleIdx="0" presStyleCnt="1"/>
      <dgm:spPr/>
      <dgm:t>
        <a:bodyPr/>
        <a:lstStyle/>
        <a:p>
          <a:endParaRPr lang="pl-PL"/>
        </a:p>
      </dgm:t>
    </dgm:pt>
    <dgm:pt modelId="{DE0FA5DE-8C7E-4B49-AF9E-1A3995CD15F6}" type="pres">
      <dgm:prSet presAssocID="{47C60992-AB65-48FE-B9D7-53F33244AF59}" presName="extraNode" presStyleLbl="node1" presStyleIdx="0" presStyleCnt="7"/>
      <dgm:spPr/>
    </dgm:pt>
    <dgm:pt modelId="{D09331C9-F719-4D80-AE80-731DA8A8A59D}" type="pres">
      <dgm:prSet presAssocID="{47C60992-AB65-48FE-B9D7-53F33244AF59}" presName="dstNode" presStyleLbl="node1" presStyleIdx="0" presStyleCnt="7"/>
      <dgm:spPr/>
    </dgm:pt>
    <dgm:pt modelId="{73CACF93-FD74-4941-9D5C-50A94558A91E}" type="pres">
      <dgm:prSet presAssocID="{97B8D273-2EF8-4939-9080-87D3FBC8E10D}" presName="text_1" presStyleLbl="node1" presStyleIdx="0" presStyleCnt="7" custScaleY="13536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9F16022-DE82-4558-B418-3DD17A8234BB}" type="pres">
      <dgm:prSet presAssocID="{97B8D273-2EF8-4939-9080-87D3FBC8E10D}" presName="accent_1" presStyleCnt="0"/>
      <dgm:spPr/>
    </dgm:pt>
    <dgm:pt modelId="{BD42FA9E-E841-4D7B-B006-85DC5375ABFE}" type="pres">
      <dgm:prSet presAssocID="{97B8D273-2EF8-4939-9080-87D3FBC8E10D}" presName="accentRepeatNode" presStyleLbl="solidFgAcc1" presStyleIdx="0" presStyleCnt="7"/>
      <dgm:spPr>
        <a:solidFill>
          <a:schemeClr val="accent2">
            <a:lumMod val="40000"/>
            <a:lumOff val="60000"/>
          </a:schemeClr>
        </a:solidFill>
      </dgm:spPr>
    </dgm:pt>
    <dgm:pt modelId="{3F5DAE58-3530-4C10-A1A4-C70FC03DB653}" type="pres">
      <dgm:prSet presAssocID="{182FAFF6-0CB8-45E0-9BB0-E57C50E0C1A2}" presName="text_2" presStyleLbl="node1" presStyleIdx="1" presStyleCnt="7" custScaleY="13536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430B5CE-C225-49CA-9A42-36AA76BE59F5}" type="pres">
      <dgm:prSet presAssocID="{182FAFF6-0CB8-45E0-9BB0-E57C50E0C1A2}" presName="accent_2" presStyleCnt="0"/>
      <dgm:spPr/>
    </dgm:pt>
    <dgm:pt modelId="{64BAB929-A5CF-4649-95FA-1972C0FA05CB}" type="pres">
      <dgm:prSet presAssocID="{182FAFF6-0CB8-45E0-9BB0-E57C50E0C1A2}" presName="accentRepeatNode" presStyleLbl="solidFgAcc1" presStyleIdx="1" presStyleCnt="7"/>
      <dgm:spPr>
        <a:solidFill>
          <a:srgbClr val="D6F2B4"/>
        </a:solidFill>
      </dgm:spPr>
    </dgm:pt>
    <dgm:pt modelId="{FFD7EBCB-6F1A-4FD1-B99D-BFAC37B883A9}" type="pres">
      <dgm:prSet presAssocID="{6877BF15-8D10-469B-80D4-7E34AAF0B987}" presName="text_3" presStyleLbl="node1" presStyleIdx="2" presStyleCnt="7" custScaleY="13536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EBDA2A5-6A9C-4C51-A00F-86D328D33C57}" type="pres">
      <dgm:prSet presAssocID="{6877BF15-8D10-469B-80D4-7E34AAF0B987}" presName="accent_3" presStyleCnt="0"/>
      <dgm:spPr/>
    </dgm:pt>
    <dgm:pt modelId="{3A72738E-0745-48BC-9955-CD40C05AFABD}" type="pres">
      <dgm:prSet presAssocID="{6877BF15-8D10-469B-80D4-7E34AAF0B987}" presName="accentRepeatNode" presStyleLbl="solidFgAcc1" presStyleIdx="2" presStyleCnt="7"/>
      <dgm:spPr>
        <a:solidFill>
          <a:schemeClr val="accent1">
            <a:lumMod val="40000"/>
            <a:lumOff val="60000"/>
          </a:schemeClr>
        </a:solidFill>
      </dgm:spPr>
    </dgm:pt>
    <dgm:pt modelId="{6094E473-3CEA-436F-8ED6-B66CE52E4DEE}" type="pres">
      <dgm:prSet presAssocID="{F5F690CC-8B00-4735-92A8-695195BE69BC}" presName="text_4" presStyleLbl="node1" presStyleIdx="3" presStyleCnt="7" custScaleY="13536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4DA0141-F3FF-4300-9F91-940446199047}" type="pres">
      <dgm:prSet presAssocID="{F5F690CC-8B00-4735-92A8-695195BE69BC}" presName="accent_4" presStyleCnt="0"/>
      <dgm:spPr/>
    </dgm:pt>
    <dgm:pt modelId="{CE3CAA7C-AA9A-48AD-890D-90B5BB34B8A7}" type="pres">
      <dgm:prSet presAssocID="{F5F690CC-8B00-4735-92A8-695195BE69BC}" presName="accentRepeatNode" presStyleLbl="solidFgAcc1" presStyleIdx="3" presStyleCnt="7"/>
      <dgm:spPr>
        <a:solidFill>
          <a:schemeClr val="accent4">
            <a:lumMod val="40000"/>
            <a:lumOff val="60000"/>
          </a:schemeClr>
        </a:solidFill>
      </dgm:spPr>
    </dgm:pt>
    <dgm:pt modelId="{55BEDD87-5A53-4084-A275-13A3C49DF1D0}" type="pres">
      <dgm:prSet presAssocID="{F168F05B-E73B-4A35-9296-F84B5999A672}" presName="text_5" presStyleLbl="node1" presStyleIdx="4" presStyleCnt="7" custScaleY="13536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D66EEA8-24FF-4020-A7B9-7E35383E183B}" type="pres">
      <dgm:prSet presAssocID="{F168F05B-E73B-4A35-9296-F84B5999A672}" presName="accent_5" presStyleCnt="0"/>
      <dgm:spPr/>
    </dgm:pt>
    <dgm:pt modelId="{93426230-DC6A-4125-9AAB-BA2117D99ACE}" type="pres">
      <dgm:prSet presAssocID="{F168F05B-E73B-4A35-9296-F84B5999A672}" presName="accentRepeatNode" presStyleLbl="solidFgAcc1" presStyleIdx="4" presStyleCnt="7"/>
      <dgm:spPr>
        <a:solidFill>
          <a:srgbClr val="BBCCEF"/>
        </a:solidFill>
      </dgm:spPr>
    </dgm:pt>
    <dgm:pt modelId="{7300D38C-06D1-4B49-9487-4C039CED7EFA}" type="pres">
      <dgm:prSet presAssocID="{E40B9A4E-6595-4BC0-B81B-75BBF695DB22}" presName="text_6" presStyleLbl="node1" presStyleIdx="5" presStyleCnt="7" custScaleY="13536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33A80A7-ED2E-4985-97D7-4DB9052FDF94}" type="pres">
      <dgm:prSet presAssocID="{E40B9A4E-6595-4BC0-B81B-75BBF695DB22}" presName="accent_6" presStyleCnt="0"/>
      <dgm:spPr/>
    </dgm:pt>
    <dgm:pt modelId="{5C04E0FB-F6B3-4440-9E66-6E6042713807}" type="pres">
      <dgm:prSet presAssocID="{E40B9A4E-6595-4BC0-B81B-75BBF695DB22}" presName="accentRepeatNode" presStyleLbl="solidFgAcc1" presStyleIdx="5" presStyleCnt="7"/>
      <dgm:spPr>
        <a:solidFill>
          <a:srgbClr val="D0BCEE"/>
        </a:solidFill>
      </dgm:spPr>
    </dgm:pt>
    <dgm:pt modelId="{7448DE48-949A-456A-9AD4-D413C2B050B3}" type="pres">
      <dgm:prSet presAssocID="{30D381E5-2AAD-48C0-878D-F01C62CA5794}" presName="text_7" presStyleLbl="node1" presStyleIdx="6" presStyleCnt="7" custScaleY="13536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451A52F-4682-4CF1-966E-101B0D80C65D}" type="pres">
      <dgm:prSet presAssocID="{30D381E5-2AAD-48C0-878D-F01C62CA5794}" presName="accent_7" presStyleCnt="0"/>
      <dgm:spPr/>
    </dgm:pt>
    <dgm:pt modelId="{53BB8065-6BE0-47E0-AD9A-2E26A6703EF2}" type="pres">
      <dgm:prSet presAssocID="{30D381E5-2AAD-48C0-878D-F01C62CA5794}" presName="accentRepeatNode" presStyleLbl="solidFgAcc1" presStyleIdx="6" presStyleCnt="7"/>
      <dgm:spPr>
        <a:solidFill>
          <a:schemeClr val="tx2">
            <a:lumMod val="20000"/>
            <a:lumOff val="80000"/>
          </a:schemeClr>
        </a:solidFill>
      </dgm:spPr>
    </dgm:pt>
  </dgm:ptLst>
  <dgm:cxnLst>
    <dgm:cxn modelId="{8DB81E7C-4DC2-4D19-AF06-F4832A961924}" srcId="{47C60992-AB65-48FE-B9D7-53F33244AF59}" destId="{182FAFF6-0CB8-45E0-9BB0-E57C50E0C1A2}" srcOrd="1" destOrd="0" parTransId="{DF53C1C8-6CBF-4759-BBBC-F2BB59AAE193}" sibTransId="{3F9DF35A-00C0-42E3-AD30-89DFC2D806CD}"/>
    <dgm:cxn modelId="{B18C4403-FFD2-4553-9202-26C2994CA07A}" srcId="{47C60992-AB65-48FE-B9D7-53F33244AF59}" destId="{F5F690CC-8B00-4735-92A8-695195BE69BC}" srcOrd="3" destOrd="0" parTransId="{37075AB0-2FD3-4958-A35A-94FEBB9DF5C5}" sibTransId="{F05BDA17-0EEE-4FE7-8AC9-E9008D7D5F3C}"/>
    <dgm:cxn modelId="{5C7CB8CF-24E5-40A2-B8CD-29F3E6519779}" srcId="{47C60992-AB65-48FE-B9D7-53F33244AF59}" destId="{6877BF15-8D10-469B-80D4-7E34AAF0B987}" srcOrd="2" destOrd="0" parTransId="{92B8E9D4-FEAD-4F02-8C2F-9DA596E0A906}" sibTransId="{3DAC7362-1FD8-4802-BF07-F0A2C050C730}"/>
    <dgm:cxn modelId="{47B857E5-465B-40FB-BABE-A14F00A56F09}" type="presOf" srcId="{691D5ACA-DFE4-4020-85A0-FC83782E3F67}" destId="{7AE2E52A-D9DC-4FBE-8909-7F5E2C58B55F}" srcOrd="0" destOrd="0" presId="urn:microsoft.com/office/officeart/2008/layout/VerticalCurvedList"/>
    <dgm:cxn modelId="{E691E1FE-5B53-4B82-B7D5-486976671162}" srcId="{47C60992-AB65-48FE-B9D7-53F33244AF59}" destId="{F168F05B-E73B-4A35-9296-F84B5999A672}" srcOrd="4" destOrd="0" parTransId="{48B98F97-D9EB-4BE4-A14F-A3D05B41CBE4}" sibTransId="{D584DC4A-86A4-48B0-BF9F-20AE793051C0}"/>
    <dgm:cxn modelId="{D5FCB68A-FEBC-416C-BEEA-2157093B1A99}" type="presOf" srcId="{47C60992-AB65-48FE-B9D7-53F33244AF59}" destId="{01177222-676F-4F7B-9CF1-AA066212E9E3}" srcOrd="0" destOrd="0" presId="urn:microsoft.com/office/officeart/2008/layout/VerticalCurvedList"/>
    <dgm:cxn modelId="{F1D59475-4770-43B7-B96E-A623885C8E7A}" type="presOf" srcId="{30D381E5-2AAD-48C0-878D-F01C62CA5794}" destId="{7448DE48-949A-456A-9AD4-D413C2B050B3}" srcOrd="0" destOrd="0" presId="urn:microsoft.com/office/officeart/2008/layout/VerticalCurvedList"/>
    <dgm:cxn modelId="{5DE832D6-FC8F-47B4-A300-7C936F69F897}" srcId="{47C60992-AB65-48FE-B9D7-53F33244AF59}" destId="{30D381E5-2AAD-48C0-878D-F01C62CA5794}" srcOrd="6" destOrd="0" parTransId="{6653A60B-C948-415B-862F-156605E76231}" sibTransId="{D0C271C2-1959-436D-988C-7CB95C9032EC}"/>
    <dgm:cxn modelId="{6EF69560-E7A7-42C5-8766-EFF76D5BBF7B}" srcId="{47C60992-AB65-48FE-B9D7-53F33244AF59}" destId="{97B8D273-2EF8-4939-9080-87D3FBC8E10D}" srcOrd="0" destOrd="0" parTransId="{315C9126-2995-4200-9080-504E7CA0AF1C}" sibTransId="{691D5ACA-DFE4-4020-85A0-FC83782E3F67}"/>
    <dgm:cxn modelId="{E27B141B-C8E4-4401-B0BF-D30F719F8FB8}" type="presOf" srcId="{6877BF15-8D10-469B-80D4-7E34AAF0B987}" destId="{FFD7EBCB-6F1A-4FD1-B99D-BFAC37B883A9}" srcOrd="0" destOrd="0" presId="urn:microsoft.com/office/officeart/2008/layout/VerticalCurvedList"/>
    <dgm:cxn modelId="{49A49DA5-CF05-43D3-A5F0-54DD97B83E67}" type="presOf" srcId="{97B8D273-2EF8-4939-9080-87D3FBC8E10D}" destId="{73CACF93-FD74-4941-9D5C-50A94558A91E}" srcOrd="0" destOrd="0" presId="urn:microsoft.com/office/officeart/2008/layout/VerticalCurvedList"/>
    <dgm:cxn modelId="{AE9DFCB9-1A17-4BF0-8CCA-A69F05999445}" type="presOf" srcId="{F5F690CC-8B00-4735-92A8-695195BE69BC}" destId="{6094E473-3CEA-436F-8ED6-B66CE52E4DEE}" srcOrd="0" destOrd="0" presId="urn:microsoft.com/office/officeart/2008/layout/VerticalCurvedList"/>
    <dgm:cxn modelId="{B30D1580-989B-49C3-A245-B476DB29A87E}" srcId="{47C60992-AB65-48FE-B9D7-53F33244AF59}" destId="{E40B9A4E-6595-4BC0-B81B-75BBF695DB22}" srcOrd="5" destOrd="0" parTransId="{70B058CF-B98D-48EC-813F-7223CE24CC91}" sibTransId="{45760816-F83D-4BF9-9ABD-E879A5129F89}"/>
    <dgm:cxn modelId="{AA53BD52-C77C-444B-89D0-B43A1085275C}" type="presOf" srcId="{F168F05B-E73B-4A35-9296-F84B5999A672}" destId="{55BEDD87-5A53-4084-A275-13A3C49DF1D0}" srcOrd="0" destOrd="0" presId="urn:microsoft.com/office/officeart/2008/layout/VerticalCurvedList"/>
    <dgm:cxn modelId="{D4B5F1F4-9E9D-4D15-81BC-FE667046B61A}" type="presOf" srcId="{182FAFF6-0CB8-45E0-9BB0-E57C50E0C1A2}" destId="{3F5DAE58-3530-4C10-A1A4-C70FC03DB653}" srcOrd="0" destOrd="0" presId="urn:microsoft.com/office/officeart/2008/layout/VerticalCurvedList"/>
    <dgm:cxn modelId="{57420DEF-38AF-4C57-BC75-1CF6DEB688D3}" type="presOf" srcId="{E40B9A4E-6595-4BC0-B81B-75BBF695DB22}" destId="{7300D38C-06D1-4B49-9487-4C039CED7EFA}" srcOrd="0" destOrd="0" presId="urn:microsoft.com/office/officeart/2008/layout/VerticalCurvedList"/>
    <dgm:cxn modelId="{557214F4-15B5-4C41-B8E8-D5387A1AE4A9}" type="presParOf" srcId="{01177222-676F-4F7B-9CF1-AA066212E9E3}" destId="{F8D24DBF-D47D-4E15-86EA-F2CBBFCD2F90}" srcOrd="0" destOrd="0" presId="urn:microsoft.com/office/officeart/2008/layout/VerticalCurvedList"/>
    <dgm:cxn modelId="{C92DAC7A-9464-49BA-9A53-616513321636}" type="presParOf" srcId="{F8D24DBF-D47D-4E15-86EA-F2CBBFCD2F90}" destId="{B95CBE9E-0563-4FE9-9C0F-F4FDFD316793}" srcOrd="0" destOrd="0" presId="urn:microsoft.com/office/officeart/2008/layout/VerticalCurvedList"/>
    <dgm:cxn modelId="{B0E5EF32-7482-4DE0-AEDD-76D0E9667DB5}" type="presParOf" srcId="{B95CBE9E-0563-4FE9-9C0F-F4FDFD316793}" destId="{A5A6B127-6FC9-4B2C-8997-1D4C663991AC}" srcOrd="0" destOrd="0" presId="urn:microsoft.com/office/officeart/2008/layout/VerticalCurvedList"/>
    <dgm:cxn modelId="{34AB7E7E-16FE-4988-B542-6489DBA649B1}" type="presParOf" srcId="{B95CBE9E-0563-4FE9-9C0F-F4FDFD316793}" destId="{7AE2E52A-D9DC-4FBE-8909-7F5E2C58B55F}" srcOrd="1" destOrd="0" presId="urn:microsoft.com/office/officeart/2008/layout/VerticalCurvedList"/>
    <dgm:cxn modelId="{7E3C9513-6B60-48B2-A62A-0E9DC6C919CE}" type="presParOf" srcId="{B95CBE9E-0563-4FE9-9C0F-F4FDFD316793}" destId="{DE0FA5DE-8C7E-4B49-AF9E-1A3995CD15F6}" srcOrd="2" destOrd="0" presId="urn:microsoft.com/office/officeart/2008/layout/VerticalCurvedList"/>
    <dgm:cxn modelId="{468BAF4C-83FB-45F9-AA5D-B3058FC7D7A8}" type="presParOf" srcId="{B95CBE9E-0563-4FE9-9C0F-F4FDFD316793}" destId="{D09331C9-F719-4D80-AE80-731DA8A8A59D}" srcOrd="3" destOrd="0" presId="urn:microsoft.com/office/officeart/2008/layout/VerticalCurvedList"/>
    <dgm:cxn modelId="{510CA7F9-5910-4139-AF74-E7BDE6385C10}" type="presParOf" srcId="{F8D24DBF-D47D-4E15-86EA-F2CBBFCD2F90}" destId="{73CACF93-FD74-4941-9D5C-50A94558A91E}" srcOrd="1" destOrd="0" presId="urn:microsoft.com/office/officeart/2008/layout/VerticalCurvedList"/>
    <dgm:cxn modelId="{1BF9853B-4D8C-48CD-AF8D-53A07D387E43}" type="presParOf" srcId="{F8D24DBF-D47D-4E15-86EA-F2CBBFCD2F90}" destId="{A9F16022-DE82-4558-B418-3DD17A8234BB}" srcOrd="2" destOrd="0" presId="urn:microsoft.com/office/officeart/2008/layout/VerticalCurvedList"/>
    <dgm:cxn modelId="{2578B008-ADBC-4E4D-B78C-928834243780}" type="presParOf" srcId="{A9F16022-DE82-4558-B418-3DD17A8234BB}" destId="{BD42FA9E-E841-4D7B-B006-85DC5375ABFE}" srcOrd="0" destOrd="0" presId="urn:microsoft.com/office/officeart/2008/layout/VerticalCurvedList"/>
    <dgm:cxn modelId="{CA9AC4B5-0F17-46C1-9DC8-C48212616418}" type="presParOf" srcId="{F8D24DBF-D47D-4E15-86EA-F2CBBFCD2F90}" destId="{3F5DAE58-3530-4C10-A1A4-C70FC03DB653}" srcOrd="3" destOrd="0" presId="urn:microsoft.com/office/officeart/2008/layout/VerticalCurvedList"/>
    <dgm:cxn modelId="{3B116721-9C97-43DA-97F3-24869DC1A5C8}" type="presParOf" srcId="{F8D24DBF-D47D-4E15-86EA-F2CBBFCD2F90}" destId="{9430B5CE-C225-49CA-9A42-36AA76BE59F5}" srcOrd="4" destOrd="0" presId="urn:microsoft.com/office/officeart/2008/layout/VerticalCurvedList"/>
    <dgm:cxn modelId="{6144A765-66C5-49E4-8270-F8BBBD5BC352}" type="presParOf" srcId="{9430B5CE-C225-49CA-9A42-36AA76BE59F5}" destId="{64BAB929-A5CF-4649-95FA-1972C0FA05CB}" srcOrd="0" destOrd="0" presId="urn:microsoft.com/office/officeart/2008/layout/VerticalCurvedList"/>
    <dgm:cxn modelId="{78D2F1EB-7F90-4458-A55E-B151759CE6DD}" type="presParOf" srcId="{F8D24DBF-D47D-4E15-86EA-F2CBBFCD2F90}" destId="{FFD7EBCB-6F1A-4FD1-B99D-BFAC37B883A9}" srcOrd="5" destOrd="0" presId="urn:microsoft.com/office/officeart/2008/layout/VerticalCurvedList"/>
    <dgm:cxn modelId="{48D197DE-47C4-46A4-92C0-6E295B594BC3}" type="presParOf" srcId="{F8D24DBF-D47D-4E15-86EA-F2CBBFCD2F90}" destId="{3EBDA2A5-6A9C-4C51-A00F-86D328D33C57}" srcOrd="6" destOrd="0" presId="urn:microsoft.com/office/officeart/2008/layout/VerticalCurvedList"/>
    <dgm:cxn modelId="{A1A173F1-36BF-4910-9EC5-0E032975FE5B}" type="presParOf" srcId="{3EBDA2A5-6A9C-4C51-A00F-86D328D33C57}" destId="{3A72738E-0745-48BC-9955-CD40C05AFABD}" srcOrd="0" destOrd="0" presId="urn:microsoft.com/office/officeart/2008/layout/VerticalCurvedList"/>
    <dgm:cxn modelId="{66BE7F07-AFB1-4F19-81B5-7F02A1489150}" type="presParOf" srcId="{F8D24DBF-D47D-4E15-86EA-F2CBBFCD2F90}" destId="{6094E473-3CEA-436F-8ED6-B66CE52E4DEE}" srcOrd="7" destOrd="0" presId="urn:microsoft.com/office/officeart/2008/layout/VerticalCurvedList"/>
    <dgm:cxn modelId="{FC9254C3-9A2A-4112-AFB5-4473BF04D2BE}" type="presParOf" srcId="{F8D24DBF-D47D-4E15-86EA-F2CBBFCD2F90}" destId="{94DA0141-F3FF-4300-9F91-940446199047}" srcOrd="8" destOrd="0" presId="urn:microsoft.com/office/officeart/2008/layout/VerticalCurvedList"/>
    <dgm:cxn modelId="{56EF8EC1-C9EB-4C3F-A8BF-6DBEE6094967}" type="presParOf" srcId="{94DA0141-F3FF-4300-9F91-940446199047}" destId="{CE3CAA7C-AA9A-48AD-890D-90B5BB34B8A7}" srcOrd="0" destOrd="0" presId="urn:microsoft.com/office/officeart/2008/layout/VerticalCurvedList"/>
    <dgm:cxn modelId="{07BA2821-8F7A-46B5-8E0E-8F41970FDFE8}" type="presParOf" srcId="{F8D24DBF-D47D-4E15-86EA-F2CBBFCD2F90}" destId="{55BEDD87-5A53-4084-A275-13A3C49DF1D0}" srcOrd="9" destOrd="0" presId="urn:microsoft.com/office/officeart/2008/layout/VerticalCurvedList"/>
    <dgm:cxn modelId="{FAE74911-CA0E-468E-B554-42C59E2924ED}" type="presParOf" srcId="{F8D24DBF-D47D-4E15-86EA-F2CBBFCD2F90}" destId="{8D66EEA8-24FF-4020-A7B9-7E35383E183B}" srcOrd="10" destOrd="0" presId="urn:microsoft.com/office/officeart/2008/layout/VerticalCurvedList"/>
    <dgm:cxn modelId="{8FE5305C-EFAA-4987-9B45-D5A353A4A6A7}" type="presParOf" srcId="{8D66EEA8-24FF-4020-A7B9-7E35383E183B}" destId="{93426230-DC6A-4125-9AAB-BA2117D99ACE}" srcOrd="0" destOrd="0" presId="urn:microsoft.com/office/officeart/2008/layout/VerticalCurvedList"/>
    <dgm:cxn modelId="{BE09D342-B5E4-4856-ACD1-49BA0694E86F}" type="presParOf" srcId="{F8D24DBF-D47D-4E15-86EA-F2CBBFCD2F90}" destId="{7300D38C-06D1-4B49-9487-4C039CED7EFA}" srcOrd="11" destOrd="0" presId="urn:microsoft.com/office/officeart/2008/layout/VerticalCurvedList"/>
    <dgm:cxn modelId="{FC6FD6E4-F935-4178-8134-4D985009CFF8}" type="presParOf" srcId="{F8D24DBF-D47D-4E15-86EA-F2CBBFCD2F90}" destId="{C33A80A7-ED2E-4985-97D7-4DB9052FDF94}" srcOrd="12" destOrd="0" presId="urn:microsoft.com/office/officeart/2008/layout/VerticalCurvedList"/>
    <dgm:cxn modelId="{F4455847-D530-4D24-8F5E-8DDD834A0BDB}" type="presParOf" srcId="{C33A80A7-ED2E-4985-97D7-4DB9052FDF94}" destId="{5C04E0FB-F6B3-4440-9E66-6E6042713807}" srcOrd="0" destOrd="0" presId="urn:microsoft.com/office/officeart/2008/layout/VerticalCurvedList"/>
    <dgm:cxn modelId="{047E8E29-1BCC-4875-9596-78F7281ED945}" type="presParOf" srcId="{F8D24DBF-D47D-4E15-86EA-F2CBBFCD2F90}" destId="{7448DE48-949A-456A-9AD4-D413C2B050B3}" srcOrd="13" destOrd="0" presId="urn:microsoft.com/office/officeart/2008/layout/VerticalCurvedList"/>
    <dgm:cxn modelId="{B2A25A2F-6775-4E21-81CB-094C1251EC83}" type="presParOf" srcId="{F8D24DBF-D47D-4E15-86EA-F2CBBFCD2F90}" destId="{4451A52F-4682-4CF1-966E-101B0D80C65D}" srcOrd="14" destOrd="0" presId="urn:microsoft.com/office/officeart/2008/layout/VerticalCurvedList"/>
    <dgm:cxn modelId="{C5CBE862-65EF-47E2-A934-69ABDCB5D938}" type="presParOf" srcId="{4451A52F-4682-4CF1-966E-101B0D80C65D}" destId="{53BB8065-6BE0-47E0-AD9A-2E26A6703EF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4F2A49-C638-4298-93A5-B15F20B73CC8}">
      <dsp:nvSpPr>
        <dsp:cNvPr id="0" name=""/>
        <dsp:cNvSpPr/>
      </dsp:nvSpPr>
      <dsp:spPr>
        <a:xfrm>
          <a:off x="59604" y="23597"/>
          <a:ext cx="3209835" cy="5057579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413F3CB-1B79-483D-9265-0DE1F8CC58C1}">
      <dsp:nvSpPr>
        <dsp:cNvPr id="0" name=""/>
        <dsp:cNvSpPr/>
      </dsp:nvSpPr>
      <dsp:spPr>
        <a:xfrm>
          <a:off x="187997" y="1979202"/>
          <a:ext cx="2471573" cy="2456506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/>
        </a:p>
      </dsp:txBody>
      <dsp:txXfrm>
        <a:off x="187997" y="1979202"/>
        <a:ext cx="2471573" cy="2456506"/>
      </dsp:txXfrm>
    </dsp:sp>
    <dsp:sp modelId="{E3B5FC91-B78A-4126-8A8E-103CD1E4413E}">
      <dsp:nvSpPr>
        <dsp:cNvPr id="0" name=""/>
        <dsp:cNvSpPr/>
      </dsp:nvSpPr>
      <dsp:spPr>
        <a:xfrm>
          <a:off x="2908151" y="278676"/>
          <a:ext cx="684476" cy="684476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F4EE11-AA03-4495-8272-B640E7A148D5}">
      <dsp:nvSpPr>
        <dsp:cNvPr id="0" name=""/>
        <dsp:cNvSpPr/>
      </dsp:nvSpPr>
      <dsp:spPr>
        <a:xfrm>
          <a:off x="3704364" y="300589"/>
          <a:ext cx="1566917" cy="1105428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4064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Będziemy mieli fizyczne ciała i własnymi oczami ujrzymy Boga. (Hiob 19,25-27)</a:t>
          </a:r>
          <a:endParaRPr lang="es-ES" sz="1600" kern="1200" dirty="0"/>
        </a:p>
      </dsp:txBody>
      <dsp:txXfrm>
        <a:off x="3704364" y="300589"/>
        <a:ext cx="1566917" cy="1105428"/>
      </dsp:txXfrm>
    </dsp:sp>
    <dsp:sp modelId="{92B38AFF-B673-4C25-AB6B-57902FB61F66}">
      <dsp:nvSpPr>
        <dsp:cNvPr id="0" name=""/>
        <dsp:cNvSpPr/>
      </dsp:nvSpPr>
      <dsp:spPr>
        <a:xfrm>
          <a:off x="2908151" y="1892833"/>
          <a:ext cx="684476" cy="684476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1F007D-02F5-4465-B084-17942704F459}">
      <dsp:nvSpPr>
        <dsp:cNvPr id="0" name=""/>
        <dsp:cNvSpPr/>
      </dsp:nvSpPr>
      <dsp:spPr>
        <a:xfrm>
          <a:off x="3674546" y="1718267"/>
          <a:ext cx="1694934" cy="1260154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4064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Nasze ciała będą duchowe, nieśmiertelne i niepodatne na zepsucie (1 Kor 15,42-44.50-54).</a:t>
          </a:r>
          <a:endParaRPr lang="es-ES" sz="1600" kern="1200" dirty="0"/>
        </a:p>
      </dsp:txBody>
      <dsp:txXfrm>
        <a:off x="3674546" y="1718267"/>
        <a:ext cx="1694934" cy="1260154"/>
      </dsp:txXfrm>
    </dsp:sp>
    <dsp:sp modelId="{89A536DA-7373-4595-BEEC-C02148F19477}">
      <dsp:nvSpPr>
        <dsp:cNvPr id="0" name=""/>
        <dsp:cNvSpPr/>
      </dsp:nvSpPr>
      <dsp:spPr>
        <a:xfrm>
          <a:off x="2908151" y="3766740"/>
          <a:ext cx="684476" cy="684476"/>
        </a:xfrm>
        <a:prstGeom prst="ellipse">
          <a:avLst/>
        </a:prstGeom>
        <a:solidFill>
          <a:srgbClr val="29C7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8116AF-9848-49AE-8A64-457C7706F376}">
      <dsp:nvSpPr>
        <dsp:cNvPr id="0" name=""/>
        <dsp:cNvSpPr/>
      </dsp:nvSpPr>
      <dsp:spPr>
        <a:xfrm>
          <a:off x="3667370" y="3711830"/>
          <a:ext cx="1484497" cy="890267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4064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Będziemy uwielbieni (Kol 3,4; </a:t>
          </a:r>
          <a:r>
            <a:rPr lang="pl-PL" sz="1600" b="1" kern="1200" dirty="0" err="1" smtClean="0"/>
            <a:t>Flp</a:t>
          </a:r>
          <a:r>
            <a:rPr lang="pl-PL" sz="1600" b="1" kern="1200" dirty="0" smtClean="0"/>
            <a:t> 3,21)</a:t>
          </a:r>
          <a:endParaRPr lang="es-ES" sz="1600" kern="1200" dirty="0"/>
        </a:p>
      </dsp:txBody>
      <dsp:txXfrm>
        <a:off x="3667370" y="3711830"/>
        <a:ext cx="1484497" cy="89026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0895E5-6944-4A36-A099-069F28B64C91}">
      <dsp:nvSpPr>
        <dsp:cNvPr id="0" name=""/>
        <dsp:cNvSpPr/>
      </dsp:nvSpPr>
      <dsp:spPr>
        <a:xfrm>
          <a:off x="1754391" y="82846"/>
          <a:ext cx="1715370" cy="1223994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 jest prawdziwe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54391" y="82846"/>
        <a:ext cx="1715370" cy="1223994"/>
      </dsp:txXfrm>
    </dsp:sp>
    <dsp:sp modelId="{9C9976D1-C018-43D5-81A0-6846E4DF5FCA}">
      <dsp:nvSpPr>
        <dsp:cNvPr id="0" name=""/>
        <dsp:cNvSpPr/>
      </dsp:nvSpPr>
      <dsp:spPr>
        <a:xfrm rot="1741804">
          <a:off x="3338444" y="978541"/>
          <a:ext cx="224498" cy="442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741804">
        <a:off x="3338444" y="978541"/>
        <a:ext cx="224498" cy="442450"/>
      </dsp:txXfrm>
    </dsp:sp>
    <dsp:sp modelId="{1141BFDF-95E8-4D91-97CE-5CCE188BFFD9}">
      <dsp:nvSpPr>
        <dsp:cNvPr id="0" name=""/>
        <dsp:cNvSpPr/>
      </dsp:nvSpPr>
      <dsp:spPr>
        <a:xfrm>
          <a:off x="3525340" y="985647"/>
          <a:ext cx="1583539" cy="131096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 jest poczciwe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25340" y="985647"/>
        <a:ext cx="1583539" cy="1310963"/>
      </dsp:txXfrm>
    </dsp:sp>
    <dsp:sp modelId="{A0627442-0053-4F4F-B4CA-4D5C4565DAC1}">
      <dsp:nvSpPr>
        <dsp:cNvPr id="0" name=""/>
        <dsp:cNvSpPr/>
      </dsp:nvSpPr>
      <dsp:spPr>
        <a:xfrm rot="5400000">
          <a:off x="4565561" y="2394438"/>
          <a:ext cx="348654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4565561" y="2394438"/>
        <a:ext cx="348654" cy="442450"/>
      </dsp:txXfrm>
    </dsp:sp>
    <dsp:sp modelId="{284EC19B-3261-4C0A-BA70-964A610B88E3}">
      <dsp:nvSpPr>
        <dsp:cNvPr id="0" name=""/>
        <dsp:cNvSpPr/>
      </dsp:nvSpPr>
      <dsp:spPr>
        <a:xfrm>
          <a:off x="3379567" y="2954450"/>
          <a:ext cx="1875084" cy="1310963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 jest </a:t>
          </a:r>
          <a:r>
            <a:rPr lang="pl-PL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sprawiedli-we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79567" y="2954450"/>
        <a:ext cx="1875084" cy="1310963"/>
      </dsp:txXfrm>
    </dsp:sp>
    <dsp:sp modelId="{8660691B-A762-4BAF-B0AE-C2619C3AA7A5}">
      <dsp:nvSpPr>
        <dsp:cNvPr id="0" name=""/>
        <dsp:cNvSpPr/>
      </dsp:nvSpPr>
      <dsp:spPr>
        <a:xfrm rot="9000000">
          <a:off x="3355202" y="3948394"/>
          <a:ext cx="203597" cy="442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9000000">
        <a:off x="3355202" y="3948394"/>
        <a:ext cx="203597" cy="442450"/>
      </dsp:txXfrm>
    </dsp:sp>
    <dsp:sp modelId="{DA4F9CAF-A910-41AE-8A10-AE528558652A}">
      <dsp:nvSpPr>
        <dsp:cNvPr id="0" name=""/>
        <dsp:cNvSpPr/>
      </dsp:nvSpPr>
      <dsp:spPr>
        <a:xfrm>
          <a:off x="1820306" y="3938852"/>
          <a:ext cx="1583539" cy="131096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 jest miłe 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20306" y="3938852"/>
        <a:ext cx="1583539" cy="1310963"/>
      </dsp:txXfrm>
    </dsp:sp>
    <dsp:sp modelId="{B9B98085-777F-4896-AE5B-A399E16C839A}">
      <dsp:nvSpPr>
        <dsp:cNvPr id="0" name=""/>
        <dsp:cNvSpPr/>
      </dsp:nvSpPr>
      <dsp:spPr>
        <a:xfrm rot="12600000">
          <a:off x="1623938" y="3975503"/>
          <a:ext cx="221402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2600000">
        <a:off x="1623938" y="3975503"/>
        <a:ext cx="221402" cy="442450"/>
      </dsp:txXfrm>
    </dsp:sp>
    <dsp:sp modelId="{8A77F301-51BC-4CD4-9F81-E28C0D908C54}">
      <dsp:nvSpPr>
        <dsp:cNvPr id="0" name=""/>
        <dsp:cNvSpPr/>
      </dsp:nvSpPr>
      <dsp:spPr>
        <a:xfrm>
          <a:off x="30493" y="2954450"/>
          <a:ext cx="1753099" cy="131096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 jest chwalebne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493" y="2954450"/>
        <a:ext cx="1753099" cy="1310963"/>
      </dsp:txXfrm>
    </dsp:sp>
    <dsp:sp modelId="{D014681F-0BDE-494B-BF50-85790A42B6FB}">
      <dsp:nvSpPr>
        <dsp:cNvPr id="0" name=""/>
        <dsp:cNvSpPr/>
      </dsp:nvSpPr>
      <dsp:spPr>
        <a:xfrm rot="16200000">
          <a:off x="329601" y="2414173"/>
          <a:ext cx="348654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329601" y="2414173"/>
        <a:ext cx="348654" cy="442450"/>
      </dsp:txXfrm>
    </dsp:sp>
    <dsp:sp modelId="{B7D9D664-9CC4-4A8B-B2D1-84C252ECE833}">
      <dsp:nvSpPr>
        <dsp:cNvPr id="0" name=""/>
        <dsp:cNvSpPr/>
      </dsp:nvSpPr>
      <dsp:spPr>
        <a:xfrm>
          <a:off x="115273" y="985647"/>
          <a:ext cx="1583539" cy="1310963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 jest </a:t>
          </a:r>
          <a:r>
            <a:rPr lang="pl-PL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cnotą       </a:t>
          </a:r>
          <a:r>
            <a:rPr lang="pl-P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 godne pochwały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5273" y="985647"/>
        <a:ext cx="1583539" cy="1310963"/>
      </dsp:txXfrm>
    </dsp:sp>
    <dsp:sp modelId="{7C41A576-5BE8-40F5-8D86-D486E205AC2F}">
      <dsp:nvSpPr>
        <dsp:cNvPr id="0" name=""/>
        <dsp:cNvSpPr/>
      </dsp:nvSpPr>
      <dsp:spPr>
        <a:xfrm rot="19858196">
          <a:off x="1668117" y="1014201"/>
          <a:ext cx="224498" cy="442450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9858196">
        <a:off x="1668117" y="1014201"/>
        <a:ext cx="224498" cy="44245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E2E52A-D9DC-4FBE-8909-7F5E2C58B55F}">
      <dsp:nvSpPr>
        <dsp:cNvPr id="0" name=""/>
        <dsp:cNvSpPr/>
      </dsp:nvSpPr>
      <dsp:spPr>
        <a:xfrm>
          <a:off x="-3638423" y="-559083"/>
          <a:ext cx="4337260" cy="4337260"/>
        </a:xfrm>
        <a:prstGeom prst="blockArc">
          <a:avLst>
            <a:gd name="adj1" fmla="val 18900000"/>
            <a:gd name="adj2" fmla="val 2700000"/>
            <a:gd name="adj3" fmla="val 498"/>
          </a:avLst>
        </a:pr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ACF93-FD74-4941-9D5C-50A94558A91E}">
      <dsp:nvSpPr>
        <dsp:cNvPr id="0" name=""/>
        <dsp:cNvSpPr/>
      </dsp:nvSpPr>
      <dsp:spPr>
        <a:xfrm>
          <a:off x="226952" y="94615"/>
          <a:ext cx="9031908" cy="396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chemeClr val="tx1"/>
              </a:solidFill>
            </a:rPr>
            <a:t>Zbawienie dla ukochanej osoby lub przyjaciela (1 </a:t>
          </a:r>
          <a:r>
            <a:rPr lang="pl-PL" sz="2000" b="1" kern="1200" dirty="0" smtClean="0">
              <a:solidFill>
                <a:schemeClr val="tx1"/>
              </a:solidFill>
            </a:rPr>
            <a:t>Tm 2,3-4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26952" y="94615"/>
        <a:ext cx="9031908" cy="396000"/>
      </dsp:txXfrm>
    </dsp:sp>
    <dsp:sp modelId="{BD42FA9E-E841-4D7B-B006-85DC5375ABFE}">
      <dsp:nvSpPr>
        <dsp:cNvPr id="0" name=""/>
        <dsp:cNvSpPr/>
      </dsp:nvSpPr>
      <dsp:spPr>
        <a:xfrm>
          <a:off x="44107" y="109771"/>
          <a:ext cx="365688" cy="36568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DAE58-3530-4C10-A1A4-C70FC03DB653}">
      <dsp:nvSpPr>
        <dsp:cNvPr id="0" name=""/>
        <dsp:cNvSpPr/>
      </dsp:nvSpPr>
      <dsp:spPr>
        <a:xfrm>
          <a:off x="491883" y="533699"/>
          <a:ext cx="8766977" cy="396000"/>
        </a:xfrm>
        <a:prstGeom prst="rect">
          <a:avLst/>
        </a:prstGeom>
        <a:solidFill>
          <a:schemeClr val="accent2">
            <a:hueOff val="2654116"/>
            <a:satOff val="-2740"/>
            <a:lumOff val="-248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chemeClr val="tx1"/>
              </a:solidFill>
            </a:rPr>
            <a:t>Odwaga, by dzielić się naszą wiarą (</a:t>
          </a:r>
          <a:r>
            <a:rPr lang="pl-PL" sz="2000" b="1" kern="1200" dirty="0" err="1">
              <a:solidFill>
                <a:schemeClr val="tx1"/>
              </a:solidFill>
            </a:rPr>
            <a:t>Ap</a:t>
          </a:r>
          <a:r>
            <a:rPr lang="pl-PL" sz="2000" b="1" kern="1200" dirty="0">
              <a:solidFill>
                <a:schemeClr val="tx1"/>
              </a:solidFill>
            </a:rPr>
            <a:t> 22,17)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491883" y="533699"/>
        <a:ext cx="8766977" cy="396000"/>
      </dsp:txXfrm>
    </dsp:sp>
    <dsp:sp modelId="{64BAB929-A5CF-4649-95FA-1972C0FA05CB}">
      <dsp:nvSpPr>
        <dsp:cNvPr id="0" name=""/>
        <dsp:cNvSpPr/>
      </dsp:nvSpPr>
      <dsp:spPr>
        <a:xfrm>
          <a:off x="309038" y="548855"/>
          <a:ext cx="365688" cy="365688"/>
        </a:xfrm>
        <a:prstGeom prst="ellipse">
          <a:avLst/>
        </a:prstGeom>
        <a:solidFill>
          <a:srgbClr val="D6F2B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7EBCB-6F1A-4FD1-B99D-BFAC37B883A9}">
      <dsp:nvSpPr>
        <dsp:cNvPr id="0" name=""/>
        <dsp:cNvSpPr/>
      </dsp:nvSpPr>
      <dsp:spPr>
        <a:xfrm>
          <a:off x="637064" y="972462"/>
          <a:ext cx="8621796" cy="396000"/>
        </a:xfrm>
        <a:prstGeom prst="rect">
          <a:avLst/>
        </a:prstGeom>
        <a:solidFill>
          <a:schemeClr val="accent2">
            <a:hueOff val="5308231"/>
            <a:satOff val="-5479"/>
            <a:lumOff val="-496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dirty="0">
              <a:solidFill>
                <a:schemeClr val="tx1"/>
              </a:solidFill>
            </a:rPr>
            <a:t>Przebaczenie, gdy wyznajemy grzechy i odwracamy się od zła </a:t>
          </a:r>
          <a:r>
            <a:rPr lang="pl-PL" sz="1900" b="1" kern="1200" dirty="0" smtClean="0">
              <a:solidFill>
                <a:schemeClr val="tx1"/>
              </a:solidFill>
            </a:rPr>
            <a:t>(1 J 1,9</a:t>
          </a:r>
          <a:r>
            <a:rPr lang="pl-PL" sz="1900" b="1" kern="1200" dirty="0">
              <a:solidFill>
                <a:schemeClr val="tx1"/>
              </a:solidFill>
            </a:rPr>
            <a:t>)</a:t>
          </a:r>
          <a:endParaRPr lang="es-ES" sz="1900" kern="1200" dirty="0">
            <a:solidFill>
              <a:schemeClr val="tx1"/>
            </a:solidFill>
          </a:endParaRPr>
        </a:p>
      </dsp:txBody>
      <dsp:txXfrm>
        <a:off x="637064" y="972462"/>
        <a:ext cx="8621796" cy="396000"/>
      </dsp:txXfrm>
    </dsp:sp>
    <dsp:sp modelId="{3A72738E-0745-48BC-9955-CD40C05AFABD}">
      <dsp:nvSpPr>
        <dsp:cNvPr id="0" name=""/>
        <dsp:cNvSpPr/>
      </dsp:nvSpPr>
      <dsp:spPr>
        <a:xfrm>
          <a:off x="454220" y="987617"/>
          <a:ext cx="365688" cy="36568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4E473-3CEA-436F-8ED6-B66CE52E4DEE}">
      <dsp:nvSpPr>
        <dsp:cNvPr id="0" name=""/>
        <dsp:cNvSpPr/>
      </dsp:nvSpPr>
      <dsp:spPr>
        <a:xfrm>
          <a:off x="683419" y="1411546"/>
          <a:ext cx="8575441" cy="396000"/>
        </a:xfrm>
        <a:prstGeom prst="rect">
          <a:avLst/>
        </a:prstGeom>
        <a:solidFill>
          <a:schemeClr val="accent2">
            <a:hueOff val="7962347"/>
            <a:satOff val="-8219"/>
            <a:lumOff val="-74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solidFill>
                <a:schemeClr val="tx1"/>
              </a:solidFill>
            </a:rPr>
            <a:t>Siła do przestrzegania przykazań Bożych (</a:t>
          </a:r>
          <a:r>
            <a:rPr lang="pl-PL" sz="2000" b="1" kern="1200" dirty="0" err="1">
              <a:solidFill>
                <a:schemeClr val="tx1"/>
              </a:solidFill>
            </a:rPr>
            <a:t>Hbr</a:t>
          </a:r>
          <a:r>
            <a:rPr lang="pl-PL" sz="2000" b="1" kern="1200" dirty="0">
              <a:solidFill>
                <a:schemeClr val="tx1"/>
              </a:solidFill>
            </a:rPr>
            <a:t> </a:t>
          </a:r>
          <a:r>
            <a:rPr lang="pl-PL" sz="2000" b="1" kern="1200" dirty="0" smtClean="0">
              <a:solidFill>
                <a:schemeClr val="tx1"/>
              </a:solidFill>
            </a:rPr>
            <a:t>13,20-21</a:t>
          </a:r>
          <a:r>
            <a:rPr lang="pl-PL" sz="2000" b="1" kern="1200" dirty="0">
              <a:solidFill>
                <a:schemeClr val="tx1"/>
              </a:solidFill>
            </a:rPr>
            <a:t>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683419" y="1411546"/>
        <a:ext cx="8575441" cy="396000"/>
      </dsp:txXfrm>
    </dsp:sp>
    <dsp:sp modelId="{CE3CAA7C-AA9A-48AD-890D-90B5BB34B8A7}">
      <dsp:nvSpPr>
        <dsp:cNvPr id="0" name=""/>
        <dsp:cNvSpPr/>
      </dsp:nvSpPr>
      <dsp:spPr>
        <a:xfrm>
          <a:off x="500575" y="1426702"/>
          <a:ext cx="365688" cy="365688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BEDD87-5A53-4084-A275-13A3C49DF1D0}">
      <dsp:nvSpPr>
        <dsp:cNvPr id="0" name=""/>
        <dsp:cNvSpPr/>
      </dsp:nvSpPr>
      <dsp:spPr>
        <a:xfrm>
          <a:off x="637064" y="1850630"/>
          <a:ext cx="8621796" cy="396000"/>
        </a:xfrm>
        <a:prstGeom prst="rect">
          <a:avLst/>
        </a:prstGeom>
        <a:solidFill>
          <a:schemeClr val="accent2">
            <a:hueOff val="10616462"/>
            <a:satOff val="-10959"/>
            <a:lumOff val="-99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Miłość do tych, którzy nas nienawidzą i źle traktują (Mt 5,44)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7064" y="1850630"/>
        <a:ext cx="8621796" cy="396000"/>
      </dsp:txXfrm>
    </dsp:sp>
    <dsp:sp modelId="{93426230-DC6A-4125-9AAB-BA2117D99ACE}">
      <dsp:nvSpPr>
        <dsp:cNvPr id="0" name=""/>
        <dsp:cNvSpPr/>
      </dsp:nvSpPr>
      <dsp:spPr>
        <a:xfrm>
          <a:off x="454220" y="1865786"/>
          <a:ext cx="365688" cy="365688"/>
        </a:xfrm>
        <a:prstGeom prst="ellipse">
          <a:avLst/>
        </a:prstGeom>
        <a:solidFill>
          <a:srgbClr val="BBCCE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0D38C-06D1-4B49-9487-4C039CED7EFA}">
      <dsp:nvSpPr>
        <dsp:cNvPr id="0" name=""/>
        <dsp:cNvSpPr/>
      </dsp:nvSpPr>
      <dsp:spPr>
        <a:xfrm>
          <a:off x="491883" y="2289393"/>
          <a:ext cx="8766977" cy="396000"/>
        </a:xfrm>
        <a:prstGeom prst="rect">
          <a:avLst/>
        </a:prstGeom>
        <a:solidFill>
          <a:schemeClr val="accent2">
            <a:hueOff val="13270578"/>
            <a:satOff val="-13698"/>
            <a:lumOff val="-1241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Mądrość w trudnych sytuacjach </a:t>
          </a:r>
          <a:r>
            <a:rPr lang="pl-PL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pl-PL" sz="2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Jk</a:t>
          </a:r>
          <a:r>
            <a:rPr lang="pl-PL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1,5</a:t>
          </a: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1883" y="2289393"/>
        <a:ext cx="8766977" cy="396000"/>
      </dsp:txXfrm>
    </dsp:sp>
    <dsp:sp modelId="{5C04E0FB-F6B3-4440-9E66-6E6042713807}">
      <dsp:nvSpPr>
        <dsp:cNvPr id="0" name=""/>
        <dsp:cNvSpPr/>
      </dsp:nvSpPr>
      <dsp:spPr>
        <a:xfrm>
          <a:off x="309038" y="2304548"/>
          <a:ext cx="365688" cy="365688"/>
        </a:xfrm>
        <a:prstGeom prst="ellipse">
          <a:avLst/>
        </a:prstGeom>
        <a:solidFill>
          <a:srgbClr val="D0BCEE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48DE48-949A-456A-9AD4-D413C2B050B3}">
      <dsp:nvSpPr>
        <dsp:cNvPr id="0" name=""/>
        <dsp:cNvSpPr/>
      </dsp:nvSpPr>
      <dsp:spPr>
        <a:xfrm>
          <a:off x="226952" y="2728477"/>
          <a:ext cx="9031908" cy="396000"/>
        </a:xfrm>
        <a:prstGeom prst="rect">
          <a:avLst/>
        </a:prstGeom>
        <a:solidFill>
          <a:schemeClr val="accent2">
            <a:hueOff val="15924694"/>
            <a:satOff val="-16438"/>
            <a:lumOff val="-149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Zrozumienie prawdy zawartej w Słowie Bożym (J </a:t>
          </a:r>
          <a:r>
            <a:rPr lang="pl-PL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8,32</a:t>
          </a: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
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6952" y="2728477"/>
        <a:ext cx="9031908" cy="396000"/>
      </dsp:txXfrm>
    </dsp:sp>
    <dsp:sp modelId="{53BB8065-6BE0-47E0-AD9A-2E26A6703EF2}">
      <dsp:nvSpPr>
        <dsp:cNvPr id="0" name=""/>
        <dsp:cNvSpPr/>
      </dsp:nvSpPr>
      <dsp:spPr>
        <a:xfrm>
          <a:off x="44107" y="2743632"/>
          <a:ext cx="365688" cy="365688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C4218EE-C0FA-F4F7-48A7-A3580DD5B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17ECE00E-5898-A645-6A8F-EC0445F49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9DF83D6-4514-CEA0-CA34-249B09C7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pPr/>
              <a:t>12/02/2026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CA667DF-A6CD-A281-9A4C-35B04B6B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1544BA6-4A86-56EE-841A-9BC32530A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9648662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B153CAA-D4C8-432D-B5A9-DC6B96B99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EDC197BC-CEBA-0F0E-971B-D4764829E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0F851BE-1391-6047-3C0D-6F52649AB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pPr/>
              <a:t>12/02/2026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E11EDDF-90C7-8DC3-9EBF-FD2A80B06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C6F8990-595D-7722-1240-1B37C91CB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0915779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D187F398-4523-F032-F396-8851134430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D38A271B-A3A3-9B01-CAA6-A1D1005CB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15AA473-3CDC-BEF4-131E-EDD23E89B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pPr/>
              <a:t>12/02/2026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E449170-2D88-5EB2-2367-F7A0A0DB7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09BF5F1-D19C-497B-1F8C-7E8B708EB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4540443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12/02/2026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1470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12/02/2026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9660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12/02/2026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6687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12/02/2026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6234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12/02/2026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9588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12/02/2026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8020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12/02/2026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4601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12/02/2026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1314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9C18071-5E47-71AA-8DFF-39CFC9D72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484CD52F-BEC1-3B0A-83F8-6482127F5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45D45FB-915E-DCDC-BCBA-5B4D693BE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pPr/>
              <a:t>12/02/2026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52DABB1-35E8-43B7-EA68-5E7149B8C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7C60E38-03E8-96B0-EC29-B3DD098CF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2810479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12/02/2026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4472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12/02/2026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0748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12/02/2026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8561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12/02/2026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272124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12/02/2026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8207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12/02/2026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white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white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989413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12/02/2026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5594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12/02/2026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4433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12/02/2026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4021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C4218EE-C0FA-F4F7-48A7-A3580DD5B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7ECE00E-5898-A645-6A8F-EC0445F49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9DF83D6-4514-CEA0-CA34-249B09C7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12/02/2026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CA667DF-A6CD-A281-9A4C-35B04B6B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1544BA6-4A86-56EE-841A-9BC32530A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4866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13A38A8-D188-712E-DEBD-716CFED19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78BFBC1D-933B-AF8E-9706-3A89120CD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9520B98-EA64-FFC1-25DB-3903688BD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pPr/>
              <a:t>12/02/2026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2098DC86-9B6E-F810-7192-B8C9F81F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34CDBBC-A563-3E79-6370-ABA75A17F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1720071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9C18071-5E47-71AA-8DFF-39CFC9D72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84CD52F-BEC1-3B0A-83F8-6482127F5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45D45FB-915E-DCDC-BCBA-5B4D693BE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12/02/2026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52DABB1-35E8-43B7-EA68-5E7149B8C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7C60E38-03E8-96B0-EC29-B3DD098CF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1047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13A38A8-D188-712E-DEBD-716CFED19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8BFBC1D-933B-AF8E-9706-3A89120CD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9520B98-EA64-FFC1-25DB-3903688BD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12/02/2026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098DC86-9B6E-F810-7192-B8C9F81F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34CDBBC-A563-3E79-6370-ABA75A17F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2007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472AFC-DD5E-4E1A-4F7C-30A9B9E7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1C1C6AD-D554-5C9D-4B5B-6C8964A855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425355FF-E919-F794-B657-8599B99A7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FB2462A-4B76-9FC3-77EC-3F0E615D4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12/02/2026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CEF0B93-87E8-83CC-7AB3-AB2DEEAC0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2B370E5-B299-F12A-1AC3-182E5CD3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7358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9C6337-CAB6-FC6E-31B3-4BFDD1539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E8AFA45-2CCB-7CC3-7AA0-77B56428D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8284FA5-9242-16EC-CAF9-5FEEE7C74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78AA3064-1369-0FFB-7B8D-0FE992D9A9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2E4AE43B-F1EE-F4D3-A126-A16BC9A4A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ECD6B1B2-CC68-0898-06C4-8E5B1EB12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12/02/2026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14036DF8-B76E-560B-C40E-410284289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2502D44B-B3B7-D2D7-C185-5A4F8AC7F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8387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91FF786-4C77-2B9F-81F9-B1100C9A3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E9D94CFA-7A96-35FE-3FF6-E883510D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12/02/2026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6BC4AD3C-2953-258B-BBB8-7E8BFA50B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F9CAB6AC-A59F-C301-4BDD-DE3843C7C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8968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23D68827-2773-4C53-899B-6CD57A71C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12/02/2026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A6995145-EAD5-321F-9207-695E4960F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2DB8BCBD-086F-8380-68BD-EB0B5C1B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5501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32DC335-563B-42E6-E432-0A33A760C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8F2470A-BA04-A593-9D66-31D7A3DD8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7298AAEB-8145-97F2-F9C6-2AA7C236D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238BDA6-B504-21BB-5F58-7ADD96D2A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12/02/2026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A475113-F65E-BA33-2152-D163F153E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3CE7277-D2B7-191D-09AC-8B03E207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0859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4033050-F307-A633-1127-2E9A65D1A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4716AA72-3684-5652-4EFE-3DA11969F3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FED21E7-94F5-0594-D44C-5BA454624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3FF33C0-DAA4-AFD0-0DB0-495B1051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12/02/2026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E4CADE5-B42C-4049-C1E9-2D243DD1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0D5C7F3-73E7-4901-98ED-85B43D86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4047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B153CAA-D4C8-432D-B5A9-DC6B96B99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EDC197BC-CEBA-0F0E-971B-D4764829E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0F851BE-1391-6047-3C0D-6F52649AB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12/02/2026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E11EDDF-90C7-8DC3-9EBF-FD2A80B06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C6F8990-595D-7722-1240-1B37C91CB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1577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187F398-4523-F032-F396-8851134430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D38A271B-A3A3-9B01-CAA6-A1D1005CB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15AA473-3CDC-BEF4-131E-EDD23E89B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12/02/2026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E449170-2D88-5EB2-2367-F7A0A0DB7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09BF5F1-D19C-497B-1F8C-7E8B708EB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4044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4472AFC-DD5E-4E1A-4F7C-30A9B9E7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F1C1C6AD-D554-5C9D-4B5B-6C8964A855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425355FF-E919-F794-B657-8599B99A7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2FB2462A-4B76-9FC3-77EC-3F0E615D4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pPr/>
              <a:t>12/02/2026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3CEF0B93-87E8-83CC-7AB3-AB2DEEAC0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12B370E5-B299-F12A-1AC3-182E5CD3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6873586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49C6337-CAB6-FC6E-31B3-4BFDD1539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1E8AFA45-2CCB-7CC3-7AA0-77B56428D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8284FA5-9242-16EC-CAF9-5FEEE7C74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78AA3064-1369-0FFB-7B8D-0FE992D9A9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2E4AE43B-F1EE-F4D3-A126-A16BC9A4A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ECD6B1B2-CC68-0898-06C4-8E5B1EB12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pPr/>
              <a:t>12/02/2026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14036DF8-B76E-560B-C40E-410284289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2502D44B-B3B7-D2D7-C185-5A4F8AC7F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3883878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91FF786-4C77-2B9F-81F9-B1100C9A3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E9D94CFA-7A96-35FE-3FF6-E883510D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pPr/>
              <a:t>12/02/2026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6BC4AD3C-2953-258B-BBB8-7E8BFA50B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F9CAB6AC-A59F-C301-4BDD-DE3843C7C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9489680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23D68827-2773-4C53-899B-6CD57A71C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pPr/>
              <a:t>12/02/2026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A6995145-EAD5-321F-9207-695E4960F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2DB8BCBD-086F-8380-68BD-EB0B5C1B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4455015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32DC335-563B-42E6-E432-0A33A760C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8F2470A-BA04-A593-9D66-31D7A3DD8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7298AAEB-8145-97F2-F9C6-2AA7C236D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238BDA6-B504-21BB-5F58-7ADD96D2A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pPr/>
              <a:t>12/02/2026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9A475113-F65E-BA33-2152-D163F153E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A3CE7277-D2B7-191D-09AC-8B03E207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7808595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4033050-F307-A633-1127-2E9A65D1A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4716AA72-3684-5652-4EFE-3DA11969F3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3FED21E7-94F5-0594-D44C-5BA454624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D3FF33C0-DAA4-AFD0-0DB0-495B1051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pPr/>
              <a:t>12/02/2026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E4CADE5-B42C-4049-C1E9-2D243DD1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0D5C7F3-73E7-4901-98ED-85B43D86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2640479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D74C3C68-32B9-879A-1F25-EC481B0EF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E134AFCD-46C5-E9CD-ACF5-A0455BAD8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E790A68-309F-D7E8-72E9-407C1E49A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C64BF7-19BC-4E76-8C13-F55FE4EEFC6C}" type="datetimeFigureOut">
              <a:rPr lang="es-ES" smtClean="0"/>
              <a:pPr/>
              <a:t>12/02/2026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6FBD8D7-37B9-2038-5E60-2F34C63E1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C1C6C48-1552-5885-346C-BE28E7A98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51B581-EE0E-4BF8-9437-1B786F3C143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99834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72E8027-C3E3-4EBF-8ECC-94EC8C4D01B0}" type="datetimeFigureOut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12/02/2026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62EB92A-8172-4890-967D-66CB773D8995}" type="slidenum">
              <a:rPr lang="es-ES" smtClean="0">
                <a:solidFill>
                  <a:srgbClr val="146194">
                    <a:lumMod val="50000"/>
                  </a:srgbClr>
                </a:solidFill>
              </a:rPr>
              <a:pPr/>
              <a:t>‹#›</a:t>
            </a:fld>
            <a:endParaRPr lang="es-ES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13353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D74C3C68-32B9-879A-1F25-EC481B0EF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134AFCD-46C5-E9CD-ACF5-A0455BAD8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E790A68-309F-D7E8-72E9-407C1E49A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C64BF7-19BC-4E76-8C13-F55FE4EEFC6C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12/02/2026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6FBD8D7-37B9-2038-5E60-2F34C63E1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C1C6C48-1552-5885-346C-BE28E7A98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51B581-EE0E-4BF8-9437-1B786F3C1430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834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8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33.jpeg"/><Relationship Id="rId4" Type="http://schemas.openxmlformats.org/officeDocument/2006/relationships/diagramData" Target="../diagrams/data3.xml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1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9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5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3EE44A40-A50D-F516-F15D-7748D403D719}"/>
              </a:ext>
            </a:extLst>
          </p:cNvPr>
          <p:cNvSpPr txBox="1"/>
          <p:nvPr/>
        </p:nvSpPr>
        <p:spPr>
          <a:xfrm>
            <a:off x="3797085" y="3816458"/>
            <a:ext cx="8269384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contourW="19050">
              <a:bevelT w="69850" h="38100" prst="cross"/>
              <a:contourClr>
                <a:srgbClr val="836A25"/>
              </a:contourClr>
            </a:sp3d>
          </a:bodyPr>
          <a:lstStyle/>
          <a:p>
            <a:pPr algn="ctr"/>
            <a:r>
              <a:rPr lang="pl-PL" sz="7200" b="1" dirty="0" smtClean="0">
                <a:ln w="2540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EE8AA"/>
                </a:solidFill>
                <a:effectLst>
                  <a:outerShdw dist="38100" dir="3300000" algn="tl" rotWithShape="0">
                    <a:schemeClr val="tx1"/>
                  </a:outerShdw>
                </a:effectLst>
              </a:rPr>
              <a:t>NIEBIAŃSKIE OBYWATELSTWO</a:t>
            </a:r>
            <a:endParaRPr lang="en" sz="7200" b="1" noProof="0" dirty="0">
              <a:ln w="254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EE8AA"/>
              </a:solidFill>
              <a:effectLst>
                <a:outerShdw dist="38100" dir="3300000" algn="tl" rotWithShape="0">
                  <a:schemeClr val="tx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EAB21358-D144-A200-351C-C04D0194FD93}"/>
              </a:ext>
            </a:extLst>
          </p:cNvPr>
          <p:cNvSpPr txBox="1"/>
          <p:nvPr/>
        </p:nvSpPr>
        <p:spPr>
          <a:xfrm>
            <a:off x="3760470" y="6472990"/>
            <a:ext cx="28200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1600" b="1" dirty="0" smtClean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Lekcja 7 na 14. lutego </a:t>
            </a:r>
            <a:r>
              <a:rPr lang="en" sz="1600" b="1" noProof="0" dirty="0" smtClean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</a:t>
            </a:r>
            <a:endParaRPr lang="en" sz="1600" b="1" noProof="0" dirty="0">
              <a:solidFill>
                <a:srgbClr val="DAC1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07127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66C49A62-E4E9-FAF0-44AE-93EA2928C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0840EA97-1D1D-F9BA-3172-2E7CB5AD2D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0429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grpSp>
        <p:nvGrpSpPr>
          <p:cNvPr id="2" name="Grupo 15">
            <a:extLst>
              <a:ext uri="{FF2B5EF4-FFF2-40B4-BE49-F238E27FC236}">
                <a16:creationId xmlns:a16="http://schemas.microsoft.com/office/drawing/2014/main" xmlns="" id="{67C6529F-A998-97F3-0B34-BF7F3FAD89DD}"/>
              </a:ext>
            </a:extLst>
          </p:cNvPr>
          <p:cNvGrpSpPr/>
          <p:nvPr/>
        </p:nvGrpSpPr>
        <p:grpSpPr>
          <a:xfrm>
            <a:off x="3226169" y="1362408"/>
            <a:ext cx="4727096" cy="5397392"/>
            <a:chOff x="3019943" y="1370157"/>
            <a:chExt cx="4727096" cy="5397392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xmlns="" id="{CFA8D1C8-7CAC-DD5B-2F53-4EE8584BC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3781905" y="1370157"/>
              <a:ext cx="3188042" cy="5393304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Imagen 10" descr="Una caricatura de una persona&#10;&#10;El contenido generado por IA puede ser incorrecto.">
              <a:extLst>
                <a:ext uri="{FF2B5EF4-FFF2-40B4-BE49-F238E27FC236}">
                  <a16:creationId xmlns:a16="http://schemas.microsoft.com/office/drawing/2014/main" xmlns="" id="{250BEC39-3AD1-8AEE-0C9A-072F59065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588395" y="3401963"/>
              <a:ext cx="1158644" cy="336558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pic>
          <p:nvPicPr>
            <p:cNvPr id="13" name="Imagen 12" descr="Una caricatura de una persona&#10;&#10;El contenido generado por IA puede ser incorrecto.">
              <a:extLst>
                <a:ext uri="{FF2B5EF4-FFF2-40B4-BE49-F238E27FC236}">
                  <a16:creationId xmlns:a16="http://schemas.microsoft.com/office/drawing/2014/main" xmlns="" id="{BF0738AC-1637-F87B-9490-4963E44C2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019943" y="3401963"/>
              <a:ext cx="1775461" cy="336558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FF7D45D4-D609-DF2A-7EC2-DD79D790ED45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spc="600" dirty="0">
                <a:ln w="10160">
                  <a:solidFill>
                    <a:srgbClr val="2FC75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</a:rPr>
              <a:t>ZADOWOLENIE</a:t>
            </a:r>
            <a:endParaRPr lang="en" sz="4400" b="1" spc="600" dirty="0">
              <a:ln w="10160">
                <a:solidFill>
                  <a:srgbClr val="2FC753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68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ED300A5-00F4-ED3A-79F0-4F2DFDDE3406}"/>
              </a:ext>
            </a:extLst>
          </p:cNvPr>
          <p:cNvSpPr txBox="1"/>
          <p:nvPr/>
        </p:nvSpPr>
        <p:spPr>
          <a:xfrm>
            <a:off x="0" y="580689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„A </a:t>
            </a:r>
            <a:r>
              <a:rPr lang="pl-PL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Bóg mój zaspokoi wszelką potrzebę waszą według bogactwa swego w chwale, w Chrystusie </a:t>
            </a:r>
            <a:r>
              <a:rPr lang="pl-PL" b="1" dirty="0" smtClean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Jezusie</a:t>
            </a:r>
            <a:r>
              <a:rPr lang="en" b="1" dirty="0" smtClean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pl-PL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pl-PL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pl-PL" sz="1400" b="1" dirty="0" err="1" smtClean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Flp</a:t>
            </a:r>
            <a:r>
              <a:rPr lang="en" sz="1400" b="1" dirty="0" smtClean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</a:t>
            </a:r>
            <a:r>
              <a:rPr lang="pl-PL" sz="1400" b="1" dirty="0" smtClean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19</a:t>
            </a:r>
            <a:r>
              <a:rPr lang="en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7171A2E-DC2C-B050-A117-D4D49D248106}"/>
              </a:ext>
            </a:extLst>
          </p:cNvPr>
          <p:cNvSpPr txBox="1"/>
          <p:nvPr/>
        </p:nvSpPr>
        <p:spPr>
          <a:xfrm>
            <a:off x="190398" y="1531623"/>
            <a:ext cx="35369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Jesteśmy radośni, nic nas nie martwi, mamy spokój, nasze myśli są czyste. Prowadzimy idealne i spełnione życie...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5EB961A8-7862-06C3-39F0-48F905C7F12C}"/>
              </a:ext>
            </a:extLst>
          </p:cNvPr>
          <p:cNvSpPr txBox="1"/>
          <p:nvPr/>
        </p:nvSpPr>
        <p:spPr>
          <a:xfrm>
            <a:off x="7216878" y="1306898"/>
            <a:ext cx="49751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Podobnie jak </a:t>
            </a:r>
            <a:r>
              <a:rPr lang="pl-PL" sz="2000" b="1" dirty="0" err="1">
                <a:solidFill>
                  <a:prstClr val="black"/>
                </a:solidFill>
              </a:rPr>
              <a:t>Agur</a:t>
            </a:r>
            <a:r>
              <a:rPr lang="pl-PL" sz="2000" b="1" dirty="0">
                <a:solidFill>
                  <a:prstClr val="black"/>
                </a:solidFill>
              </a:rPr>
              <a:t>, wierzymy, że Bóg nie da nam ani więcej, ani mniej niż to, co jest dla nas korzystne (</a:t>
            </a:r>
            <a:r>
              <a:rPr lang="pl-PL" sz="2000" b="1" dirty="0" err="1">
                <a:solidFill>
                  <a:prstClr val="black"/>
                </a:solidFill>
              </a:rPr>
              <a:t>Prz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30,8-9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24" name="Imagen 23" descr="Un par de personas en una montaña de roca&#10;&#10;El contenido generado por IA puede ser incorrecto.">
            <a:extLst>
              <a:ext uri="{FF2B5EF4-FFF2-40B4-BE49-F238E27FC236}">
                <a16:creationId xmlns:a16="http://schemas.microsoft.com/office/drawing/2014/main" xmlns="" id="{0488F0D7-E336-48B1-1F3B-8902765EB7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18000" contras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8200103" y="3497295"/>
            <a:ext cx="3706762" cy="3124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303AE179-7DE4-F682-8187-F275FE4EABFD}"/>
              </a:ext>
            </a:extLst>
          </p:cNvPr>
          <p:cNvSpPr txBox="1"/>
          <p:nvPr/>
        </p:nvSpPr>
        <p:spPr>
          <a:xfrm>
            <a:off x="151651" y="3250028"/>
            <a:ext cx="351369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Możemy cieszyć się dobrobytem, możemy mieć potrzeby lub problemy. </a:t>
            </a:r>
            <a:r>
              <a:rPr lang="pl-PL" sz="2000" b="1" dirty="0">
                <a:solidFill>
                  <a:prstClr val="black"/>
                </a:solidFill>
              </a:rPr>
              <a:t>Jeśli, podobnie jak Paweł, mamy pełną pewność, że Bóg kieruje naszym życiem, pozostaniemy Mu wierni niezależnie od sytuacji</a:t>
            </a:r>
            <a:r>
              <a:rPr lang="pl-PL" sz="2000" b="1" dirty="0" smtClean="0">
                <a:solidFill>
                  <a:prstClr val="black"/>
                </a:solidFill>
              </a:rPr>
              <a:t>,    </a:t>
            </a:r>
            <a:r>
              <a:rPr lang="pl-PL" sz="2000" b="1" dirty="0">
                <a:solidFill>
                  <a:prstClr val="black"/>
                </a:solidFill>
              </a:rPr>
              <a:t>w jakiej się znajdziemy (</a:t>
            </a:r>
            <a:r>
              <a:rPr lang="pl-PL" sz="2000" b="1" dirty="0" err="1">
                <a:solidFill>
                  <a:prstClr val="black"/>
                </a:solidFill>
              </a:rPr>
              <a:t>Flp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4,11-12.19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FC1E3D07-603C-8921-0D82-F1E718CBD13D}"/>
              </a:ext>
            </a:extLst>
          </p:cNvPr>
          <p:cNvSpPr txBox="1"/>
          <p:nvPr/>
        </p:nvSpPr>
        <p:spPr>
          <a:xfrm>
            <a:off x="7266038" y="2320347"/>
            <a:ext cx="49259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Kiedy żyjemy z tą pewnością, jesteśmy przekonani, że „wszystko mogę w Tym, który mnie wzmacnia” (</a:t>
            </a:r>
            <a:r>
              <a:rPr lang="pl-PL" sz="2000" b="1" dirty="0" err="1">
                <a:solidFill>
                  <a:prstClr val="black"/>
                </a:solidFill>
              </a:rPr>
              <a:t>Flp</a:t>
            </a:r>
            <a:r>
              <a:rPr lang="pl-PL" sz="2000" b="1" dirty="0">
                <a:solidFill>
                  <a:prstClr val="black"/>
                </a:solidFill>
              </a:rPr>
              <a:t> 4,13).</a:t>
            </a:r>
            <a:endParaRPr lang="en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0388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A058973C-8064-8C8D-3BC8-AD54D871F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grama de flujo: retraso 10">
            <a:extLst>
              <a:ext uri="{FF2B5EF4-FFF2-40B4-BE49-F238E27FC236}">
                <a16:creationId xmlns:a16="http://schemas.microsoft.com/office/drawing/2014/main" xmlns="" id="{ED2AA162-6802-EE83-418A-1098EBC0A46B}"/>
              </a:ext>
            </a:extLst>
          </p:cNvPr>
          <p:cNvSpPr/>
          <p:nvPr/>
        </p:nvSpPr>
        <p:spPr>
          <a:xfrm>
            <a:off x="191742" y="3703704"/>
            <a:ext cx="3196803" cy="3060004"/>
          </a:xfrm>
          <a:custGeom>
            <a:avLst/>
            <a:gdLst>
              <a:gd name="csX0" fmla="*/ 0 w 3196699"/>
              <a:gd name="csY0" fmla="*/ 0 h 3030505"/>
              <a:gd name="csX1" fmla="*/ 1598350 w 3196699"/>
              <a:gd name="csY1" fmla="*/ 0 h 3030505"/>
              <a:gd name="csX2" fmla="*/ 3196700 w 3196699"/>
              <a:gd name="csY2" fmla="*/ 1515253 h 3030505"/>
              <a:gd name="csX3" fmla="*/ 1598350 w 3196699"/>
              <a:gd name="csY3" fmla="*/ 3030506 h 3030505"/>
              <a:gd name="csX4" fmla="*/ 0 w 3196699"/>
              <a:gd name="csY4" fmla="*/ 3030505 h 3030505"/>
              <a:gd name="csX5" fmla="*/ 0 w 3196699"/>
              <a:gd name="csY5" fmla="*/ 0 h 3030505"/>
              <a:gd name="csX0" fmla="*/ 0 w 3283466"/>
              <a:gd name="csY0" fmla="*/ 29497 h 3060003"/>
              <a:gd name="csX1" fmla="*/ 2512750 w 3283466"/>
              <a:gd name="csY1" fmla="*/ 0 h 3060003"/>
              <a:gd name="csX2" fmla="*/ 3196700 w 3283466"/>
              <a:gd name="csY2" fmla="*/ 1544750 h 3060003"/>
              <a:gd name="csX3" fmla="*/ 1598350 w 3283466"/>
              <a:gd name="csY3" fmla="*/ 3060003 h 3060003"/>
              <a:gd name="csX4" fmla="*/ 0 w 3283466"/>
              <a:gd name="csY4" fmla="*/ 3060002 h 3060003"/>
              <a:gd name="csX5" fmla="*/ 0 w 3283466"/>
              <a:gd name="csY5" fmla="*/ 29497 h 3060003"/>
              <a:gd name="csX0" fmla="*/ 0 w 3218047"/>
              <a:gd name="csY0" fmla="*/ 29497 h 3079668"/>
              <a:gd name="csX1" fmla="*/ 2512750 w 3218047"/>
              <a:gd name="csY1" fmla="*/ 0 h 3079668"/>
              <a:gd name="csX2" fmla="*/ 3196700 w 3218047"/>
              <a:gd name="csY2" fmla="*/ 1544750 h 3079668"/>
              <a:gd name="csX3" fmla="*/ 2483253 w 3218047"/>
              <a:gd name="csY3" fmla="*/ 3079668 h 3079668"/>
              <a:gd name="csX4" fmla="*/ 0 w 3218047"/>
              <a:gd name="csY4" fmla="*/ 3060002 h 3079668"/>
              <a:gd name="csX5" fmla="*/ 0 w 321804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32747"/>
              <a:gd name="csY0" fmla="*/ 29497 h 3079668"/>
              <a:gd name="csX1" fmla="*/ 2512750 w 3232747"/>
              <a:gd name="csY1" fmla="*/ 0 h 3079668"/>
              <a:gd name="csX2" fmla="*/ 3196700 w 3232747"/>
              <a:gd name="csY2" fmla="*/ 1544750 h 3079668"/>
              <a:gd name="csX3" fmla="*/ 2483253 w 3232747"/>
              <a:gd name="csY3" fmla="*/ 3079668 h 3079668"/>
              <a:gd name="csX4" fmla="*/ 0 w 3232747"/>
              <a:gd name="csY4" fmla="*/ 3060002 h 3079668"/>
              <a:gd name="csX5" fmla="*/ 0 w 3232747"/>
              <a:gd name="csY5" fmla="*/ 29497 h 3079668"/>
              <a:gd name="csX0" fmla="*/ 0 w 3227866"/>
              <a:gd name="csY0" fmla="*/ 29497 h 3079668"/>
              <a:gd name="csX1" fmla="*/ 2512750 w 3227866"/>
              <a:gd name="csY1" fmla="*/ 0 h 3079668"/>
              <a:gd name="csX2" fmla="*/ 3196700 w 3227866"/>
              <a:gd name="csY2" fmla="*/ 1544750 h 3079668"/>
              <a:gd name="csX3" fmla="*/ 2483253 w 3227866"/>
              <a:gd name="csY3" fmla="*/ 3079668 h 3079668"/>
              <a:gd name="csX4" fmla="*/ 0 w 3227866"/>
              <a:gd name="csY4" fmla="*/ 3060002 h 3079668"/>
              <a:gd name="csX5" fmla="*/ 0 w 3227866"/>
              <a:gd name="csY5" fmla="*/ 29497 h 3079668"/>
              <a:gd name="csX0" fmla="*/ 0 w 3209244"/>
              <a:gd name="csY0" fmla="*/ 29497 h 3079668"/>
              <a:gd name="csX1" fmla="*/ 2512750 w 3209244"/>
              <a:gd name="csY1" fmla="*/ 0 h 3079668"/>
              <a:gd name="csX2" fmla="*/ 3196700 w 3209244"/>
              <a:gd name="csY2" fmla="*/ 1544750 h 3079668"/>
              <a:gd name="csX3" fmla="*/ 2483253 w 3209244"/>
              <a:gd name="csY3" fmla="*/ 3079668 h 3079668"/>
              <a:gd name="csX4" fmla="*/ 0 w 3209244"/>
              <a:gd name="csY4" fmla="*/ 3060002 h 3079668"/>
              <a:gd name="csX5" fmla="*/ 0 w 3209244"/>
              <a:gd name="csY5" fmla="*/ 29497 h 3079668"/>
              <a:gd name="csX0" fmla="*/ 0 w 3201818"/>
              <a:gd name="csY0" fmla="*/ 29497 h 3079668"/>
              <a:gd name="csX1" fmla="*/ 2512750 w 3201818"/>
              <a:gd name="csY1" fmla="*/ 0 h 3079668"/>
              <a:gd name="csX2" fmla="*/ 3196700 w 3201818"/>
              <a:gd name="csY2" fmla="*/ 1544750 h 3079668"/>
              <a:gd name="csX3" fmla="*/ 2483253 w 3201818"/>
              <a:gd name="csY3" fmla="*/ 3079668 h 3079668"/>
              <a:gd name="csX4" fmla="*/ 0 w 3201818"/>
              <a:gd name="csY4" fmla="*/ 3060002 h 3079668"/>
              <a:gd name="csX5" fmla="*/ 0 w 3201818"/>
              <a:gd name="csY5" fmla="*/ 29497 h 3079668"/>
              <a:gd name="csX0" fmla="*/ 0 w 3199968"/>
              <a:gd name="csY0" fmla="*/ 29497 h 3060004"/>
              <a:gd name="csX1" fmla="*/ 2512750 w 3199968"/>
              <a:gd name="csY1" fmla="*/ 0 h 3060004"/>
              <a:gd name="csX2" fmla="*/ 3196700 w 3199968"/>
              <a:gd name="csY2" fmla="*/ 1544750 h 3060004"/>
              <a:gd name="csX3" fmla="*/ 2611073 w 3199968"/>
              <a:gd name="csY3" fmla="*/ 3060004 h 3060004"/>
              <a:gd name="csX4" fmla="*/ 0 w 3199968"/>
              <a:gd name="csY4" fmla="*/ 3060002 h 3060004"/>
              <a:gd name="csX5" fmla="*/ 0 w 3199968"/>
              <a:gd name="csY5" fmla="*/ 29497 h 3060004"/>
              <a:gd name="csX0" fmla="*/ 0 w 3197596"/>
              <a:gd name="csY0" fmla="*/ 29497 h 3060004"/>
              <a:gd name="csX1" fmla="*/ 2512750 w 3197596"/>
              <a:gd name="csY1" fmla="*/ 0 h 3060004"/>
              <a:gd name="csX2" fmla="*/ 3196700 w 3197596"/>
              <a:gd name="csY2" fmla="*/ 1544750 h 3060004"/>
              <a:gd name="csX3" fmla="*/ 2611073 w 3197596"/>
              <a:gd name="csY3" fmla="*/ 3060004 h 3060004"/>
              <a:gd name="csX4" fmla="*/ 0 w 3197596"/>
              <a:gd name="csY4" fmla="*/ 3060002 h 3060004"/>
              <a:gd name="csX5" fmla="*/ 0 w 3197596"/>
              <a:gd name="csY5" fmla="*/ 29497 h 3060004"/>
              <a:gd name="csX0" fmla="*/ 0 w 3208107"/>
              <a:gd name="csY0" fmla="*/ 29497 h 3060004"/>
              <a:gd name="csX1" fmla="*/ 2581576 w 3208107"/>
              <a:gd name="csY1" fmla="*/ 0 h 3060004"/>
              <a:gd name="csX2" fmla="*/ 3196700 w 3208107"/>
              <a:gd name="csY2" fmla="*/ 1544750 h 3060004"/>
              <a:gd name="csX3" fmla="*/ 2611073 w 3208107"/>
              <a:gd name="csY3" fmla="*/ 3060004 h 3060004"/>
              <a:gd name="csX4" fmla="*/ 0 w 3208107"/>
              <a:gd name="csY4" fmla="*/ 3060002 h 3060004"/>
              <a:gd name="csX5" fmla="*/ 0 w 3208107"/>
              <a:gd name="csY5" fmla="*/ 29497 h 3060004"/>
              <a:gd name="csX0" fmla="*/ 0 w 3197287"/>
              <a:gd name="csY0" fmla="*/ 29497 h 3060004"/>
              <a:gd name="csX1" fmla="*/ 2581576 w 3197287"/>
              <a:gd name="csY1" fmla="*/ 0 h 3060004"/>
              <a:gd name="csX2" fmla="*/ 3196700 w 3197287"/>
              <a:gd name="csY2" fmla="*/ 1544750 h 3060004"/>
              <a:gd name="csX3" fmla="*/ 2611073 w 3197287"/>
              <a:gd name="csY3" fmla="*/ 3060004 h 3060004"/>
              <a:gd name="csX4" fmla="*/ 0 w 3197287"/>
              <a:gd name="csY4" fmla="*/ 3060002 h 3060004"/>
              <a:gd name="csX5" fmla="*/ 0 w 3197287"/>
              <a:gd name="csY5" fmla="*/ 29497 h 3060004"/>
              <a:gd name="csX0" fmla="*/ 0 w 3196753"/>
              <a:gd name="csY0" fmla="*/ 29497 h 3060004"/>
              <a:gd name="csX1" fmla="*/ 2581576 w 3196753"/>
              <a:gd name="csY1" fmla="*/ 0 h 3060004"/>
              <a:gd name="csX2" fmla="*/ 3196700 w 3196753"/>
              <a:gd name="csY2" fmla="*/ 1544750 h 3060004"/>
              <a:gd name="csX3" fmla="*/ 2611073 w 3196753"/>
              <a:gd name="csY3" fmla="*/ 3060004 h 3060004"/>
              <a:gd name="csX4" fmla="*/ 0 w 3196753"/>
              <a:gd name="csY4" fmla="*/ 3060002 h 3060004"/>
              <a:gd name="csX5" fmla="*/ 0 w 3196753"/>
              <a:gd name="csY5" fmla="*/ 29497 h 3060004"/>
              <a:gd name="csX0" fmla="*/ 0 w 3196803"/>
              <a:gd name="csY0" fmla="*/ 29497 h 3060004"/>
              <a:gd name="csX1" fmla="*/ 2581576 w 3196803"/>
              <a:gd name="csY1" fmla="*/ 0 h 3060004"/>
              <a:gd name="csX2" fmla="*/ 3196700 w 3196803"/>
              <a:gd name="csY2" fmla="*/ 1544750 h 3060004"/>
              <a:gd name="csX3" fmla="*/ 2611073 w 3196803"/>
              <a:gd name="csY3" fmla="*/ 3060004 h 3060004"/>
              <a:gd name="csX4" fmla="*/ 0 w 3196803"/>
              <a:gd name="csY4" fmla="*/ 3060002 h 3060004"/>
              <a:gd name="csX5" fmla="*/ 0 w 3196803"/>
              <a:gd name="csY5" fmla="*/ 29497 h 30600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3196803" h="3060004">
                <a:moveTo>
                  <a:pt x="0" y="29497"/>
                </a:moveTo>
                <a:cubicBezTo>
                  <a:pt x="532783" y="29497"/>
                  <a:pt x="2048793" y="0"/>
                  <a:pt x="2581576" y="0"/>
                </a:cubicBezTo>
                <a:cubicBezTo>
                  <a:pt x="3061197" y="334297"/>
                  <a:pt x="3191784" y="1034749"/>
                  <a:pt x="3196700" y="1544750"/>
                </a:cubicBezTo>
                <a:cubicBezTo>
                  <a:pt x="3201616" y="2054751"/>
                  <a:pt x="3031702" y="2656881"/>
                  <a:pt x="2611073" y="3060004"/>
                </a:cubicBezTo>
                <a:lnTo>
                  <a:pt x="0" y="3060002"/>
                </a:lnTo>
                <a:lnTo>
                  <a:pt x="0" y="29497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A7A9A890-FFAC-1818-7C6B-7C34E9F589AE}"/>
              </a:ext>
            </a:extLst>
          </p:cNvPr>
          <p:cNvSpPr txBox="1"/>
          <p:nvPr/>
        </p:nvSpPr>
        <p:spPr>
          <a:xfrm>
            <a:off x="1" y="1238250"/>
            <a:ext cx="7679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Co się dzieje, gdy nie mamy tego, co uważamy za potrzebne?</a:t>
            </a:r>
            <a:endParaRPr lang="en" sz="2000" b="1" dirty="0">
              <a:solidFill>
                <a:prstClr val="black"/>
              </a:solidFill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xmlns="" id="{26C5DBF1-B301-764E-4180-9DBC6EE5A9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293190725"/>
              </p:ext>
            </p:extLst>
          </p:nvPr>
        </p:nvGraphicFramePr>
        <p:xfrm>
          <a:off x="2719848" y="3638907"/>
          <a:ext cx="9300703" cy="3219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xmlns="" id="{FFE47AE8-731B-35E4-6017-D54060E02BB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693742" y="1238249"/>
            <a:ext cx="4212509" cy="238431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104A488A-04D9-C671-A374-136280793FC4}"/>
              </a:ext>
            </a:extLst>
          </p:cNvPr>
          <p:cNvSpPr/>
          <p:nvPr/>
        </p:nvSpPr>
        <p:spPr>
          <a:xfrm>
            <a:off x="0" y="0"/>
            <a:ext cx="12192000" cy="1110429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2A3E3243-1C1D-6142-8306-2B916C84C90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spc="600" dirty="0">
                <a:ln w="10160">
                  <a:solidFill>
                    <a:srgbClr val="2FC75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</a:rPr>
              <a:t>ZADOWOLENIE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AA3FA490-B026-E158-9475-5D2383FA0829}"/>
              </a:ext>
            </a:extLst>
          </p:cNvPr>
          <p:cNvSpPr txBox="1"/>
          <p:nvPr/>
        </p:nvSpPr>
        <p:spPr>
          <a:xfrm>
            <a:off x="0" y="553236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„A </a:t>
            </a:r>
            <a:r>
              <a:rPr lang="pl-PL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Bóg mój zaspokoi wszelką potrzebę waszą według bogactwa swego w chwale, w Chrystusie </a:t>
            </a:r>
            <a:r>
              <a:rPr lang="pl-PL" b="1" dirty="0" smtClean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Jezusie</a:t>
            </a:r>
            <a:r>
              <a:rPr lang="en" b="1" dirty="0" smtClean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pl-PL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/>
            </a:r>
            <a:br>
              <a:rPr lang="pl-PL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pl-PL" sz="1400" b="1" dirty="0" err="1" smtClean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Flp</a:t>
            </a:r>
            <a:r>
              <a:rPr lang="en" sz="1400" b="1" dirty="0" smtClean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</a:t>
            </a:r>
            <a:r>
              <a:rPr lang="pl-PL" sz="1400" b="1" dirty="0" smtClean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19</a:t>
            </a:r>
            <a:r>
              <a:rPr lang="en" sz="1400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4819ACD2-A04E-3F83-84A9-3F7B24AA6E64}"/>
              </a:ext>
            </a:extLst>
          </p:cNvPr>
          <p:cNvSpPr txBox="1"/>
          <p:nvPr/>
        </p:nvSpPr>
        <p:spPr>
          <a:xfrm>
            <a:off x="0" y="2410772"/>
            <a:ext cx="75708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Nie zawsze wiemy, czy to, o co prosimy, jest zgodne z Jego wolą, ale są pewne prośby, co do których jesteśmy pewni, że zawsze są zgodne z Jego wolą: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79430898-FCF1-0DFC-01B1-5AC688F7AF12}"/>
              </a:ext>
            </a:extLst>
          </p:cNvPr>
          <p:cNvSpPr txBox="1"/>
          <p:nvPr/>
        </p:nvSpPr>
        <p:spPr>
          <a:xfrm>
            <a:off x="0" y="1678718"/>
            <a:ext cx="77181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Prośmy o to Pana, a jeśli jest to zgodne z Jego wolą, On nam tego udzieli (List </a:t>
            </a:r>
            <a:r>
              <a:rPr lang="pl-PL" sz="2000" b="1" dirty="0" smtClean="0">
                <a:solidFill>
                  <a:prstClr val="black"/>
                </a:solidFill>
              </a:rPr>
              <a:t>Jakuba 4,2b</a:t>
            </a:r>
            <a:r>
              <a:rPr lang="pl-PL" sz="2000" b="1" dirty="0">
                <a:solidFill>
                  <a:prstClr val="black"/>
                </a:solidFill>
              </a:rPr>
              <a:t>; 1 List </a:t>
            </a:r>
            <a:r>
              <a:rPr lang="pl-PL" sz="2000" b="1" dirty="0" smtClean="0">
                <a:solidFill>
                  <a:prstClr val="black"/>
                </a:solidFill>
              </a:rPr>
              <a:t>Jana 5,14-15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0902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E2E52A-D9DC-4FBE-8909-7F5E2C58B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7AE2E52A-D9DC-4FBE-8909-7F5E2C58B5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CACF93-FD74-4941-9D5C-50A94558A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>
                                            <p:graphicEl>
                                              <a:dgm id="{73CACF93-FD74-4941-9D5C-50A94558A9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5DAE58-3530-4C10-A1A4-C70FC03DB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3F5DAE58-3530-4C10-A1A4-C70FC03DB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FD7EBCB-6F1A-4FD1-B99D-BFAC37B88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FFD7EBCB-6F1A-4FD1-B99D-BFAC37B88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094E473-3CEA-436F-8ED6-B66CE52E4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>
                                            <p:graphicEl>
                                              <a:dgm id="{6094E473-3CEA-436F-8ED6-B66CE52E4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5BEDD87-5A53-4084-A275-13A3C49DF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>
                                            <p:graphicEl>
                                              <a:dgm id="{55BEDD87-5A53-4084-A275-13A3C49DF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00D38C-06D1-4B49-9487-4C039CED7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">
                                            <p:graphicEl>
                                              <a:dgm id="{7300D38C-06D1-4B49-9487-4C039CED7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448DE48-949A-456A-9AD4-D413C2B05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8">
                                            <p:graphicEl>
                                              <a:dgm id="{7448DE48-949A-456A-9AD4-D413C2B05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Graphic spid="8" grpId="0">
        <p:bldSub>
          <a:bldDgm bld="one"/>
        </p:bldSub>
      </p:bldGraphic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5CA1E506-8093-7796-67D2-8E2F13D50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748E8AB2-8023-EAF1-5ED7-658105846E2F}"/>
              </a:ext>
            </a:extLst>
          </p:cNvPr>
          <p:cNvSpPr txBox="1"/>
          <p:nvPr/>
        </p:nvSpPr>
        <p:spPr>
          <a:xfrm>
            <a:off x="1558757" y="982938"/>
            <a:ext cx="885610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800" b="1" dirty="0">
                <a:solidFill>
                  <a:prstClr val="black"/>
                </a:solidFill>
                <a:latin typeface="Constantia" panose="02030602050306030303" pitchFamily="18" charset="0"/>
              </a:rPr>
              <a:t>„Powinniśmy żyć dla przyszłego świata. Jakże nędzne jest życie przypadkowe, chaotyczne, bez celu. Potrzebujemy w życiu wyraźnego kierunku – żyć dla konkretnego zamysłu. Niech Bóg pomoże nam wszystkim być bardziej ofiarnymi, mniej skupionymi na sobie, bardziej zapominającymi o własnym „ja” i egoistycznych interesach; abyśmy czynili dobro nie dla zaszczytów, których oczekujemy tutaj, lecz dlatego, że to jest cel naszego życia i w tym spełnia się sens naszego istnienia.”</a:t>
            </a:r>
            <a:endParaRPr lang="en" sz="2800" b="1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DD10B89B-1DBC-EBAF-7763-A9370DA1A74F}"/>
              </a:ext>
            </a:extLst>
          </p:cNvPr>
          <p:cNvSpPr txBox="1"/>
          <p:nvPr/>
        </p:nvSpPr>
        <p:spPr>
          <a:xfrm>
            <a:off x="5534008" y="5418473"/>
            <a:ext cx="47051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prstClr val="black"/>
                </a:solidFill>
              </a:rPr>
              <a:t>EGW (</a:t>
            </a:r>
            <a:r>
              <a:rPr lang="pl-PL" sz="1600" b="1" i="1" dirty="0">
                <a:solidFill>
                  <a:prstClr val="black"/>
                </a:solidFill>
              </a:rPr>
              <a:t>Nasze wzniosłe powołanie</a:t>
            </a:r>
            <a:r>
              <a:rPr lang="en" sz="1600" b="1" dirty="0">
                <a:solidFill>
                  <a:prstClr val="black"/>
                </a:solidFill>
              </a:rPr>
              <a:t>, </a:t>
            </a:r>
            <a:r>
              <a:rPr lang="pl-PL" sz="1600" b="1" dirty="0">
                <a:solidFill>
                  <a:prstClr val="black"/>
                </a:solidFill>
              </a:rPr>
              <a:t>Sierpień</a:t>
            </a:r>
            <a:r>
              <a:rPr lang="en" sz="1600" b="1" dirty="0">
                <a:solidFill>
                  <a:prstClr val="black"/>
                </a:solidFill>
              </a:rPr>
              <a:t> 24 )</a:t>
            </a:r>
            <a:endParaRPr lang="es-ES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1363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0E51E673-AA9A-75B1-7ADD-31730212E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>
            <a:extLst>
              <a:ext uri="{FF2B5EF4-FFF2-40B4-BE49-F238E27FC236}">
                <a16:creationId xmlns:a16="http://schemas.microsoft.com/office/drawing/2014/main" xmlns="" id="{8F1EF17D-1B70-428C-8A8A-A2C5B390E1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12FAEDF3-CEC8-4BF6-8EA7-4079C47183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398DB8F4-CD77-4FCC-8544-ADE8B478C1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22202DFE-039D-48E4-8536-FA30F24894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81F05E26-510E-4164-83C7-28E4FE9D7E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E632161A-50D4-4D96-887A-98FC920931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E09CCB3F-DBCE-4964-9E34-8C5DE80EF4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Snip Diagonal Corner Rectangle 24">
            <a:extLst>
              <a:ext uri="{FF2B5EF4-FFF2-40B4-BE49-F238E27FC236}">
                <a16:creationId xmlns:a16="http://schemas.microsoft.com/office/drawing/2014/main" xmlns="" id="{1DFF944F-74BA-483A-82C0-64E3AAF4AE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Imagen 4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xmlns="" id="{61B6113E-0817-C03E-7894-CC18E329F5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60" r="11325"/>
          <a:stretch>
            <a:fillRect/>
          </a:stretch>
        </p:blipFill>
        <p:spPr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4" name="Group 20">
            <a:extLst>
              <a:ext uri="{FF2B5EF4-FFF2-40B4-BE49-F238E27FC236}">
                <a16:creationId xmlns:a16="http://schemas.microsoft.com/office/drawing/2014/main" xmlns="" id="{A9733A91-F958-4629-801A-3F6F1E09AD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2371386">
            <a:off x="8730719" y="4649258"/>
            <a:ext cx="2981858" cy="3208867"/>
            <a:chOff x="9206969" y="2963333"/>
            <a:chExt cx="2981858" cy="32088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F3812972-C68B-4C59-B3A7-4AF61E935D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CB3F3B7C-7909-4486-AA08-5C6B625C3A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00BD7DA8-741F-4296-9363-05EF915411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62068EFC-20FC-456F-839F-4BCFFCAA81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3251C60F-B911-433E-BF75-3BBEFD0538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xmlns="" id="{6B209F1D-03E0-3A9F-BACF-630CCF2DAD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2371386" flipH="1" flipV="1">
            <a:off x="321649" y="4936410"/>
            <a:ext cx="2981858" cy="3208867"/>
            <a:chOff x="9206969" y="2963333"/>
            <a:chExt cx="2981858" cy="3208867"/>
          </a:xfrm>
        </p:grpSpPr>
        <p:cxnSp>
          <p:nvCxnSpPr>
            <p:cNvPr id="6" name="Straight Connector 21">
              <a:extLst>
                <a:ext uri="{FF2B5EF4-FFF2-40B4-BE49-F238E27FC236}">
                  <a16:creationId xmlns:a16="http://schemas.microsoft.com/office/drawing/2014/main" xmlns="" id="{90EE6EDA-29AD-A587-41AC-D7A8041C6B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2">
              <a:extLst>
                <a:ext uri="{FF2B5EF4-FFF2-40B4-BE49-F238E27FC236}">
                  <a16:creationId xmlns:a16="http://schemas.microsoft.com/office/drawing/2014/main" xmlns="" id="{87FDE8E9-14A0-2893-049B-BE5F2537BC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3">
              <a:extLst>
                <a:ext uri="{FF2B5EF4-FFF2-40B4-BE49-F238E27FC236}">
                  <a16:creationId xmlns:a16="http://schemas.microsoft.com/office/drawing/2014/main" xmlns="" id="{B846D4BA-4187-5910-C3AD-C910174BA8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4">
              <a:extLst>
                <a:ext uri="{FF2B5EF4-FFF2-40B4-BE49-F238E27FC236}">
                  <a16:creationId xmlns:a16="http://schemas.microsoft.com/office/drawing/2014/main" xmlns="" id="{00BDBD0D-F0A2-1362-63C0-8306BFCB37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5">
              <a:extLst>
                <a:ext uri="{FF2B5EF4-FFF2-40B4-BE49-F238E27FC236}">
                  <a16:creationId xmlns:a16="http://schemas.microsoft.com/office/drawing/2014/main" xmlns="" id="{27CB16B8-3944-A97A-2D56-CDF87D530C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066B2F9A-0436-5240-F5A9-7B54B072322C}"/>
              </a:ext>
            </a:extLst>
          </p:cNvPr>
          <p:cNvSpPr txBox="1"/>
          <p:nvPr/>
        </p:nvSpPr>
        <p:spPr>
          <a:xfrm>
            <a:off x="7338446" y="142216"/>
            <a:ext cx="4719235" cy="68941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1200"/>
              </a:spcBef>
            </a:pPr>
            <a:r>
              <a:rPr lang="pl-PL" sz="4400" b="1" dirty="0" smtClean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„Nie troszczcie się o nic, ale we wszystkim w modlitwie        i błaganiach z dziękczynieniem powierzcie prośby wasze Bogu</a:t>
            </a:r>
            <a:r>
              <a:rPr lang="es-ES" sz="4400" b="1" dirty="0" smtClean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</a:t>
            </a:r>
            <a:endParaRPr lang="es-ES" sz="4400" b="1" dirty="0">
              <a:ln w="12700" cmpd="sng">
                <a:noFill/>
                <a:prstDash val="solid"/>
              </a:ln>
              <a:solidFill>
                <a:srgbClr val="FFFF99"/>
              </a:solidFill>
              <a:effectLst>
                <a:outerShdw blurRad="38100" dist="127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algn="ctr">
              <a:spcBef>
                <a:spcPts val="1200"/>
              </a:spcBef>
            </a:pPr>
            <a:r>
              <a:rPr lang="pl-PL" sz="3600" b="1" dirty="0" err="1" smtClean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Filipian</a:t>
            </a:r>
            <a:r>
              <a:rPr lang="es-ES" sz="3600" b="1" dirty="0" smtClean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4</a:t>
            </a:r>
            <a:r>
              <a:rPr lang="pl-PL" sz="3600" b="1" dirty="0" smtClean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s-ES" sz="3600" b="1" dirty="0" smtClean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6</a:t>
            </a:r>
            <a:endParaRPr lang="es-ES" sz="3600" b="1" dirty="0">
              <a:ln w="12700" cmpd="sng">
                <a:noFill/>
                <a:prstDash val="solid"/>
              </a:ln>
              <a:solidFill>
                <a:srgbClr val="FFFF99"/>
              </a:solidFill>
              <a:effectLst>
                <a:outerShdw blurRad="38100" dist="127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9160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C84DB504-2CE9-BDB1-CFD6-630B82AB1F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20955748">
            <a:off x="-367910" y="2749126"/>
            <a:ext cx="12927816" cy="500492"/>
          </a:xfrm>
          <a:prstGeom prst="rect">
            <a:avLst/>
          </a:prstGeom>
          <a:gradFill flip="none" rotWithShape="1">
            <a:gsLst>
              <a:gs pos="0">
                <a:srgbClr val="3EB47D">
                  <a:alpha val="70000"/>
                </a:srgbClr>
              </a:gs>
              <a:gs pos="100000">
                <a:srgbClr val="8D51A6">
                  <a:alpha val="67000"/>
                </a:srgbClr>
              </a:gs>
            </a:gsLst>
            <a:lin ang="16200000" scaled="1"/>
            <a:tileRect/>
          </a:gra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BEC64F87-C8B0-4963-816D-21F7A7960A4B}"/>
              </a:ext>
            </a:extLst>
          </p:cNvPr>
          <p:cNvSpPr txBox="1"/>
          <p:nvPr/>
        </p:nvSpPr>
        <p:spPr>
          <a:xfrm>
            <a:off x="5708055" y="3858628"/>
            <a:ext cx="63364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E007A"/>
                </a:highlight>
              </a:rPr>
              <a:t> </a:t>
            </a:r>
            <a:r>
              <a:rPr lang="pl-PL" sz="2000" b="1" noProof="0" dirty="0" smtClean="0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E007A"/>
                </a:highlight>
              </a:rPr>
              <a:t>Obywatelstwo niebiańskie</a:t>
            </a:r>
            <a:r>
              <a:rPr lang="en" sz="2000" b="1" noProof="0" dirty="0" smtClean="0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E007A"/>
                </a:highlight>
              </a:rPr>
              <a:t>:</a:t>
            </a:r>
            <a:endParaRPr lang="en" sz="2000" b="1" noProof="0" dirty="0">
              <a:solidFill>
                <a:srgbClr val="6DFF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9E007A"/>
              </a:highlight>
            </a:endParaRPr>
          </a:p>
          <a:p>
            <a:pPr lvl="1">
              <a:spcBef>
                <a:spcPts val="600"/>
              </a:spcBef>
            </a:pPr>
            <a:r>
              <a:rPr lang="pl-PL" sz="2000" b="1" noProof="0" dirty="0" smtClean="0"/>
              <a:t>Naśladujcie wiernych </a:t>
            </a:r>
            <a:r>
              <a:rPr lang="en" sz="2000" b="1" noProof="0" dirty="0" smtClean="0"/>
              <a:t>(</a:t>
            </a:r>
            <a:r>
              <a:rPr lang="pl-PL" sz="2000" b="1" noProof="0" dirty="0" err="1" smtClean="0"/>
              <a:t>Filipian</a:t>
            </a:r>
            <a:r>
              <a:rPr lang="en" sz="2000" b="1" noProof="0" dirty="0" smtClean="0"/>
              <a:t> 3</a:t>
            </a:r>
            <a:r>
              <a:rPr lang="pl-PL" sz="2000" b="1" noProof="0" dirty="0" smtClean="0"/>
              <a:t>,</a:t>
            </a:r>
            <a:r>
              <a:rPr lang="en" sz="2000" b="1" noProof="0" dirty="0" smtClean="0"/>
              <a:t>17-19</a:t>
            </a:r>
            <a:r>
              <a:rPr lang="en" sz="2000" b="1" noProof="0" dirty="0"/>
              <a:t>)</a:t>
            </a:r>
          </a:p>
          <a:p>
            <a:pPr lvl="1">
              <a:spcBef>
                <a:spcPts val="600"/>
              </a:spcBef>
            </a:pPr>
            <a:r>
              <a:rPr lang="pl-PL" sz="2000" b="1" noProof="0" dirty="0" smtClean="0"/>
              <a:t>Pełne obywatelstwo </a:t>
            </a:r>
            <a:r>
              <a:rPr lang="en" sz="2000" b="1" noProof="0" dirty="0" smtClean="0"/>
              <a:t>(</a:t>
            </a:r>
            <a:r>
              <a:rPr lang="pl-PL" sz="2000" b="1" noProof="0" dirty="0" err="1" smtClean="0"/>
              <a:t>Filipian</a:t>
            </a:r>
            <a:r>
              <a:rPr lang="en" sz="2000" b="1" noProof="0" dirty="0" smtClean="0"/>
              <a:t> 3</a:t>
            </a:r>
            <a:r>
              <a:rPr lang="pl-PL" sz="2000" b="1" noProof="0" dirty="0" smtClean="0"/>
              <a:t>,</a:t>
            </a:r>
            <a:r>
              <a:rPr lang="en" sz="2000" b="1" noProof="0" dirty="0" smtClean="0"/>
              <a:t>20-21</a:t>
            </a:r>
            <a:r>
              <a:rPr lang="en" sz="2000" b="1" noProof="0" dirty="0"/>
              <a:t>)</a:t>
            </a:r>
          </a:p>
          <a:p>
            <a:pPr>
              <a:spcBef>
                <a:spcPts val="1800"/>
              </a:spcBef>
            </a:pPr>
            <a:r>
              <a:rPr lang="en" sz="2000" b="1" noProof="0" dirty="0"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789E"/>
                </a:highlight>
              </a:rPr>
              <a:t> </a:t>
            </a:r>
            <a:r>
              <a:rPr lang="pl-PL" sz="2000" b="1" noProof="0" dirty="0" smtClean="0"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789E"/>
                </a:highlight>
              </a:rPr>
              <a:t>Aż </a:t>
            </a:r>
            <a:r>
              <a:rPr lang="pl-PL" sz="2000" b="1" noProof="0" dirty="0" smtClean="0"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789E"/>
                </a:highlight>
              </a:rPr>
              <a:t>dojdziemy do celu</a:t>
            </a:r>
            <a:r>
              <a:rPr lang="en" sz="2000" b="1" noProof="0" dirty="0" smtClean="0"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789E"/>
                </a:highlight>
              </a:rPr>
              <a:t>:</a:t>
            </a:r>
            <a:endParaRPr lang="en" sz="2000" b="1" noProof="0" dirty="0">
              <a:solidFill>
                <a:srgbClr val="FFC6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789E"/>
              </a:highlight>
            </a:endParaRPr>
          </a:p>
          <a:p>
            <a:pPr lvl="1">
              <a:spcBef>
                <a:spcPts val="600"/>
              </a:spcBef>
            </a:pPr>
            <a:r>
              <a:rPr lang="pl-PL" sz="2000" b="1" noProof="0" dirty="0" smtClean="0"/>
              <a:t>Harmonia i radość</a:t>
            </a:r>
            <a:r>
              <a:rPr lang="en" sz="2000" b="1" noProof="0" dirty="0" smtClean="0"/>
              <a:t> (</a:t>
            </a:r>
            <a:r>
              <a:rPr lang="pl-PL" sz="2000" b="1" noProof="0" dirty="0" err="1" smtClean="0"/>
              <a:t>Filipian</a:t>
            </a:r>
            <a:r>
              <a:rPr lang="en" sz="2000" b="1" noProof="0" dirty="0" smtClean="0"/>
              <a:t> 4</a:t>
            </a:r>
            <a:r>
              <a:rPr lang="pl-PL" sz="2000" b="1" noProof="0" dirty="0" smtClean="0"/>
              <a:t>,</a:t>
            </a:r>
            <a:r>
              <a:rPr lang="en" sz="2000" b="1" noProof="0" dirty="0" smtClean="0"/>
              <a:t>1-6</a:t>
            </a:r>
            <a:r>
              <a:rPr lang="en" sz="2000" b="1" noProof="0" dirty="0"/>
              <a:t>)</a:t>
            </a:r>
          </a:p>
          <a:p>
            <a:pPr lvl="1">
              <a:spcBef>
                <a:spcPts val="600"/>
              </a:spcBef>
            </a:pPr>
            <a:r>
              <a:rPr lang="pl-PL" sz="2000" b="1" noProof="0" dirty="0" smtClean="0"/>
              <a:t>Czyste myśli </a:t>
            </a:r>
            <a:r>
              <a:rPr lang="en" sz="2000" b="1" noProof="0" dirty="0" smtClean="0"/>
              <a:t>(</a:t>
            </a:r>
            <a:r>
              <a:rPr lang="pl-PL" sz="2000" b="1" noProof="0" dirty="0" err="1" smtClean="0"/>
              <a:t>Filipian</a:t>
            </a:r>
            <a:r>
              <a:rPr lang="en" sz="2000" b="1" noProof="0" dirty="0" smtClean="0"/>
              <a:t> 4</a:t>
            </a:r>
            <a:r>
              <a:rPr lang="pl-PL" sz="2000" b="1" noProof="0" dirty="0" smtClean="0"/>
              <a:t>,</a:t>
            </a:r>
            <a:r>
              <a:rPr lang="en" sz="2000" b="1" noProof="0" dirty="0" smtClean="0"/>
              <a:t>7-9</a:t>
            </a:r>
            <a:r>
              <a:rPr lang="en" sz="2000" b="1" noProof="0" dirty="0"/>
              <a:t>)</a:t>
            </a:r>
          </a:p>
          <a:p>
            <a:pPr lvl="1">
              <a:spcBef>
                <a:spcPts val="600"/>
              </a:spcBef>
            </a:pPr>
            <a:r>
              <a:rPr lang="pl-PL" sz="2000" b="1" noProof="0" dirty="0" smtClean="0"/>
              <a:t>Zadowolenie</a:t>
            </a:r>
            <a:r>
              <a:rPr lang="en" sz="2000" b="1" noProof="0" dirty="0" smtClean="0"/>
              <a:t> (</a:t>
            </a:r>
            <a:r>
              <a:rPr lang="pl-PL" sz="2000" b="1" noProof="0" dirty="0" err="1" smtClean="0"/>
              <a:t>Filipian</a:t>
            </a:r>
            <a:r>
              <a:rPr lang="en" sz="2000" b="1" noProof="0" dirty="0" smtClean="0"/>
              <a:t> 4</a:t>
            </a:r>
            <a:r>
              <a:rPr lang="pl-PL" sz="2000" b="1" noProof="0" dirty="0" smtClean="0"/>
              <a:t>,</a:t>
            </a:r>
            <a:r>
              <a:rPr lang="en" sz="2000" b="1" noProof="0" dirty="0" smtClean="0"/>
              <a:t>10-13</a:t>
            </a:r>
            <a:r>
              <a:rPr lang="pl-PL" sz="2000" b="1" noProof="0" dirty="0" smtClean="0"/>
              <a:t>.</a:t>
            </a:r>
            <a:r>
              <a:rPr lang="en" sz="2000" b="1" noProof="0" dirty="0" smtClean="0"/>
              <a:t>19</a:t>
            </a:r>
            <a:r>
              <a:rPr lang="en" sz="2000" b="1" noProof="0" dirty="0"/>
              <a:t>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B47E5D33-E479-EA5E-36F5-83162EA36CC9}"/>
              </a:ext>
            </a:extLst>
          </p:cNvPr>
          <p:cNvSpPr txBox="1"/>
          <p:nvPr/>
        </p:nvSpPr>
        <p:spPr>
          <a:xfrm>
            <a:off x="211755" y="153353"/>
            <a:ext cx="70476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W swoich listach Paweł jasno stwierdza, że nie jesteśmy obywatelami tego świata. Przyjmując Jezusa jako naszego Zbawiciela, rodzimy się na nowo. Dzięki temu nowemu narodzeniu stajemy się obywatelami Nieba.</a:t>
            </a:r>
            <a:endParaRPr lang="en" sz="2000" b="1" noProof="0" dirty="0"/>
          </a:p>
        </p:txBody>
      </p:sp>
      <p:pic>
        <p:nvPicPr>
          <p:cNvPr id="5" name="Imagen 4" descr="Una mujer parada al lado de un río&#10;&#10;El contenido generado por IA puede ser incorrecto.">
            <a:extLst>
              <a:ext uri="{FF2B5EF4-FFF2-40B4-BE49-F238E27FC236}">
                <a16:creationId xmlns="" xmlns:a16="http://schemas.microsoft.com/office/drawing/2014/main" id="{21B9D3AE-ACEC-EF86-C7D2-35066DB771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5729" y="233303"/>
            <a:ext cx="4376221" cy="328216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9E007A"/>
            </a:solidFill>
            <a:miter lim="800000"/>
          </a:ln>
          <a:effectLst>
            <a:reflection blurRad="12700" stA="33000" endPos="7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Hombre caminando por la playa&#10;&#10;El contenido generado por IA puede ser incorrecto.">
            <a:extLst>
              <a:ext uri="{FF2B5EF4-FFF2-40B4-BE49-F238E27FC236}">
                <a16:creationId xmlns="" xmlns:a16="http://schemas.microsoft.com/office/drawing/2014/main" id="{5F6A25F5-D55E-D98C-D1A0-01206DA1AC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23" y="2859437"/>
            <a:ext cx="3765260" cy="3765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89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cono&#10;&#10;El contenido generado por IA puede ser incorrecto.">
            <a:extLst>
              <a:ext uri="{FF2B5EF4-FFF2-40B4-BE49-F238E27FC236}">
                <a16:creationId xmlns="" xmlns:a16="http://schemas.microsoft.com/office/drawing/2014/main" id="{DF9CBED3-7600-9255-6F0B-97AF96E33B5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433169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="" xmlns:a16="http://schemas.microsoft.com/office/drawing/2014/main" id="{458775CB-8930-CC36-BF49-8409BF98E2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562557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="" xmlns:a16="http://schemas.microsoft.com/office/drawing/2014/main" id="{80CB1209-08B6-FA3D-6444-CF455BB080C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4698272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="" xmlns:a16="http://schemas.microsoft.com/office/drawing/2014/main" id="{23A39905-E859-13DB-D8E0-B4C8FB944E0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638967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20" name="Imagen 19" descr="Icono&#10;&#10;El contenido generado por IA puede ser incorrecto.">
            <a:extLst>
              <a:ext uri="{FF2B5EF4-FFF2-40B4-BE49-F238E27FC236}">
                <a16:creationId xmlns="" xmlns:a16="http://schemas.microsoft.com/office/drawing/2014/main" id="{595C2A13-6869-215B-1661-1CD6B605CF0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6009528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26" name="Imagen 25" descr="Flecha&#10;&#10;El contenido generado por IA puede ser incorrecto.">
            <a:extLst>
              <a:ext uri="{FF2B5EF4-FFF2-40B4-BE49-F238E27FC236}">
                <a16:creationId xmlns="" xmlns:a16="http://schemas.microsoft.com/office/drawing/2014/main" id="{788AB298-DC88-EB5B-5785-0E5802ACB35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37671" y="3897927"/>
            <a:ext cx="457695" cy="316431"/>
          </a:xfrm>
          <a:prstGeom prst="rect">
            <a:avLst/>
          </a:prstGeom>
          <a:effectLst>
            <a:outerShdw blurRad="50800" dist="38100" dir="8100000" algn="tr" rotWithShape="0">
              <a:schemeClr val="bg1"/>
            </a:outerShdw>
          </a:effectLst>
        </p:spPr>
      </p:pic>
      <p:pic>
        <p:nvPicPr>
          <p:cNvPr id="35" name="Imagen 34" descr="Imagen que contiene luz, reloj&#10;&#10;El contenido generado por IA puede ser incorrecto.">
            <a:extLst>
              <a:ext uri="{FF2B5EF4-FFF2-40B4-BE49-F238E27FC236}">
                <a16:creationId xmlns="" xmlns:a16="http://schemas.microsoft.com/office/drawing/2014/main" id="{EA961EBE-2449-39E0-737A-DD0912B13ED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37671" y="5201017"/>
            <a:ext cx="457695" cy="316431"/>
          </a:xfrm>
          <a:prstGeom prst="rect">
            <a:avLst/>
          </a:prstGeom>
          <a:effectLst>
            <a:outerShdw blurRad="50800" dist="38100" dir="8100000" algn="tr" rotWithShape="0">
              <a:schemeClr val="bg1"/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04C2E95A-288B-0FBE-CFB8-A249F7BB1A38}"/>
              </a:ext>
            </a:extLst>
          </p:cNvPr>
          <p:cNvSpPr txBox="1"/>
          <p:nvPr/>
        </p:nvSpPr>
        <p:spPr>
          <a:xfrm>
            <a:off x="211755" y="1479546"/>
            <a:ext cx="67314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Chociaż szanujemy i podporządkowujemy się prawom i normom tego świata, nasz styl życia jest w rzeczywistości szerszy i charakteryzuje się znacznie wyższą moralnością.</a:t>
            </a:r>
            <a:endParaRPr lang="en" sz="2000" b="1" noProof="0" dirty="0"/>
          </a:p>
        </p:txBody>
      </p:sp>
    </p:spTree>
    <p:extLst>
      <p:ext uri="{BB962C8B-B14F-4D97-AF65-F5344CB8AC3E}">
        <p14:creationId xmlns="" xmlns:p14="http://schemas.microsoft.com/office/powerpoint/2010/main" val="16068036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93DFF041-0588-48E8-5FD6-6F8E9290A9ED}"/>
              </a:ext>
            </a:extLst>
          </p:cNvPr>
          <p:cNvSpPr txBox="1"/>
          <p:nvPr/>
        </p:nvSpPr>
        <p:spPr>
          <a:xfrm>
            <a:off x="0" y="2765764"/>
            <a:ext cx="12192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6600" b="1" noProof="0" dirty="0" smtClean="0">
                <a:ln w="12700">
                  <a:solidFill>
                    <a:srgbClr val="009A54"/>
                  </a:solidFill>
                  <a:prstDash val="solid"/>
                </a:ln>
                <a:pattFill prst="narHorz">
                  <a:fgClr>
                    <a:srgbClr val="00FF8D"/>
                  </a:fgClr>
                  <a:bgClr>
                    <a:srgbClr val="6DFFBD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OBYWATELSTWO NIEBIAŃSKIE</a:t>
            </a:r>
            <a:endParaRPr lang="en" sz="6600" b="1" noProof="0" dirty="0">
              <a:ln w="12700">
                <a:solidFill>
                  <a:srgbClr val="009A54"/>
                </a:solidFill>
                <a:prstDash val="solid"/>
              </a:ln>
              <a:pattFill prst="narHorz">
                <a:fgClr>
                  <a:srgbClr val="00FF8D"/>
                </a:fgClr>
                <a:bgClr>
                  <a:srgbClr val="6DFFBD"/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7181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2ED0193B-A753-6391-99FA-152D502B89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8296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Conector recto 15">
            <a:extLst>
              <a:ext uri="{FF2B5EF4-FFF2-40B4-BE49-F238E27FC236}">
                <a16:creationId xmlns="" xmlns:a16="http://schemas.microsoft.com/office/drawing/2014/main" id="{E74DD9DA-C95F-4023-D6BD-E113152337C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-104775" y="1282969"/>
            <a:ext cx="12392025" cy="0"/>
          </a:xfrm>
          <a:prstGeom prst="line">
            <a:avLst/>
          </a:prstGeom>
          <a:ln w="104775">
            <a:solidFill>
              <a:srgbClr val="537570"/>
            </a:solidFill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453CA46B-2BEA-C21B-400D-7A6A04AB56D5}"/>
              </a:ext>
            </a:extLst>
          </p:cNvPr>
          <p:cNvSpPr txBox="1"/>
          <p:nvPr/>
        </p:nvSpPr>
        <p:spPr>
          <a:xfrm>
            <a:off x="0" y="-7865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25400">
              <a:bevelT w="38100" h="38100"/>
              <a:contourClr>
                <a:schemeClr val="bg2">
                  <a:lumMod val="40000"/>
                  <a:lumOff val="60000"/>
                </a:schemeClr>
              </a:contourClr>
            </a:sp3d>
          </a:bodyPr>
          <a:lstStyle/>
          <a:p>
            <a:pPr algn="ctr"/>
            <a:r>
              <a:rPr lang="pl-PL" sz="4400" b="1" spc="600" noProof="0" dirty="0" smtClean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NAŚLADUJCIE WIERNYCH</a:t>
            </a:r>
            <a:endParaRPr lang="en" sz="4400" b="1" spc="600" noProof="0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3399D213-5AB2-140C-2D14-28933AEE0E79}"/>
              </a:ext>
            </a:extLst>
          </p:cNvPr>
          <p:cNvSpPr txBox="1"/>
          <p:nvPr/>
        </p:nvSpPr>
        <p:spPr>
          <a:xfrm>
            <a:off x="1104900" y="566342"/>
            <a:ext cx="99822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l-PL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„Bądźcie naśladowcami moimi, bracia, i patrzcie na tych, którzy postępują według wzoru, jaki w nas macie</a:t>
            </a:r>
            <a:r>
              <a:rPr lang="en" b="1" noProof="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noProof="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(</a:t>
            </a:r>
            <a:r>
              <a:rPr lang="pl-PL" sz="14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Filipian</a:t>
            </a:r>
            <a:r>
              <a:rPr lang="en" sz="1400" b="1" noProof="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3</a:t>
            </a:r>
            <a:r>
              <a:rPr lang="pl-PL" sz="1400" b="1" noProof="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,</a:t>
            </a:r>
            <a:r>
              <a:rPr lang="en" sz="1400" b="1" noProof="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17</a:t>
            </a:r>
            <a:r>
              <a:rPr lang="en" sz="1400" b="1" noProof="0" dirty="0">
                <a:solidFill>
                  <a:srgbClr val="C00000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28E35107-3E3E-AA10-57E6-6F279DEFC829}"/>
              </a:ext>
            </a:extLst>
          </p:cNvPr>
          <p:cNvSpPr txBox="1"/>
          <p:nvPr/>
        </p:nvSpPr>
        <p:spPr>
          <a:xfrm>
            <a:off x="78659" y="1381291"/>
            <a:ext cx="121133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Wszyscy mamy w swoim życiu osoby, które w taki czy inny sposób wpłynęły na nasze życie lub sposób myślenia. Być może jest to artysta, sportowiec, muzyk, piosenkarz. Być może pastor, kaznodzieja, wierny brat lub siostra.</a:t>
            </a:r>
            <a:endParaRPr lang="en" sz="2000" b="1" noProof="0" dirty="0"/>
          </a:p>
        </p:txBody>
      </p:sp>
      <p:pic>
        <p:nvPicPr>
          <p:cNvPr id="4" name="Imagen 3" descr="Un hombre con un traje de color negro&#10;&#10;El contenido generado por IA puede ser incorrecto.">
            <a:extLst>
              <a:ext uri="{FF2B5EF4-FFF2-40B4-BE49-F238E27FC236}">
                <a16:creationId xmlns="" xmlns:a16="http://schemas.microsoft.com/office/drawing/2014/main" id="{84F93A8F-D44E-836E-4FF4-17AF7F0AEA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675" y="2622127"/>
            <a:ext cx="3358465" cy="2941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E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Imagen que contiene persona, hombre, ropa, sostener&#10;&#10;El contenido generado por IA puede ser incorrecto.">
            <a:extLst>
              <a:ext uri="{FF2B5EF4-FFF2-40B4-BE49-F238E27FC236}">
                <a16:creationId xmlns="" xmlns:a16="http://schemas.microsoft.com/office/drawing/2014/main" id="{D1E22287-D07A-6AD4-FC69-4892F8DAA2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07380" y="2231924"/>
            <a:ext cx="3305948" cy="3998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3F6E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129F2321-A401-8B38-3930-026C4B4EBC45}"/>
              </a:ext>
            </a:extLst>
          </p:cNvPr>
          <p:cNvSpPr txBox="1"/>
          <p:nvPr/>
        </p:nvSpPr>
        <p:spPr>
          <a:xfrm>
            <a:off x="3564612" y="2316438"/>
            <a:ext cx="51609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Czy te „wzorcowe” osoby pomogły nam rozwinąć się jako jednostki, czy też poprowadziły nas ścieżkami, których nigdy nie powinniśmy byli wybierać?</a:t>
            </a:r>
            <a:endParaRPr lang="en" sz="2000" b="1" noProof="0" dirty="0"/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9837E04D-50C0-6D3E-C668-B9CC7E656C47}"/>
              </a:ext>
            </a:extLst>
          </p:cNvPr>
          <p:cNvSpPr txBox="1"/>
          <p:nvPr/>
        </p:nvSpPr>
        <p:spPr>
          <a:xfrm>
            <a:off x="3541364" y="3696657"/>
            <a:ext cx="519193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Paweł zachęca nas, abyśmy naśladowali tych, których przykład podnosi nas na duchu i motywuje do bycia lepszymi        (</a:t>
            </a:r>
            <a:r>
              <a:rPr lang="pl-PL" sz="2000" b="1" dirty="0" err="1" smtClean="0"/>
              <a:t>Flp</a:t>
            </a:r>
            <a:r>
              <a:rPr lang="pl-PL" sz="2000" b="1" dirty="0" smtClean="0"/>
              <a:t> 3,17). Ostrzega nas również, że nawet wśród wierzących są ludzie, którzy nie są godni naśladowania (</a:t>
            </a:r>
            <a:r>
              <a:rPr lang="pl-PL" sz="2000" b="1" dirty="0" err="1" smtClean="0"/>
              <a:t>Flp</a:t>
            </a:r>
            <a:r>
              <a:rPr lang="pl-PL" sz="2000" b="1" dirty="0" smtClean="0"/>
              <a:t> 3,18-19).</a:t>
            </a:r>
            <a:endParaRPr lang="en" sz="2000" b="1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8F258AAF-4F55-FD40-49DC-C69EB21A16D9}"/>
              </a:ext>
            </a:extLst>
          </p:cNvPr>
          <p:cNvSpPr txBox="1"/>
          <p:nvPr/>
        </p:nvSpPr>
        <p:spPr>
          <a:xfrm>
            <a:off x="178671" y="5705740"/>
            <a:ext cx="80293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Co stanowi o różnicy? Niektórzy myślą wyłącznie o sprawach ziemskich, podczas gdy inni skupiają się na Jezusie. Wzorcowi naśladowcy są naśladowcami Chrystusa (1 Kor 11,1).</a:t>
            </a:r>
            <a:endParaRPr lang="en" sz="2000" b="1" noProof="0" dirty="0"/>
          </a:p>
        </p:txBody>
      </p:sp>
    </p:spTree>
    <p:extLst>
      <p:ext uri="{BB962C8B-B14F-4D97-AF65-F5344CB8AC3E}">
        <p14:creationId xmlns="" xmlns:p14="http://schemas.microsoft.com/office/powerpoint/2010/main" val="42502835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0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54EA4F89-B08C-0BBE-E465-68D6DBAE2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4CB658B7-7A60-5295-DA6C-8D89F42E58F3}"/>
              </a:ext>
            </a:extLst>
          </p:cNvPr>
          <p:cNvSpPr txBox="1"/>
          <p:nvPr/>
        </p:nvSpPr>
        <p:spPr>
          <a:xfrm>
            <a:off x="1114501" y="0"/>
            <a:ext cx="790513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l-PL" sz="4400" b="1" noProof="0" dirty="0" smtClean="0">
                <a:ln/>
                <a:solidFill>
                  <a:schemeClr val="accent3"/>
                </a:solidFill>
              </a:rPr>
              <a:t>PEŁNE OBYWATELSTWO</a:t>
            </a:r>
            <a:endParaRPr lang="en" sz="4400" b="1" noProof="0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8C924662-6353-0FD5-EC50-B91021509E6F}"/>
              </a:ext>
            </a:extLst>
          </p:cNvPr>
          <p:cNvSpPr txBox="1"/>
          <p:nvPr/>
        </p:nvSpPr>
        <p:spPr>
          <a:xfrm>
            <a:off x="1175491" y="641696"/>
            <a:ext cx="778315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„Nasza zaś ojczyzna jest w niebie, skąd też Zbawiciela oczekujemy, Pana Jezusa Chrystusa</a:t>
            </a:r>
            <a:r>
              <a:rPr lang="en" b="1" noProof="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noProof="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pl-PL" sz="1400" b="1" noProof="0" dirty="0" err="1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Filipian</a:t>
            </a:r>
            <a:r>
              <a:rPr lang="en" sz="1400" b="1" noProof="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3</a:t>
            </a:r>
            <a:r>
              <a:rPr lang="pl-PL" sz="1400" b="1" noProof="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noProof="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20</a:t>
            </a:r>
            <a:r>
              <a:rPr lang="en" sz="1400" b="1" noProof="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611E7B2D-051B-4BB0-2B5F-FCEDDF8408B2}"/>
              </a:ext>
            </a:extLst>
          </p:cNvPr>
          <p:cNvSpPr txBox="1"/>
          <p:nvPr/>
        </p:nvSpPr>
        <p:spPr>
          <a:xfrm>
            <a:off x="2702369" y="1295989"/>
            <a:ext cx="40781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Spójrzmy prawdzie w oczy. My, chrześcijanie, mamy problem: podwójne obywatelstwo. Jesteśmy zarówno obywatelami tego świata, jak i obywatelami nieba. Powoduje to poważne konflikty (</a:t>
            </a:r>
            <a:r>
              <a:rPr lang="pl-PL" sz="2000" b="1" dirty="0" err="1" smtClean="0"/>
              <a:t>Rz</a:t>
            </a:r>
            <a:r>
              <a:rPr lang="pl-PL" sz="2000" b="1" dirty="0" smtClean="0"/>
              <a:t> 7,22-23).</a:t>
            </a:r>
            <a:endParaRPr lang="en" sz="2000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="" xmlns:a16="http://schemas.microsoft.com/office/drawing/2014/main" id="{E344DB45-FA1B-D3BD-3F17-E8330A7567F3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351600065"/>
              </p:ext>
            </p:extLst>
          </p:nvPr>
        </p:nvGraphicFramePr>
        <p:xfrm>
          <a:off x="6664271" y="1435510"/>
          <a:ext cx="5458904" cy="510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 descr="Una caricatura de una persona&#10;&#10;El contenido generado por IA puede ser incorrecto.">
            <a:extLst>
              <a:ext uri="{FF2B5EF4-FFF2-40B4-BE49-F238E27FC236}">
                <a16:creationId xmlns="" xmlns:a16="http://schemas.microsoft.com/office/drawing/2014/main" id="{28939CC8-98AE-B4AB-9C1F-5382B269D55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3755923"/>
            <a:ext cx="2406440" cy="2927688"/>
          </a:xfrm>
          <a:prstGeom prst="roundRect">
            <a:avLst>
              <a:gd name="adj" fmla="val 10947"/>
            </a:avLst>
          </a:prstGeom>
          <a:ln w="57150"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="" xmlns:a16="http://schemas.microsoft.com/office/drawing/2014/main" id="{C6ED2BF5-C286-DE82-D37D-F4615EFE05B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85006" y="174390"/>
            <a:ext cx="2887919" cy="1093972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hombre, agua, viendo&#10;&#10;El contenido generado por IA puede ser incorrecto.">
            <a:extLst>
              <a:ext uri="{FF2B5EF4-FFF2-40B4-BE49-F238E27FC236}">
                <a16:creationId xmlns="" xmlns:a16="http://schemas.microsoft.com/office/drawing/2014/main" id="{A3D560E3-BA86-BC1C-1B73-9F31E7399D4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1479754"/>
            <a:ext cx="2406440" cy="2089355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67FF6DD3-6FE7-DF4B-229D-99424B0EFF76}"/>
              </a:ext>
            </a:extLst>
          </p:cNvPr>
          <p:cNvSpPr txBox="1"/>
          <p:nvPr/>
        </p:nvSpPr>
        <p:spPr>
          <a:xfrm>
            <a:off x="2725615" y="5387327"/>
            <a:ext cx="40083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Kiedy zostaniemy wskrzeszeni (lub przemienieni) i śmierć nie będzie miała nad nami władzy, co się stanie?</a:t>
            </a:r>
            <a:endParaRPr lang="en" sz="2000" b="1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="" xmlns:a16="http://schemas.microsoft.com/office/drawing/2014/main" id="{282DD627-2296-C015-D41C-DBA2B4E8001D}"/>
              </a:ext>
            </a:extLst>
          </p:cNvPr>
          <p:cNvSpPr txBox="1"/>
          <p:nvPr/>
        </p:nvSpPr>
        <p:spPr>
          <a:xfrm>
            <a:off x="2717866" y="3492863"/>
            <a:ext cx="40006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Kiedy osiągniemy pełne obywatelstwo? Kiedy przestaniemy być obywatelami tego grzesznego świata? Podczas Drugiego Przyjścia (</a:t>
            </a:r>
            <a:r>
              <a:rPr lang="pl-PL" sz="2000" b="1" dirty="0" err="1" smtClean="0"/>
              <a:t>Flp</a:t>
            </a:r>
            <a:r>
              <a:rPr lang="pl-PL" sz="2000" b="1" dirty="0" smtClean="0"/>
              <a:t> 3,20).</a:t>
            </a:r>
            <a:endParaRPr lang="en" sz="2000" b="1" noProof="0" dirty="0"/>
          </a:p>
        </p:txBody>
      </p:sp>
    </p:spTree>
    <p:extLst>
      <p:ext uri="{BB962C8B-B14F-4D97-AF65-F5344CB8AC3E}">
        <p14:creationId xmlns="" xmlns:p14="http://schemas.microsoft.com/office/powerpoint/2010/main" val="30472150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13F3CB-1B79-483D-9265-0DE1F8CC5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4F2A49-C638-4298-93A5-B15F20B73C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B54F2A49-C638-4298-93A5-B15F20B73C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F4EE11-AA03-4495-8272-B640E7A14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67F4EE11-AA03-4495-8272-B640E7A148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1F007D-02F5-4465-B084-17942704F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011F007D-02F5-4465-B084-17942704F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8116AF-9848-49AE-8A64-457C7706F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D48116AF-9848-49AE-8A64-457C7706F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DBBD3C08-03B9-147E-18C3-3DC1054B4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F73664E7-1EA4-3786-E50E-F3EF96E1279E}"/>
              </a:ext>
            </a:extLst>
          </p:cNvPr>
          <p:cNvSpPr txBox="1"/>
          <p:nvPr/>
        </p:nvSpPr>
        <p:spPr>
          <a:xfrm>
            <a:off x="0" y="3346951"/>
            <a:ext cx="1219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6600" b="1" dirty="0">
                <a:ln w="12700">
                  <a:solidFill>
                    <a:srgbClr val="B1319F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B1319F"/>
                  </a:fgClr>
                  <a:bgClr>
                    <a:srgbClr val="B1319F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B1319F">
                      <a:lumMod val="50000"/>
                    </a:srgbClr>
                  </a:innerShdw>
                </a:effectLst>
              </a:rPr>
              <a:t>AŻ DOJEDZIEMY DO CELU</a:t>
            </a:r>
            <a:endParaRPr lang="en" sz="6600" b="1" dirty="0">
              <a:ln w="12700">
                <a:solidFill>
                  <a:srgbClr val="B1319F">
                    <a:lumMod val="50000"/>
                  </a:srgbClr>
                </a:solidFill>
                <a:prstDash val="solid"/>
              </a:ln>
              <a:pattFill prst="narHorz">
                <a:fgClr>
                  <a:srgbClr val="B1319F"/>
                </a:fgClr>
                <a:bgClr>
                  <a:srgbClr val="B1319F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B1319F">
                    <a:lumMod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5353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47649839-10ED-BF58-2176-40579E5AE1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4635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01E6C22A-850E-4EBE-2660-B5BDB2083E0A}"/>
              </a:ext>
            </a:extLst>
          </p:cNvPr>
          <p:cNvSpPr txBox="1"/>
          <p:nvPr/>
        </p:nvSpPr>
        <p:spPr>
          <a:xfrm>
            <a:off x="0" y="5899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h="25400" prst="softRound"/>
              <a:contourClr>
                <a:schemeClr val="accent5"/>
              </a:contourClr>
            </a:sp3d>
          </a:bodyPr>
          <a:lstStyle/>
          <a:p>
            <a:pPr algn="ctr"/>
            <a:r>
              <a:rPr lang="pl-PL" sz="4400" b="1" spc="600" dirty="0">
                <a:ln w="12700" cmpd="sng">
                  <a:solidFill>
                    <a:srgbClr val="D91934"/>
                  </a:solidFill>
                  <a:prstDash val="solid"/>
                </a:ln>
                <a:gradFill>
                  <a:gsLst>
                    <a:gs pos="0">
                      <a:srgbClr val="D91934"/>
                    </a:gs>
                    <a:gs pos="4000">
                      <a:srgbClr val="D91934">
                        <a:lumMod val="60000"/>
                        <a:lumOff val="40000"/>
                      </a:srgbClr>
                    </a:gs>
                    <a:gs pos="87000">
                      <a:srgbClr val="D91934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D91934">
                      <a:lumMod val="50000"/>
                      <a:alpha val="86000"/>
                    </a:srgbClr>
                  </a:outerShdw>
                </a:effectLst>
              </a:rPr>
              <a:t>HARMONIA I RADOŚĆ</a:t>
            </a:r>
            <a:endParaRPr lang="en" sz="4400" b="1" spc="600" dirty="0">
              <a:ln w="12700" cmpd="sng">
                <a:solidFill>
                  <a:srgbClr val="D91934"/>
                </a:solidFill>
                <a:prstDash val="solid"/>
              </a:ln>
              <a:gradFill>
                <a:gsLst>
                  <a:gs pos="0">
                    <a:srgbClr val="D91934"/>
                  </a:gs>
                  <a:gs pos="4000">
                    <a:srgbClr val="D91934">
                      <a:lumMod val="60000"/>
                      <a:lumOff val="40000"/>
                    </a:srgbClr>
                  </a:gs>
                  <a:gs pos="87000">
                    <a:srgbClr val="D91934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D91934">
                    <a:lumMod val="50000"/>
                    <a:alpha val="86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94A205C-D0E6-9B0B-203D-EC46C3DB4381}"/>
              </a:ext>
            </a:extLst>
          </p:cNvPr>
          <p:cNvSpPr txBox="1"/>
          <p:nvPr/>
        </p:nvSpPr>
        <p:spPr>
          <a:xfrm>
            <a:off x="1347787" y="733183"/>
            <a:ext cx="9496425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l-PL" b="1" dirty="0" smtClean="0">
                <a:solidFill>
                  <a:srgbClr val="B1319F">
                    <a:lumMod val="75000"/>
                  </a:srgbClr>
                </a:solidFill>
                <a:latin typeface="Comic Sans MS" panose="030F0702030302020204" pitchFamily="66" charset="0"/>
              </a:rPr>
              <a:t>„Radujcie </a:t>
            </a:r>
            <a:r>
              <a:rPr lang="pl-PL" b="1" dirty="0">
                <a:solidFill>
                  <a:srgbClr val="B1319F">
                    <a:lumMod val="75000"/>
                  </a:srgbClr>
                </a:solidFill>
                <a:latin typeface="Comic Sans MS" panose="030F0702030302020204" pitchFamily="66" charset="0"/>
              </a:rPr>
              <a:t>się w Panu zawsze; powtarzam, radujcie </a:t>
            </a:r>
            <a:r>
              <a:rPr lang="pl-PL" b="1" dirty="0" smtClean="0">
                <a:solidFill>
                  <a:srgbClr val="B1319F">
                    <a:lumMod val="75000"/>
                  </a:srgbClr>
                </a:solidFill>
                <a:latin typeface="Comic Sans MS" panose="030F0702030302020204" pitchFamily="66" charset="0"/>
              </a:rPr>
              <a:t>się</a:t>
            </a:r>
            <a:r>
              <a:rPr lang="en" b="1" dirty="0" smtClean="0">
                <a:solidFill>
                  <a:srgbClr val="B1319F">
                    <a:lumMod val="75000"/>
                  </a:srgb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B1319F">
                    <a:lumMod val="75000"/>
                  </a:srgbClr>
                </a:solidFill>
                <a:latin typeface="Comic Sans MS" panose="030F0702030302020204" pitchFamily="66" charset="0"/>
              </a:rPr>
              <a:t>(</a:t>
            </a:r>
            <a:r>
              <a:rPr lang="pl-PL" sz="1400" b="1" dirty="0" err="1">
                <a:solidFill>
                  <a:srgbClr val="B1319F">
                    <a:lumMod val="75000"/>
                  </a:srgbClr>
                </a:solidFill>
                <a:latin typeface="Comic Sans MS" panose="030F0702030302020204" pitchFamily="66" charset="0"/>
              </a:rPr>
              <a:t>Filipian</a:t>
            </a:r>
            <a:r>
              <a:rPr lang="pl-PL" sz="1400" b="1" dirty="0">
                <a:solidFill>
                  <a:srgbClr val="B1319F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 smtClean="0">
                <a:solidFill>
                  <a:srgbClr val="B1319F">
                    <a:lumMod val="75000"/>
                  </a:srgbClr>
                </a:solidFill>
                <a:latin typeface="Comic Sans MS" panose="030F0702030302020204" pitchFamily="66" charset="0"/>
              </a:rPr>
              <a:t>4</a:t>
            </a:r>
            <a:r>
              <a:rPr lang="pl-PL" sz="1400" b="1" dirty="0" smtClean="0">
                <a:solidFill>
                  <a:srgbClr val="B1319F">
                    <a:lumMod val="75000"/>
                  </a:srgb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B1319F">
                    <a:lumMod val="75000"/>
                  </a:srgbClr>
                </a:solidFill>
                <a:latin typeface="Comic Sans MS" panose="030F0702030302020204" pitchFamily="66" charset="0"/>
              </a:rPr>
              <a:t>4</a:t>
            </a:r>
            <a:r>
              <a:rPr lang="en" sz="1400" b="1" dirty="0">
                <a:solidFill>
                  <a:srgbClr val="B1319F">
                    <a:lumMod val="75000"/>
                  </a:srgb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D8076166-A941-7B43-3088-7677B25E0A79}"/>
              </a:ext>
            </a:extLst>
          </p:cNvPr>
          <p:cNvSpPr txBox="1"/>
          <p:nvPr/>
        </p:nvSpPr>
        <p:spPr>
          <a:xfrm>
            <a:off x="274450" y="1269731"/>
            <a:ext cx="77536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Na zakończenie listu Paweł przeplata osobiste pozdrowienia z praktycznymi radami. Prosi </a:t>
            </a:r>
            <a:r>
              <a:rPr lang="pl-PL" sz="2000" b="1" dirty="0" err="1">
                <a:solidFill>
                  <a:prstClr val="black"/>
                </a:solidFill>
              </a:rPr>
              <a:t>Syzyga</a:t>
            </a:r>
            <a:r>
              <a:rPr lang="pl-PL" sz="2000" b="1" dirty="0">
                <a:solidFill>
                  <a:prstClr val="black"/>
                </a:solidFill>
              </a:rPr>
              <a:t> [wiernego towarzysza] i Klemensa, aby pomogli </a:t>
            </a:r>
            <a:r>
              <a:rPr lang="pl-PL" sz="2000" b="1" dirty="0" err="1">
                <a:solidFill>
                  <a:prstClr val="black"/>
                </a:solidFill>
              </a:rPr>
              <a:t>Euodii</a:t>
            </a:r>
            <a:r>
              <a:rPr lang="pl-PL" sz="2000" b="1" dirty="0">
                <a:solidFill>
                  <a:prstClr val="black"/>
                </a:solidFill>
              </a:rPr>
              <a:t> i </a:t>
            </a:r>
            <a:r>
              <a:rPr lang="pl-PL" sz="2000" b="1" dirty="0" err="1">
                <a:solidFill>
                  <a:prstClr val="black"/>
                </a:solidFill>
              </a:rPr>
              <a:t>Syntyche</a:t>
            </a:r>
            <a:r>
              <a:rPr lang="pl-PL" sz="2000" b="1" dirty="0">
                <a:solidFill>
                  <a:prstClr val="black"/>
                </a:solidFill>
              </a:rPr>
              <a:t> żyć w harmonii. O wszystkich swoich współpracownikach Paweł mówi: „których imiona są zapisane w księdze życia” (</a:t>
            </a:r>
            <a:r>
              <a:rPr lang="pl-PL" sz="2000" b="1" dirty="0" err="1">
                <a:solidFill>
                  <a:prstClr val="black"/>
                </a:solidFill>
              </a:rPr>
              <a:t>Flp</a:t>
            </a:r>
            <a:r>
              <a:rPr lang="pl-PL" sz="2000" b="1" dirty="0">
                <a:solidFill>
                  <a:prstClr val="black"/>
                </a:solidFill>
              </a:rPr>
              <a:t> 4,2-3).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xmlns="" id="{E7744345-ECA5-594C-72E1-0316A66EB6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53002" y="1416593"/>
            <a:ext cx="3588774" cy="2691581"/>
          </a:xfrm>
          <a:prstGeom prst="snip2DiagRect">
            <a:avLst>
              <a:gd name="adj1" fmla="val 10959"/>
              <a:gd name="adj2" fmla="val 14475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AFDB8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par de personas sentadas en una sala&#10;&#10;El contenido generado por IA puede ser incorrecto.">
            <a:extLst>
              <a:ext uri="{FF2B5EF4-FFF2-40B4-BE49-F238E27FC236}">
                <a16:creationId xmlns:a16="http://schemas.microsoft.com/office/drawing/2014/main" xmlns="" id="{70029341-ADFA-959B-7592-491122EB58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50224" y="3020758"/>
            <a:ext cx="2681466" cy="36385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Hombre con fuego en la mano&#10;&#10;El contenido generado por IA puede ser incorrecto.">
            <a:extLst>
              <a:ext uri="{FF2B5EF4-FFF2-40B4-BE49-F238E27FC236}">
                <a16:creationId xmlns:a16="http://schemas.microsoft.com/office/drawing/2014/main" xmlns="" id="{901EE88D-A75C-7872-D87D-218B904D23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8868697" y="4385187"/>
            <a:ext cx="3173079" cy="2315946"/>
          </a:xfrm>
          <a:prstGeom prst="snip2DiagRect">
            <a:avLst>
              <a:gd name="adj1" fmla="val 1868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5DCDF085-2E6B-C57F-A385-5056E3EB929B}"/>
              </a:ext>
            </a:extLst>
          </p:cNvPr>
          <p:cNvSpPr txBox="1"/>
          <p:nvPr/>
        </p:nvSpPr>
        <p:spPr>
          <a:xfrm>
            <a:off x="2871636" y="2929736"/>
            <a:ext cx="54449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Następująca rada może nas zaskoczyć: „Radujcie się zawsze […] Nie martwcie się o nic” (</a:t>
            </a:r>
            <a:r>
              <a:rPr lang="pl-PL" sz="2000" b="1" dirty="0" err="1">
                <a:solidFill>
                  <a:prstClr val="black"/>
                </a:solidFill>
              </a:rPr>
              <a:t>Flp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4,4.6</a:t>
            </a:r>
            <a:r>
              <a:rPr lang="pl-PL" sz="2000" b="1" dirty="0">
                <a:solidFill>
                  <a:prstClr val="black"/>
                </a:solidFill>
              </a:rPr>
              <a:t>). </a:t>
            </a:r>
            <a:r>
              <a:rPr lang="pl-PL" sz="2000" b="1" dirty="0">
                <a:solidFill>
                  <a:prstClr val="black"/>
                </a:solidFill>
              </a:rPr>
              <a:t>Jak to możliwe w świecie pełnym problemów i cierpień?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58972F14-0FE1-7DF7-A335-B8897880559F}"/>
              </a:ext>
            </a:extLst>
          </p:cNvPr>
          <p:cNvSpPr txBox="1"/>
          <p:nvPr/>
        </p:nvSpPr>
        <p:spPr>
          <a:xfrm>
            <a:off x="2918131" y="4349518"/>
            <a:ext cx="55284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Jest to możliwe, ponieważ nasza radość jest „w Panu</a:t>
            </a:r>
            <a:r>
              <a:rPr lang="pl-PL" sz="2000" b="1" dirty="0" smtClean="0">
                <a:solidFill>
                  <a:prstClr val="black"/>
                </a:solidFill>
              </a:rPr>
              <a:t>” (</a:t>
            </a:r>
            <a:r>
              <a:rPr lang="pl-PL" sz="2000" b="1" dirty="0" err="1">
                <a:solidFill>
                  <a:prstClr val="black"/>
                </a:solidFill>
              </a:rPr>
              <a:t>Flp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4,4a</a:t>
            </a:r>
            <a:r>
              <a:rPr lang="pl-PL" sz="2000" b="1" dirty="0">
                <a:solidFill>
                  <a:prstClr val="black"/>
                </a:solidFill>
              </a:rPr>
              <a:t>). Składamy Mu nasze troski, ufając, że On je za nas </a:t>
            </a:r>
            <a:r>
              <a:rPr lang="pl-PL" sz="2000" b="1" dirty="0" smtClean="0">
                <a:solidFill>
                  <a:prstClr val="black"/>
                </a:solidFill>
              </a:rPr>
              <a:t>poniesie     </a:t>
            </a:r>
            <a:r>
              <a:rPr lang="pl-PL" sz="2000" b="1" dirty="0">
                <a:solidFill>
                  <a:prstClr val="black"/>
                </a:solidFill>
              </a:rPr>
              <a:t>(</a:t>
            </a:r>
            <a:r>
              <a:rPr lang="pl-PL" sz="2000" b="1" dirty="0" err="1">
                <a:solidFill>
                  <a:prstClr val="black"/>
                </a:solidFill>
              </a:rPr>
              <a:t>Mt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6,31-34</a:t>
            </a:r>
            <a:r>
              <a:rPr lang="pl-PL" sz="2000" b="1" dirty="0">
                <a:solidFill>
                  <a:prstClr val="black"/>
                </a:solidFill>
              </a:rPr>
              <a:t>; 1 P </a:t>
            </a:r>
            <a:r>
              <a:rPr lang="pl-PL" sz="2000" b="1" dirty="0" smtClean="0">
                <a:solidFill>
                  <a:prstClr val="black"/>
                </a:solidFill>
              </a:rPr>
              <a:t>5,7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0FDE26B0-E4EE-CDD2-39A4-081905911EA7}"/>
              </a:ext>
            </a:extLst>
          </p:cNvPr>
          <p:cNvSpPr txBox="1"/>
          <p:nvPr/>
        </p:nvSpPr>
        <p:spPr>
          <a:xfrm>
            <a:off x="2929943" y="5808046"/>
            <a:ext cx="58677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A jak możemy powierzyć nasze troski Jezusowi? Poprzez modlitwę (</a:t>
            </a:r>
            <a:r>
              <a:rPr lang="pl-PL" sz="2000" b="1" dirty="0" err="1">
                <a:solidFill>
                  <a:prstClr val="black"/>
                </a:solidFill>
              </a:rPr>
              <a:t>Flp</a:t>
            </a:r>
            <a:r>
              <a:rPr lang="pl-PL" sz="2000" b="1" dirty="0">
                <a:solidFill>
                  <a:prstClr val="black"/>
                </a:solidFill>
              </a:rPr>
              <a:t> 4,6).</a:t>
            </a:r>
            <a:endParaRPr lang="es-ES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9002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983D36BB-2BD3-68ED-C2A1-77AECA709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BD5C03F0-42FC-1D24-C36B-FA5110045D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53319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9" name="Imagen 8" descr="Mujer sentada en una mesa&#10;&#10;El contenido generado por IA puede ser incorrecto.">
            <a:extLst>
              <a:ext uri="{FF2B5EF4-FFF2-40B4-BE49-F238E27FC236}">
                <a16:creationId xmlns:a16="http://schemas.microsoft.com/office/drawing/2014/main" xmlns="" id="{EE652F80-22D2-21B9-A8F3-6CE3109480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45609" y="2631662"/>
            <a:ext cx="4207638" cy="3225582"/>
          </a:xfrm>
          <a:prstGeom prst="ellipse">
            <a:avLst/>
          </a:prstGeom>
          <a:ln w="63500" cap="rnd">
            <a:solidFill>
              <a:srgbClr val="682A4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9B028BA-4167-BBB4-B0F0-486598B96CE1}"/>
              </a:ext>
            </a:extLst>
          </p:cNvPr>
          <p:cNvSpPr txBox="1"/>
          <p:nvPr/>
        </p:nvSpPr>
        <p:spPr>
          <a:xfrm>
            <a:off x="0" y="122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bg2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pl-PL" sz="4400" b="1" spc="600" dirty="0">
                <a:ln w="9525">
                  <a:noFill/>
                  <a:prstDash val="solid"/>
                </a:ln>
                <a:solidFill>
                  <a:srgbClr val="2FC753">
                    <a:lumMod val="75000"/>
                  </a:srgbClr>
                </a:solidFill>
                <a:effectLst>
                  <a:outerShdw blurRad="12700" dist="38100" dir="2700000" algn="tl" rotWithShape="0">
                    <a:srgbClr val="2FC753">
                      <a:lumMod val="75000"/>
                    </a:srgbClr>
                  </a:outerShdw>
                </a:effectLst>
              </a:rPr>
              <a:t>CZYSTE MYŚLI</a:t>
            </a:r>
            <a:endParaRPr lang="en" sz="4400" b="1" spc="600" dirty="0">
              <a:ln w="9525">
                <a:noFill/>
                <a:prstDash val="solid"/>
              </a:ln>
              <a:solidFill>
                <a:srgbClr val="2FC753">
                  <a:lumMod val="75000"/>
                </a:srgbClr>
              </a:solidFill>
              <a:effectLst>
                <a:outerShdw blurRad="12700" dist="38100" dir="2700000" algn="tl" rotWithShape="0">
                  <a:srgbClr val="2FC753">
                    <a:lumMod val="75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5100C911-0FC8-7C7A-198A-E6FCA98AC12A}"/>
              </a:ext>
            </a:extLst>
          </p:cNvPr>
          <p:cNvSpPr txBox="1"/>
          <p:nvPr/>
        </p:nvSpPr>
        <p:spPr>
          <a:xfrm>
            <a:off x="1170122" y="723375"/>
            <a:ext cx="9903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635DD3">
                    <a:lumMod val="50000"/>
                  </a:srgbClr>
                </a:solidFill>
                <a:latin typeface="Comic Sans MS" panose="030F0702030302020204" pitchFamily="66" charset="0"/>
              </a:rPr>
              <a:t>„Wreszcie</a:t>
            </a:r>
            <a:r>
              <a:rPr lang="pl-PL" b="1" dirty="0">
                <a:solidFill>
                  <a:srgbClr val="635DD3">
                    <a:lumMod val="50000"/>
                  </a:srgbClr>
                </a:solidFill>
                <a:latin typeface="Comic Sans MS" panose="030F0702030302020204" pitchFamily="66" charset="0"/>
              </a:rPr>
              <a:t>, bracia, myślcie tylko o tym, co prawdziwe, co poczciwe, co </a:t>
            </a:r>
            <a:r>
              <a:rPr lang="pl-PL" b="1" dirty="0" smtClean="0">
                <a:solidFill>
                  <a:srgbClr val="635DD3">
                    <a:lumMod val="50000"/>
                  </a:srgbClr>
                </a:solidFill>
                <a:latin typeface="Comic Sans MS" panose="030F0702030302020204" pitchFamily="66" charset="0"/>
              </a:rPr>
              <a:t>sprawiedliwe, co </a:t>
            </a:r>
            <a:r>
              <a:rPr lang="pl-PL" b="1" dirty="0">
                <a:solidFill>
                  <a:srgbClr val="635DD3">
                    <a:lumMod val="50000"/>
                  </a:srgbClr>
                </a:solidFill>
                <a:latin typeface="Comic Sans MS" panose="030F0702030302020204" pitchFamily="66" charset="0"/>
              </a:rPr>
              <a:t>czyste, co miłe, co chwalebne, co jest cnotą i godne </a:t>
            </a:r>
            <a:r>
              <a:rPr lang="pl-PL" b="1" dirty="0" smtClean="0">
                <a:solidFill>
                  <a:srgbClr val="635DD3">
                    <a:lumMod val="50000"/>
                  </a:srgbClr>
                </a:solidFill>
                <a:latin typeface="Comic Sans MS" panose="030F0702030302020204" pitchFamily="66" charset="0"/>
              </a:rPr>
              <a:t>pochwały</a:t>
            </a:r>
            <a:r>
              <a:rPr lang="en" b="1" dirty="0" smtClean="0">
                <a:solidFill>
                  <a:srgbClr val="635DD3">
                    <a:lumMod val="50000"/>
                  </a:srgb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635DD3">
                    <a:lumMod val="50000"/>
                  </a:srgbClr>
                </a:solidFill>
                <a:latin typeface="Comic Sans MS" panose="030F0702030302020204" pitchFamily="66" charset="0"/>
              </a:rPr>
              <a:t>(</a:t>
            </a:r>
            <a:r>
              <a:rPr lang="pl-PL" sz="1400" b="1" dirty="0" err="1">
                <a:solidFill>
                  <a:srgbClr val="635DD3">
                    <a:lumMod val="50000"/>
                  </a:srgbClr>
                </a:solidFill>
                <a:latin typeface="Comic Sans MS" panose="030F0702030302020204" pitchFamily="66" charset="0"/>
              </a:rPr>
              <a:t>Filipian</a:t>
            </a:r>
            <a:r>
              <a:rPr lang="en" sz="1400" b="1" dirty="0">
                <a:solidFill>
                  <a:srgbClr val="635DD3">
                    <a:lumMod val="50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 smtClean="0">
                <a:solidFill>
                  <a:srgbClr val="635DD3">
                    <a:lumMod val="50000"/>
                  </a:srgbClr>
                </a:solidFill>
                <a:latin typeface="Comic Sans MS" panose="030F0702030302020204" pitchFamily="66" charset="0"/>
              </a:rPr>
              <a:t>4</a:t>
            </a:r>
            <a:r>
              <a:rPr lang="pl-PL" sz="1400" b="1" dirty="0" smtClean="0">
                <a:solidFill>
                  <a:srgbClr val="635DD3">
                    <a:lumMod val="50000"/>
                  </a:srgb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635DD3">
                    <a:lumMod val="50000"/>
                  </a:srgbClr>
                </a:solidFill>
                <a:latin typeface="Comic Sans MS" panose="030F0702030302020204" pitchFamily="66" charset="0"/>
              </a:rPr>
              <a:t>8</a:t>
            </a:r>
            <a:r>
              <a:rPr lang="en" sz="1400" b="1" dirty="0">
                <a:solidFill>
                  <a:srgbClr val="635DD3">
                    <a:lumMod val="50000"/>
                  </a:srgb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0124C73B-53DF-717B-6F08-0B9026F3F3AF}"/>
              </a:ext>
            </a:extLst>
          </p:cNvPr>
          <p:cNvSpPr txBox="1"/>
          <p:nvPr/>
        </p:nvSpPr>
        <p:spPr>
          <a:xfrm>
            <a:off x="194713" y="1680681"/>
            <a:ext cx="68061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Wynikiem powierzenia naszych trosk Jezusowi i radowania się jest pokój (</a:t>
            </a:r>
            <a:r>
              <a:rPr lang="pl-PL" sz="2000" b="1" dirty="0" err="1">
                <a:solidFill>
                  <a:prstClr val="black"/>
                </a:solidFill>
              </a:rPr>
              <a:t>Flp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4,7</a:t>
            </a:r>
            <a:r>
              <a:rPr lang="pl-PL" sz="2000" b="1" dirty="0">
                <a:solidFill>
                  <a:prstClr val="black"/>
                </a:solidFill>
              </a:rPr>
              <a:t>). Pokój, którego świat nie może dać ani odebrać (J </a:t>
            </a:r>
            <a:r>
              <a:rPr lang="pl-PL" sz="2000" b="1" dirty="0" smtClean="0">
                <a:solidFill>
                  <a:prstClr val="black"/>
                </a:solidFill>
              </a:rPr>
              <a:t>14,27</a:t>
            </a:r>
            <a:r>
              <a:rPr lang="pl-PL" sz="2000" b="1" dirty="0">
                <a:solidFill>
                  <a:prstClr val="black"/>
                </a:solidFill>
              </a:rPr>
              <a:t>; </a:t>
            </a:r>
            <a:r>
              <a:rPr lang="pl-PL" sz="2000" b="1" dirty="0" smtClean="0">
                <a:solidFill>
                  <a:prstClr val="black"/>
                </a:solidFill>
              </a:rPr>
              <a:t>16,33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9F1C6CF8-C748-92EE-E498-E9221F1409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377174940"/>
              </p:ext>
            </p:extLst>
          </p:nvPr>
        </p:nvGraphicFramePr>
        <p:xfrm>
          <a:off x="6906855" y="1533197"/>
          <a:ext cx="5285146" cy="5251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9210D91F-563F-25E4-FF89-1E6B598903FE}"/>
              </a:ext>
            </a:extLst>
          </p:cNvPr>
          <p:cNvSpPr txBox="1"/>
          <p:nvPr/>
        </p:nvSpPr>
        <p:spPr>
          <a:xfrm>
            <a:off x="3053166" y="5075696"/>
            <a:ext cx="3843580" cy="1559224"/>
          </a:xfrm>
          <a:prstGeom prst="roundRect">
            <a:avLst>
              <a:gd name="adj" fmla="val 24053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Podsumowując: „Jeśli coś jest doskonałe lub godne pochwały – myślcie o takich rzeczach” (</a:t>
            </a:r>
            <a:r>
              <a:rPr lang="pl-PL" sz="2000" b="1" dirty="0" err="1">
                <a:solidFill>
                  <a:prstClr val="black"/>
                </a:solidFill>
              </a:rPr>
              <a:t>Flp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4,8b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F6870FDD-5AE2-8006-6140-EBB843EEB803}"/>
              </a:ext>
            </a:extLst>
          </p:cNvPr>
          <p:cNvSpPr txBox="1"/>
          <p:nvPr/>
        </p:nvSpPr>
        <p:spPr>
          <a:xfrm>
            <a:off x="3067050" y="2766923"/>
            <a:ext cx="383980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Według Pawła ten pokój będzie ochroną – strażnikiem – naszych uczuć i myśli (</a:t>
            </a:r>
            <a:r>
              <a:rPr lang="pl-PL" sz="2000" b="1" dirty="0" err="1">
                <a:solidFill>
                  <a:prstClr val="black"/>
                </a:solidFill>
              </a:rPr>
              <a:t>Flp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4,7b</a:t>
            </a:r>
            <a:r>
              <a:rPr lang="pl-PL" sz="2000" b="1" dirty="0">
                <a:solidFill>
                  <a:prstClr val="black"/>
                </a:solidFill>
              </a:rPr>
              <a:t>). </a:t>
            </a:r>
            <a:r>
              <a:rPr lang="pl-PL" sz="2000" b="1" dirty="0">
                <a:solidFill>
                  <a:prstClr val="black"/>
                </a:solidFill>
              </a:rPr>
              <a:t>Aby ta straż była skuteczna, o czym powinniśmy myśleć (</a:t>
            </a:r>
            <a:r>
              <a:rPr lang="pl-PL" sz="2000" b="1" dirty="0" err="1">
                <a:solidFill>
                  <a:prstClr val="black"/>
                </a:solidFill>
              </a:rPr>
              <a:t>Flp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4,8</a:t>
            </a:r>
            <a:r>
              <a:rPr lang="pl-PL" sz="2000" b="1" dirty="0">
                <a:solidFill>
                  <a:prstClr val="black"/>
                </a:solidFill>
              </a:rPr>
              <a:t>)?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13" name="Imagen 12" descr="Imagen que contiene persona, interior, sostener, mujer&#10;&#10;El contenido generado por IA puede ser incorrecto.">
            <a:extLst>
              <a:ext uri="{FF2B5EF4-FFF2-40B4-BE49-F238E27FC236}">
                <a16:creationId xmlns:a16="http://schemas.microsoft.com/office/drawing/2014/main" xmlns="" id="{CC41AA7B-BED0-6FD8-3321-BFBF4C10876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4713" y="2852648"/>
            <a:ext cx="2695990" cy="35957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50659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0895E5-6944-4A36-A099-069F28B64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E00895E5-6944-4A36-A099-069F28B64C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9976D1-C018-43D5-81A0-6846E4DF5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9C9976D1-C018-43D5-81A0-6846E4DF5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41BFDF-95E8-4D91-97CE-5CCE188BF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1141BFDF-95E8-4D91-97CE-5CCE188BFF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627442-0053-4F4F-B4CA-4D5C4565D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A0627442-0053-4F4F-B4CA-4D5C4565DA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4EC19B-3261-4C0A-BA70-964A610B8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284EC19B-3261-4C0A-BA70-964A610B88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60691B-A762-4BAF-B0AE-C2619C3AA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8660691B-A762-4BAF-B0AE-C2619C3AA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4F9CAF-A910-41AE-8A10-AE5285586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DA4F9CAF-A910-41AE-8A10-AE52855865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98085-777F-4896-AE5B-A399E16C8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B9B98085-777F-4896-AE5B-A399E16C8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77F301-51BC-4CD4-9F81-E28C0D908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8A77F301-51BC-4CD4-9F81-E28C0D908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14681F-0BDE-494B-BF50-85790A42B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D014681F-0BDE-494B-BF50-85790A42B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D9D664-9CC4-4A8B-B2D1-84C252ECE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B7D9D664-9CC4-4A8B-B2D1-84C252ECE8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41A576-5BE8-40F5-8D86-D486E205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7C41A576-5BE8-40F5-8D86-D486E205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 animBg="1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1_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1158</Words>
  <Application>Microsoft Office PowerPoint</Application>
  <PresentationFormat>Niestandardowy</PresentationFormat>
  <Paragraphs>67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12</vt:i4>
      </vt:variant>
    </vt:vector>
  </HeadingPairs>
  <TitlesOfParts>
    <vt:vector size="22" baseType="lpstr">
      <vt:lpstr>Arial</vt:lpstr>
      <vt:lpstr>Aptos</vt:lpstr>
      <vt:lpstr>Century Gothic</vt:lpstr>
      <vt:lpstr>Comic Sans MS</vt:lpstr>
      <vt:lpstr>Constantia</vt:lpstr>
      <vt:lpstr>Aptos Display</vt:lpstr>
      <vt:lpstr>Wingdings 3</vt:lpstr>
      <vt:lpstr>Tema de Office</vt:lpstr>
      <vt:lpstr>1_Sector</vt:lpstr>
      <vt:lpstr>1_Tema de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Wiesław Szwajcowski</cp:lastModifiedBy>
  <cp:revision>89</cp:revision>
  <dcterms:created xsi:type="dcterms:W3CDTF">2026-01-12T07:53:42Z</dcterms:created>
  <dcterms:modified xsi:type="dcterms:W3CDTF">2026-02-12T21:08:43Z</dcterms:modified>
</cp:coreProperties>
</file>