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329" r:id="rId5"/>
    <p:sldId id="257" r:id="rId6"/>
    <p:sldId id="258" r:id="rId7"/>
    <p:sldId id="325" r:id="rId8"/>
    <p:sldId id="259" r:id="rId9"/>
    <p:sldId id="330" r:id="rId10"/>
    <p:sldId id="331" r:id="rId11"/>
    <p:sldId id="332" r:id="rId12"/>
    <p:sldId id="333" r:id="rId13"/>
    <p:sldId id="334" r:id="rId14"/>
    <p:sldId id="335" r:id="rId15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6" autoAdjust="0"/>
  </p:normalViewPr>
  <p:slideViewPr>
    <p:cSldViewPr snapToGrid="0">
      <p:cViewPr varScale="1">
        <p:scale>
          <a:sx n="123" d="100"/>
          <a:sy n="12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/>
            <a:t>mogą być pocieszeni w sercu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/>
            <a:t>i połączeni w miłości</a:t>
          </a:r>
          <a:endParaRPr lang="es-ES" sz="2000" b="1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/>
            <a:t>mogą cieszyć się pełnią bogactwa całkowitego zrozumienia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Obecnie istnieją dwa rodzaje doktryn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Według Chrystusa i jego nauk zapisanych w Biblii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Jesteśmy umocnieni w wierze 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     i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przepełnieni 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wdzięcznością    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(Kol 2,7).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Zgodnie z filozofią i pustymi zawiłościami, zgodnie z tradycjami ludzkimi
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Jesteśmy oszukiwani, osądzani </a:t>
          </a:r>
          <a:b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pozbawiani naszej nagrody </a:t>
          </a:r>
          <a:b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2,8.16.18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8C783402-9636-47DB-A793-D62A585D92FC}" type="pres">
      <dgm:prSet presAssocID="{7B7E8364-3528-48D2-8DB9-B773A42F43F4}" presName="connTx" presStyleLbl="parChTrans1D2" presStyleIdx="0" presStyleCnt="2"/>
      <dgm:spPr/>
      <dgm:t>
        <a:bodyPr/>
        <a:lstStyle/>
        <a:p>
          <a:endParaRPr lang="pl-PL"/>
        </a:p>
      </dgm:t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  <dgm:t>
        <a:bodyPr/>
        <a:lstStyle/>
        <a:p>
          <a:endParaRPr lang="pl-PL"/>
        </a:p>
      </dgm:t>
    </dgm:pt>
    <dgm:pt modelId="{BED972BE-9382-46A5-8E28-56C743AB9470}" type="pres">
      <dgm:prSet presAssocID="{1BEC9317-B8FA-43BA-A024-16BD87405BDF}" presName="connTx" presStyleLbl="parChTrans1D3" presStyleIdx="0" presStyleCnt="2"/>
      <dgm:spPr/>
      <dgm:t>
        <a:bodyPr/>
        <a:lstStyle/>
        <a:p>
          <a:endParaRPr lang="pl-PL"/>
        </a:p>
      </dgm:t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EBF60E2B-D7B6-441D-9E5B-8D131031E6B4}" type="pres">
      <dgm:prSet presAssocID="{9044E686-5B61-4C2D-8B96-C8713EBF41F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  <dgm:t>
        <a:bodyPr/>
        <a:lstStyle/>
        <a:p>
          <a:endParaRPr lang="pl-PL"/>
        </a:p>
      </dgm:t>
    </dgm:pt>
    <dgm:pt modelId="{C0D34084-2F90-4BBB-82B6-EB5A52321E48}" type="pres">
      <dgm:prSet presAssocID="{DB0606CE-40C2-429D-9064-7E291E09681A}" presName="connTx" presStyleLbl="parChTrans1D3" presStyleIdx="1" presStyleCnt="2"/>
      <dgm:spPr/>
      <dgm:t>
        <a:bodyPr/>
        <a:lstStyle/>
        <a:p>
          <a:endParaRPr lang="pl-PL"/>
        </a:p>
      </dgm:t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E7558E77-6510-4EF1-B8CD-F74287386EDA}" type="presOf" srcId="{E98A318D-56BC-420B-BE44-80E270D5BCB8}" destId="{DD8FD213-494A-48EE-8B01-6F55637C1A93}" srcOrd="0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E4F337CB-B016-4785-B60F-A70883E8E81E}" type="presOf" srcId="{7B7E8364-3528-48D2-8DB9-B773A42F43F4}" destId="{AB0CBB47-E424-47FF-8AD8-BA5C37AA2D98}" srcOrd="0" destOrd="0" presId="urn:microsoft.com/office/officeart/2005/8/layout/hierarchy2"/>
    <dgm:cxn modelId="{3E1167B3-1AF3-42B9-B851-11F8D1B2564E}" type="presOf" srcId="{DB0606CE-40C2-429D-9064-7E291E09681A}" destId="{BA0379AC-B5CE-4DE2-9563-54FF42A75FD8}" srcOrd="0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B6730207-966F-45F5-9BD3-BCB2DFCFE311}" type="presOf" srcId="{9044E686-5B61-4C2D-8B96-C8713EBF41F2}" destId="{EBF60E2B-D7B6-441D-9E5B-8D131031E6B4}" srcOrd="1" destOrd="0" presId="urn:microsoft.com/office/officeart/2005/8/layout/hierarchy2"/>
    <dgm:cxn modelId="{DF0C294E-13B9-4F24-9B18-7D6A1FF71411}" type="presOf" srcId="{F99C1447-D33C-4477-855C-2A65CF4D9B9E}" destId="{3C6B2C48-3092-4773-ACB2-D38B34F145FF}" srcOrd="0" destOrd="0" presId="urn:microsoft.com/office/officeart/2005/8/layout/hierarchy2"/>
    <dgm:cxn modelId="{49FBB419-E006-4A3E-A9EC-E6BB71D24CD9}" type="presOf" srcId="{1BEC9317-B8FA-43BA-A024-16BD87405BDF}" destId="{C199F4D7-3ABA-4133-A056-BAEF2F3D776A}" srcOrd="0" destOrd="0" presId="urn:microsoft.com/office/officeart/2005/8/layout/hierarchy2"/>
    <dgm:cxn modelId="{CDECE82C-B28D-4234-93B6-97239C5F2C03}" type="presOf" srcId="{F9DFA28A-BF5B-401A-9BB1-56F39DC972B9}" destId="{D5F7F02B-7B32-409D-B1E5-52F31BD4F3BD}" srcOrd="0" destOrd="0" presId="urn:microsoft.com/office/officeart/2005/8/layout/hierarchy2"/>
    <dgm:cxn modelId="{FE575A29-84C8-40D2-B365-63CB5DB8240B}" type="presOf" srcId="{05AC8D1E-1953-47B6-9016-4B99292F39AA}" destId="{0CA87591-E608-4B31-B52D-503491D42A2F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3F3410DA-015D-45F9-AC32-C43ED9B994CB}" type="presOf" srcId="{9044E686-5B61-4C2D-8B96-C8713EBF41F2}" destId="{80EEE3D0-C2C4-40CE-9E73-DCDA5330CD5E}" srcOrd="0" destOrd="0" presId="urn:microsoft.com/office/officeart/2005/8/layout/hierarchy2"/>
    <dgm:cxn modelId="{9D1FBD45-BB8E-4937-BF31-94476B0277F5}" type="presOf" srcId="{85995911-1894-4F71-AE8E-A6B25B78118A}" destId="{628B03C1-2108-40C1-A7E4-4B0B7D9A765A}" srcOrd="0" destOrd="0" presId="urn:microsoft.com/office/officeart/2005/8/layout/hierarchy2"/>
    <dgm:cxn modelId="{C48C664B-88C7-49CC-A6FA-0F423F957495}" type="presOf" srcId="{DB0606CE-40C2-429D-9064-7E291E09681A}" destId="{C0D34084-2F90-4BBB-82B6-EB5A52321E48}" srcOrd="1" destOrd="0" presId="urn:microsoft.com/office/officeart/2005/8/layout/hierarchy2"/>
    <dgm:cxn modelId="{E4777CAE-1528-4BE3-8D34-2D15C0D4C5A8}" type="presOf" srcId="{B904CCEF-3586-4648-949A-A1BA8C9AE086}" destId="{5EF5C1E4-06C3-494E-AC3C-15D7B9D016A6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C955324C-F1F0-490B-BDE7-ED673AC26F36}" type="presOf" srcId="{7B7E8364-3528-48D2-8DB9-B773A42F43F4}" destId="{8C783402-9636-47DB-A793-D62A585D92FC}" srcOrd="1" destOrd="0" presId="urn:microsoft.com/office/officeart/2005/8/layout/hierarchy2"/>
    <dgm:cxn modelId="{5AD048A3-CA94-437F-82D5-B12B6F190885}" type="presOf" srcId="{1BEC9317-B8FA-43BA-A024-16BD87405BDF}" destId="{BED972BE-9382-46A5-8E28-56C743AB9470}" srcOrd="1" destOrd="0" presId="urn:microsoft.com/office/officeart/2005/8/layout/hierarchy2"/>
    <dgm:cxn modelId="{A1CB6867-7E1B-4A13-83BD-D03EB1263892}" type="presParOf" srcId="{0CA87591-E608-4B31-B52D-503491D42A2F}" destId="{D40D2521-2906-4D24-B382-B2735FAFCAF1}" srcOrd="0" destOrd="0" presId="urn:microsoft.com/office/officeart/2005/8/layout/hierarchy2"/>
    <dgm:cxn modelId="{C6C81C12-779A-4119-8E3E-55082689E917}" type="presParOf" srcId="{D40D2521-2906-4D24-B382-B2735FAFCAF1}" destId="{D5F7F02B-7B32-409D-B1E5-52F31BD4F3BD}" srcOrd="0" destOrd="0" presId="urn:microsoft.com/office/officeart/2005/8/layout/hierarchy2"/>
    <dgm:cxn modelId="{90846F15-5065-4E95-8D82-17AB33329C3F}" type="presParOf" srcId="{D40D2521-2906-4D24-B382-B2735FAFCAF1}" destId="{9D16E16A-B058-4976-85A5-C5E1D529C74F}" srcOrd="1" destOrd="0" presId="urn:microsoft.com/office/officeart/2005/8/layout/hierarchy2"/>
    <dgm:cxn modelId="{2938FB32-BBAF-45C5-89A4-023E9485BC43}" type="presParOf" srcId="{9D16E16A-B058-4976-85A5-C5E1D529C74F}" destId="{AB0CBB47-E424-47FF-8AD8-BA5C37AA2D98}" srcOrd="0" destOrd="0" presId="urn:microsoft.com/office/officeart/2005/8/layout/hierarchy2"/>
    <dgm:cxn modelId="{6A64125C-C017-49BB-816A-1832C6111CBD}" type="presParOf" srcId="{AB0CBB47-E424-47FF-8AD8-BA5C37AA2D98}" destId="{8C783402-9636-47DB-A793-D62A585D92FC}" srcOrd="0" destOrd="0" presId="urn:microsoft.com/office/officeart/2005/8/layout/hierarchy2"/>
    <dgm:cxn modelId="{8AB1457F-1183-41DE-B8FB-05EA86FB6854}" type="presParOf" srcId="{9D16E16A-B058-4976-85A5-C5E1D529C74F}" destId="{93C119F6-9232-4B70-B933-810B6E604DC6}" srcOrd="1" destOrd="0" presId="urn:microsoft.com/office/officeart/2005/8/layout/hierarchy2"/>
    <dgm:cxn modelId="{DAECB8BC-6A16-4B26-AE86-5E267E0EBC79}" type="presParOf" srcId="{93C119F6-9232-4B70-B933-810B6E604DC6}" destId="{628B03C1-2108-40C1-A7E4-4B0B7D9A765A}" srcOrd="0" destOrd="0" presId="urn:microsoft.com/office/officeart/2005/8/layout/hierarchy2"/>
    <dgm:cxn modelId="{A0DF3AF9-F56D-47A2-BF3F-DFF612008BF2}" type="presParOf" srcId="{93C119F6-9232-4B70-B933-810B6E604DC6}" destId="{DE6A4C16-DA2C-4842-A2E5-95665741A4CB}" srcOrd="1" destOrd="0" presId="urn:microsoft.com/office/officeart/2005/8/layout/hierarchy2"/>
    <dgm:cxn modelId="{FB71CCED-4132-4A19-AAD3-C874E6CE573F}" type="presParOf" srcId="{DE6A4C16-DA2C-4842-A2E5-95665741A4CB}" destId="{C199F4D7-3ABA-4133-A056-BAEF2F3D776A}" srcOrd="0" destOrd="0" presId="urn:microsoft.com/office/officeart/2005/8/layout/hierarchy2"/>
    <dgm:cxn modelId="{C7F5B8D6-E1BD-469E-BB6E-04F3B6410924}" type="presParOf" srcId="{C199F4D7-3ABA-4133-A056-BAEF2F3D776A}" destId="{BED972BE-9382-46A5-8E28-56C743AB9470}" srcOrd="0" destOrd="0" presId="urn:microsoft.com/office/officeart/2005/8/layout/hierarchy2"/>
    <dgm:cxn modelId="{73B96665-0F14-42C8-A905-5E91421B22B4}" type="presParOf" srcId="{DE6A4C16-DA2C-4842-A2E5-95665741A4CB}" destId="{AC1FF78B-23C8-4221-8C2E-6F8E7B793D0D}" srcOrd="1" destOrd="0" presId="urn:microsoft.com/office/officeart/2005/8/layout/hierarchy2"/>
    <dgm:cxn modelId="{0E7C9635-AC76-4A4E-BD73-DA3CF694783E}" type="presParOf" srcId="{AC1FF78B-23C8-4221-8C2E-6F8E7B793D0D}" destId="{3C6B2C48-3092-4773-ACB2-D38B34F145FF}" srcOrd="0" destOrd="0" presId="urn:microsoft.com/office/officeart/2005/8/layout/hierarchy2"/>
    <dgm:cxn modelId="{2B2DB5DA-F555-42FE-9E03-4E162C32E1F5}" type="presParOf" srcId="{AC1FF78B-23C8-4221-8C2E-6F8E7B793D0D}" destId="{6EBC0FC8-BC33-4791-8399-5104A2398C85}" srcOrd="1" destOrd="0" presId="urn:microsoft.com/office/officeart/2005/8/layout/hierarchy2"/>
    <dgm:cxn modelId="{A7F5559A-BBB2-460D-9CE2-AE68A5AAB55E}" type="presParOf" srcId="{9D16E16A-B058-4976-85A5-C5E1D529C74F}" destId="{80EEE3D0-C2C4-40CE-9E73-DCDA5330CD5E}" srcOrd="2" destOrd="0" presId="urn:microsoft.com/office/officeart/2005/8/layout/hierarchy2"/>
    <dgm:cxn modelId="{78BC880E-B5D6-4B85-90F8-78CD86A18387}" type="presParOf" srcId="{80EEE3D0-C2C4-40CE-9E73-DCDA5330CD5E}" destId="{EBF60E2B-D7B6-441D-9E5B-8D131031E6B4}" srcOrd="0" destOrd="0" presId="urn:microsoft.com/office/officeart/2005/8/layout/hierarchy2"/>
    <dgm:cxn modelId="{AA6936EF-07FA-41C1-A5B7-49C094717305}" type="presParOf" srcId="{9D16E16A-B058-4976-85A5-C5E1D529C74F}" destId="{70FB7F6B-257A-4E1D-B1C3-48C912871D58}" srcOrd="3" destOrd="0" presId="urn:microsoft.com/office/officeart/2005/8/layout/hierarchy2"/>
    <dgm:cxn modelId="{0E7B042F-F9FC-4971-BFED-6044D258297F}" type="presParOf" srcId="{70FB7F6B-257A-4E1D-B1C3-48C912871D58}" destId="{DD8FD213-494A-48EE-8B01-6F55637C1A93}" srcOrd="0" destOrd="0" presId="urn:microsoft.com/office/officeart/2005/8/layout/hierarchy2"/>
    <dgm:cxn modelId="{A473951E-7469-456E-B7DE-BAE9500AEF28}" type="presParOf" srcId="{70FB7F6B-257A-4E1D-B1C3-48C912871D58}" destId="{26FADEA3-4FFA-48CA-A32A-5DC57A66F017}" srcOrd="1" destOrd="0" presId="urn:microsoft.com/office/officeart/2005/8/layout/hierarchy2"/>
    <dgm:cxn modelId="{7D04BEB1-C85C-4584-A02D-694CED83EB1B}" type="presParOf" srcId="{26FADEA3-4FFA-48CA-A32A-5DC57A66F017}" destId="{BA0379AC-B5CE-4DE2-9563-54FF42A75FD8}" srcOrd="0" destOrd="0" presId="urn:microsoft.com/office/officeart/2005/8/layout/hierarchy2"/>
    <dgm:cxn modelId="{6EED691E-B2E0-444F-B1BC-E9D8171888F1}" type="presParOf" srcId="{BA0379AC-B5CE-4DE2-9563-54FF42A75FD8}" destId="{C0D34084-2F90-4BBB-82B6-EB5A52321E48}" srcOrd="0" destOrd="0" presId="urn:microsoft.com/office/officeart/2005/8/layout/hierarchy2"/>
    <dgm:cxn modelId="{79533205-561C-4796-933B-CB0B4FA9905D}" type="presParOf" srcId="{26FADEA3-4FFA-48CA-A32A-5DC57A66F017}" destId="{92A19BB0-51BD-486C-B4C6-74A6A2D774CD}" srcOrd="1" destOrd="0" presId="urn:microsoft.com/office/officeart/2005/8/layout/hierarchy2"/>
    <dgm:cxn modelId="{4D686147-53B3-4AE4-9B70-B5761842952D}" type="presParOf" srcId="{92A19BB0-51BD-486C-B4C6-74A6A2D774CD}" destId="{5EF5C1E4-06C3-494E-AC3C-15D7B9D016A6}" srcOrd="0" destOrd="0" presId="urn:microsoft.com/office/officeart/2005/8/layout/hierarchy2"/>
    <dgm:cxn modelId="{7A4F41E0-25AC-428F-AA74-CD663FFB2B2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l-PL" sz="2000" b="1" dirty="0"/>
            <a:t>Dał nam życie, przebaczając nasze grzechy (Kol 2,13).</a:t>
          </a:r>
          <a:endParaRPr lang="en" sz="2000" b="1" dirty="0"/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</a:rPr>
            <a:t>On anulował nasze długi prawne, które były przeciwko </a:t>
          </a:r>
          <a:r>
            <a:rPr lang="pl-PL" sz="2000" b="1" dirty="0" smtClean="0">
              <a:solidFill>
                <a:schemeClr val="bg1"/>
              </a:solidFill>
            </a:rPr>
            <a:t>nam          </a:t>
          </a:r>
          <a:r>
            <a:rPr lang="pl-PL" sz="2000" b="1" dirty="0">
              <a:solidFill>
                <a:schemeClr val="bg1"/>
              </a:solidFill>
            </a:rPr>
            <a:t>(Kol </a:t>
          </a:r>
          <a:r>
            <a:rPr lang="pl-PL" sz="2000" b="1" dirty="0" smtClean="0">
              <a:solidFill>
                <a:schemeClr val="bg1"/>
              </a:solidFill>
            </a:rPr>
            <a:t>2,14</a:t>
          </a:r>
          <a:r>
            <a:rPr lang="pl-PL" sz="2000" b="1" dirty="0">
              <a:solidFill>
                <a:schemeClr val="bg1"/>
              </a:solidFill>
            </a:rPr>
            <a:t>).</a:t>
          </a:r>
          <a:endParaRPr lang="en" sz="2000" b="1" dirty="0">
            <a:solidFill>
              <a:schemeClr val="bg1"/>
            </a:solidFill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000" b="1" noProof="0" dirty="0">
              <a:solidFill>
                <a:schemeClr val="bg1"/>
              </a:solidFill>
            </a:rPr>
            <a:t>Zwyciężył moce </a:t>
          </a:r>
          <a:r>
            <a:rPr lang="pl-PL" sz="2000" b="1" noProof="0" dirty="0" smtClean="0">
              <a:solidFill>
                <a:schemeClr val="bg1"/>
              </a:solidFill>
            </a:rPr>
            <a:t>      i </a:t>
          </a:r>
          <a:r>
            <a:rPr lang="pl-PL" sz="2000" b="1" noProof="0" dirty="0">
              <a:solidFill>
                <a:schemeClr val="bg1"/>
              </a:solidFill>
            </a:rPr>
            <a:t>władze zła </a:t>
          </a:r>
          <a:r>
            <a:rPr lang="pl-PL" sz="2000" b="1" noProof="0" dirty="0" smtClean="0">
              <a:solidFill>
                <a:schemeClr val="bg1"/>
              </a:solidFill>
            </a:rPr>
            <a:t>         (</a:t>
          </a:r>
          <a:r>
            <a:rPr lang="pl-PL" sz="2000" b="1" noProof="0" dirty="0">
              <a:solidFill>
                <a:schemeClr val="bg1"/>
              </a:solidFill>
            </a:rPr>
            <a:t>Kol 2,15).</a:t>
          </a:r>
          <a:endParaRPr lang="en" sz="2000" b="1" dirty="0">
            <a:solidFill>
              <a:schemeClr val="bg1"/>
            </a:solidFill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FFE1BEE5-18C0-4B01-AFFB-79318061C6C7}" type="presOf" srcId="{B2957AB7-BB08-4754-B299-2AFE02CDEC39}" destId="{B885D748-65CB-4770-8E25-553E448535E9}" srcOrd="0" destOrd="0" presId="urn:microsoft.com/office/officeart/2005/8/layout/hList6"/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B8A16DAB-611F-47D3-B237-A538C6543D46}" type="presOf" srcId="{E5CFAD89-08CF-4C58-817B-7EE8196F0107}" destId="{FA2F0043-86EB-4077-8019-74B6E61C50F6}" srcOrd="0" destOrd="0" presId="urn:microsoft.com/office/officeart/2005/8/layout/hList6"/>
    <dgm:cxn modelId="{2974A797-5CFE-46E4-86D1-058018DFABA8}" type="presOf" srcId="{DA6B8DEA-5014-4718-A8EE-AE3580F0BBEE}" destId="{958CB4E6-292E-41C3-A4E5-97395F4CD32F}" srcOrd="0" destOrd="0" presId="urn:microsoft.com/office/officeart/2005/8/layout/hList6"/>
    <dgm:cxn modelId="{26B3B8EB-E156-4746-8328-EBBF16780452}" type="presOf" srcId="{6E158DCC-FDF0-4076-867B-C63F36CAD1C7}" destId="{166E1F6B-A796-46A3-907A-6DDF004D0C02}" srcOrd="0" destOrd="0" presId="urn:microsoft.com/office/officeart/2005/8/layout/hList6"/>
    <dgm:cxn modelId="{A5D7F7CA-D492-4778-A078-95AF268F7E0B}" type="presParOf" srcId="{958CB4E6-292E-41C3-A4E5-97395F4CD32F}" destId="{FA2F0043-86EB-4077-8019-74B6E61C50F6}" srcOrd="0" destOrd="0" presId="urn:microsoft.com/office/officeart/2005/8/layout/hList6"/>
    <dgm:cxn modelId="{B8C766A3-5AEE-490C-9531-121C2BA40EEC}" type="presParOf" srcId="{958CB4E6-292E-41C3-A4E5-97395F4CD32F}" destId="{E11E570A-9DA9-4395-AB93-7465EECFB39E}" srcOrd="1" destOrd="0" presId="urn:microsoft.com/office/officeart/2005/8/layout/hList6"/>
    <dgm:cxn modelId="{A46152DF-FF64-4257-84E4-3690EF632261}" type="presParOf" srcId="{958CB4E6-292E-41C3-A4E5-97395F4CD32F}" destId="{B885D748-65CB-4770-8E25-553E448535E9}" srcOrd="2" destOrd="0" presId="urn:microsoft.com/office/officeart/2005/8/layout/hList6"/>
    <dgm:cxn modelId="{FB86E8F4-E683-4531-8017-497EA174B141}" type="presParOf" srcId="{958CB4E6-292E-41C3-A4E5-97395F4CD32F}" destId="{69B0818E-F39D-4B5B-A468-2D15A2C3F4F2}" srcOrd="3" destOrd="0" presId="urn:microsoft.com/office/officeart/2005/8/layout/hList6"/>
    <dgm:cxn modelId="{B812CCDB-FEDF-43D8-BA6B-D40B226F1E15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#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E05E40-F49E-4DE2-9237-5DDFAA344A59}" type="pres">
      <dgm:prSet presAssocID="{07C698DD-576E-4F80-A37C-E9871A48C32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03D6AA-D012-4E94-BE5B-E354010C86CF}" type="pres">
      <dgm:prSet presAssocID="{2B8E8784-4704-4E6F-81E1-43695724771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40408-713A-4A42-AF9E-02497DD92B2E}" type="pres">
      <dgm:prSet presAssocID="{7CA9C158-4565-4476-83E6-E0D72627527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700C5B-88EE-4141-B80B-376E2C6FF86C}" type="pres">
      <dgm:prSet presAssocID="{A4F8404E-23EC-47C5-92AD-B1658FD4270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D296C8-6F1C-42AE-801C-1A424CADFFC0}" type="pres">
      <dgm:prSet presAssocID="{09AE2123-AA89-48BA-B23B-AC6EF3AFAB4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821662-D36A-4892-98E4-F26EFDA1B8D3}" type="presOf" srcId="{B8E4FF29-0FBB-4BDF-A892-53531A1AC21A}" destId="{BE5306B1-71E2-40C8-8F78-F283EB6ED64D}" srcOrd="0" destOrd="0" presId="urn:microsoft.com/office/officeart/2005/8/layout/pList1#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EF742F3B-FCB5-4D98-BD4C-9095759B30DB}" type="presOf" srcId="{09AE2123-AA89-48BA-B23B-AC6EF3AFAB4F}" destId="{A7D296C8-6F1C-42AE-801C-1A424CADFFC0}" srcOrd="0" destOrd="0" presId="urn:microsoft.com/office/officeart/2005/8/layout/pList1#1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BD45C40C-3112-462A-84DC-ACB17F0F30DB}" type="presOf" srcId="{2B8E8784-4704-4E6F-81E1-436957247718}" destId="{A103D6AA-D012-4E94-BE5B-E354010C86CF}" srcOrd="0" destOrd="0" presId="urn:microsoft.com/office/officeart/2005/8/layout/pList1#1"/>
    <dgm:cxn modelId="{189B9AAE-B3B8-4050-ADF7-C5E85C37FFB1}" type="presOf" srcId="{2E216B62-81D2-4063-A82F-38140E139E22}" destId="{97D615A6-A8BC-4977-8E00-0AD712A96D04}" srcOrd="0" destOrd="0" presId="urn:microsoft.com/office/officeart/2005/8/layout/pList1#1"/>
    <dgm:cxn modelId="{137EDF2E-87DF-42B2-8309-E5613696D59A}" type="presOf" srcId="{ACE0486A-FEEB-4C39-9CF3-B62119BE2580}" destId="{1DA7566C-F914-42F6-B052-567CF5AC7033}" srcOrd="0" destOrd="0" presId="urn:microsoft.com/office/officeart/2005/8/layout/pList1#1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30EC1855-C53A-465D-A3A5-7307609F6E7B}" type="presOf" srcId="{A4F8404E-23EC-47C5-92AD-B1658FD42706}" destId="{AD700C5B-88EE-4141-B80B-376E2C6FF86C}" srcOrd="0" destOrd="0" presId="urn:microsoft.com/office/officeart/2005/8/layout/pList1#1"/>
    <dgm:cxn modelId="{7943A304-ACA2-4951-9018-C3EB828FD786}" type="presOf" srcId="{1C999902-085C-4A90-BE21-4F591E2BB38F}" destId="{784E4417-8847-484C-A826-DB47253FBB59}" srcOrd="0" destOrd="0" presId="urn:microsoft.com/office/officeart/2005/8/layout/pList1#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1232A722-8831-4BC5-A647-40428327C62D}" type="presOf" srcId="{C277C4F2-7EA5-48BA-9A24-6E8BDF221B90}" destId="{F5762A0A-B850-46A4-8C6A-F11C94C20F7A}" srcOrd="0" destOrd="0" presId="urn:microsoft.com/office/officeart/2005/8/layout/pList1#1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36B7152E-8107-4FF4-B61C-3DCCEF570DBF}" type="presOf" srcId="{07C698DD-576E-4F80-A37C-E9871A48C320}" destId="{1CE05E40-F49E-4DE2-9237-5DDFAA344A59}" srcOrd="0" destOrd="0" presId="urn:microsoft.com/office/officeart/2005/8/layout/pList1#1"/>
    <dgm:cxn modelId="{CA38E899-8A87-4834-AFCE-7790E563B767}" type="presOf" srcId="{39D2C561-D5B8-4B34-A088-4A0D462C73DB}" destId="{3C199F49-73B1-4136-A8CA-354853E7105B}" srcOrd="0" destOrd="0" presId="urn:microsoft.com/office/officeart/2005/8/layout/pList1#1"/>
    <dgm:cxn modelId="{732FD2A8-B8D7-4021-AEA3-34D9DFDB689B}" type="presOf" srcId="{7CA9C158-4565-4476-83E6-E0D726275277}" destId="{2A340408-713A-4A42-AF9E-02497DD92B2E}" srcOrd="0" destOrd="0" presId="urn:microsoft.com/office/officeart/2005/8/layout/pList1#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E3F342E4-933C-4622-A90A-81BB423A63ED}" type="presOf" srcId="{AC404925-A590-45D7-869E-F901CACC66DB}" destId="{8F84201A-3AA1-4FBE-88C9-BF3C30473CEE}" srcOrd="0" destOrd="0" presId="urn:microsoft.com/office/officeart/2005/8/layout/pList1#1"/>
    <dgm:cxn modelId="{E333D32E-3B6E-464C-9C75-99409F3E1707}" type="presParOf" srcId="{97D615A6-A8BC-4977-8E00-0AD712A96D04}" destId="{972CE675-2292-4E6F-8122-13D580887FF1}" srcOrd="0" destOrd="0" presId="urn:microsoft.com/office/officeart/2005/8/layout/pList1#1"/>
    <dgm:cxn modelId="{0FDAC48B-4C70-4096-AE13-A24595EE0CC6}" type="presParOf" srcId="{972CE675-2292-4E6F-8122-13D580887FF1}" destId="{547C4512-5B05-4392-9856-13263D1B9FCF}" srcOrd="0" destOrd="0" presId="urn:microsoft.com/office/officeart/2005/8/layout/pList1#1"/>
    <dgm:cxn modelId="{CB412D64-A926-4C99-B615-973C99B0A3C7}" type="presParOf" srcId="{972CE675-2292-4E6F-8122-13D580887FF1}" destId="{1DA7566C-F914-42F6-B052-567CF5AC7033}" srcOrd="1" destOrd="0" presId="urn:microsoft.com/office/officeart/2005/8/layout/pList1#1"/>
    <dgm:cxn modelId="{AFEFE77C-5CED-4A25-95CB-E824A175FB8B}" type="presParOf" srcId="{97D615A6-A8BC-4977-8E00-0AD712A96D04}" destId="{1CE05E40-F49E-4DE2-9237-5DDFAA344A59}" srcOrd="1" destOrd="0" presId="urn:microsoft.com/office/officeart/2005/8/layout/pList1#1"/>
    <dgm:cxn modelId="{B42B0D3C-D179-4AC6-A2F9-6BD539536091}" type="presParOf" srcId="{97D615A6-A8BC-4977-8E00-0AD712A96D04}" destId="{D62FB2C4-7BF2-4418-88CB-0A30059F54CB}" srcOrd="2" destOrd="0" presId="urn:microsoft.com/office/officeart/2005/8/layout/pList1#1"/>
    <dgm:cxn modelId="{1EB1EE63-1B00-40DA-B90D-0EF5508B5E0B}" type="presParOf" srcId="{D62FB2C4-7BF2-4418-88CB-0A30059F54CB}" destId="{7945FD5E-A701-4874-A001-AF82D587FC51}" srcOrd="0" destOrd="0" presId="urn:microsoft.com/office/officeart/2005/8/layout/pList1#1"/>
    <dgm:cxn modelId="{738DF772-767F-4B34-BE59-2F564A4025F3}" type="presParOf" srcId="{D62FB2C4-7BF2-4418-88CB-0A30059F54CB}" destId="{784E4417-8847-484C-A826-DB47253FBB59}" srcOrd="1" destOrd="0" presId="urn:microsoft.com/office/officeart/2005/8/layout/pList1#1"/>
    <dgm:cxn modelId="{740B8528-5BCA-4F04-8921-187416D5196E}" type="presParOf" srcId="{97D615A6-A8BC-4977-8E00-0AD712A96D04}" destId="{A103D6AA-D012-4E94-BE5B-E354010C86CF}" srcOrd="3" destOrd="0" presId="urn:microsoft.com/office/officeart/2005/8/layout/pList1#1"/>
    <dgm:cxn modelId="{D2B49DDA-6318-449B-A01F-42BC79034CCD}" type="presParOf" srcId="{97D615A6-A8BC-4977-8E00-0AD712A96D04}" destId="{6FFC1D71-B812-4AEC-8D3C-D5709F26B3A9}" srcOrd="4" destOrd="0" presId="urn:microsoft.com/office/officeart/2005/8/layout/pList1#1"/>
    <dgm:cxn modelId="{C0CE9334-042B-494F-907F-F757F725A89A}" type="presParOf" srcId="{6FFC1D71-B812-4AEC-8D3C-D5709F26B3A9}" destId="{0314DC3B-4182-4D8F-9228-D9A043E34B38}" srcOrd="0" destOrd="0" presId="urn:microsoft.com/office/officeart/2005/8/layout/pList1#1"/>
    <dgm:cxn modelId="{453472FA-727A-4279-B289-352F2CD19E49}" type="presParOf" srcId="{6FFC1D71-B812-4AEC-8D3C-D5709F26B3A9}" destId="{F5762A0A-B850-46A4-8C6A-F11C94C20F7A}" srcOrd="1" destOrd="0" presId="urn:microsoft.com/office/officeart/2005/8/layout/pList1#1"/>
    <dgm:cxn modelId="{5344FE2E-3EDF-4AA7-8ACC-D1A7B5E3D54B}" type="presParOf" srcId="{97D615A6-A8BC-4977-8E00-0AD712A96D04}" destId="{2A340408-713A-4A42-AF9E-02497DD92B2E}" srcOrd="5" destOrd="0" presId="urn:microsoft.com/office/officeart/2005/8/layout/pList1#1"/>
    <dgm:cxn modelId="{7C9B7934-7B72-422D-875B-F600F80EE193}" type="presParOf" srcId="{97D615A6-A8BC-4977-8E00-0AD712A96D04}" destId="{9F50E294-91EF-4F4A-BC4B-AE1D27319B8D}" srcOrd="6" destOrd="0" presId="urn:microsoft.com/office/officeart/2005/8/layout/pList1#1"/>
    <dgm:cxn modelId="{78CCA642-E631-4DC5-AF78-83D37CA2C45D}" type="presParOf" srcId="{9F50E294-91EF-4F4A-BC4B-AE1D27319B8D}" destId="{CE230A01-0AEF-45BC-945D-0D58533582D2}" srcOrd="0" destOrd="0" presId="urn:microsoft.com/office/officeart/2005/8/layout/pList1#1"/>
    <dgm:cxn modelId="{4A91C926-16BD-4F2C-8EA8-16D31C5AF297}" type="presParOf" srcId="{9F50E294-91EF-4F4A-BC4B-AE1D27319B8D}" destId="{8F84201A-3AA1-4FBE-88C9-BF3C30473CEE}" srcOrd="1" destOrd="0" presId="urn:microsoft.com/office/officeart/2005/8/layout/pList1#1"/>
    <dgm:cxn modelId="{40395FA1-20DD-4F0D-9546-8082929DB290}" type="presParOf" srcId="{97D615A6-A8BC-4977-8E00-0AD712A96D04}" destId="{AD700C5B-88EE-4141-B80B-376E2C6FF86C}" srcOrd="7" destOrd="0" presId="urn:microsoft.com/office/officeart/2005/8/layout/pList1#1"/>
    <dgm:cxn modelId="{A90598BA-4868-43B3-B4B9-29C80753FB66}" type="presParOf" srcId="{97D615A6-A8BC-4977-8E00-0AD712A96D04}" destId="{4262A42C-5BBE-4545-B66C-37852E99C774}" srcOrd="8" destOrd="0" presId="urn:microsoft.com/office/officeart/2005/8/layout/pList1#1"/>
    <dgm:cxn modelId="{EAC2A98F-485F-4DDD-960A-A31A96E82771}" type="presParOf" srcId="{4262A42C-5BBE-4545-B66C-37852E99C774}" destId="{B556CF4F-B2BC-4E79-A0BA-004145EDB459}" srcOrd="0" destOrd="0" presId="urn:microsoft.com/office/officeart/2005/8/layout/pList1#1"/>
    <dgm:cxn modelId="{43C66A20-7EE1-4400-8952-8173F7686513}" type="presParOf" srcId="{4262A42C-5BBE-4545-B66C-37852E99C774}" destId="{3C199F49-73B1-4136-A8CA-354853E7105B}" srcOrd="1" destOrd="0" presId="urn:microsoft.com/office/officeart/2005/8/layout/pList1#1"/>
    <dgm:cxn modelId="{12D70D6C-4C24-4F18-B96D-218D392DFC17}" type="presParOf" srcId="{97D615A6-A8BC-4977-8E00-0AD712A96D04}" destId="{A7D296C8-6F1C-42AE-801C-1A424CADFFC0}" srcOrd="9" destOrd="0" presId="urn:microsoft.com/office/officeart/2005/8/layout/pList1#1"/>
    <dgm:cxn modelId="{500D90BF-2A7D-40E9-81EB-8EF822FE35A9}" type="presParOf" srcId="{97D615A6-A8BC-4977-8E00-0AD712A96D04}" destId="{C7BEFED4-F16D-4951-9C7E-5D219B6E35C2}" srcOrd="10" destOrd="0" presId="urn:microsoft.com/office/officeart/2005/8/layout/pList1#1"/>
    <dgm:cxn modelId="{D4B8AD9A-9E0C-454F-B37B-182DA97594DB}" type="presParOf" srcId="{C7BEFED4-F16D-4951-9C7E-5D219B6E35C2}" destId="{FAFB0B8A-437E-49E7-9016-32FEFB2FD855}" srcOrd="0" destOrd="0" presId="urn:microsoft.com/office/officeart/2005/8/layout/pList1#1"/>
    <dgm:cxn modelId="{8F43D634-20E3-486A-873D-5A02D6B008D1}" type="presParOf" srcId="{C7BEFED4-F16D-4951-9C7E-5D219B6E35C2}" destId="{BE5306B1-71E2-40C8-8F78-F283EB6ED64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244"/>
          <a:ext cx="8559564" cy="4200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mogą być pocieszeni w sercu</a:t>
          </a:r>
          <a:endParaRPr lang="es-ES" sz="2000" kern="1200" dirty="0"/>
        </a:p>
      </dsp:txBody>
      <dsp:txXfrm>
        <a:off x="0" y="244"/>
        <a:ext cx="8559564" cy="420011"/>
      </dsp:txXfrm>
    </dsp:sp>
    <dsp:sp modelId="{3AC74F1B-8D74-4ECE-829C-7EBFCF5A233D}">
      <dsp:nvSpPr>
        <dsp:cNvPr id="0" name=""/>
        <dsp:cNvSpPr/>
      </dsp:nvSpPr>
      <dsp:spPr>
        <a:xfrm>
          <a:off x="0" y="433180"/>
          <a:ext cx="8559564" cy="4200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i połączeni w miłości</a:t>
          </a:r>
          <a:endParaRPr lang="es-ES" sz="2000" b="1" kern="1200" dirty="0"/>
        </a:p>
      </dsp:txBody>
      <dsp:txXfrm>
        <a:off x="0" y="433180"/>
        <a:ext cx="8559564" cy="420011"/>
      </dsp:txXfrm>
    </dsp:sp>
    <dsp:sp modelId="{838D3007-E535-4DB8-A0B2-E36AB03A4B57}">
      <dsp:nvSpPr>
        <dsp:cNvPr id="0" name=""/>
        <dsp:cNvSpPr/>
      </dsp:nvSpPr>
      <dsp:spPr>
        <a:xfrm>
          <a:off x="0" y="866115"/>
          <a:ext cx="8559564" cy="4200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mogą cieszyć się pełnią bogactwa całkowitego zrozumienia</a:t>
          </a:r>
          <a:endParaRPr lang="es-ES" sz="2000" kern="1200" dirty="0"/>
        </a:p>
      </dsp:txBody>
      <dsp:txXfrm>
        <a:off x="0" y="866115"/>
        <a:ext cx="8559564" cy="4200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Obecnie istnieją dwa rodzaje doktryn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9276" y="190501"/>
        <a:ext cx="1867550" cy="1629754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9457599"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Według Chrystusa i jego nauk zapisanych w Biblii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3846" y="1570"/>
        <a:ext cx="3840224" cy="933775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Jesteśmy umocnieni w wierze 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     i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przepełnieni 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wdzięcznością    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(Kol 2,7).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71091" y="1570"/>
        <a:ext cx="4318746" cy="933775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142401"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Zgodnie z filozofią i pustymi zawiłościami, zgodnie z tradycjami ludzkimi
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3846" y="1075411"/>
        <a:ext cx="3840224" cy="933775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Jesteśmy oszukiwani, osądzani </a:t>
          </a:r>
          <a:b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pozbawiani naszej nagrody </a:t>
          </a:r>
          <a:b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2,8.16.18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1091" y="1075411"/>
        <a:ext cx="4318746" cy="9337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Dał nam życie, przebaczając nasze grzechy (Kol 2,13).</a:t>
          </a:r>
          <a:endParaRPr lang="en" sz="2000" b="1" kern="1200" dirty="0"/>
        </a:p>
      </dsp:txBody>
      <dsp:txXfrm rot="16200000">
        <a:off x="449876" y="-447938"/>
        <a:ext cx="1743672" cy="2639548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</a:rPr>
            <a:t>On anulował nasze długi prawne, które były przeciwko </a:t>
          </a:r>
          <a:r>
            <a:rPr lang="pl-PL" sz="2000" b="1" kern="1200" dirty="0" smtClean="0">
              <a:solidFill>
                <a:schemeClr val="bg1"/>
              </a:solidFill>
            </a:rPr>
            <a:t>nam          </a:t>
          </a:r>
          <a:r>
            <a:rPr lang="pl-PL" sz="2000" b="1" kern="1200" dirty="0">
              <a:solidFill>
                <a:schemeClr val="bg1"/>
              </a:solidFill>
            </a:rPr>
            <a:t>(Kol </a:t>
          </a:r>
          <a:r>
            <a:rPr lang="pl-PL" sz="2000" b="1" kern="1200" dirty="0" smtClean="0">
              <a:solidFill>
                <a:schemeClr val="bg1"/>
              </a:solidFill>
            </a:rPr>
            <a:t>2,14</a:t>
          </a:r>
          <a:r>
            <a:rPr lang="pl-PL" sz="2000" b="1" kern="1200" dirty="0">
              <a:solidFill>
                <a:schemeClr val="bg1"/>
              </a:solidFill>
            </a:rPr>
            <a:t>).</a:t>
          </a:r>
          <a:endParaRPr lang="en" sz="2000" b="1" kern="1200" dirty="0">
            <a:solidFill>
              <a:schemeClr val="bg1"/>
            </a:solidFill>
          </a:endParaRPr>
        </a:p>
      </dsp:txBody>
      <dsp:txXfrm rot="16200000">
        <a:off x="3603159" y="-763707"/>
        <a:ext cx="1743672" cy="3271086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</a:rPr>
            <a:t>Zwyciężył moce </a:t>
          </a:r>
          <a:r>
            <a:rPr lang="pl-PL" sz="2000" b="1" kern="1200" noProof="0" dirty="0" smtClean="0">
              <a:solidFill>
                <a:schemeClr val="bg1"/>
              </a:solidFill>
            </a:rPr>
            <a:t>      i </a:t>
          </a:r>
          <a:r>
            <a:rPr lang="pl-PL" sz="2000" b="1" kern="1200" noProof="0" dirty="0">
              <a:solidFill>
                <a:schemeClr val="bg1"/>
              </a:solidFill>
            </a:rPr>
            <a:t>władze zła </a:t>
          </a:r>
          <a:r>
            <a:rPr lang="pl-PL" sz="2000" b="1" kern="1200" noProof="0" dirty="0" smtClean="0">
              <a:solidFill>
                <a:schemeClr val="bg1"/>
              </a:solidFill>
            </a:rPr>
            <a:t>         (</a:t>
          </a:r>
          <a:r>
            <a:rPr lang="pl-PL" sz="2000" b="1" kern="1200" noProof="0" dirty="0">
              <a:solidFill>
                <a:schemeClr val="bg1"/>
              </a:solidFill>
            </a:rPr>
            <a:t>Kol 2,15).</a:t>
          </a:r>
          <a:endParaRPr lang="en" sz="2000" b="1" kern="1200" dirty="0">
            <a:solidFill>
              <a:schemeClr val="bg1"/>
            </a:solidFill>
          </a:endParaRPr>
        </a:p>
      </dsp:txBody>
      <dsp:txXfrm rot="16200000">
        <a:off x="6756442" y="-447938"/>
        <a:ext cx="1743672" cy="2639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24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5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6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54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55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23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2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04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76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3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5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pPr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pl-PL" sz="72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PEŁNIA</a:t>
            </a:r>
            <a:r>
              <a:rPr lang="en" sz="72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" sz="72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CHRYSTUSIE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10 na 7. marca </a:t>
            </a:r>
            <a:r>
              <a:rPr lang="en" sz="1600" b="1" dirty="0" smtClean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n" sz="1600" b="1" dirty="0">
              <a:solidFill>
                <a:srgbClr val="93CB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rgbClr val="F4642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4642A"/>
                  </a:outerShdw>
                </a:effectLst>
              </a:rPr>
              <a:t>ŚWIĘTA, </a:t>
            </a:r>
            <a:r>
              <a:rPr lang="en-US" sz="4400" b="1" dirty="0" smtClean="0">
                <a:ln w="6600">
                  <a:solidFill>
                    <a:srgbClr val="F4642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4642A"/>
                  </a:outerShdw>
                </a:effectLst>
              </a:rPr>
              <a:t>NOWIE, </a:t>
            </a:r>
            <a:r>
              <a:rPr lang="en-US" sz="4400" b="1" dirty="0">
                <a:ln w="6600">
                  <a:solidFill>
                    <a:srgbClr val="F4642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4642A"/>
                  </a:outerShdw>
                </a:effectLst>
              </a:rPr>
              <a:t>DNI SABATU</a:t>
            </a:r>
            <a:endParaRPr lang="en" sz="4400" b="1" dirty="0">
              <a:ln w="6600">
                <a:solidFill>
                  <a:srgbClr val="F4642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4642A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„Niechże </a:t>
            </a:r>
            <a:r>
              <a:rPr lang="pl-PL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 tedy nikt nie sądzi z powodu pokarmu i napoju albo z powodu święta lub nowiu księżyca bądź </a:t>
            </a:r>
            <a:r>
              <a:rPr lang="pl-PL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sabatu</a:t>
            </a:r>
            <a:r>
              <a:rPr lang="en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Oprócz obrzezania istniały inne cechy odróżniające Żydów od nie-Żydów: obrzędy religijne i święta.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062AB9A-E21D-F826-80A2-58A2DDA3B2C5}"/>
              </a:ext>
            </a:extLst>
          </p:cNvPr>
          <p:cNvSpPr txBox="1"/>
          <p:nvPr/>
        </p:nvSpPr>
        <p:spPr>
          <a:xfrm>
            <a:off x="323850" y="4244442"/>
            <a:ext cx="67246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wydaje się cytować Księgę </a:t>
            </a:r>
            <a:r>
              <a:rPr lang="pl-PL" sz="2000" b="1" dirty="0" err="1">
                <a:solidFill>
                  <a:prstClr val="black"/>
                </a:solidFill>
              </a:rPr>
              <a:t>Ozeasza</a:t>
            </a:r>
            <a:r>
              <a:rPr lang="pl-PL" sz="2000" b="1" dirty="0">
                <a:solidFill>
                  <a:prstClr val="black"/>
                </a:solidFill>
              </a:rPr>
              <a:t> 2:11, aby podsumować cały system ceremonialny świątyni w jednym zdaniu. Oznacza to, że sabaty, o których tu mowa, to siedem sabatów rytualnych (obchodzonych niezależnie od dnia tygodnia, w którym przypadają), a nie cotygodniowy sabat (objęty prawem moralnym, powszechnym i obowiązującym wszystkich, Żydów i pogan).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8F6746-B772-2D55-BFDE-36C5C495136E}"/>
              </a:ext>
            </a:extLst>
          </p:cNvPr>
          <p:cNvSpPr txBox="1"/>
          <p:nvPr/>
        </p:nvSpPr>
        <p:spPr>
          <a:xfrm>
            <a:off x="323850" y="2305450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już wcześniej jasno określił rolę obrzezania. Teraz, używając wyrażenia „niech”, Paweł wskazuje na konsekwencje unieważnienia „rękopisu” (praw ceremonialnych): przestrzeganie obrzędów i świąt, które Jezus wypełnił umierając na krzyżu (Mt 27:51; Kol 2:16), nie było już obowiązkowe dla zbawienia.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5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9D2BE5-707B-E158-33C1-E55C01EB181A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FF0000"/>
                </a:solidFill>
              </a:rPr>
              <a:t>PRZYKAZANIA LUDZKIE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BDBFBC3-D00D-2703-6F2A-9A25EC679054}"/>
              </a:ext>
            </a:extLst>
          </p:cNvPr>
          <p:cNvSpPr txBox="1"/>
          <p:nvPr/>
        </p:nvSpPr>
        <p:spPr>
          <a:xfrm>
            <a:off x="2101714" y="663958"/>
            <a:ext cx="773196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„Przecież </a:t>
            </a:r>
            <a:r>
              <a:rPr lang="pl-PL" b="1" dirty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to wszystko niszczeje przez samo używanie, a są to tylko przykazania i nauki </a:t>
            </a:r>
            <a:r>
              <a:rPr lang="pl-PL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ludzkie</a:t>
            </a:r>
            <a:r>
              <a:rPr lang="en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22</a:t>
            </a:r>
            <a:r>
              <a:rPr lang="en" sz="1400" b="1" dirty="0">
                <a:solidFill>
                  <a:srgbClr val="FBD805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C8DBD73-D4CD-7414-5B73-15101FDEB559}"/>
              </a:ext>
            </a:extLst>
          </p:cNvPr>
          <p:cNvSpPr txBox="1"/>
          <p:nvPr/>
        </p:nvSpPr>
        <p:spPr>
          <a:xfrm>
            <a:off x="92990" y="1531659"/>
            <a:ext cx="7274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Fałszywi nauczyciele, o których Paweł kilkakrotnie wspomina w swoim liście, byli Żydami, którzy nauczali, że aby uzyskać zbawienie, należy przestrzegać prawa żydowskiego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15,1.5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Prawo to obejmowało również wiele zasad ustanowionych przez rabinów.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FF4C262-856F-6BD0-DF59-3ED4AD1C7980}"/>
              </a:ext>
            </a:extLst>
          </p:cNvPr>
          <p:cNvSpPr txBox="1"/>
          <p:nvPr/>
        </p:nvSpPr>
        <p:spPr>
          <a:xfrm>
            <a:off x="2009530" y="4780210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wyjaśnia jednak, że dla Żydów przyzwyczajonych do tych obrzędów mają one pewną wartość dydaktyczną, chociaż nie są one przydatne do przemiany serca (Kol 2,23).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xmlns="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7F6F58A-0717-8A4F-D8E6-C7EFE530F9CB}"/>
              </a:ext>
            </a:extLst>
          </p:cNvPr>
          <p:cNvSpPr txBox="1"/>
          <p:nvPr/>
        </p:nvSpPr>
        <p:spPr>
          <a:xfrm>
            <a:off x="144650" y="3110534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Podążajmy za rozumowaniem Pawła. W chrzcie umarliśmy dla „pierwotnych zasad świata” i żyjemy dla Chrystusa. </a:t>
            </a:r>
            <a:r>
              <a:rPr lang="pl-PL" sz="2000" b="1" dirty="0">
                <a:solidFill>
                  <a:prstClr val="black"/>
                </a:solidFill>
              </a:rPr>
              <a:t>Jeśli nadal martwimy się na przykład o ceremonialne nieczystości, to nadal żyjemy w świecie i zajmujemy się rzeczami, których użycie nie ma znaczenia (Kol </a:t>
            </a:r>
            <a:r>
              <a:rPr lang="pl-PL" sz="2000" b="1" dirty="0" smtClean="0">
                <a:solidFill>
                  <a:prstClr val="black"/>
                </a:solidFill>
              </a:rPr>
              <a:t>2,20-22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Podsumowując, musimy kierować się naukami zawartymi w Piśmie Świętym – natchnionymi przez Boga – a nie ludzkimi filozofiami lub rozumowaniem.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5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„Chrześcijanin jest porównywany do cedru libańskiego.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Czytałam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że drzewo to nie tylko zapuszcza kilka krótkich korzeni w podatnej glinie.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Zapuszcza ono mocne korzenie głęboko w ziemię i sięga coraz dalej w poszukiwaniu jeszcze silniejszego oparcia. W silnym podmuchu burzy stoi niewzruszenie, utrzymywane przez sieć korzeni pod ziemią. Tak więc chrześcijanin zapuszcza korzenie głęboko w Chrystusie. Ma wiarę w swojego Odkupiciela. Wie, w kogo wierzy.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Jest w pełni przekonany, że Jezus jest Synem Bożym i Zbawicielem grzeszników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(...)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Korzenie wiary sięgają głęboko. Prawdziwi chrześcijanie, podobnie jak cedr libański, nie rosną w miękkiej glebie powierzchniowej, ale są zakorzenieni w Bogu, przytwierdzeni do szczelin górskich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skał.”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Nasze wzniosłe powołanie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Listopad</a:t>
            </a:r>
            <a:r>
              <a:rPr lang="en" sz="1600" b="1" dirty="0">
                <a:solidFill>
                  <a:prstClr val="black"/>
                </a:solidFill>
              </a:rPr>
              <a:t> 21)</a:t>
            </a:r>
          </a:p>
        </p:txBody>
      </p:sp>
    </p:spTree>
    <p:extLst>
      <p:ext uri="{BB962C8B-B14F-4D97-AF65-F5344CB8AC3E}">
        <p14:creationId xmlns:p14="http://schemas.microsoft.com/office/powerpoint/2010/main" xmlns="" val="30593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xmlns="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xmlns="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5390C0-EA28-456A-8C95-1CDB808E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xmlns="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B8710F-5262-ECB3-03E0-83F9C9E88122}"/>
              </a:ext>
            </a:extLst>
          </p:cNvPr>
          <p:cNvSpPr txBox="1"/>
          <p:nvPr/>
        </p:nvSpPr>
        <p:spPr>
          <a:xfrm>
            <a:off x="154984" y="3838501"/>
            <a:ext cx="4502257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2200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„Niechże was tedy nikt nie sądzi z powodu pokarmu i napoju albo z powodu święta lub nowiu księżyca bądź sabatu.</a:t>
            </a:r>
            <a:r>
              <a:rPr lang="es-ES" sz="2200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pl-PL" sz="2200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Wszystko to są tylko cienie rzeczy przyszłych; rzeczywistością natomiast jest Chrystus</a:t>
            </a:r>
            <a:r>
              <a:rPr lang="es-ES" sz="2200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pl-PL" b="1" dirty="0" err="1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Kolosan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16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-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17</a:t>
            </a:r>
            <a:endParaRPr lang="es-ES" b="1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2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B8B10"/>
                </a:solidFill>
              </a:rPr>
              <a:t>Korzyści płynące z wiary</a:t>
            </a:r>
            <a:r>
              <a:rPr lang="en" sz="2000" b="1" dirty="0" smtClean="0">
                <a:solidFill>
                  <a:srgbClr val="0B8B10"/>
                </a:solidFill>
              </a:rPr>
              <a:t>:</a:t>
            </a:r>
            <a:endParaRPr lang="en" sz="2000" b="1" dirty="0">
              <a:solidFill>
                <a:srgbClr val="0B8B10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Pocieszenie, uwielbienie i porządek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2</a:t>
            </a:r>
            <a:r>
              <a:rPr lang="pl-PL" sz="2000" b="1" dirty="0" smtClean="0"/>
              <a:t>,</a:t>
            </a:r>
            <a:r>
              <a:rPr lang="en" sz="2000" b="1" dirty="0" smtClean="0"/>
              <a:t>1-5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Zakorzenieni w Chrystusie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2</a:t>
            </a:r>
            <a:r>
              <a:rPr lang="pl-PL" sz="2000" b="1" dirty="0" smtClean="0"/>
              <a:t>,</a:t>
            </a:r>
            <a:r>
              <a:rPr lang="en" sz="2000" b="1" dirty="0" smtClean="0"/>
              <a:t>6-8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Rękopis nakazów przybity do Jego Krzyża</a:t>
            </a:r>
            <a:r>
              <a:rPr lang="en" sz="2000" b="1" dirty="0" smtClean="0"/>
              <a:t> 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2</a:t>
            </a:r>
            <a:r>
              <a:rPr lang="pl-PL" sz="2000" b="1" dirty="0" smtClean="0"/>
              <a:t>,</a:t>
            </a:r>
            <a:r>
              <a:rPr lang="en" sz="2000" b="1" dirty="0" smtClean="0"/>
              <a:t>9-15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500797"/>
                </a:solidFill>
              </a:rPr>
              <a:t>Problemy, które wstrząsają wiarą</a:t>
            </a:r>
            <a:r>
              <a:rPr lang="en" sz="2000" b="1" dirty="0" smtClean="0">
                <a:solidFill>
                  <a:srgbClr val="500797"/>
                </a:solidFill>
              </a:rPr>
              <a:t>:</a:t>
            </a:r>
            <a:endParaRPr lang="en" sz="2000" b="1" dirty="0">
              <a:solidFill>
                <a:srgbClr val="500797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Święta, </a:t>
            </a:r>
            <a:r>
              <a:rPr lang="pl-PL" sz="2000" b="1" dirty="0" smtClean="0"/>
              <a:t>nowie, </a:t>
            </a:r>
            <a:r>
              <a:rPr lang="pl-PL" sz="2000" b="1" dirty="0" smtClean="0"/>
              <a:t>dni sabatu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2</a:t>
            </a:r>
            <a:r>
              <a:rPr lang="pl-PL" sz="2000" b="1" dirty="0" smtClean="0"/>
              <a:t>,</a:t>
            </a:r>
            <a:r>
              <a:rPr lang="en" sz="2000" b="1" dirty="0" smtClean="0"/>
              <a:t>16-19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Przykazania ludzkie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2</a:t>
            </a:r>
            <a:r>
              <a:rPr lang="pl-PL" sz="2000" b="1" dirty="0" smtClean="0"/>
              <a:t>,</a:t>
            </a:r>
            <a:r>
              <a:rPr lang="en" sz="2000" b="1" dirty="0" smtClean="0"/>
              <a:t>20-23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9" y="171450"/>
            <a:ext cx="717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Wiara w Jezusa przynosi nam ogromne korzyści. Oprócz przebaczenia grzechów otrzymujemy pocieszenie, mądrość i wiele innych rzeczy.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=""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=""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9" y="3270142"/>
            <a:ext cx="2358308" cy="3416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=""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=""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=""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=""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=""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=""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29898" y="2135933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Ostrzega nas również przed tym, jak powinniśmy się zakorzenić: nie w oparciu o ludzkie filozofie i teorie, ale wyłącznie w oparciu o żywe Słowo Boże.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53146" y="1130444"/>
            <a:ext cx="6915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zachęca nas, abyśmy zakorzenili się w tej wierze, abyśmy mogli być drzewami, które przynoszą dobre owoce dla Królestwa Bożego.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623472"/>
            <a:ext cx="1042035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spc="300" dirty="0" smtClean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KORZYŚCI PŁYNĄCE      Z WIARY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269843"/>
            <a:ext cx="3600000" cy="2077403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Lecz gdzie można znaleźć mądrość? A gdzie jest siedziba rozumu?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</a:t>
            </a:r>
            <a:r>
              <a:rPr lang="e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pl-P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5412"/>
            <a:ext cx="3940312" cy="1731169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Chrystusie są ukryte wszystkie skarby mądrości i poznania </a:t>
            </a:r>
            <a:r>
              <a:rPr lang="e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Kolosan</a:t>
            </a:r>
            <a:r>
              <a:rPr lang="e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spc="3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POCIESZENIE, UWIELBIENIE I PORZĄDEK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„Bo chociaż ciałem jestem nieobecny, to jednak duchem jestem z wami i raduję się, widząc, że jest u was ład i że wiara wasza w Chrystusa jest utwierdzona</a:t>
            </a:r>
            <a:r>
              <a:rPr lang="en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Chociaż Paweł nie znał osobiście kościoła w Kolosach, wiedział, że był on zagrożony fałszywymi naukami (Kol 2,1.4).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38700684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73366" y="4252558"/>
            <a:ext cx="8518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Zanim zidentyfikowano fałszywe doktryny, </a:t>
            </a:r>
            <a:r>
              <a:rPr lang="pl-PL" sz="2000" b="1" dirty="0" err="1" smtClean="0"/>
              <a:t>Kolosanom</a:t>
            </a:r>
            <a:r>
              <a:rPr lang="pl-PL" sz="2000" b="1" dirty="0" smtClean="0"/>
              <a:t> udzielono podwójnej pochwały: mają dobry porządek i są mocni w wierze    (Kol 2,5).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pl-PL" dirty="0" smtClean="0"/>
              <a:t>Aby poznali tajemnicę Boga, to znaczy Chrystusa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=""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=""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=""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tego powodu pisze do nich, mając trzy jasne cele, które pomogą im poradzić sobie z tym niebezpieczeństwem (Kol 2,2):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5" y="512477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„Porządek”, o którym mówi Paweł, odnosi się do porządku w kulcie i różnych działaniach Kościoła. Musi istnieć przywództwo i podział obowiązków; działania muszą być wykonywane z należytą godnością i tak dalej. Dzięki temu ewangelia będzie głoszona lepiej, a wierni będą chronieni przed pewnymi błędami.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22225">
                  <a:solidFill>
                    <a:srgbClr val="F4642A"/>
                  </a:solidFill>
                  <a:prstDash val="solid"/>
                </a:ln>
                <a:solidFill>
                  <a:srgbClr val="F4642A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ZAKORZENIENI W CHRYSTUSIE</a:t>
            </a:r>
            <a:endParaRPr lang="en" sz="4400" b="1" spc="600" dirty="0">
              <a:ln w="22225">
                <a:solidFill>
                  <a:srgbClr val="F4642A"/>
                </a:solidFill>
                <a:prstDash val="solid"/>
              </a:ln>
              <a:solidFill>
                <a:srgbClr val="F4642A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„Wkorzenieni </a:t>
            </a:r>
            <a:r>
              <a:rPr lang="pl-PL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weń i zbudowani na nim, i utwierdzeni w wierze, jak was nauczono, składając nieustannie </a:t>
            </a:r>
            <a:r>
              <a:rPr lang="pl-PL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dziękczynienie</a:t>
            </a:r>
            <a:r>
              <a:rPr lang="en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309C27-E062-B27C-4E61-B51DD07AC921}"/>
              </a:ext>
            </a:extLst>
          </p:cNvPr>
          <p:cNvSpPr txBox="1"/>
          <p:nvPr/>
        </p:nvSpPr>
        <p:spPr>
          <a:xfrm>
            <a:off x="2673458" y="1488036"/>
            <a:ext cx="62148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Osiągamy zbawienie poprzez przyjęcie Osoby, a nie poprzez przyjęcie doktryn (Kol </a:t>
            </a:r>
            <a:r>
              <a:rPr lang="pl-PL" sz="2000" b="1" dirty="0" smtClean="0">
                <a:solidFill>
                  <a:prstClr val="black"/>
                </a:solidFill>
              </a:rPr>
              <a:t>2,6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Jednakże są one niezbędne. </a:t>
            </a:r>
            <a:r>
              <a:rPr lang="pl-PL" sz="2000" b="1" dirty="0">
                <a:solidFill>
                  <a:prstClr val="black"/>
                </a:solidFill>
              </a:rPr>
              <a:t>Paweł napomina nas, abyśmy postępowali w Chrystusie „tak, jak nas nauczono” (Kol </a:t>
            </a:r>
            <a:r>
              <a:rPr lang="pl-PL" sz="2000" b="1" dirty="0" smtClean="0">
                <a:solidFill>
                  <a:prstClr val="black"/>
                </a:solidFill>
              </a:rPr>
              <a:t>2,7b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88325277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xmlns="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9680" y="1608840"/>
            <a:ext cx="3100433" cy="2746184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886" y="1608841"/>
            <a:ext cx="2459908" cy="2753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2CE5689-62A8-F0F5-4775-F4ECDAC77C4E}"/>
              </a:ext>
            </a:extLst>
          </p:cNvPr>
          <p:cNvSpPr txBox="1"/>
          <p:nvPr/>
        </p:nvSpPr>
        <p:spPr>
          <a:xfrm>
            <a:off x="2650210" y="2995013"/>
            <a:ext cx="62535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idziemy z Jezusem, jesteśmy w Nim zakorzenieni. </a:t>
            </a:r>
            <a:r>
              <a:rPr lang="pl-PL" sz="2000" b="1" dirty="0">
                <a:solidFill>
                  <a:prstClr val="black"/>
                </a:solidFill>
              </a:rPr>
              <a:t>Jesteśmy, metaforycznie rzecz ujmując, „sadzonkami Pana, aby On był uwielbiony” (Izajasz </a:t>
            </a:r>
            <a:r>
              <a:rPr lang="pl-PL" sz="2000" b="1" dirty="0" smtClean="0">
                <a:solidFill>
                  <a:prstClr val="black"/>
                </a:solidFill>
              </a:rPr>
              <a:t>61,3</a:t>
            </a:r>
            <a:r>
              <a:rPr lang="pl-PL" sz="2000" b="1" dirty="0">
                <a:solidFill>
                  <a:prstClr val="black"/>
                </a:solidFill>
              </a:rPr>
              <a:t>). Jesteśmy „drzewami” przywiązanymi do Jezusa i Jego nauk (Psalm </a:t>
            </a:r>
            <a:r>
              <a:rPr lang="pl-PL" sz="2000" b="1" dirty="0" smtClean="0">
                <a:solidFill>
                  <a:prstClr val="black"/>
                </a:solidFill>
              </a:rPr>
              <a:t>1,3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66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n w="10160">
                  <a:solidFill>
                    <a:srgbClr val="D4242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RĘKOPIS NAKAZÓW PRZYBITY </a:t>
            </a:r>
            <a:r>
              <a:rPr lang="pl-PL" sz="3200" b="1" dirty="0">
                <a:ln w="10160">
                  <a:solidFill>
                    <a:srgbClr val="D4242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DO JEGO KRZYŻA</a:t>
            </a:r>
            <a:endParaRPr lang="en" sz="3200" b="1" dirty="0">
              <a:ln w="10160">
                <a:solidFill>
                  <a:srgbClr val="D4242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„Wymazał </a:t>
            </a:r>
            <a:r>
              <a:rPr lang="pl-PL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obciążający nas list dłużny, który się zwracał przeciwko nam ze swoimi wymaganiami, i usunął go, przybiwszy go do </a:t>
            </a:r>
            <a:r>
              <a:rPr lang="pl-PL" sz="16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krzyża</a:t>
            </a:r>
            <a:r>
              <a:rPr lang="en" sz="16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2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2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 smtClean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D2E6B5-B064-3AB7-6DFC-68E48AD83701}"/>
              </a:ext>
            </a:extLst>
          </p:cNvPr>
          <p:cNvSpPr txBox="1"/>
          <p:nvPr/>
        </p:nvSpPr>
        <p:spPr>
          <a:xfrm>
            <a:off x="2892972" y="1291448"/>
            <a:ext cx="92990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Abraham potwierdził swoje przymierze z Bogiem poprzez obrzezanie (Rdz </a:t>
            </a:r>
            <a:r>
              <a:rPr lang="pl-PL" sz="2000" b="1" dirty="0" smtClean="0">
                <a:solidFill>
                  <a:prstClr val="black"/>
                </a:solidFill>
              </a:rPr>
              <a:t>17,11</a:t>
            </a:r>
            <a:r>
              <a:rPr lang="pl-PL" sz="2000" b="1" dirty="0">
                <a:solidFill>
                  <a:prstClr val="black"/>
                </a:solidFill>
              </a:rPr>
              <a:t>). My potwierdzamy nasze przymierze z Jezusem poprzez chrzest, który jest „obrzezaniem Chrystusa” (Kol </a:t>
            </a:r>
            <a:r>
              <a:rPr lang="pl-PL" sz="2000" b="1" dirty="0" smtClean="0">
                <a:solidFill>
                  <a:prstClr val="black"/>
                </a:solidFill>
              </a:rPr>
              <a:t>2,11–12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Oznacza to, że fizyczne obrzezanie nie jest już konieczne. </a:t>
            </a:r>
            <a:r>
              <a:rPr lang="pl-PL" sz="2000" b="1" dirty="0">
                <a:solidFill>
                  <a:prstClr val="black"/>
                </a:solidFill>
              </a:rPr>
              <a:t>Po wyjaśnieniu tej kwestii Paweł mówi </a:t>
            </a:r>
            <a:r>
              <a:rPr lang="pl-PL" sz="2000" b="1" dirty="0" smtClean="0">
                <a:solidFill>
                  <a:prstClr val="black"/>
                </a:solidFill>
              </a:rPr>
              <a:t>   o </a:t>
            </a:r>
            <a:r>
              <a:rPr lang="pl-PL" sz="2000" b="1" dirty="0">
                <a:solidFill>
                  <a:prstClr val="black"/>
                </a:solidFill>
              </a:rPr>
              <a:t>dziele Jezusa na krzyżu. </a:t>
            </a:r>
            <a:r>
              <a:rPr lang="pl-PL" sz="2000" b="1" dirty="0">
                <a:solidFill>
                  <a:prstClr val="black"/>
                </a:solidFill>
              </a:rPr>
              <a:t>Co osiągnął Jezus?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xmlns="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21328718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FCB6703-0242-12F6-6110-E5A22AECDE1F}"/>
              </a:ext>
            </a:extLst>
          </p:cNvPr>
          <p:cNvSpPr txBox="1"/>
          <p:nvPr/>
        </p:nvSpPr>
        <p:spPr>
          <a:xfrm>
            <a:off x="2758967" y="4666336"/>
            <a:ext cx="674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List do Efezjan </a:t>
            </a:r>
            <a:r>
              <a:rPr lang="pl-PL" sz="2000" b="1" dirty="0" smtClean="0">
                <a:solidFill>
                  <a:prstClr val="black"/>
                </a:solidFill>
              </a:rPr>
              <a:t>2,14-15 </a:t>
            </a:r>
            <a:r>
              <a:rPr lang="pl-PL" sz="2000" b="1" dirty="0">
                <a:solidFill>
                  <a:prstClr val="black"/>
                </a:solidFill>
              </a:rPr>
              <a:t>wyjaśnia, że „przepisy” lub „wymogi”, które były przeciwko nam, stanowiły prawo ceremonialne, które tworzyło mur oddzielający Żydów od pogan.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xmlns="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xmlns="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503232" y="3070321"/>
            <a:ext cx="2553423" cy="3630026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o 20">
            <a:extLst>
              <a:ext uri="{FF2B5EF4-FFF2-40B4-BE49-F238E27FC236}">
                <a16:creationId xmlns:a16="http://schemas.microsoft.com/office/drawing/2014/main" xmlns="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xmlns="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xmlns="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4593DE0-C880-04A0-99A6-5CDEFB84710E}"/>
              </a:ext>
            </a:extLst>
          </p:cNvPr>
          <p:cNvSpPr txBox="1"/>
          <p:nvPr/>
        </p:nvSpPr>
        <p:spPr>
          <a:xfrm>
            <a:off x="2790497" y="5934670"/>
            <a:ext cx="671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Z tego powodu nie musimy już martwić się przestrzeganiem rytualnych praw Starego Testamentu, które znalazły swoje wypełnienie i zakończenie w Chrystusie.</a:t>
            </a:r>
            <a:endParaRPr lang="e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xmlns="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PROBLEMY, KTÓRE WSTRZĄSAJĄ WIARĄ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31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1210</Words>
  <Application>Microsoft Office PowerPoint</Application>
  <PresentationFormat>Niestandardowy</PresentationFormat>
  <Paragraphs>61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92</cp:revision>
  <dcterms:created xsi:type="dcterms:W3CDTF">2026-01-27T09:08:36Z</dcterms:created>
  <dcterms:modified xsi:type="dcterms:W3CDTF">2026-03-05T21:00:10Z</dcterms:modified>
</cp:coreProperties>
</file>