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338" r:id="rId4"/>
    <p:sldId id="340" r:id="rId5"/>
    <p:sldId id="257" r:id="rId6"/>
    <p:sldId id="258" r:id="rId7"/>
    <p:sldId id="259" r:id="rId8"/>
    <p:sldId id="341" r:id="rId9"/>
    <p:sldId id="342" r:id="rId10"/>
    <p:sldId id="343" r:id="rId11"/>
    <p:sldId id="344" r:id="rId12"/>
    <p:sldId id="345" r:id="rId13"/>
    <p:sldId id="346" r:id="rId14"/>
  </p:sldIdLst>
  <p:sldSz cx="12192000" cy="6858000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czułym miłosierdziem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dobrocią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pokorą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cichością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cierpliwością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Przebaczając sobie wzajemnie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Odpuszczając sobie wzajemnie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E7B8C6-C73E-4F55-A4D9-40069A51D5C6}" type="pres">
      <dgm:prSet presAssocID="{837DE72A-27ED-47B3-B595-7777CFA1B498}" presName="sibTrans" presStyleLbl="sibTrans1D1" presStyleIdx="0" presStyleCnt="6"/>
      <dgm:spPr/>
      <dgm:t>
        <a:bodyPr/>
        <a:lstStyle/>
        <a:p>
          <a:endParaRPr lang="pl-PL"/>
        </a:p>
      </dgm:t>
    </dgm:pt>
    <dgm:pt modelId="{7BC3505E-01A6-4277-A6A4-EC9AF8640FAE}" type="pres">
      <dgm:prSet presAssocID="{837DE72A-27ED-47B3-B595-7777CFA1B498}" presName="connectorText" presStyleLbl="sibTrans1D1" presStyleIdx="0" presStyleCnt="6"/>
      <dgm:spPr/>
      <dgm:t>
        <a:bodyPr/>
        <a:lstStyle/>
        <a:p>
          <a:endParaRPr lang="pl-PL"/>
        </a:p>
      </dgm:t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B5C471-2490-47F9-832F-439046336B42}" type="pres">
      <dgm:prSet presAssocID="{6269A2E9-4F31-449B-941F-7FA474EE9114}" presName="sibTrans" presStyleLbl="sibTrans1D1" presStyleIdx="1" presStyleCnt="6"/>
      <dgm:spPr/>
      <dgm:t>
        <a:bodyPr/>
        <a:lstStyle/>
        <a:p>
          <a:endParaRPr lang="pl-PL"/>
        </a:p>
      </dgm:t>
    </dgm:pt>
    <dgm:pt modelId="{1D8686E5-FE69-467E-A45D-0CD42F32DC99}" type="pres">
      <dgm:prSet presAssocID="{6269A2E9-4F31-449B-941F-7FA474EE9114}" presName="connectorText" presStyleLbl="sibTrans1D1" presStyleIdx="1" presStyleCnt="6"/>
      <dgm:spPr/>
      <dgm:t>
        <a:bodyPr/>
        <a:lstStyle/>
        <a:p>
          <a:endParaRPr lang="pl-PL"/>
        </a:p>
      </dgm:t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BE6FD-1767-4DEF-B30F-7FA24C21D7F5}" type="pres">
      <dgm:prSet presAssocID="{A38F05B0-98E8-4A77-BC0C-BCB14A91242E}" presName="sibTrans" presStyleLbl="sibTrans1D1" presStyleIdx="2" presStyleCnt="6"/>
      <dgm:spPr/>
      <dgm:t>
        <a:bodyPr/>
        <a:lstStyle/>
        <a:p>
          <a:endParaRPr lang="pl-PL"/>
        </a:p>
      </dgm:t>
    </dgm:pt>
    <dgm:pt modelId="{1E905E47-DCCD-4D9E-AA26-97099AAB97F1}" type="pres">
      <dgm:prSet presAssocID="{A38F05B0-98E8-4A77-BC0C-BCB14A91242E}" presName="connectorText" presStyleLbl="sibTrans1D1" presStyleIdx="2" presStyleCnt="6"/>
      <dgm:spPr/>
      <dgm:t>
        <a:bodyPr/>
        <a:lstStyle/>
        <a:p>
          <a:endParaRPr lang="pl-PL"/>
        </a:p>
      </dgm:t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EFFBDF-5077-40C6-AD60-A476ADD3C8CF}" type="pres">
      <dgm:prSet presAssocID="{4CE37281-DD33-467B-8920-B2D029ED48E5}" presName="sibTrans" presStyleLbl="sibTrans1D1" presStyleIdx="3" presStyleCnt="6"/>
      <dgm:spPr/>
      <dgm:t>
        <a:bodyPr/>
        <a:lstStyle/>
        <a:p>
          <a:endParaRPr lang="pl-PL"/>
        </a:p>
      </dgm:t>
    </dgm:pt>
    <dgm:pt modelId="{02DAA8C2-9585-42E6-A1F8-C32925B72FAD}" type="pres">
      <dgm:prSet presAssocID="{4CE37281-DD33-467B-8920-B2D029ED48E5}" presName="connectorText" presStyleLbl="sibTrans1D1" presStyleIdx="3" presStyleCnt="6"/>
      <dgm:spPr/>
      <dgm:t>
        <a:bodyPr/>
        <a:lstStyle/>
        <a:p>
          <a:endParaRPr lang="pl-PL"/>
        </a:p>
      </dgm:t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1BAC00-3DF9-45F0-A4D0-EF8EDF9C35F9}" type="pres">
      <dgm:prSet presAssocID="{285D7CDB-52C7-42FE-BE69-F24BB74271ED}" presName="sibTrans" presStyleLbl="sibTrans1D1" presStyleIdx="4" presStyleCnt="6"/>
      <dgm:spPr/>
      <dgm:t>
        <a:bodyPr/>
        <a:lstStyle/>
        <a:p>
          <a:endParaRPr lang="pl-PL"/>
        </a:p>
      </dgm:t>
    </dgm:pt>
    <dgm:pt modelId="{5B1FDCCD-446E-4FFE-B127-3982E157B516}" type="pres">
      <dgm:prSet presAssocID="{285D7CDB-52C7-42FE-BE69-F24BB74271ED}" presName="connectorText" presStyleLbl="sibTrans1D1" presStyleIdx="4" presStyleCnt="6"/>
      <dgm:spPr/>
      <dgm:t>
        <a:bodyPr/>
        <a:lstStyle/>
        <a:p>
          <a:endParaRPr lang="pl-PL"/>
        </a:p>
      </dgm:t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59727B-4CCA-4B3C-A44A-6508DCF1B8CD}" type="pres">
      <dgm:prSet presAssocID="{EBB1E6BE-26F9-4AD1-BECF-CE7923A2D364}" presName="sibTrans" presStyleLbl="sibTrans1D1" presStyleIdx="5" presStyleCnt="6"/>
      <dgm:spPr/>
      <dgm:t>
        <a:bodyPr/>
        <a:lstStyle/>
        <a:p>
          <a:endParaRPr lang="pl-PL"/>
        </a:p>
      </dgm:t>
    </dgm:pt>
    <dgm:pt modelId="{6BCB775A-9588-4284-A579-2D28A2A48FE6}" type="pres">
      <dgm:prSet presAssocID="{EBB1E6BE-26F9-4AD1-BECF-CE7923A2D364}" presName="connectorText" presStyleLbl="sibTrans1D1" presStyleIdx="5" presStyleCnt="6"/>
      <dgm:spPr/>
      <dgm:t>
        <a:bodyPr/>
        <a:lstStyle/>
        <a:p>
          <a:endParaRPr lang="pl-PL"/>
        </a:p>
      </dgm:t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A22C4F-B3A9-4889-89A5-89FC63D405FD}" type="presOf" srcId="{64725E0D-2F79-4A2C-A4EC-AD05D9F6BB88}" destId="{36415B8C-6CB5-4F5A-ABE9-60D8A0DE83CA}" srcOrd="0" destOrd="0" presId="urn:microsoft.com/office/officeart/2005/8/layout/bProcess3"/>
    <dgm:cxn modelId="{213173FB-2F8E-4CCB-B17F-E3F860DD3528}" type="presOf" srcId="{EBB1E6BE-26F9-4AD1-BECF-CE7923A2D364}" destId="{E759727B-4CCA-4B3C-A44A-6508DCF1B8CD}" srcOrd="0" destOrd="0" presId="urn:microsoft.com/office/officeart/2005/8/layout/bProcess3"/>
    <dgm:cxn modelId="{D535AF78-23D8-4C2F-9EE8-4FE03520B150}" type="presOf" srcId="{6269A2E9-4F31-449B-941F-7FA474EE9114}" destId="{74B5C471-2490-47F9-832F-439046336B42}" srcOrd="0" destOrd="0" presId="urn:microsoft.com/office/officeart/2005/8/layout/bProcess3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214D6F72-BB47-4BF2-9B88-B03D29E57BC8}" type="presOf" srcId="{A38F05B0-98E8-4A77-BC0C-BCB14A91242E}" destId="{1E905E47-DCCD-4D9E-AA26-97099AAB97F1}" srcOrd="1" destOrd="0" presId="urn:microsoft.com/office/officeart/2005/8/layout/bProcess3"/>
    <dgm:cxn modelId="{1D12B5D7-E2A5-4C1D-8821-2529133C2F03}" type="presOf" srcId="{31EDD8F7-9FA2-45C6-A249-628A656A34CF}" destId="{B5959B52-E4BC-41F2-B0B5-604B82B4A279}" srcOrd="0" destOrd="0" presId="urn:microsoft.com/office/officeart/2005/8/layout/bProcess3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A4857D3C-57E8-4550-A5F3-DDDA94C9BAFD}" type="presOf" srcId="{837DE72A-27ED-47B3-B595-7777CFA1B498}" destId="{7BC3505E-01A6-4277-A6A4-EC9AF8640FAE}" srcOrd="1" destOrd="0" presId="urn:microsoft.com/office/officeart/2005/8/layout/bProcess3"/>
    <dgm:cxn modelId="{9A347692-48F5-4581-9BDC-535EF5030DAE}" type="presOf" srcId="{A67B0A9B-279F-47BF-97AC-F888E6BB6E36}" destId="{A6173660-0D3D-4EB8-BAF7-D46B6DADF5C0}" srcOrd="0" destOrd="0" presId="urn:microsoft.com/office/officeart/2005/8/layout/bProcess3"/>
    <dgm:cxn modelId="{8B2F14D2-ED69-4E95-87C0-F796F991A931}" type="presOf" srcId="{C601224F-4522-48A4-B7F3-548522F88D3D}" destId="{08CFD050-3A65-4B61-A5F0-B1FFDECDC1B4}" srcOrd="0" destOrd="0" presId="urn:microsoft.com/office/officeart/2005/8/layout/bProcess3"/>
    <dgm:cxn modelId="{69D98C1F-C6BD-40CE-9F99-4716EC0A8F52}" type="presOf" srcId="{6269A2E9-4F31-449B-941F-7FA474EE9114}" destId="{1D8686E5-FE69-467E-A45D-0CD42F32DC99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43C4C5BE-B593-4590-B75B-4A172E129F61}" type="presOf" srcId="{A061E2B4-BFC8-4E58-8779-AF87BB8AF785}" destId="{EC01C3F8-5406-4C08-BCDA-299E3E634586}" srcOrd="0" destOrd="0" presId="urn:microsoft.com/office/officeart/2005/8/layout/bProcess3"/>
    <dgm:cxn modelId="{AE291724-27AE-4CC2-A12A-49A5FCAFA422}" type="presOf" srcId="{4CE37281-DD33-467B-8920-B2D029ED48E5}" destId="{CFEFFBDF-5077-40C6-AD60-A476ADD3C8CF}" srcOrd="0" destOrd="0" presId="urn:microsoft.com/office/officeart/2005/8/layout/bProcess3"/>
    <dgm:cxn modelId="{9BDE4B43-BF2B-48C9-A2CB-A1DF644930D4}" type="presOf" srcId="{E1CC19D4-0F70-44CB-9663-6E37B87BCD9D}" destId="{E09335FC-B697-4A13-AB0E-8AAA47557D03}" srcOrd="0" destOrd="0" presId="urn:microsoft.com/office/officeart/2005/8/layout/bProcess3"/>
    <dgm:cxn modelId="{3238729B-B331-4D85-9A0B-3FBEEE2083DC}" type="presOf" srcId="{4C2777DC-8D1E-4EDF-B205-0459052B7495}" destId="{C47A42FA-345B-4DCD-8319-F17A31AB1EA2}" srcOrd="0" destOrd="0" presId="urn:microsoft.com/office/officeart/2005/8/layout/bProcess3"/>
    <dgm:cxn modelId="{C39FC2F8-F828-4D45-9229-B5306A0DC5C9}" type="presOf" srcId="{4CE37281-DD33-467B-8920-B2D029ED48E5}" destId="{02DAA8C2-9585-42E6-A1F8-C32925B72FAD}" srcOrd="1" destOrd="0" presId="urn:microsoft.com/office/officeart/2005/8/layout/bProcess3"/>
    <dgm:cxn modelId="{E1BDD299-A7B7-429B-892F-B3775734408D}" type="presOf" srcId="{837DE72A-27ED-47B3-B595-7777CFA1B498}" destId="{8BE7B8C6-C73E-4F55-A4D9-40069A51D5C6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684CBF39-346E-4227-A88C-14432AB30D92}" type="presOf" srcId="{A38F05B0-98E8-4A77-BC0C-BCB14A91242E}" destId="{6C1BE6FD-1767-4DEF-B30F-7FA24C21D7F5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90508DF7-607E-4052-9D56-73BB39814E2E}" type="presOf" srcId="{285D7CDB-52C7-42FE-BE69-F24BB74271ED}" destId="{5B1FDCCD-446E-4FFE-B127-3982E157B516}" srcOrd="1" destOrd="0" presId="urn:microsoft.com/office/officeart/2005/8/layout/bProcess3"/>
    <dgm:cxn modelId="{FA098133-57E1-40B4-B1B4-353F9FFA81E2}" type="presOf" srcId="{285D7CDB-52C7-42FE-BE69-F24BB74271ED}" destId="{681BAC00-3DF9-45F0-A4D0-EF8EDF9C35F9}" srcOrd="0" destOrd="0" presId="urn:microsoft.com/office/officeart/2005/8/layout/bProcess3"/>
    <dgm:cxn modelId="{77C0D290-A288-4D14-9F62-86498736C9D1}" type="presOf" srcId="{EBB1E6BE-26F9-4AD1-BECF-CE7923A2D364}" destId="{6BCB775A-9588-4284-A579-2D28A2A48FE6}" srcOrd="1" destOrd="0" presId="urn:microsoft.com/office/officeart/2005/8/layout/bProcess3"/>
    <dgm:cxn modelId="{2F9F712F-7D0F-4576-BCC0-C9B6C1DFE867}" type="presOf" srcId="{7C3C9124-C49C-4952-B6AF-68A8B40F842D}" destId="{E722E283-CBE6-49E1-A65C-2A2A27C62B60}" srcOrd="0" destOrd="0" presId="urn:microsoft.com/office/officeart/2005/8/layout/bProcess3"/>
    <dgm:cxn modelId="{DCA413B2-4561-4796-AB8B-89E30538C983}" type="presParOf" srcId="{B5959B52-E4BC-41F2-B0B5-604B82B4A279}" destId="{A6173660-0D3D-4EB8-BAF7-D46B6DADF5C0}" srcOrd="0" destOrd="0" presId="urn:microsoft.com/office/officeart/2005/8/layout/bProcess3"/>
    <dgm:cxn modelId="{4011B0C8-0A4A-45BB-AC16-005C82680CCA}" type="presParOf" srcId="{B5959B52-E4BC-41F2-B0B5-604B82B4A279}" destId="{8BE7B8C6-C73E-4F55-A4D9-40069A51D5C6}" srcOrd="1" destOrd="0" presId="urn:microsoft.com/office/officeart/2005/8/layout/bProcess3"/>
    <dgm:cxn modelId="{CF843F2B-C3D5-40C7-8573-E759FC170E32}" type="presParOf" srcId="{8BE7B8C6-C73E-4F55-A4D9-40069A51D5C6}" destId="{7BC3505E-01A6-4277-A6A4-EC9AF8640FAE}" srcOrd="0" destOrd="0" presId="urn:microsoft.com/office/officeart/2005/8/layout/bProcess3"/>
    <dgm:cxn modelId="{45FAA2FA-2060-47F7-86AB-1CCE22C2E0C9}" type="presParOf" srcId="{B5959B52-E4BC-41F2-B0B5-604B82B4A279}" destId="{E09335FC-B697-4A13-AB0E-8AAA47557D03}" srcOrd="2" destOrd="0" presId="urn:microsoft.com/office/officeart/2005/8/layout/bProcess3"/>
    <dgm:cxn modelId="{95CEEC9E-94C7-47AF-861E-59D145AF3763}" type="presParOf" srcId="{B5959B52-E4BC-41F2-B0B5-604B82B4A279}" destId="{74B5C471-2490-47F9-832F-439046336B42}" srcOrd="3" destOrd="0" presId="urn:microsoft.com/office/officeart/2005/8/layout/bProcess3"/>
    <dgm:cxn modelId="{27EF74BB-29BA-4C28-A7D9-F922EBD7BA9E}" type="presParOf" srcId="{74B5C471-2490-47F9-832F-439046336B42}" destId="{1D8686E5-FE69-467E-A45D-0CD42F32DC99}" srcOrd="0" destOrd="0" presId="urn:microsoft.com/office/officeart/2005/8/layout/bProcess3"/>
    <dgm:cxn modelId="{4B2BBE94-F45C-466C-B6A8-8DBC30BF800F}" type="presParOf" srcId="{B5959B52-E4BC-41F2-B0B5-604B82B4A279}" destId="{36415B8C-6CB5-4F5A-ABE9-60D8A0DE83CA}" srcOrd="4" destOrd="0" presId="urn:microsoft.com/office/officeart/2005/8/layout/bProcess3"/>
    <dgm:cxn modelId="{5AF0FC4B-44F6-41EF-944A-025A6F6AF614}" type="presParOf" srcId="{B5959B52-E4BC-41F2-B0B5-604B82B4A279}" destId="{6C1BE6FD-1767-4DEF-B30F-7FA24C21D7F5}" srcOrd="5" destOrd="0" presId="urn:microsoft.com/office/officeart/2005/8/layout/bProcess3"/>
    <dgm:cxn modelId="{27EBDEA1-8520-48D4-B284-4F5CB0D0E55C}" type="presParOf" srcId="{6C1BE6FD-1767-4DEF-B30F-7FA24C21D7F5}" destId="{1E905E47-DCCD-4D9E-AA26-97099AAB97F1}" srcOrd="0" destOrd="0" presId="urn:microsoft.com/office/officeart/2005/8/layout/bProcess3"/>
    <dgm:cxn modelId="{D421B29A-F839-4116-B416-6AB38942DCC3}" type="presParOf" srcId="{B5959B52-E4BC-41F2-B0B5-604B82B4A279}" destId="{EC01C3F8-5406-4C08-BCDA-299E3E634586}" srcOrd="6" destOrd="0" presId="urn:microsoft.com/office/officeart/2005/8/layout/bProcess3"/>
    <dgm:cxn modelId="{289C9BBD-2B66-4357-AD90-DBC11C0E4C5A}" type="presParOf" srcId="{B5959B52-E4BC-41F2-B0B5-604B82B4A279}" destId="{CFEFFBDF-5077-40C6-AD60-A476ADD3C8CF}" srcOrd="7" destOrd="0" presId="urn:microsoft.com/office/officeart/2005/8/layout/bProcess3"/>
    <dgm:cxn modelId="{F4E73734-04AD-45EA-9DFD-230A48AC83E7}" type="presParOf" srcId="{CFEFFBDF-5077-40C6-AD60-A476ADD3C8CF}" destId="{02DAA8C2-9585-42E6-A1F8-C32925B72FAD}" srcOrd="0" destOrd="0" presId="urn:microsoft.com/office/officeart/2005/8/layout/bProcess3"/>
    <dgm:cxn modelId="{D540001C-7410-4B72-AF99-5E4D4D77AE54}" type="presParOf" srcId="{B5959B52-E4BC-41F2-B0B5-604B82B4A279}" destId="{E722E283-CBE6-49E1-A65C-2A2A27C62B60}" srcOrd="8" destOrd="0" presId="urn:microsoft.com/office/officeart/2005/8/layout/bProcess3"/>
    <dgm:cxn modelId="{4533FB66-FFFC-4A83-8E07-B23DE27B0C1A}" type="presParOf" srcId="{B5959B52-E4BC-41F2-B0B5-604B82B4A279}" destId="{681BAC00-3DF9-45F0-A4D0-EF8EDF9C35F9}" srcOrd="9" destOrd="0" presId="urn:microsoft.com/office/officeart/2005/8/layout/bProcess3"/>
    <dgm:cxn modelId="{70C68CD2-F432-4C40-89ED-0BA02B8EEF38}" type="presParOf" srcId="{681BAC00-3DF9-45F0-A4D0-EF8EDF9C35F9}" destId="{5B1FDCCD-446E-4FFE-B127-3982E157B516}" srcOrd="0" destOrd="0" presId="urn:microsoft.com/office/officeart/2005/8/layout/bProcess3"/>
    <dgm:cxn modelId="{7FF31370-F15D-416D-80B6-D09827EF31F0}" type="presParOf" srcId="{B5959B52-E4BC-41F2-B0B5-604B82B4A279}" destId="{C47A42FA-345B-4DCD-8319-F17A31AB1EA2}" srcOrd="10" destOrd="0" presId="urn:microsoft.com/office/officeart/2005/8/layout/bProcess3"/>
    <dgm:cxn modelId="{D59039F6-29DB-47A6-BB18-E0AC93D6DB03}" type="presParOf" srcId="{B5959B52-E4BC-41F2-B0B5-604B82B4A279}" destId="{E759727B-4CCA-4B3C-A44A-6508DCF1B8CD}" srcOrd="11" destOrd="0" presId="urn:microsoft.com/office/officeart/2005/8/layout/bProcess3"/>
    <dgm:cxn modelId="{C10A3966-2075-430F-8943-E068838BEEDC}" type="presParOf" srcId="{E759727B-4CCA-4B3C-A44A-6508DCF1B8CD}" destId="{6BCB775A-9588-4284-A579-2D28A2A48FE6}" srcOrd="0" destOrd="0" presId="urn:microsoft.com/office/officeart/2005/8/layout/bProcess3"/>
    <dgm:cxn modelId="{29FAF150-768D-4290-9A6F-33ADB94264B1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KORZYŚCI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pl-PL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ODPOWIEDZIAL-NOŚĆ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l-PL" sz="1800" b="1" dirty="0"/>
            <a:t>Postępując w ten sposób, jesteśmy błogosławieństwem zarówno dla innych, jak </a:t>
          </a:r>
          <a:r>
            <a:rPr lang="pl-PL" sz="1800" b="1" dirty="0" smtClean="0"/>
            <a:t>    i </a:t>
          </a:r>
          <a:r>
            <a:rPr lang="pl-PL" sz="1800" b="1" dirty="0"/>
            <a:t>dla samych siebie.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l-PL" sz="1800" b="1" dirty="0"/>
            <a:t>Niech nasze postępowanie przynosi chwałę Bogu i zachęca innych do wierzenia w </a:t>
          </a:r>
          <a:r>
            <a:rPr lang="pl-PL" sz="1800" b="1" dirty="0" smtClean="0"/>
            <a:t>Jezusa  </a:t>
          </a:r>
          <a:r>
            <a:rPr lang="pl-PL" sz="1800" b="1" dirty="0"/>
            <a:t>i naśladowania Go.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120922" custLinFactNeighborX="432" custLinFactNeighborY="-1320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C24B33-7A95-4552-9081-A6C9B1961365}" type="pres">
      <dgm:prSet presAssocID="{ED3E5087-FD3A-4EB1-A743-240C949C14BA}" presName="descendantText" presStyleLbl="alignAccFollowNode1" presStyleIdx="0" presStyleCnt="2" custScaleX="180225" custScaleY="1011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15412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EECA27-2D68-4D78-B8EA-E1DE71798A82}" type="pres">
      <dgm:prSet presAssocID="{7827D117-B5E8-4576-B4E3-8B45E78FE85E}" presName="descendantText" presStyleLbl="alignAccFollowNode1" presStyleIdx="1" presStyleCnt="2" custScaleX="225780" custScaleY="1011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0F187F28-1BB9-456B-857D-192D8752D902}" type="presOf" srcId="{176CF41D-1525-4F9B-BB53-7414DC3D7FDB}" destId="{EFC24B33-7A95-4552-9081-A6C9B1961365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36B9BC32-55AD-4E16-9D93-DD5FE2511F4F}" type="presOf" srcId="{ED3E5087-FD3A-4EB1-A743-240C949C14BA}" destId="{FFA5AA21-7D47-4DB5-88A0-E539AF65B3AE}" srcOrd="0" destOrd="0" presId="urn:microsoft.com/office/officeart/2005/8/layout/vList5"/>
    <dgm:cxn modelId="{5DEEBE7F-F4AC-40A9-B34D-14B011022433}" type="presOf" srcId="{7827D117-B5E8-4576-B4E3-8B45E78FE85E}" destId="{E5B546D2-5835-4FBC-9882-FCDBC0427E74}" srcOrd="0" destOrd="0" presId="urn:microsoft.com/office/officeart/2005/8/layout/vList5"/>
    <dgm:cxn modelId="{266482E5-4CF4-496C-94B2-DE06FA0248E7}" type="presOf" srcId="{708CBFE1-E565-4578-BFE3-4973C03ECBD6}" destId="{29EECA27-2D68-4D78-B8EA-E1DE71798A82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64C91B8D-8CA9-4971-B20E-9545D0ADB085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FA0D6A04-4FE9-4ED3-A56D-F7795FB08612}" type="presParOf" srcId="{CFBE5AFD-B993-4506-8B4C-6E98A0DA3FD2}" destId="{6BDB5831-9C94-4880-959C-ECCA389A7FC5}" srcOrd="0" destOrd="0" presId="urn:microsoft.com/office/officeart/2005/8/layout/vList5"/>
    <dgm:cxn modelId="{4233B5B6-12BE-463F-A647-520B772D1E3D}" type="presParOf" srcId="{6BDB5831-9C94-4880-959C-ECCA389A7FC5}" destId="{FFA5AA21-7D47-4DB5-88A0-E539AF65B3AE}" srcOrd="0" destOrd="0" presId="urn:microsoft.com/office/officeart/2005/8/layout/vList5"/>
    <dgm:cxn modelId="{09100B95-7D0F-47A9-8AB7-FDEE7B62945F}" type="presParOf" srcId="{6BDB5831-9C94-4880-959C-ECCA389A7FC5}" destId="{EFC24B33-7A95-4552-9081-A6C9B1961365}" srcOrd="1" destOrd="0" presId="urn:microsoft.com/office/officeart/2005/8/layout/vList5"/>
    <dgm:cxn modelId="{D1D5811C-CAE1-4C3C-8C51-90C13A718A44}" type="presParOf" srcId="{CFBE5AFD-B993-4506-8B4C-6E98A0DA3FD2}" destId="{E0B2179B-A1CC-4C19-9260-0FCD9F00542B}" srcOrd="1" destOrd="0" presId="urn:microsoft.com/office/officeart/2005/8/layout/vList5"/>
    <dgm:cxn modelId="{7FF52CDD-9835-443F-8396-3319C5C261E3}" type="presParOf" srcId="{CFBE5AFD-B993-4506-8B4C-6E98A0DA3FD2}" destId="{E5781277-EA9C-465B-9847-10EB13B286D1}" srcOrd="2" destOrd="0" presId="urn:microsoft.com/office/officeart/2005/8/layout/vList5"/>
    <dgm:cxn modelId="{3984B865-921F-4EFD-83EA-C7C995F2DD0D}" type="presParOf" srcId="{E5781277-EA9C-465B-9847-10EB13B286D1}" destId="{E5B546D2-5835-4FBC-9882-FCDBC0427E74}" srcOrd="0" destOrd="0" presId="urn:microsoft.com/office/officeart/2005/8/layout/vList5"/>
    <dgm:cxn modelId="{EB43A546-89CF-4EAF-8F34-2980B0C07BB6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Pozwólmy, aby pokój Boży nami rządził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Pozostając jednomyślni jako jedna całość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Będąc wdzięczni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Dogłębne studiowanie Biblii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Dzielenie się zdobytą wiedzą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Śpiewanie psalmów, hymnów i pieśni duchowych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/>
            <a:t>Wszystko czynić w imię Jezusa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92413074-D76F-4DA1-90CC-98B446C52EFA}" type="presOf" srcId="{45665ECB-D72A-4DFE-BF94-C70DCF5D2085}" destId="{2EDC1687-4667-4DA4-9505-537425C497A4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865CC915-3EB1-4308-9196-B25E5EE48691}" type="presOf" srcId="{D0D1DE35-FBA6-4C59-A6AC-AFB0BC1605A1}" destId="{B3B4CFF9-B4E4-4C07-A5AF-619598CD6CAD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7FE1DCB7-15C6-4B45-990E-BE706D1403E2}" type="presOf" srcId="{8BB003F6-DCD1-4ACF-A2EC-40DF49F4B301}" destId="{7686D75C-99AF-4A08-8E33-9B300016F084}" srcOrd="0" destOrd="0" presId="urn:microsoft.com/office/officeart/2008/layout/BendingPictureCaptionList"/>
    <dgm:cxn modelId="{52E6CAAE-FFD4-41A1-87C9-292E7A5A1255}" type="presOf" srcId="{4CEC2CC4-D2C6-4842-94E4-DFF06C12F46D}" destId="{C425ACB1-BB73-4D3E-B446-DB516C2561EC}" srcOrd="0" destOrd="0" presId="urn:microsoft.com/office/officeart/2008/layout/BendingPictureCaptionList"/>
    <dgm:cxn modelId="{1C9BBD11-B92B-463E-90BB-F7CC8B961CA3}" type="presOf" srcId="{D8E90402-37CC-4EC2-8BFB-91D0504BAC24}" destId="{1EC58890-8972-41F8-8055-D3235F69D651}" srcOrd="0" destOrd="0" presId="urn:microsoft.com/office/officeart/2008/layout/BendingPictureCaptionList"/>
    <dgm:cxn modelId="{642CA086-DF26-4622-ADA5-4D3C81DE64F8}" type="presOf" srcId="{216C32C0-7D55-4DD9-BBE6-B9DCFA8CC253}" destId="{FE101E8C-A2B9-4109-ADF6-D11002F41CEF}" srcOrd="0" destOrd="0" presId="urn:microsoft.com/office/officeart/2008/layout/BendingPictureCaptionList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6660DB12-210B-473A-B44F-2785F2861EF0}" type="presOf" srcId="{8E8DAA5E-3AC0-4002-BDEB-C436EEB817B8}" destId="{08A93D2B-B278-45A1-8A7C-6BC2BF65E892}" srcOrd="0" destOrd="0" presId="urn:microsoft.com/office/officeart/2008/layout/BendingPictureCaptionList"/>
    <dgm:cxn modelId="{2EEFA9ED-474A-4708-A508-27661A9E421C}" type="presOf" srcId="{27D9EF38-24C3-4027-89B5-17ABE64C071C}" destId="{F0B94572-11C5-41D7-89DB-DD9517959807}" srcOrd="0" destOrd="0" presId="urn:microsoft.com/office/officeart/2008/layout/BendingPictureCaptionList"/>
    <dgm:cxn modelId="{1AFA74F7-0CFE-450D-928C-6BD2E99A1D58}" type="presParOf" srcId="{B3B4CFF9-B4E4-4C07-A5AF-619598CD6CAD}" destId="{07C363C2-B4FA-4211-8932-D470C4C4AAA8}" srcOrd="0" destOrd="0" presId="urn:microsoft.com/office/officeart/2008/layout/BendingPictureCaptionList"/>
    <dgm:cxn modelId="{2141DEF8-DBEB-4710-855F-48DE544B4BE4}" type="presParOf" srcId="{07C363C2-B4FA-4211-8932-D470C4C4AAA8}" destId="{F863A405-A3A4-45C2-B5E5-B5DCACB35A32}" srcOrd="0" destOrd="0" presId="urn:microsoft.com/office/officeart/2008/layout/BendingPictureCaptionList"/>
    <dgm:cxn modelId="{2517EDBA-924C-484E-BF82-0F31E1467C72}" type="presParOf" srcId="{07C363C2-B4FA-4211-8932-D470C4C4AAA8}" destId="{C425ACB1-BB73-4D3E-B446-DB516C2561EC}" srcOrd="1" destOrd="0" presId="urn:microsoft.com/office/officeart/2008/layout/BendingPictureCaptionList"/>
    <dgm:cxn modelId="{FD922ADF-8841-44E3-ADF3-82BDF4D87CF1}" type="presParOf" srcId="{B3B4CFF9-B4E4-4C07-A5AF-619598CD6CAD}" destId="{EF4F7FF3-FC85-4F8C-A251-408AF3C9478D}" srcOrd="1" destOrd="0" presId="urn:microsoft.com/office/officeart/2008/layout/BendingPictureCaptionList"/>
    <dgm:cxn modelId="{D19ECDB9-52FA-42BF-9B03-57AC887B5B11}" type="presParOf" srcId="{B3B4CFF9-B4E4-4C07-A5AF-619598CD6CAD}" destId="{17ED1F2A-E36D-42DB-808D-504AEBDB2C03}" srcOrd="2" destOrd="0" presId="urn:microsoft.com/office/officeart/2008/layout/BendingPictureCaptionList"/>
    <dgm:cxn modelId="{032F5EFF-362B-4BBD-A99B-47FBD86DC86B}" type="presParOf" srcId="{17ED1F2A-E36D-42DB-808D-504AEBDB2C03}" destId="{74779459-D9B8-4F41-A5E5-0AB6A03CAB2C}" srcOrd="0" destOrd="0" presId="urn:microsoft.com/office/officeart/2008/layout/BendingPictureCaptionList"/>
    <dgm:cxn modelId="{4F9074D5-6F5A-43F6-814D-37EFD59651D3}" type="presParOf" srcId="{17ED1F2A-E36D-42DB-808D-504AEBDB2C03}" destId="{1EC58890-8972-41F8-8055-D3235F69D651}" srcOrd="1" destOrd="0" presId="urn:microsoft.com/office/officeart/2008/layout/BendingPictureCaptionList"/>
    <dgm:cxn modelId="{2AFED380-DAFC-4429-AE66-C79AE39497FB}" type="presParOf" srcId="{B3B4CFF9-B4E4-4C07-A5AF-619598CD6CAD}" destId="{29271E88-DBE3-4179-A958-FA37F63B6A96}" srcOrd="3" destOrd="0" presId="urn:microsoft.com/office/officeart/2008/layout/BendingPictureCaptionList"/>
    <dgm:cxn modelId="{84C6D86B-C7AC-491F-BE55-5187303EA7F6}" type="presParOf" srcId="{B3B4CFF9-B4E4-4C07-A5AF-619598CD6CAD}" destId="{367527A9-C0AF-4DCD-854F-5EC85595C011}" srcOrd="4" destOrd="0" presId="urn:microsoft.com/office/officeart/2008/layout/BendingPictureCaptionList"/>
    <dgm:cxn modelId="{272E5E61-44C4-434A-AD55-5B3F1F51EC6A}" type="presParOf" srcId="{367527A9-C0AF-4DCD-854F-5EC85595C011}" destId="{5A634BB5-9802-4A54-B3CE-200E7F307C39}" srcOrd="0" destOrd="0" presId="urn:microsoft.com/office/officeart/2008/layout/BendingPictureCaptionList"/>
    <dgm:cxn modelId="{1A3B3E51-2842-4C5B-BAC7-8667AA9F8DC2}" type="presParOf" srcId="{367527A9-C0AF-4DCD-854F-5EC85595C011}" destId="{FE101E8C-A2B9-4109-ADF6-D11002F41CEF}" srcOrd="1" destOrd="0" presId="urn:microsoft.com/office/officeart/2008/layout/BendingPictureCaptionList"/>
    <dgm:cxn modelId="{D0C312B9-8C60-44FB-8142-04F1AAEA53EC}" type="presParOf" srcId="{B3B4CFF9-B4E4-4C07-A5AF-619598CD6CAD}" destId="{E3C4AE58-998A-4541-93AB-9BF7F90707C7}" srcOrd="5" destOrd="0" presId="urn:microsoft.com/office/officeart/2008/layout/BendingPictureCaptionList"/>
    <dgm:cxn modelId="{F5EF26A3-2AB7-4D73-8192-347C42F4B091}" type="presParOf" srcId="{B3B4CFF9-B4E4-4C07-A5AF-619598CD6CAD}" destId="{3237B4CE-7726-4AFB-9FD9-33547493B99E}" srcOrd="6" destOrd="0" presId="urn:microsoft.com/office/officeart/2008/layout/BendingPictureCaptionList"/>
    <dgm:cxn modelId="{3277EAF3-F8B5-45E0-A7DE-794271DF78AE}" type="presParOf" srcId="{3237B4CE-7726-4AFB-9FD9-33547493B99E}" destId="{1C6B81D1-020A-405B-B361-D42E7A8A6BE9}" srcOrd="0" destOrd="0" presId="urn:microsoft.com/office/officeart/2008/layout/BendingPictureCaptionList"/>
    <dgm:cxn modelId="{3E25F700-E431-4B55-8132-A25DFF3B7A08}" type="presParOf" srcId="{3237B4CE-7726-4AFB-9FD9-33547493B99E}" destId="{2EDC1687-4667-4DA4-9505-537425C497A4}" srcOrd="1" destOrd="0" presId="urn:microsoft.com/office/officeart/2008/layout/BendingPictureCaptionList"/>
    <dgm:cxn modelId="{57A8DB66-C625-4F1A-A51E-8FC0BC886BC2}" type="presParOf" srcId="{B3B4CFF9-B4E4-4C07-A5AF-619598CD6CAD}" destId="{1530FE4C-21CC-46D1-9188-CAF021DAD752}" srcOrd="7" destOrd="0" presId="urn:microsoft.com/office/officeart/2008/layout/BendingPictureCaptionList"/>
    <dgm:cxn modelId="{B63181F4-39D6-48CA-BB45-AB475DE97970}" type="presParOf" srcId="{B3B4CFF9-B4E4-4C07-A5AF-619598CD6CAD}" destId="{6720D8D0-CD1D-4E6F-A64E-A2A083E723DB}" srcOrd="8" destOrd="0" presId="urn:microsoft.com/office/officeart/2008/layout/BendingPictureCaptionList"/>
    <dgm:cxn modelId="{C978827C-12D2-418E-A789-44E61F09FD4A}" type="presParOf" srcId="{6720D8D0-CD1D-4E6F-A64E-A2A083E723DB}" destId="{48890DF1-CCC2-4C63-8AA0-16BD64886CED}" srcOrd="0" destOrd="0" presId="urn:microsoft.com/office/officeart/2008/layout/BendingPictureCaptionList"/>
    <dgm:cxn modelId="{035A84A2-0637-41AF-A311-5FFB83FEEC00}" type="presParOf" srcId="{6720D8D0-CD1D-4E6F-A64E-A2A083E723DB}" destId="{08A93D2B-B278-45A1-8A7C-6BC2BF65E892}" srcOrd="1" destOrd="0" presId="urn:microsoft.com/office/officeart/2008/layout/BendingPictureCaptionList"/>
    <dgm:cxn modelId="{BE5DA9C4-7399-4B72-8B1A-0B431198A8A2}" type="presParOf" srcId="{B3B4CFF9-B4E4-4C07-A5AF-619598CD6CAD}" destId="{7036ECC2-D8C9-4BB3-98F7-CC0DE4BB3BBF}" srcOrd="9" destOrd="0" presId="urn:microsoft.com/office/officeart/2008/layout/BendingPictureCaptionList"/>
    <dgm:cxn modelId="{EA56D2CD-7177-412C-A5C0-62878DC29D41}" type="presParOf" srcId="{B3B4CFF9-B4E4-4C07-A5AF-619598CD6CAD}" destId="{96E8DB85-53AD-4739-9009-46C8DEFEF9AC}" srcOrd="10" destOrd="0" presId="urn:microsoft.com/office/officeart/2008/layout/BendingPictureCaptionList"/>
    <dgm:cxn modelId="{C78D1867-F74D-4E91-8B03-F51906DEAE2E}" type="presParOf" srcId="{96E8DB85-53AD-4739-9009-46C8DEFEF9AC}" destId="{DDF2DCD9-BAB5-42B9-B543-E0B283FD91CB}" srcOrd="0" destOrd="0" presId="urn:microsoft.com/office/officeart/2008/layout/BendingPictureCaptionList"/>
    <dgm:cxn modelId="{EBF01F75-316D-4AD2-B613-D5EEB7850785}" type="presParOf" srcId="{96E8DB85-53AD-4739-9009-46C8DEFEF9AC}" destId="{7686D75C-99AF-4A08-8E33-9B300016F084}" srcOrd="1" destOrd="0" presId="urn:microsoft.com/office/officeart/2008/layout/BendingPictureCaptionList"/>
    <dgm:cxn modelId="{08869D8C-2D46-4280-B3C4-060F47B872E9}" type="presParOf" srcId="{B3B4CFF9-B4E4-4C07-A5AF-619598CD6CAD}" destId="{427149CC-44AE-4A84-92DA-9255B24F6CAA}" srcOrd="11" destOrd="0" presId="urn:microsoft.com/office/officeart/2008/layout/BendingPictureCaptionList"/>
    <dgm:cxn modelId="{AEB2422C-B6F3-4A26-9958-CBBCDE01FFE1}" type="presParOf" srcId="{B3B4CFF9-B4E4-4C07-A5AF-619598CD6CAD}" destId="{94A0A158-680F-440C-8144-08C47371A771}" srcOrd="12" destOrd="0" presId="urn:microsoft.com/office/officeart/2008/layout/BendingPictureCaptionList"/>
    <dgm:cxn modelId="{9C2E72F1-26B8-4313-B1D9-D5C9DF0DA1CA}" type="presParOf" srcId="{94A0A158-680F-440C-8144-08C47371A771}" destId="{81005148-075B-43E3-93DC-375EF853721E}" srcOrd="0" destOrd="0" presId="urn:microsoft.com/office/officeart/2008/layout/BendingPictureCaptionList"/>
    <dgm:cxn modelId="{AF3E0B24-D6BB-48B6-9ACD-C40D19537EC9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czułym miłosierdziem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dobrocią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pokorą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cichością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cierpliwością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Przebaczając sobie wzajemnie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Odpuszczając sobie wzajemnie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40959" y="-2567893"/>
          <a:ext cx="572869" cy="5843423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Postępując w ten sposób, jesteśmy błogosławieństwem zarówno dla innych, jak </a:t>
          </a:r>
          <a:r>
            <a:rPr lang="pl-PL" sz="1800" b="1" kern="1200" dirty="0" smtClean="0"/>
            <a:t>    i </a:t>
          </a:r>
          <a:r>
            <a:rPr lang="pl-PL" sz="1800" b="1" kern="1200" dirty="0"/>
            <a:t>dla samych siebie.</a:t>
          </a:r>
          <a:endParaRPr lang="es-ES" sz="1800" kern="1200" dirty="0"/>
        </a:p>
      </dsp:txBody>
      <dsp:txXfrm rot="5400000">
        <a:off x="4840959" y="-2567893"/>
        <a:ext cx="572869" cy="5843423"/>
      </dsp:txXfrm>
    </dsp:sp>
    <dsp:sp modelId="{FFA5AA21-7D47-4DB5-88A0-E539AF65B3AE}">
      <dsp:nvSpPr>
        <dsp:cNvPr id="0" name=""/>
        <dsp:cNvSpPr/>
      </dsp:nvSpPr>
      <dsp:spPr>
        <a:xfrm>
          <a:off x="14324" y="0"/>
          <a:ext cx="2205363" cy="7076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KORZYŚCI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24" y="0"/>
        <a:ext cx="2205363" cy="707602"/>
      </dsp:txXfrm>
    </dsp:sp>
    <dsp:sp modelId="{29EECA27-2D68-4D78-B8EA-E1DE71798A82}">
      <dsp:nvSpPr>
        <dsp:cNvPr id="0" name=""/>
        <dsp:cNvSpPr/>
      </dsp:nvSpPr>
      <dsp:spPr>
        <a:xfrm rot="5400000">
          <a:off x="4858642" y="-1813191"/>
          <a:ext cx="572869" cy="5819985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/>
            <a:t>Niech nasze postępowanie przynosi chwałę Bogu i zachęca innych do wierzenia w </a:t>
          </a:r>
          <a:r>
            <a:rPr lang="pl-PL" sz="1800" b="1" kern="1200" dirty="0" smtClean="0"/>
            <a:t>Jezusa  </a:t>
          </a:r>
          <a:r>
            <a:rPr lang="pl-PL" sz="1800" b="1" kern="1200" dirty="0"/>
            <a:t>i naśladowania Go.</a:t>
          </a:r>
          <a:endParaRPr lang="es-ES" sz="1800" kern="1200" dirty="0"/>
        </a:p>
      </dsp:txBody>
      <dsp:txXfrm rot="5400000">
        <a:off x="4858642" y="-1813191"/>
        <a:ext cx="572869" cy="5819985"/>
      </dsp:txXfrm>
    </dsp:sp>
    <dsp:sp modelId="{E5B546D2-5835-4FBC-9882-FCDBC0427E74}">
      <dsp:nvSpPr>
        <dsp:cNvPr id="0" name=""/>
        <dsp:cNvSpPr/>
      </dsp:nvSpPr>
      <dsp:spPr>
        <a:xfrm>
          <a:off x="318" y="743000"/>
          <a:ext cx="2234766" cy="707602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ODPOWIEDZIAL-NOŚĆ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" y="743000"/>
        <a:ext cx="2234766" cy="7076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Pozwólmy, aby pokój Boży nami rządził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Pozostając jednomyślni jako jedna całość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Będąc wdzięczni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Dogłębne studiowanie Biblii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Dzielenie się zdobytą wiedzą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Śpiewanie psalmów, hymnów i pieśni duchowych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Wszystko czynić w imię Jezusa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72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1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85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20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5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46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86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22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59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96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81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pPr/>
              <a:t>13/03/2026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13/03/2026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1750109-3B91-4506-B997-0CD8E35A14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72D8D1B-59F6-4FF3-8547-9BBB6129F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=""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4044C96-7CFD-44DB-A579-D77B0D37C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FC8C21F-9484-4A71-ABFA-6C10682F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C444748-5A8D-4B53-89FE-42B455DFA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4FFA271-A10A-4AC3-8F06-E3313A197A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=""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0" y="3548627"/>
            <a:ext cx="55483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6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ŻYCIE</a:t>
            </a:r>
          </a:p>
          <a:p>
            <a:pPr algn="ctr"/>
            <a:r>
              <a:rPr lang="pl-PL" sz="6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Z CHRYSTUSEM</a:t>
            </a:r>
            <a:endParaRPr lang="en" sz="60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853421" y="6442360"/>
            <a:ext cx="2968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11 na 14. marca</a:t>
            </a:r>
            <a:r>
              <a:rPr lang="en" sz="1600" b="1" dirty="0" smtClean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=""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pl-PL" sz="4400" b="1" spc="600" dirty="0">
                <a:ln w="15875">
                  <a:noFill/>
                  <a:prstDash val="solid"/>
                </a:ln>
                <a:solidFill>
                  <a:srgbClr val="CC9900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FFFF66">
                      <a:lumMod val="75000"/>
                    </a:srgbClr>
                  </a:outerShdw>
                </a:effectLst>
              </a:rPr>
              <a:t>NIEBIAŃSKI POKARM</a:t>
            </a:r>
            <a:endParaRPr lang="en" sz="4400" b="1" spc="600" dirty="0">
              <a:ln w="15875">
                <a:noFill/>
                <a:prstDash val="solid"/>
              </a:ln>
              <a:solidFill>
                <a:srgbClr val="CC9900">
                  <a:lumMod val="20000"/>
                  <a:lumOff val="80000"/>
                </a:srgbClr>
              </a:solidFill>
              <a:effectLst>
                <a:outerShdw dist="38100" dir="2700000" algn="tl" rotWithShape="0">
                  <a:srgbClr val="FFFF66">
                    <a:lumMod val="75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„Słowo </a:t>
            </a:r>
            <a:r>
              <a:rPr lang="pl-PL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Chrystusowe niech mieszka w was obficie; we wszelkiej mądrości nauczajcie i napominajcie jedni drugich przez psalmy, hymny, pieśni duchowne, wdzięcznie śpiewając Bogu w sercach </a:t>
            </a:r>
            <a:r>
              <a:rPr lang="pl-PL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waszych</a:t>
            </a:r>
            <a:r>
              <a:rPr lang="en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</a:t>
            </a:r>
            <a:r>
              <a:rPr lang="en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en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" sz="1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List do </a:t>
            </a:r>
            <a:r>
              <a:rPr lang="pl-PL" sz="2000" b="1" dirty="0" err="1">
                <a:solidFill>
                  <a:prstClr val="black"/>
                </a:solidFill>
              </a:rPr>
              <a:t>Kolosan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3,15-17 </a:t>
            </a:r>
            <a:r>
              <a:rPr lang="pl-PL" sz="2000" b="1" dirty="0">
                <a:solidFill>
                  <a:prstClr val="black"/>
                </a:solidFill>
              </a:rPr>
              <a:t>pokazuje nam, jak karmić naszą niebiańską naturę (okazuje się, że nie możemy tego robić w izolacji, ale potrzebujemy do tego wspólnoty kościoła):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47663696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5029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„Pieśń jest bronią, którą zawsze możemy użyć przeciwko zniechęceniu. Otwierając w ten sposób serce na światło obecności Zbawiciela, będziemy cieszyć się zdrowiem i Jego błogosławieństwem” (</a:t>
            </a:r>
            <a:r>
              <a:rPr lang="pl-PL" sz="2000" b="1" dirty="0" err="1">
                <a:solidFill>
                  <a:prstClr val="black"/>
                </a:solidFill>
              </a:rPr>
              <a:t>Ellen</a:t>
            </a:r>
            <a:r>
              <a:rPr lang="pl-PL" sz="2000" b="1" dirty="0">
                <a:solidFill>
                  <a:prstClr val="black"/>
                </a:solidFill>
              </a:rPr>
              <a:t> G. </a:t>
            </a:r>
            <a:r>
              <a:rPr lang="pl-PL" sz="2000" b="1" dirty="0">
                <a:solidFill>
                  <a:prstClr val="black"/>
                </a:solidFill>
              </a:rPr>
              <a:t>White, </a:t>
            </a:r>
            <a:r>
              <a:rPr lang="pl-PL" sz="2000" b="1" i="1" dirty="0" smtClean="0">
                <a:solidFill>
                  <a:prstClr val="black"/>
                </a:solidFill>
              </a:rPr>
              <a:t>Służba uzdrawiania</a:t>
            </a:r>
            <a:r>
              <a:rPr lang="pl-PL" sz="2000" b="1" dirty="0" smtClean="0">
                <a:solidFill>
                  <a:prstClr val="black"/>
                </a:solidFill>
              </a:rPr>
              <a:t>, s. </a:t>
            </a:r>
            <a:r>
              <a:rPr lang="pl-PL" sz="2000" b="1" dirty="0">
                <a:solidFill>
                  <a:prstClr val="black"/>
                </a:solidFill>
              </a:rPr>
              <a:t>254).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xmlns="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6623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„Kultywujcie życzliwe, czułe i współczujące serce i nigdy nie nazywajcie tych cech słabością, ponieważ są one cechami Chrystusa. Uważajcie na swój wpływ. Niech będzie on tak czysty i pachnący, że nigdy nie będziecie się wstydzić, gdy pojawi się on u innych. Tak jak krople wody tworzą rzekę, tak małe rzeczy składają się na życie. Życie jest rzeką, spokojną, cichą i przyjemną, albo jest rzeką burzliwą, zawsze wyrzucającą błoto i brud. W tym życiu możesz poddać się dyscyplinie Ducha Świętego. Dzięki uświęceniu Ducha będziesz coraz bardziej upodabniać się do Chrystusa.</a:t>
            </a:r>
            <a:endParaRPr lang="en" sz="26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9979397-93F1-9612-41BA-3D884CE3A45A}"/>
              </a:ext>
            </a:extLst>
          </p:cNvPr>
          <p:cNvSpPr txBox="1"/>
          <p:nvPr/>
        </p:nvSpPr>
        <p:spPr>
          <a:xfrm>
            <a:off x="7661617" y="5767061"/>
            <a:ext cx="3347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 </a:t>
            </a:r>
            <a:r>
              <a:rPr lang="pl-PL" sz="1600" b="1" i="1" dirty="0">
                <a:solidFill>
                  <a:prstClr val="black"/>
                </a:solidFill>
              </a:rPr>
              <a:t>Aby Go poznać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lipiec</a:t>
            </a:r>
            <a:r>
              <a:rPr lang="en" sz="1600" b="1" dirty="0">
                <a:solidFill>
                  <a:prstClr val="black"/>
                </a:solidFill>
              </a:rPr>
              <a:t> 22)</a:t>
            </a:r>
          </a:p>
        </p:txBody>
      </p:sp>
    </p:spTree>
    <p:extLst>
      <p:ext uri="{BB962C8B-B14F-4D97-AF65-F5344CB8AC3E}">
        <p14:creationId xmlns:p14="http://schemas.microsoft.com/office/powerpoint/2010/main" xmlns="" val="345590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xmlns="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612933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„A ponad to wszystko przyobleczcie się    w miłość, która jest spójnią doskonałości</a:t>
            </a:r>
            <a:r>
              <a:rPr lang="es-ES" sz="48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”</a:t>
            </a:r>
            <a:endParaRPr lang="es-ES" sz="4800" b="1" dirty="0">
              <a:ln w="12700" cmpd="sng">
                <a:noFill/>
                <a:prstDash val="solid"/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400"/>
              </a:spcBef>
            </a:pPr>
            <a:r>
              <a:rPr lang="pl-PL" sz="4000" b="1" dirty="0" err="1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Kolosan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 3</a:t>
            </a:r>
            <a:r>
              <a:rPr lang="pl-PL" sz="4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s-ES" sz="40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14</a:t>
            </a:r>
            <a:endParaRPr lang="es-ES" sz="4000" b="1" dirty="0">
              <a:ln w="12700" cmpd="sng">
                <a:noFill/>
                <a:prstDash val="solid"/>
              </a:ln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3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394190" y="3584145"/>
            <a:ext cx="679781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6DAC"/>
                </a:solidFill>
              </a:rPr>
              <a:t>Ziemskie czy niebiańskie nastawienie</a:t>
            </a:r>
            <a:r>
              <a:rPr lang="en" sz="2000" b="1" dirty="0" smtClean="0">
                <a:solidFill>
                  <a:srgbClr val="006DAC"/>
                </a:solidFill>
              </a:rPr>
              <a:t>?</a:t>
            </a:r>
            <a:endParaRPr lang="en" sz="2000" b="1" dirty="0">
              <a:solidFill>
                <a:srgbClr val="006DAC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Skupienie uwagi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1-4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Umieranie dla rzeczy ziemskich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5-6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Przyoblekanie się w to co niebiańskie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7-11)</a:t>
            </a:r>
            <a:endParaRPr lang="pl-PL" sz="2000" b="1" dirty="0" smtClean="0"/>
          </a:p>
          <a:p>
            <a:pPr lvl="1">
              <a:spcBef>
                <a:spcPts val="600"/>
              </a:spcBef>
            </a:pPr>
            <a:r>
              <a:rPr lang="pl-PL" sz="2000" b="1" dirty="0" smtClean="0">
                <a:solidFill>
                  <a:srgbClr val="A90095"/>
                </a:solidFill>
              </a:rPr>
              <a:t>Charakterystyka </a:t>
            </a:r>
            <a:r>
              <a:rPr lang="pl-PL" sz="2000" b="1" dirty="0" smtClean="0">
                <a:solidFill>
                  <a:srgbClr val="A90095"/>
                </a:solidFill>
              </a:rPr>
              <a:t>nowego życia w Chrystusie</a:t>
            </a:r>
            <a:r>
              <a:rPr lang="en" sz="2000" b="1" dirty="0" smtClean="0">
                <a:solidFill>
                  <a:srgbClr val="A90095"/>
                </a:solidFill>
              </a:rPr>
              <a:t>:</a:t>
            </a:r>
            <a:endParaRPr lang="en" sz="2000" b="1" dirty="0">
              <a:solidFill>
                <a:srgbClr val="A90095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Więź doskonałości</a:t>
            </a:r>
            <a:r>
              <a:rPr lang="en" sz="2000" b="1" dirty="0" smtClean="0"/>
              <a:t> 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12-14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smtClean="0"/>
              <a:t>Niebiański pokarm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Kolosan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15-17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jesteśmy zanurzeni w wodach chrztu, umieramy dla naszego starego życia w grzechu. Kiedy wychodzimy z wody, powstajemy jako nowe stworzenia.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=""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=""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=""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68985" y="4653336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=""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84484" y="572707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=""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84484" y="610226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=""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68985" y="427946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=""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68985" y="3904286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=""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53788" y="547502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=""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8290" y="3652229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70249" y="2373071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jakiegoś powodu nasze stare nawyki wciąż próbują powrócić. Dlatego apostoł Paweł zachęca nas, abyśmy skupili się na niebie i odwrócili się od spraw ziemskich.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77999" y="1084059"/>
            <a:ext cx="7509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Porzuciliśmy nasz dawny sposób życia i myślenia. Od tego momentu zaczęliśmy żyć inaczej i myśleć inaczej. Porzuciliśmy ziemskie nastawienie i przyjęliśmy nastawienie niebiańskie.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=""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77848" y="716061"/>
            <a:ext cx="98993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ZIEMSKIE CZY NIEBIAŃSKIE NASTAWIENIE</a:t>
            </a:r>
            <a:r>
              <a:rPr lang="e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e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4400" b="1" spc="3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NASZE SKUPIENIE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„O tym, co w górze, myślcie, nie o tym, co na ziemi</a:t>
            </a: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Kolosan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091912" y="1257300"/>
            <a:ext cx="910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Wychodząc od rozumowania, że zostaliśmy wzbudzeni wraz z Chrystusem w chrzcie (Kol 2,12), Paweł zachęca nas, abyśmy podążali za Jezusem do miejsca, do którego udał się po zmartwychwstaniu: do tronu Boga (Kol 3,1).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=""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06948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257789" y="3642102"/>
            <a:ext cx="3793096" cy="3075107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11926" y="3537794"/>
            <a:ext cx="47331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„Umieramy”, a nasze życie „jest ukryte wraz z Chrystusem w Bogu” (Kol 3,3). Życie, o którym tu mowa, to życie, które otrzymujemy, gdy przyjmujemy Chrystusa.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091912" y="2486663"/>
            <a:ext cx="9100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Oczywiście będziemy mogli to zrobić fizycznie dopiero wtedy, gdy Jezus zabierze nas tam podczas swojego powtórnego przyjścia (Kol 3,4).          W międzyczasie musimy skupić się na sprawach niebieskich (Kol 3,2).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19675" y="5121429"/>
            <a:ext cx="46711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Jednak aby życie to mogło trwać, należy je codziennie </a:t>
            </a:r>
            <a:r>
              <a:rPr lang="pl-PL" sz="2000" b="1" smtClean="0"/>
              <a:t>pielęgnować    (</a:t>
            </a:r>
            <a:r>
              <a:rPr lang="pl-PL" sz="2000" b="1" dirty="0" smtClean="0"/>
              <a:t>2 Kor 4,16). Każdego dnia musimy szukać „tego, co w górze”, „wpatrując się w Jezusa” (</a:t>
            </a:r>
            <a:r>
              <a:rPr lang="pl-PL" sz="2000" b="1" dirty="0" err="1" smtClean="0"/>
              <a:t>Hbr</a:t>
            </a:r>
            <a:r>
              <a:rPr lang="pl-PL" sz="2000" b="1" dirty="0" smtClean="0"/>
              <a:t> 12,2).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spc="300" dirty="0">
                <a:ln/>
                <a:solidFill>
                  <a:srgbClr val="CC0000"/>
                </a:solidFill>
              </a:rPr>
              <a:t>UMIERANIE </a:t>
            </a:r>
            <a:r>
              <a:rPr lang="pl-PL" sz="4400" b="1" spc="300" dirty="0" smtClean="0">
                <a:ln/>
                <a:solidFill>
                  <a:srgbClr val="CC0000"/>
                </a:solidFill>
              </a:rPr>
              <a:t>DLA RZECZY ZIEMSKICH</a:t>
            </a:r>
            <a:endParaRPr lang="en" sz="4400" b="1" spc="300" dirty="0">
              <a:ln/>
              <a:solidFill>
                <a:srgbClr val="CC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„Umartwiajcie </a:t>
            </a:r>
            <a:r>
              <a:rPr lang="pl-PL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tedy to, co w waszych członkach jest ziemskiego: wszeteczeństwo, nieczystość, namiętność, złą pożądliwość i chciwość, która jest </a:t>
            </a:r>
            <a:r>
              <a:rPr lang="pl-PL" b="1" dirty="0" smtClean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bałwochwalstwem</a:t>
            </a:r>
            <a:r>
              <a:rPr lang="en" b="1" dirty="0" smtClean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Kolosan</a:t>
            </a:r>
            <a:r>
              <a:rPr lang="en" sz="14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Ponieważ zmartwychwstaliśmy wraz z Chrystusem i żyjemy myśląc o tym, co niebiańskie, musimy umartwiać to, co przeszkadza nam w osiągnięciu naszego celu: to, co ziemskie.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xmlns="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276E91C-413F-6355-9950-E48CB3B1A9BE}"/>
              </a:ext>
            </a:extLst>
          </p:cNvPr>
          <p:cNvSpPr txBox="1"/>
          <p:nvPr/>
        </p:nvSpPr>
        <p:spPr>
          <a:xfrm>
            <a:off x="194552" y="2927746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Ludzka natura nie zmieniła się zbytnio od czasów Pawła, ponieważ nadal otaczają nas te same namiętności, które naruszają zarówno literę, jak i ducha Dziesięciu Przykazań.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xmlns="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1ADACFD-C152-241B-7372-E3546FC447D9}"/>
              </a:ext>
            </a:extLst>
          </p:cNvPr>
          <p:cNvSpPr txBox="1"/>
          <p:nvPr/>
        </p:nvSpPr>
        <p:spPr>
          <a:xfrm>
            <a:off x="208702" y="1939725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Aby nikt nie miał wątpliwości, Paweł wskazuje podstawowe filary ziemskiego myślenia (które później rozwinie w bardziej konkretnych punktach): „niemoralność seksualna, nieczystość, pożądliwość, złe pragnienia i chciwość, która jest bałwochwalstwem” (Kol </a:t>
            </a:r>
            <a:r>
              <a:rPr lang="pl-PL" sz="2000" b="1" dirty="0" smtClean="0">
                <a:solidFill>
                  <a:prstClr val="black"/>
                </a:solidFill>
              </a:rPr>
              <a:t>3,5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28E890E-ECCA-E1DD-ACB1-BA402D14DFE5}"/>
              </a:ext>
            </a:extLst>
          </p:cNvPr>
          <p:cNvSpPr txBox="1"/>
          <p:nvPr/>
        </p:nvSpPr>
        <p:spPr>
          <a:xfrm>
            <a:off x="184756" y="4500322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Dlaczego musimy „zabijać” – porzucać, eliminować – te rzeczy z naszych myśli </a:t>
            </a:r>
            <a:r>
              <a:rPr lang="pl-PL" sz="2000" b="1" dirty="0" smtClean="0">
                <a:solidFill>
                  <a:prstClr val="black"/>
                </a:solidFill>
              </a:rPr>
              <a:t>  i </a:t>
            </a:r>
            <a:r>
              <a:rPr lang="pl-PL" sz="2000" b="1" dirty="0">
                <a:solidFill>
                  <a:prstClr val="black"/>
                </a:solidFill>
              </a:rPr>
              <a:t>czynów? Ponieważ sprowadzają one „gniew Boży” i dlatego są niezgodne </a:t>
            </a:r>
            <a:r>
              <a:rPr lang="pl-PL" sz="2000" b="1" dirty="0" smtClean="0">
                <a:solidFill>
                  <a:prstClr val="black"/>
                </a:solidFill>
              </a:rPr>
              <a:t>     z </a:t>
            </a:r>
            <a:r>
              <a:rPr lang="pl-PL" sz="2000" b="1" dirty="0">
                <a:solidFill>
                  <a:prstClr val="black"/>
                </a:solidFill>
              </a:rPr>
              <a:t>naszą niebiańską naturą (Kol 3,6). </a:t>
            </a:r>
            <a:r>
              <a:rPr lang="pl-PL" sz="2000" b="1" dirty="0">
                <a:solidFill>
                  <a:prstClr val="black"/>
                </a:solidFill>
              </a:rPr>
              <a:t>Zabijcie to, co ziemskie, zanim to, co ziemskie, zabije was!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45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4000" b="1" spc="300" dirty="0">
                <a:ln w="12700" cmpd="sng">
                  <a:solidFill>
                    <a:srgbClr val="FFFF66"/>
                  </a:solidFill>
                  <a:prstDash val="solid"/>
                </a:ln>
                <a:gradFill>
                  <a:gsLst>
                    <a:gs pos="0">
                      <a:srgbClr val="FFFF66"/>
                    </a:gs>
                    <a:gs pos="4000">
                      <a:srgbClr val="FFFF66">
                        <a:lumMod val="60000"/>
                        <a:lumOff val="40000"/>
                      </a:srgbClr>
                    </a:gs>
                    <a:gs pos="87000">
                      <a:srgbClr val="FFFF6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UBIERAĆ SIĘ W NIEBIAŃSKIE SZATY</a:t>
            </a:r>
            <a:endParaRPr lang="en" sz="4000" b="1" spc="300" dirty="0">
              <a:ln w="12700" cmpd="sng">
                <a:solidFill>
                  <a:srgbClr val="FFFF66"/>
                </a:solidFill>
                <a:prstDash val="solid"/>
              </a:ln>
              <a:gradFill>
                <a:gsLst>
                  <a:gs pos="0">
                    <a:srgbClr val="FFFF66"/>
                  </a:gs>
                  <a:gs pos="4000">
                    <a:srgbClr val="FFFF66">
                      <a:lumMod val="60000"/>
                      <a:lumOff val="40000"/>
                    </a:srgbClr>
                  </a:gs>
                  <a:gs pos="87000">
                    <a:srgbClr val="FFFF66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przyoblekli nowego, który się odnawia ustawicznie ku poznaniu na obraz tego, który go </a:t>
            </a:r>
            <a:r>
              <a:rPr lang="pl-PL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stworzył</a:t>
            </a:r>
            <a:r>
              <a:rPr lang="en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Kolosan</a:t>
            </a:r>
            <a:r>
              <a:rPr lang="pl-PL" sz="14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" sz="14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prawdziwie przysłowiowym stylu Paweł dodaje do pięciu filarów ziemskiego myślenia pięć ziemskich czynów, których należy unikać: „gniew, zapalczywość, złość, </a:t>
            </a:r>
            <a:r>
              <a:rPr lang="pl-PL" sz="2000" b="1" dirty="0" smtClean="0">
                <a:solidFill>
                  <a:prstClr val="black"/>
                </a:solidFill>
              </a:rPr>
              <a:t>bluźnierstwo             </a:t>
            </a:r>
            <a:r>
              <a:rPr lang="pl-PL" sz="2000" b="1" dirty="0">
                <a:solidFill>
                  <a:prstClr val="black"/>
                </a:solidFill>
              </a:rPr>
              <a:t>i nieprzyzwoite słowa z ust waszych” (Kol </a:t>
            </a:r>
            <a:r>
              <a:rPr lang="pl-PL" sz="2000" b="1" dirty="0" smtClean="0">
                <a:solidFill>
                  <a:prstClr val="black"/>
                </a:solidFill>
              </a:rPr>
              <a:t>3,8</a:t>
            </a:r>
            <a:r>
              <a:rPr lang="pl-PL" sz="2000" b="1" dirty="0">
                <a:solidFill>
                  <a:prstClr val="black"/>
                </a:solidFill>
              </a:rPr>
              <a:t>) i kończy szóstym czynem – najgorszym ze wszystkich –: „Nie okłamujcie się nawzajem” (Kol </a:t>
            </a:r>
            <a:r>
              <a:rPr lang="pl-PL" sz="2000" b="1" dirty="0" smtClean="0">
                <a:solidFill>
                  <a:prstClr val="black"/>
                </a:solidFill>
              </a:rPr>
              <a:t>3,9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xmlns="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E3535A3-F647-6EDF-3430-FAEFFE8161D4}"/>
              </a:ext>
            </a:extLst>
          </p:cNvPr>
          <p:cNvSpPr txBox="1"/>
          <p:nvPr/>
        </p:nvSpPr>
        <p:spPr>
          <a:xfrm>
            <a:off x="4122553" y="4447755"/>
            <a:ext cx="5912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Pozbawieni tych szat, musimy przyoblec </a:t>
            </a:r>
            <a:r>
              <a:rPr lang="pl-PL" sz="2000" b="1" dirty="0" smtClean="0">
                <a:solidFill>
                  <a:prstClr val="black"/>
                </a:solidFill>
              </a:rPr>
              <a:t>się w </a:t>
            </a:r>
            <a:r>
              <a:rPr lang="pl-PL" sz="2000" b="1" dirty="0">
                <a:solidFill>
                  <a:prstClr val="black"/>
                </a:solidFill>
              </a:rPr>
              <a:t>„szaty piękne”. Przyobleczeni w te nowe szaty, jesteśmy nieustannie odnawiani, </a:t>
            </a:r>
            <a:r>
              <a:rPr lang="pl-PL" sz="2000" b="1" dirty="0" smtClean="0">
                <a:solidFill>
                  <a:prstClr val="black"/>
                </a:solidFill>
              </a:rPr>
              <a:t>wzrastając    w </a:t>
            </a:r>
            <a:r>
              <a:rPr lang="pl-PL" sz="2000" b="1" dirty="0">
                <a:solidFill>
                  <a:prstClr val="black"/>
                </a:solidFill>
              </a:rPr>
              <a:t>świętości z dnia na dzień (Kol 3,10).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xmlns="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0FF8902-542D-E575-F0F2-DF5EBE38C43F}"/>
              </a:ext>
            </a:extLst>
          </p:cNvPr>
          <p:cNvSpPr txBox="1"/>
          <p:nvPr/>
        </p:nvSpPr>
        <p:spPr>
          <a:xfrm>
            <a:off x="4122555" y="3181338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zakłada, że już to zrobiliśmy, „ponieważ zrzuciliście starego człowieka wraz z jego praktykami” (Kol </a:t>
            </a:r>
            <a:r>
              <a:rPr lang="pl-PL" sz="2000" b="1" dirty="0" smtClean="0">
                <a:solidFill>
                  <a:prstClr val="black"/>
                </a:solidFill>
              </a:rPr>
              <a:t>3,9</a:t>
            </a:r>
            <a:r>
              <a:rPr lang="pl-PL" sz="2000" b="1" dirty="0">
                <a:solidFill>
                  <a:prstClr val="black"/>
                </a:solidFill>
              </a:rPr>
              <a:t>). Zrzuciliśmy nasze „brudne szaty”, kiedy pozwoliliśmy Jezusowi zgładzić nasze </a:t>
            </a:r>
            <a:r>
              <a:rPr lang="pl-PL" sz="2000" b="1" dirty="0" smtClean="0">
                <a:solidFill>
                  <a:prstClr val="black"/>
                </a:solidFill>
              </a:rPr>
              <a:t>grzechy (</a:t>
            </a:r>
            <a:r>
              <a:rPr lang="pl-PL" sz="2000" b="1" dirty="0">
                <a:solidFill>
                  <a:prstClr val="black"/>
                </a:solidFill>
              </a:rPr>
              <a:t>Zach </a:t>
            </a:r>
            <a:r>
              <a:rPr lang="pl-PL" sz="2000" b="1" dirty="0" smtClean="0">
                <a:solidFill>
                  <a:prstClr val="black"/>
                </a:solidFill>
              </a:rPr>
              <a:t>3,4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4663721-367F-A38F-A02D-A88AB1F001C3}"/>
              </a:ext>
            </a:extLst>
          </p:cNvPr>
          <p:cNvSpPr txBox="1"/>
          <p:nvPr/>
        </p:nvSpPr>
        <p:spPr>
          <a:xfrm>
            <a:off x="4114804" y="5702602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Gdy odnawiamy się dzięki działaniu Ducha Świętego i studiowaniu Słowa, bariery, które nas dzielą, </a:t>
            </a:r>
            <a:r>
              <a:rPr lang="pl-PL" sz="2000" b="1" dirty="0" smtClean="0">
                <a:solidFill>
                  <a:prstClr val="black"/>
                </a:solidFill>
              </a:rPr>
              <a:t>znikają.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06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B3B5DDC-43FB-A886-E5EB-279A41D04200}"/>
              </a:ext>
            </a:extLst>
          </p:cNvPr>
          <p:cNvSpPr txBox="1"/>
          <p:nvPr/>
        </p:nvSpPr>
        <p:spPr>
          <a:xfrm>
            <a:off x="116237" y="721388"/>
            <a:ext cx="119386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600" b="1" dirty="0">
                <a:ln w="12700">
                  <a:solidFill>
                    <a:srgbClr val="33993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33">
                      <a:lumMod val="50000"/>
                    </a:srgbClr>
                  </a:fgClr>
                  <a:bgClr>
                    <a:srgbClr val="339933">
                      <a:lumMod val="20000"/>
                      <a:lumOff val="80000"/>
                    </a:srgbClr>
                  </a:bgClr>
                </a:pattFill>
                <a:effectLst>
                  <a:innerShdw blurRad="177800">
                    <a:srgbClr val="339933">
                      <a:lumMod val="50000"/>
                    </a:srgbClr>
                  </a:innerShdw>
                </a:effectLst>
              </a:rPr>
              <a:t>CHARAKTERYSTYKA NOWEGO </a:t>
            </a:r>
            <a:r>
              <a:rPr lang="pl-PL" sz="6600" b="1" dirty="0" smtClean="0">
                <a:ln w="12700">
                  <a:solidFill>
                    <a:srgbClr val="33993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33">
                      <a:lumMod val="50000"/>
                    </a:srgbClr>
                  </a:fgClr>
                  <a:bgClr>
                    <a:srgbClr val="339933">
                      <a:lumMod val="20000"/>
                      <a:lumOff val="80000"/>
                    </a:srgbClr>
                  </a:bgClr>
                </a:pattFill>
                <a:effectLst>
                  <a:innerShdw blurRad="177800">
                    <a:srgbClr val="339933">
                      <a:lumMod val="50000"/>
                    </a:srgbClr>
                  </a:innerShdw>
                </a:effectLst>
              </a:rPr>
              <a:t>ŻYCIA                   </a:t>
            </a:r>
            <a:r>
              <a:rPr lang="pl-PL" sz="6600" b="1" dirty="0">
                <a:ln w="12700">
                  <a:solidFill>
                    <a:srgbClr val="33993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33">
                      <a:lumMod val="50000"/>
                    </a:srgbClr>
                  </a:fgClr>
                  <a:bgClr>
                    <a:srgbClr val="339933">
                      <a:lumMod val="20000"/>
                      <a:lumOff val="80000"/>
                    </a:srgbClr>
                  </a:bgClr>
                </a:pattFill>
                <a:effectLst>
                  <a:innerShdw blurRad="177800">
                    <a:srgbClr val="339933">
                      <a:lumMod val="50000"/>
                    </a:srgbClr>
                  </a:innerShdw>
                </a:effectLst>
              </a:rPr>
              <a:t>W CHRYSTUSIE</a:t>
            </a:r>
            <a:endParaRPr lang="en" sz="6600" b="1" dirty="0">
              <a:ln w="12700">
                <a:solidFill>
                  <a:srgbClr val="339933">
                    <a:lumMod val="50000"/>
                  </a:srgbClr>
                </a:solidFill>
                <a:prstDash val="solid"/>
              </a:ln>
              <a:pattFill prst="narHorz">
                <a:fgClr>
                  <a:srgbClr val="339933">
                    <a:lumMod val="50000"/>
                  </a:srgbClr>
                </a:fgClr>
                <a:bgClr>
                  <a:srgbClr val="339933">
                    <a:lumMod val="20000"/>
                    <a:lumOff val="80000"/>
                  </a:srgbClr>
                </a:bgClr>
              </a:pattFill>
              <a:effectLst>
                <a:innerShdw blurRad="177800">
                  <a:srgbClr val="339933">
                    <a:lumMod val="50000"/>
                  </a:srgb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xmlns="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xmlns="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190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xmlns="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4400" b="1" spc="300" dirty="0">
                <a:ln w="0"/>
                <a:gradFill>
                  <a:gsLst>
                    <a:gs pos="0">
                      <a:srgbClr val="339933">
                        <a:lumMod val="50000"/>
                      </a:srgbClr>
                    </a:gs>
                    <a:gs pos="50000">
                      <a:srgbClr val="339933"/>
                    </a:gs>
                    <a:gs pos="100000">
                      <a:srgbClr val="33993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WIĘŹ DOSKONAŁOŚCI</a:t>
            </a:r>
            <a:endParaRPr lang="en" sz="4400" b="1" spc="300" dirty="0">
              <a:ln w="0"/>
              <a:gradFill>
                <a:gsLst>
                  <a:gs pos="0">
                    <a:srgbClr val="339933">
                      <a:lumMod val="50000"/>
                    </a:srgbClr>
                  </a:gs>
                  <a:gs pos="50000">
                    <a:srgbClr val="339933"/>
                  </a:gs>
                  <a:gs pos="100000">
                    <a:srgbClr val="33993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CC0000"/>
                </a:solidFill>
                <a:latin typeface="Comic Sans MS" panose="030F0702030302020204" pitchFamily="66" charset="0"/>
              </a:rPr>
              <a:t>ponad to wszystko przyobleczcie się w miłość, która jest spójnią </a:t>
            </a:r>
            <a:r>
              <a:rPr lang="pl-PL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doskonałości</a:t>
            </a:r>
            <a:r>
              <a:rPr lang="en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” </a:t>
            </a:r>
            <a:r>
              <a:rPr lang="pl-PL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/>
            </a:r>
            <a:br>
              <a:rPr lang="pl-PL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r>
              <a:rPr lang="en" sz="14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CC0000"/>
                </a:solidFill>
                <a:latin typeface="Comic Sans MS" panose="030F0702030302020204" pitchFamily="66" charset="0"/>
              </a:rPr>
              <a:t>Kolosan</a:t>
            </a:r>
            <a:r>
              <a:rPr lang="en" sz="1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14</a:t>
            </a:r>
            <a:r>
              <a:rPr lang="en" sz="1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F38D128-E148-42C4-427B-567CCBB64377}"/>
              </a:ext>
            </a:extLst>
          </p:cNvPr>
          <p:cNvSpPr txBox="1"/>
          <p:nvPr/>
        </p:nvSpPr>
        <p:spPr>
          <a:xfrm>
            <a:off x="0" y="1201836"/>
            <a:ext cx="1042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Jesteśmy „ludem wybranym przez Boga, świętym i umiłowanym” (Kol </a:t>
            </a:r>
            <a:r>
              <a:rPr lang="pl-PL" sz="2000" b="1" dirty="0" smtClean="0">
                <a:solidFill>
                  <a:prstClr val="black"/>
                </a:solidFill>
              </a:rPr>
              <a:t>3,12</a:t>
            </a:r>
            <a:r>
              <a:rPr lang="pl-PL" sz="2000" b="1" dirty="0">
                <a:solidFill>
                  <a:prstClr val="black"/>
                </a:solidFill>
              </a:rPr>
              <a:t>). Piotr mówi nam, że niesie to ze sobą wielkie korzyści i wielką odpowiedzialność (1 Piotra </a:t>
            </a:r>
            <a:r>
              <a:rPr lang="pl-PL" sz="2000" b="1" dirty="0" smtClean="0">
                <a:solidFill>
                  <a:prstClr val="black"/>
                </a:solidFill>
              </a:rPr>
              <a:t>2,9</a:t>
            </a:r>
            <a:r>
              <a:rPr lang="pl-PL" sz="2000" b="1" dirty="0">
                <a:solidFill>
                  <a:prstClr val="black"/>
                </a:solidFill>
              </a:rPr>
              <a:t>). Ale jak powinien zachowywać się ktoś z wybranych przez Boga (Kol </a:t>
            </a:r>
            <a:r>
              <a:rPr lang="pl-PL" sz="2000" b="1" dirty="0" smtClean="0">
                <a:solidFill>
                  <a:prstClr val="black"/>
                </a:solidFill>
              </a:rPr>
              <a:t>3,12-13</a:t>
            </a:r>
            <a:r>
              <a:rPr lang="pl-PL" sz="2000" b="1" dirty="0">
                <a:solidFill>
                  <a:prstClr val="black"/>
                </a:solidFill>
              </a:rPr>
              <a:t>)?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9853995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3187216-8D7F-53C4-F878-4EEB35E21B10}"/>
              </a:ext>
            </a:extLst>
          </p:cNvPr>
          <p:cNvSpPr txBox="1"/>
          <p:nvPr/>
        </p:nvSpPr>
        <p:spPr>
          <a:xfrm>
            <a:off x="4043502" y="4616153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 wszystko to w kontekście więzi doskonałości: miłości (Kol </a:t>
            </a:r>
            <a:r>
              <a:rPr lang="pl-PL" sz="2000" b="1" dirty="0" smtClean="0">
                <a:solidFill>
                  <a:prstClr val="black"/>
                </a:solidFill>
              </a:rPr>
              <a:t>3,14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Oto nasze korzyści i obowiązki: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23174886"/>
              </p:ext>
            </p:extLst>
          </p:nvPr>
        </p:nvGraphicFramePr>
        <p:xfrm>
          <a:off x="4030905" y="5331418"/>
          <a:ext cx="8055388" cy="145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xmlns="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prstClr val="white"/>
                </a:solidFill>
              </a:rPr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xmlns="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416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Graphic spid="9" grpId="0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1123</Words>
  <Application>Microsoft Office PowerPoint</Application>
  <PresentationFormat>Niestandardowy</PresentationFormat>
  <Paragraphs>70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126</cp:revision>
  <dcterms:created xsi:type="dcterms:W3CDTF">2026-02-01T14:37:42Z</dcterms:created>
  <dcterms:modified xsi:type="dcterms:W3CDTF">2026-03-13T05:40:58Z</dcterms:modified>
</cp:coreProperties>
</file>