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13"/>
  </p:notesMasterIdLst>
  <p:sldIdLst>
    <p:sldId id="270" r:id="rId4"/>
    <p:sldId id="276" r:id="rId5"/>
    <p:sldId id="271" r:id="rId6"/>
    <p:sldId id="258" r:id="rId7"/>
    <p:sldId id="277" r:id="rId8"/>
    <p:sldId id="278" r:id="rId9"/>
    <p:sldId id="279" r:id="rId10"/>
    <p:sldId id="280" r:id="rId11"/>
    <p:sldId id="281" r:id="rId12"/>
  </p:sldIdLst>
  <p:sldSz cx="12192000" cy="6858000"/>
  <p:notesSz cx="6858000" cy="9144000"/>
  <p:embeddedFontLst>
    <p:embeddedFont>
      <p:font typeface="Comic Sans MS" pitchFamily="66" charset="0"/>
      <p:regular r:id="rId14"/>
      <p:bold r:id="rId15"/>
      <p:italic r:id="rId16"/>
      <p:boldItalic r:id="rId17"/>
    </p:embeddedFont>
    <p:embeddedFont>
      <p:font typeface="Constantia" pitchFamily="18"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3" d="100"/>
          <a:sy n="123" d="100"/>
        </p:scale>
        <p:origin x="-114"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pl-PL" sz="2000" b="1" dirty="0" smtClean="0">
              <a:solidFill>
                <a:schemeClr val="tx1"/>
              </a:solidFill>
            </a:rPr>
            <a:t>Wróg Biblii</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pl-PL" sz="2000" b="1" dirty="0" smtClean="0">
              <a:solidFill>
                <a:schemeClr val="tx1"/>
              </a:solidFill>
            </a:rPr>
            <a:t>Właściwe i niewłaściwe sposoby czytania Biblii</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pl-PL" sz="2000" b="1" dirty="0" smtClean="0">
              <a:solidFill>
                <a:schemeClr val="tx1"/>
              </a:solidFill>
            </a:rPr>
            <a:t>Czym jest Biblia?</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pl-PL" sz="2000" b="1" dirty="0" smtClean="0">
              <a:solidFill>
                <a:schemeClr val="tx1"/>
              </a:solidFill>
            </a:rPr>
            <a:t>Pozytywne skutki czytania Biblii</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pl-PL" sz="2000" b="1" dirty="0" smtClean="0">
              <a:solidFill>
                <a:schemeClr val="tx1"/>
              </a:solidFill>
            </a:rPr>
            <a:t>Przyjaciele Biblii</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t>
        <a:bodyPr/>
        <a:lstStyle/>
        <a:p>
          <a:endParaRPr lang="pl-PL"/>
        </a:p>
      </dgm:t>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t>
        <a:bodyPr/>
        <a:lstStyle/>
        <a:p>
          <a:endParaRPr lang="pl-PL"/>
        </a:p>
      </dgm:t>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t>
        <a:bodyPr/>
        <a:lstStyle/>
        <a:p>
          <a:endParaRPr lang="pl-PL"/>
        </a:p>
      </dgm:t>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t>
        <a:bodyPr/>
        <a:lstStyle/>
        <a:p>
          <a:endParaRPr lang="pl-PL"/>
        </a:p>
      </dgm:t>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t>
        <a:bodyPr/>
        <a:lstStyle/>
        <a:p>
          <a:endParaRPr lang="pl-PL"/>
        </a:p>
      </dgm:t>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t>
        <a:bodyPr/>
        <a:lstStyle/>
        <a:p>
          <a:endParaRPr lang="pl-PL"/>
        </a:p>
      </dgm:t>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t>
        <a:bodyPr/>
        <a:lstStyle/>
        <a:p>
          <a:endParaRPr lang="pl-PL"/>
        </a:p>
      </dgm:t>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E1154EA2-7358-4200-80C5-880EE99E9F8B}" srcId="{93143289-4608-442E-83B9-BD6FFEAD1AA2}" destId="{5466CEF4-B45F-43B0-98F8-5FA09E193C01}" srcOrd="4" destOrd="0" parTransId="{2BC92755-6FCA-45D2-A4C1-9A4CCB9FB234}" sibTransId="{8BBA1A98-4068-456E-9733-6F5939A10CE8}"/>
    <dgm:cxn modelId="{8915985D-D1C5-4F5B-8689-B26186AEDFD4}" type="presOf" srcId="{494DCE7F-BD8C-4F1D-A46E-FACA54AC082A}" destId="{14EB2D60-9376-4AD6-AAE2-2ED52B6F455B}" srcOrd="0" destOrd="0" presId="urn:microsoft.com/office/officeart/2008/layout/VerticalCurvedList"/>
    <dgm:cxn modelId="{DB96C997-4965-46BA-BAC9-71C4BC6E7CDE}" srcId="{93143289-4608-442E-83B9-BD6FFEAD1AA2}" destId="{265D1017-766B-48FC-892F-23A58AC80783}" srcOrd="0" destOrd="0" parTransId="{42E60EA5-9A40-488D-B06F-77E7555B0F16}" sibTransId="{7E90B7CE-9ACE-47FB-B57B-3508005CC308}"/>
    <dgm:cxn modelId="{0B626ECA-2F70-4E05-87CB-749059E4E399}" type="presOf" srcId="{265D1017-766B-48FC-892F-23A58AC80783}" destId="{53126F07-6A32-4A1F-AEA6-80B671203E3C}"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7495450A-59BA-4D54-96F9-B21574B999B9}" srcId="{93143289-4608-442E-83B9-BD6FFEAD1AA2}" destId="{05E80930-2069-48A4-BD58-EFE0A5BFD249}" srcOrd="3" destOrd="0" parTransId="{CFBC8FFD-0BB0-4404-BC56-EE08EDD1F962}" sibTransId="{51B5E1BF-6864-444B-86CB-16E08E15CFDF}"/>
    <dgm:cxn modelId="{BCA726CA-9EEA-4F50-A0FE-764EF82A7E70}" srcId="{93143289-4608-442E-83B9-BD6FFEAD1AA2}" destId="{1ABA58F3-DD2B-4754-84BC-C88287FB88C5}" srcOrd="1" destOrd="0" parTransId="{EDD12431-ED07-4BF3-9D16-3BD98D3E7E7F}" sibTransId="{545FE6BB-D91C-4D0A-947E-CDB3D3F58820}"/>
    <dgm:cxn modelId="{2D371FBE-B603-4E6D-86B3-CD24D35E5DAA}" type="presOf" srcId="{5466CEF4-B45F-43B0-98F8-5FA09E193C01}" destId="{3BD9607E-5CFC-490B-BE06-CC86B95F1C7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pl-PL" sz="2400" b="1" dirty="0">
              <a:effectLst>
                <a:outerShdw blurRad="38100" dist="38100" dir="2700000" algn="tl">
                  <a:srgbClr val="000000"/>
                </a:outerShdw>
              </a:effectLst>
            </a:rPr>
            <a:t>Niewłaściwe formy</a:t>
          </a:r>
          <a:endParaRPr lang="en" sz="2400" b="1" dirty="0">
            <a:effectLst>
              <a:outerShdw blurRad="38100" dist="38100" dir="2700000" algn="tl">
                <a:srgbClr val="000000"/>
              </a:outerShdw>
            </a:effectLst>
          </a:endParaRP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pl-PL" sz="1600" b="1" dirty="0"/>
            <a:t>Szukaj czegoś, co pokrywa się z twoim punktem widzenia</a:t>
          </a:r>
          <a:endParaRPr lang="en" sz="1600" b="1" dirty="0"/>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pl-PL" sz="1600" b="1" dirty="0"/>
            <a:t>Wybieraj teksty na chybił trafił, bez konkretnego celu</a:t>
          </a:r>
          <a:endParaRPr lang="en" sz="1600" b="1" dirty="0"/>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pl-PL" sz="2400" b="1" dirty="0">
              <a:effectLst>
                <a:outerShdw blurRad="38100" dist="38100" dir="2700000" algn="tl">
                  <a:srgbClr val="000000"/>
                </a:outerShdw>
              </a:effectLst>
            </a:rPr>
            <a:t>Właściwe formy</a:t>
          </a:r>
          <a:endParaRPr lang="en" sz="2400" b="1" dirty="0">
            <a:effectLst>
              <a:outerShdw blurRad="38100" dist="38100" dir="2700000" algn="tl">
                <a:srgbClr val="000000"/>
              </a:outerShdw>
            </a:effectLst>
          </a:endParaRP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pl-PL" sz="1600" b="1" dirty="0"/>
            <a:t>Staraj się poznać wolę Bożą</a:t>
          </a:r>
          <a:endParaRPr lang="en" sz="1600" b="1" dirty="0"/>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pl-PL" sz="1600" b="1" dirty="0"/>
            <a:t>Przeprowadzaj systematyczne badanie</a:t>
          </a:r>
          <a:endParaRPr lang="en" sz="1600" b="1" dirty="0"/>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pl-PL" sz="1600" b="1" dirty="0"/>
            <a:t>Wybieraj to, co ci się podoba, a odrzucaj </a:t>
          </a:r>
          <a:r>
            <a:rPr lang="pl-PL" sz="1600" b="1" dirty="0" smtClean="0"/>
            <a:t>to, </a:t>
          </a:r>
          <a:r>
            <a:rPr lang="pl-PL" sz="1600" b="1" dirty="0"/>
            <a:t>czego nie lubisz.</a:t>
          </a:r>
          <a:endParaRPr lang="en" sz="1600" b="1" dirty="0"/>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pl-PL" sz="1600" b="1" dirty="0"/>
            <a:t>Nie odrzucaj żadnego tekstu, tylko przeanalizuj je wszystkie.</a:t>
          </a:r>
          <a:endParaRPr lang="en" sz="1600" b="1" dirty="0"/>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t>
        <a:bodyPr/>
        <a:lstStyle/>
        <a:p>
          <a:endParaRPr lang="pl-PL"/>
        </a:p>
      </dgm:t>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t>
        <a:bodyPr/>
        <a:lstStyle/>
        <a:p>
          <a:endParaRPr lang="pl-PL"/>
        </a:p>
      </dgm:t>
    </dgm:pt>
    <dgm:pt modelId="{CE0E156B-7BC4-4089-8EDE-161894FA4C88}" type="pres">
      <dgm:prSet presAssocID="{81B38A4C-5BCD-4B0A-9A71-415D9D1A7F71}" presName="rootConnector" presStyleLbl="node1" presStyleIdx="0" presStyleCnt="2"/>
      <dgm:spPr/>
      <dgm:t>
        <a:bodyPr/>
        <a:lstStyle/>
        <a:p>
          <a:endParaRPr lang="pl-PL"/>
        </a:p>
      </dgm:t>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t>
        <a:bodyPr/>
        <a:lstStyle/>
        <a:p>
          <a:endParaRPr lang="pl-PL"/>
        </a:p>
      </dgm:t>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t>
        <a:bodyPr/>
        <a:lstStyle/>
        <a:p>
          <a:endParaRPr lang="pl-PL"/>
        </a:p>
      </dgm:t>
    </dgm:pt>
    <dgm:pt modelId="{0AE54E3A-5EBF-4A3D-A81A-14563D98CF21}" type="pres">
      <dgm:prSet presAssocID="{9D58244D-544C-4680-B770-62A92993B225}" presName="Name13" presStyleLbl="parChTrans1D2" presStyleIdx="1" presStyleCnt="6"/>
      <dgm:spPr/>
      <dgm:t>
        <a:bodyPr/>
        <a:lstStyle/>
        <a:p>
          <a:endParaRPr lang="pl-PL"/>
        </a:p>
      </dgm:t>
    </dgm:pt>
    <dgm:pt modelId="{C3844941-3BA5-4F83-8DFA-817541014E29}" type="pres">
      <dgm:prSet presAssocID="{227A4531-2C29-42B4-AB1D-ED25366DD3E6}" presName="childText" presStyleLbl="bgAcc1" presStyleIdx="1" presStyleCnt="6" custScaleX="263418">
        <dgm:presLayoutVars>
          <dgm:bulletEnabled val="1"/>
        </dgm:presLayoutVars>
      </dgm:prSet>
      <dgm:spPr/>
      <dgm:t>
        <a:bodyPr/>
        <a:lstStyle/>
        <a:p>
          <a:endParaRPr lang="pl-PL"/>
        </a:p>
      </dgm:t>
    </dgm:pt>
    <dgm:pt modelId="{578A16A8-0853-43B4-AE5B-D4C943848F95}" type="pres">
      <dgm:prSet presAssocID="{7C89FEFD-6E27-4378-9AF6-ECCD6DA9D1FC}" presName="Name13" presStyleLbl="parChTrans1D2" presStyleIdx="2" presStyleCnt="6"/>
      <dgm:spPr/>
      <dgm:t>
        <a:bodyPr/>
        <a:lstStyle/>
        <a:p>
          <a:endParaRPr lang="pl-PL"/>
        </a:p>
      </dgm:t>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t>
        <a:bodyPr/>
        <a:lstStyle/>
        <a:p>
          <a:endParaRPr lang="pl-PL"/>
        </a:p>
      </dgm:t>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t>
        <a:bodyPr/>
        <a:lstStyle/>
        <a:p>
          <a:endParaRPr lang="pl-PL"/>
        </a:p>
      </dgm:t>
    </dgm:pt>
    <dgm:pt modelId="{94D0C225-9AE9-466D-82C2-5E789B38B84C}" type="pres">
      <dgm:prSet presAssocID="{A42D12C6-4545-4F6E-B7AA-1B2414F1FA32}" presName="rootConnector" presStyleLbl="node1" presStyleIdx="1" presStyleCnt="2"/>
      <dgm:spPr/>
      <dgm:t>
        <a:bodyPr/>
        <a:lstStyle/>
        <a:p>
          <a:endParaRPr lang="pl-PL"/>
        </a:p>
      </dgm:t>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t>
        <a:bodyPr/>
        <a:lstStyle/>
        <a:p>
          <a:endParaRPr lang="pl-PL"/>
        </a:p>
      </dgm:t>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t>
        <a:bodyPr/>
        <a:lstStyle/>
        <a:p>
          <a:endParaRPr lang="pl-PL"/>
        </a:p>
      </dgm:t>
    </dgm:pt>
    <dgm:pt modelId="{0D3FCF36-19B2-4F24-B313-7514E31DA139}" type="pres">
      <dgm:prSet presAssocID="{C4509257-09C3-4927-9DFA-38C219A146A4}" presName="Name13" presStyleLbl="parChTrans1D2" presStyleIdx="4" presStyleCnt="6"/>
      <dgm:spPr/>
      <dgm:t>
        <a:bodyPr/>
        <a:lstStyle/>
        <a:p>
          <a:endParaRPr lang="pl-PL"/>
        </a:p>
      </dgm:t>
    </dgm:pt>
    <dgm:pt modelId="{EEC89796-B9BA-4729-9477-51477E9DCE21}" type="pres">
      <dgm:prSet presAssocID="{75AFA936-71EC-48AF-A941-D6A5D829A82C}" presName="childText" presStyleLbl="bgAcc1" presStyleIdx="4" presStyleCnt="6" custScaleX="244322">
        <dgm:presLayoutVars>
          <dgm:bulletEnabled val="1"/>
        </dgm:presLayoutVars>
      </dgm:prSet>
      <dgm:spPr/>
      <dgm:t>
        <a:bodyPr/>
        <a:lstStyle/>
        <a:p>
          <a:endParaRPr lang="pl-PL"/>
        </a:p>
      </dgm:t>
    </dgm:pt>
    <dgm:pt modelId="{847F9CCA-4121-41D9-8E9D-63ABFA6DAA30}" type="pres">
      <dgm:prSet presAssocID="{BD3D05D8-FAFE-47F5-B2D6-E08A63A387EB}" presName="Name13" presStyleLbl="parChTrans1D2" presStyleIdx="5" presStyleCnt="6"/>
      <dgm:spPr/>
      <dgm:t>
        <a:bodyPr/>
        <a:lstStyle/>
        <a:p>
          <a:endParaRPr lang="pl-PL"/>
        </a:p>
      </dgm:t>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t>
        <a:bodyPr/>
        <a:lstStyle/>
        <a:p>
          <a:endParaRPr lang="pl-PL"/>
        </a:p>
      </dgm:t>
    </dgm:pt>
  </dgm:ptLst>
  <dgm:cxnLst>
    <dgm:cxn modelId="{832817FE-0F38-430F-9C56-0818F0403042}" type="presOf" srcId="{FEDC6C5E-9C82-43B3-8F39-FDF3A08B7C21}" destId="{7E7EBEE9-8B23-46E2-8373-6774D2CDA792}" srcOrd="0" destOrd="0" presId="urn:microsoft.com/office/officeart/2005/8/layout/hierarchy3"/>
    <dgm:cxn modelId="{57438B05-6FF3-4CD8-B545-AC1922249ACD}" type="presOf" srcId="{03C935AC-1F6E-40F2-851A-1010B4982D36}" destId="{2AF9729E-48F7-43B3-9B6F-72B5E216C2EC}"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55A79AFD-63CC-4AE6-9935-F4853B536D0C}" type="presOf" srcId="{A42D12C6-4545-4F6E-B7AA-1B2414F1FA32}" destId="{93D14829-74D2-461E-8767-4D1E4D0599EF}" srcOrd="0" destOrd="0" presId="urn:microsoft.com/office/officeart/2005/8/layout/hierarchy3"/>
    <dgm:cxn modelId="{0EC08C66-0202-41EF-A45D-3E622C5D8F1A}" type="presOf" srcId="{400D584C-BD46-44FA-BB13-2B99E1ECA6E3}" destId="{7FBD08C1-662A-41DD-8731-03375B4ABF17}"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E988981C-742D-435A-A487-D47F61D6C5B2}" type="presOf" srcId="{BD3D05D8-FAFE-47F5-B2D6-E08A63A387EB}" destId="{847F9CCA-4121-41D9-8E9D-63ABFA6DAA30}" srcOrd="0" destOrd="0" presId="urn:microsoft.com/office/officeart/2005/8/layout/hierarchy3"/>
    <dgm:cxn modelId="{35ABAF82-D140-437E-8849-9264E76B408B}" type="presOf" srcId="{6456D1F4-76BA-4FAE-9F70-261F589B4955}" destId="{94E1F382-ABE7-40CC-ABB6-B6E786E0346F}" srcOrd="0" destOrd="0" presId="urn:microsoft.com/office/officeart/2005/8/layout/hierarchy3"/>
    <dgm:cxn modelId="{00841160-5E54-436B-8AEB-C8A3A09D0A25}" type="presOf" srcId="{A42D12C6-4545-4F6E-B7AA-1B2414F1FA32}" destId="{94D0C225-9AE9-466D-82C2-5E789B38B84C}" srcOrd="1" destOrd="0" presId="urn:microsoft.com/office/officeart/2005/8/layout/hierarchy3"/>
    <dgm:cxn modelId="{2533C2E4-DBE5-4833-94E9-4BC880E768CF}" type="presOf" srcId="{75AFA936-71EC-48AF-A941-D6A5D829A82C}" destId="{EEC89796-B9BA-4729-9477-51477E9DCE21}" srcOrd="0" destOrd="0" presId="urn:microsoft.com/office/officeart/2005/8/layout/hierarchy3"/>
    <dgm:cxn modelId="{26B40FD0-6ED5-441C-8B53-8EC2D2E8C107}" type="presOf" srcId="{7C89FEFD-6E27-4378-9AF6-ECCD6DA9D1FC}" destId="{578A16A8-0853-43B4-AE5B-D4C943848F95}" srcOrd="0" destOrd="0" presId="urn:microsoft.com/office/officeart/2005/8/layout/hierarchy3"/>
    <dgm:cxn modelId="{01A32725-366C-406F-9F5C-B68A180C9FE4}" type="presOf" srcId="{D5438ACE-8FC8-4927-B92B-C63C3E18A5A5}" destId="{6F51F73F-CB68-4CA2-B2B1-1D364B2D7406}"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07B8332D-C58D-4FD7-9530-9E1F9C1F678D}" type="presOf" srcId="{B39116C9-6FDC-4632-A642-22462A21CCD1}" destId="{EE477606-2F95-4BBB-9AC0-1BDA525C3BFA}" srcOrd="0" destOrd="0" presId="urn:microsoft.com/office/officeart/2005/8/layout/hierarchy3"/>
    <dgm:cxn modelId="{51749AB3-B523-4DB4-AC4F-D920079D9E12}" srcId="{A42D12C6-4545-4F6E-B7AA-1B2414F1FA32}" destId="{75AFA936-71EC-48AF-A941-D6A5D829A82C}" srcOrd="1" destOrd="0" parTransId="{C4509257-09C3-4927-9DFA-38C219A146A4}" sibTransId="{7BB7DE2E-5267-4D63-B9D5-B4145707BB53}"/>
    <dgm:cxn modelId="{8B23CDCE-6F66-4E4A-84E3-2A28FE659B19}" type="presOf" srcId="{C4509257-09C3-4927-9DFA-38C219A146A4}" destId="{0D3FCF36-19B2-4F24-B313-7514E31DA139}"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B6BCF0A9-F12B-4F16-B916-95D1EBDAADCE}" srcId="{81B38A4C-5BCD-4B0A-9A71-415D9D1A7F71}" destId="{227A4531-2C29-42B4-AB1D-ED25366DD3E6}" srcOrd="1" destOrd="0" parTransId="{9D58244D-544C-4680-B770-62A92993B225}" sibTransId="{9C2244B9-7B77-47CE-A065-F97A03CA66FB}"/>
    <dgm:cxn modelId="{828FD69A-F9D0-4D1C-AE2C-6560E41AD155}" srcId="{A42D12C6-4545-4F6E-B7AA-1B2414F1FA32}" destId="{03C935AC-1F6E-40F2-851A-1010B4982D36}" srcOrd="2" destOrd="0" parTransId="{BD3D05D8-FAFE-47F5-B2D6-E08A63A387EB}" sibTransId="{676C967B-18AA-469B-89F2-224C28D0AE6D}"/>
    <dgm:cxn modelId="{97091719-B4C4-4D7C-86EE-1ADE7B8707D1}" type="presOf" srcId="{81B38A4C-5BCD-4B0A-9A71-415D9D1A7F71}" destId="{B366757E-9EF3-4BAE-9728-148FD30F5E76}" srcOrd="0" destOrd="0" presId="urn:microsoft.com/office/officeart/2005/8/layout/hierarchy3"/>
    <dgm:cxn modelId="{398C2674-EE7E-4D70-8179-6C4083150A0D}" type="presOf" srcId="{9D58244D-544C-4680-B770-62A92993B225}" destId="{0AE54E3A-5EBF-4A3D-A81A-14563D98CF21}" srcOrd="0" destOrd="0" presId="urn:microsoft.com/office/officeart/2005/8/layout/hierarchy3"/>
    <dgm:cxn modelId="{E42BABB6-8735-4954-8D55-797A7B27F62B}" type="presOf" srcId="{81B38A4C-5BCD-4B0A-9A71-415D9D1A7F71}" destId="{CE0E156B-7BC4-4089-8EDE-161894FA4C88}" srcOrd="1" destOrd="0" presId="urn:microsoft.com/office/officeart/2005/8/layout/hierarchy3"/>
    <dgm:cxn modelId="{E325256A-A4EB-486A-A4FF-BC2810E466F1}" type="presOf" srcId="{83419ED2-F399-4259-9C24-4316FE16AD65}" destId="{83B9C4AC-117D-497C-8A75-115B66130509}" srcOrd="0" destOrd="0" presId="urn:microsoft.com/office/officeart/2005/8/layout/hierarchy3"/>
    <dgm:cxn modelId="{64AC16EB-1EFB-4FA2-AB34-F5C4AE2BE045}" type="presOf" srcId="{227A4531-2C29-42B4-AB1D-ED25366DD3E6}" destId="{C3844941-3BA5-4F83-8DFA-817541014E29}" srcOrd="0" destOrd="0" presId="urn:microsoft.com/office/officeart/2005/8/layout/hierarchy3"/>
    <dgm:cxn modelId="{2BA44B7C-EB9E-4108-BDE3-7E131E613F30}" srcId="{6456D1F4-76BA-4FAE-9F70-261F589B4955}" destId="{A42D12C6-4545-4F6E-B7AA-1B2414F1FA32}" srcOrd="1" destOrd="0" parTransId="{47E19E45-1346-401E-8575-2F6F07376470}" sibTransId="{D79143D4-840B-44BA-971B-D6D1A681D1B9}"/>
    <dgm:cxn modelId="{63416C8D-AC52-444C-8DCA-6FF0E0588FDE}" type="presParOf" srcId="{94E1F382-ABE7-40CC-ABB6-B6E786E0346F}" destId="{0B847219-272D-4052-A224-EA24F83CB6F0}" srcOrd="0" destOrd="0" presId="urn:microsoft.com/office/officeart/2005/8/layout/hierarchy3"/>
    <dgm:cxn modelId="{CA28829A-0B1D-4426-A855-E6E33FA9F834}" type="presParOf" srcId="{0B847219-272D-4052-A224-EA24F83CB6F0}" destId="{3069475E-8D30-4EDF-9718-3F0D708DBA41}" srcOrd="0" destOrd="0" presId="urn:microsoft.com/office/officeart/2005/8/layout/hierarchy3"/>
    <dgm:cxn modelId="{2968F259-B7FB-4EFA-BCB4-3F93F9C934C1}" type="presParOf" srcId="{3069475E-8D30-4EDF-9718-3F0D708DBA41}" destId="{B366757E-9EF3-4BAE-9728-148FD30F5E76}" srcOrd="0" destOrd="0" presId="urn:microsoft.com/office/officeart/2005/8/layout/hierarchy3"/>
    <dgm:cxn modelId="{4496201D-3C28-47A0-A8D0-7C5629FAA45E}" type="presParOf" srcId="{3069475E-8D30-4EDF-9718-3F0D708DBA41}" destId="{CE0E156B-7BC4-4089-8EDE-161894FA4C88}" srcOrd="1" destOrd="0" presId="urn:microsoft.com/office/officeart/2005/8/layout/hierarchy3"/>
    <dgm:cxn modelId="{75CB669E-0913-4045-97E4-327FD6083BEE}" type="presParOf" srcId="{0B847219-272D-4052-A224-EA24F83CB6F0}" destId="{2B0A5D2A-F4D1-4B34-8B31-796F5D2AE305}" srcOrd="1" destOrd="0" presId="urn:microsoft.com/office/officeart/2005/8/layout/hierarchy3"/>
    <dgm:cxn modelId="{C90E332F-508A-47DE-9F48-FDABF12DCCF5}" type="presParOf" srcId="{2B0A5D2A-F4D1-4B34-8B31-796F5D2AE305}" destId="{6F51F73F-CB68-4CA2-B2B1-1D364B2D7406}" srcOrd="0" destOrd="0" presId="urn:microsoft.com/office/officeart/2005/8/layout/hierarchy3"/>
    <dgm:cxn modelId="{757B9BC5-1B9C-437E-96B3-4A1AC1EDD8E2}" type="presParOf" srcId="{2B0A5D2A-F4D1-4B34-8B31-796F5D2AE305}" destId="{7E7EBEE9-8B23-46E2-8373-6774D2CDA792}" srcOrd="1" destOrd="0" presId="urn:microsoft.com/office/officeart/2005/8/layout/hierarchy3"/>
    <dgm:cxn modelId="{95C5493F-8879-4CB4-9E4E-4A6D300AF6D7}" type="presParOf" srcId="{2B0A5D2A-F4D1-4B34-8B31-796F5D2AE305}" destId="{0AE54E3A-5EBF-4A3D-A81A-14563D98CF21}" srcOrd="2" destOrd="0" presId="urn:microsoft.com/office/officeart/2005/8/layout/hierarchy3"/>
    <dgm:cxn modelId="{211AFF2E-2C05-4F2A-B66E-F6D65239B706}" type="presParOf" srcId="{2B0A5D2A-F4D1-4B34-8B31-796F5D2AE305}" destId="{C3844941-3BA5-4F83-8DFA-817541014E29}" srcOrd="3" destOrd="0" presId="urn:microsoft.com/office/officeart/2005/8/layout/hierarchy3"/>
    <dgm:cxn modelId="{4C4B5DA4-22DB-455E-9FEE-07D29020E34D}" type="presParOf" srcId="{2B0A5D2A-F4D1-4B34-8B31-796F5D2AE305}" destId="{578A16A8-0853-43B4-AE5B-D4C943848F95}" srcOrd="4" destOrd="0" presId="urn:microsoft.com/office/officeart/2005/8/layout/hierarchy3"/>
    <dgm:cxn modelId="{31F35C11-4FE2-481D-ACB7-93A264BE5110}" type="presParOf" srcId="{2B0A5D2A-F4D1-4B34-8B31-796F5D2AE305}" destId="{83B9C4AC-117D-497C-8A75-115B66130509}" srcOrd="5" destOrd="0" presId="urn:microsoft.com/office/officeart/2005/8/layout/hierarchy3"/>
    <dgm:cxn modelId="{406E6FAF-2F4A-47FE-A167-CCBF7C697AD1}" type="presParOf" srcId="{94E1F382-ABE7-40CC-ABB6-B6E786E0346F}" destId="{1853D647-814E-4D08-B992-BD93789269B7}" srcOrd="1" destOrd="0" presId="urn:microsoft.com/office/officeart/2005/8/layout/hierarchy3"/>
    <dgm:cxn modelId="{050F6F45-164C-4993-91C2-1EECED53CF83}" type="presParOf" srcId="{1853D647-814E-4D08-B992-BD93789269B7}" destId="{E626F416-F597-4C9F-9C9A-CE031D016AE3}" srcOrd="0" destOrd="0" presId="urn:microsoft.com/office/officeart/2005/8/layout/hierarchy3"/>
    <dgm:cxn modelId="{4BEDE5B6-F8A4-4EC2-844C-963A69646730}" type="presParOf" srcId="{E626F416-F597-4C9F-9C9A-CE031D016AE3}" destId="{93D14829-74D2-461E-8767-4D1E4D0599EF}" srcOrd="0" destOrd="0" presId="urn:microsoft.com/office/officeart/2005/8/layout/hierarchy3"/>
    <dgm:cxn modelId="{6674BF3F-BEDE-4A86-ADC1-0D7538F5D6F4}" type="presParOf" srcId="{E626F416-F597-4C9F-9C9A-CE031D016AE3}" destId="{94D0C225-9AE9-466D-82C2-5E789B38B84C}" srcOrd="1" destOrd="0" presId="urn:microsoft.com/office/officeart/2005/8/layout/hierarchy3"/>
    <dgm:cxn modelId="{A45DFCBB-254D-49A5-9ED7-A8BE686A318F}" type="presParOf" srcId="{1853D647-814E-4D08-B992-BD93789269B7}" destId="{A2460977-2986-422B-948C-9BCE62D014E1}" srcOrd="1" destOrd="0" presId="urn:microsoft.com/office/officeart/2005/8/layout/hierarchy3"/>
    <dgm:cxn modelId="{06E3680F-5ACF-45C6-828B-B0EE76419142}" type="presParOf" srcId="{A2460977-2986-422B-948C-9BCE62D014E1}" destId="{EE477606-2F95-4BBB-9AC0-1BDA525C3BFA}" srcOrd="0" destOrd="0" presId="urn:microsoft.com/office/officeart/2005/8/layout/hierarchy3"/>
    <dgm:cxn modelId="{84C5114A-7352-4C5C-85D0-DA6DA36E7CCC}" type="presParOf" srcId="{A2460977-2986-422B-948C-9BCE62D014E1}" destId="{7FBD08C1-662A-41DD-8731-03375B4ABF17}" srcOrd="1" destOrd="0" presId="urn:microsoft.com/office/officeart/2005/8/layout/hierarchy3"/>
    <dgm:cxn modelId="{6422E5B7-8C9A-4751-BB05-D33B80B85E3D}" type="presParOf" srcId="{A2460977-2986-422B-948C-9BCE62D014E1}" destId="{0D3FCF36-19B2-4F24-B313-7514E31DA139}" srcOrd="2" destOrd="0" presId="urn:microsoft.com/office/officeart/2005/8/layout/hierarchy3"/>
    <dgm:cxn modelId="{4BCCA41C-6962-4CE0-9D0D-57F256E09387}" type="presParOf" srcId="{A2460977-2986-422B-948C-9BCE62D014E1}" destId="{EEC89796-B9BA-4729-9477-51477E9DCE21}" srcOrd="3" destOrd="0" presId="urn:microsoft.com/office/officeart/2005/8/layout/hierarchy3"/>
    <dgm:cxn modelId="{CF408CB8-6A1E-4E19-8341-EF04204E244A}" type="presParOf" srcId="{A2460977-2986-422B-948C-9BCE62D014E1}" destId="{847F9CCA-4121-41D9-8E9D-63ABFA6DAA30}" srcOrd="4" destOrd="0" presId="urn:microsoft.com/office/officeart/2005/8/layout/hierarchy3"/>
    <dgm:cxn modelId="{E2412988-5AAF-4657-9FC1-594BF683AAAD}"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Pozwala nam dostrzec, jacy naprawdę jesteśmy</a:t>
          </a:r>
        </a:p>
        <a:p>
          <a:r>
            <a:rPr lang="pl-PL" sz="1800" b="1" dirty="0">
              <a:effectLst>
                <a:outerShdw blurRad="38100" dist="38100" dir="2700000" algn="tl">
                  <a:srgbClr val="000000"/>
                </a:outerShdw>
              </a:effectLst>
            </a:rPr>
            <a:t>(</a:t>
          </a:r>
          <a:r>
            <a:rPr lang="pl-PL" sz="1800" b="1" dirty="0" err="1">
              <a:effectLst>
                <a:outerShdw blurRad="38100" dist="38100" dir="2700000" algn="tl">
                  <a:srgbClr val="000000"/>
                </a:outerShdw>
              </a:effectLst>
            </a:rPr>
            <a:t>Hbr</a:t>
          </a:r>
          <a:r>
            <a:rPr lang="pl-PL" sz="1800" b="1" dirty="0">
              <a:effectLst>
                <a:outerShdw blurRad="38100" dist="38100" dir="2700000" algn="tl">
                  <a:srgbClr val="000000"/>
                </a:outerShdw>
              </a:effectLst>
            </a:rPr>
            <a:t> 4,12)</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Chroni nas przed grzechem </a:t>
          </a:r>
        </a:p>
        <a:p>
          <a:r>
            <a:rPr lang="pl-PL" sz="1800" b="1" dirty="0">
              <a:effectLst>
                <a:outerShdw blurRad="38100" dist="38100" dir="2700000" algn="tl">
                  <a:srgbClr val="000000"/>
                </a:outerShdw>
              </a:effectLst>
            </a:rPr>
            <a:t>(Psalm </a:t>
          </a:r>
          <a:r>
            <a:rPr lang="pl-PL" sz="1800" b="1" dirty="0" smtClean="0">
              <a:effectLst>
                <a:outerShdw blurRad="38100" dist="38100" dir="2700000" algn="tl">
                  <a:srgbClr val="000000"/>
                </a:outerShdw>
              </a:effectLst>
            </a:rPr>
            <a:t>119,11</a:t>
          </a:r>
          <a:r>
            <a:rPr lang="pl-PL"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Jest pokarmem dla naszej duszy (</a:t>
          </a:r>
          <a:r>
            <a:rPr lang="pl-PL" sz="1800" b="1" dirty="0" err="1" smtClean="0">
              <a:effectLst>
                <a:outerShdw blurRad="38100" dist="38100" dir="2700000" algn="tl">
                  <a:srgbClr val="000000"/>
                </a:outerShdw>
              </a:effectLst>
            </a:rPr>
            <a:t>Jr</a:t>
          </a:r>
          <a:r>
            <a:rPr lang="pl-PL" sz="1800" b="1" dirty="0" smtClean="0">
              <a:effectLst>
                <a:outerShdw blurRad="38100" dist="38100" dir="2700000" algn="tl">
                  <a:srgbClr val="000000"/>
                </a:outerShdw>
              </a:effectLst>
            </a:rPr>
            <a:t> 15,16</a:t>
          </a:r>
          <a:r>
            <a:rPr lang="pl-PL"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Pomaga nam wzrastać duchowo                        (1 List Piotra </a:t>
          </a:r>
          <a:r>
            <a:rPr lang="pl-PL" sz="1800" b="1" dirty="0" smtClean="0">
              <a:effectLst>
                <a:outerShdw blurRad="38100" dist="38100" dir="2700000" algn="tl">
                  <a:srgbClr val="000000"/>
                </a:outerShdw>
              </a:effectLst>
            </a:rPr>
            <a:t>2,2</a:t>
          </a:r>
          <a:r>
            <a:rPr lang="pl-PL"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Daje  nam życie </a:t>
          </a:r>
        </a:p>
        <a:p>
          <a:r>
            <a:rPr lang="pl-PL" sz="1800" b="1" dirty="0">
              <a:effectLst>
                <a:outerShdw blurRad="38100" dist="38100" dir="2700000" algn="tl">
                  <a:srgbClr val="000000"/>
                </a:outerShdw>
              </a:effectLst>
            </a:rPr>
            <a:t>(J </a:t>
          </a:r>
          <a:r>
            <a:rPr lang="pl-PL" sz="1800" b="1" dirty="0" smtClean="0">
              <a:effectLst>
                <a:outerShdw blurRad="38100" dist="38100" dir="2700000" algn="tl">
                  <a:srgbClr val="000000"/>
                </a:outerShdw>
              </a:effectLst>
            </a:rPr>
            <a:t>6,63</a:t>
          </a:r>
          <a:r>
            <a:rPr lang="pl-PL"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t>
        <a:bodyPr/>
        <a:lstStyle/>
        <a:p>
          <a:endParaRPr lang="pl-PL"/>
        </a:p>
      </dgm:t>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t>
        <a:bodyPr/>
        <a:lstStyle/>
        <a:p>
          <a:endParaRPr lang="pl-PL"/>
        </a:p>
      </dgm:t>
    </dgm:pt>
    <dgm:pt modelId="{6C468082-A093-40C5-B5E6-41F8FA05CB25}" type="pres">
      <dgm:prSet presAssocID="{ACB51B66-4875-46CB-B2EA-A339774A322F}" presName="sibTrans" presStyleLbl="sibTrans2D1" presStyleIdx="0" presStyleCnt="4" custScaleY="82353"/>
      <dgm:spPr>
        <a:prstGeom prst="verticalScroll">
          <a:avLst/>
        </a:prstGeom>
      </dgm:spPr>
      <dgm:t>
        <a:bodyPr/>
        <a:lstStyle/>
        <a:p>
          <a:endParaRPr lang="pl-PL"/>
        </a:p>
      </dgm:t>
    </dgm:pt>
    <dgm:pt modelId="{18DF2E35-F363-4E35-AE03-7F84F888FA8B}" type="pres">
      <dgm:prSet presAssocID="{ACB51B66-4875-46CB-B2EA-A339774A322F}" presName="connectorText" presStyleLbl="sibTrans2D1" presStyleIdx="0" presStyleCnt="4"/>
      <dgm:spPr/>
      <dgm:t>
        <a:bodyPr/>
        <a:lstStyle/>
        <a:p>
          <a:endParaRPr lang="pl-PL"/>
        </a:p>
      </dgm:t>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t>
        <a:bodyPr/>
        <a:lstStyle/>
        <a:p>
          <a:endParaRPr lang="pl-PL"/>
        </a:p>
      </dgm:t>
    </dgm:pt>
    <dgm:pt modelId="{EC3367F0-5659-4024-9E51-ED48FD4D60B3}" type="pres">
      <dgm:prSet presAssocID="{74F99E64-B3E4-4F46-9686-94F9E8D14BA9}" presName="sibTrans" presStyleLbl="sibTrans2D1" presStyleIdx="1" presStyleCnt="4" custScaleY="82353"/>
      <dgm:spPr>
        <a:prstGeom prst="verticalScroll">
          <a:avLst/>
        </a:prstGeom>
      </dgm:spPr>
      <dgm:t>
        <a:bodyPr/>
        <a:lstStyle/>
        <a:p>
          <a:endParaRPr lang="pl-PL"/>
        </a:p>
      </dgm:t>
    </dgm:pt>
    <dgm:pt modelId="{EA9F98C3-893E-45DF-AE0C-397E635DED62}" type="pres">
      <dgm:prSet presAssocID="{74F99E64-B3E4-4F46-9686-94F9E8D14BA9}" presName="connectorText" presStyleLbl="sibTrans2D1" presStyleIdx="1" presStyleCnt="4"/>
      <dgm:spPr/>
      <dgm:t>
        <a:bodyPr/>
        <a:lstStyle/>
        <a:p>
          <a:endParaRPr lang="pl-PL"/>
        </a:p>
      </dgm:t>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t>
        <a:bodyPr/>
        <a:lstStyle/>
        <a:p>
          <a:endParaRPr lang="pl-PL"/>
        </a:p>
      </dgm:t>
    </dgm:pt>
    <dgm:pt modelId="{715F3F80-D498-4A0A-B8DA-73F01AB47577}" type="pres">
      <dgm:prSet presAssocID="{05AB1C3B-1FC2-4757-970E-FB673BD6E5FB}" presName="sibTrans" presStyleLbl="sibTrans2D1" presStyleIdx="2" presStyleCnt="4" custScaleY="82353"/>
      <dgm:spPr>
        <a:prstGeom prst="verticalScroll">
          <a:avLst/>
        </a:prstGeom>
      </dgm:spPr>
      <dgm:t>
        <a:bodyPr/>
        <a:lstStyle/>
        <a:p>
          <a:endParaRPr lang="pl-PL"/>
        </a:p>
      </dgm:t>
    </dgm:pt>
    <dgm:pt modelId="{57ABA0F0-9EC0-4003-84BA-763E0A94A4BC}" type="pres">
      <dgm:prSet presAssocID="{05AB1C3B-1FC2-4757-970E-FB673BD6E5FB}" presName="connectorText" presStyleLbl="sibTrans2D1" presStyleIdx="2" presStyleCnt="4"/>
      <dgm:spPr/>
      <dgm:t>
        <a:bodyPr/>
        <a:lstStyle/>
        <a:p>
          <a:endParaRPr lang="pl-PL"/>
        </a:p>
      </dgm:t>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t>
        <a:bodyPr/>
        <a:lstStyle/>
        <a:p>
          <a:endParaRPr lang="pl-PL"/>
        </a:p>
      </dgm:t>
    </dgm:pt>
    <dgm:pt modelId="{23E394F4-A05E-41D7-A968-AEBDC424CB5C}" type="pres">
      <dgm:prSet presAssocID="{957CE1AC-9E81-41E1-A6BE-117F045243D3}" presName="sibTrans" presStyleLbl="sibTrans2D1" presStyleIdx="3" presStyleCnt="4" custScaleY="82353"/>
      <dgm:spPr>
        <a:prstGeom prst="verticalScroll">
          <a:avLst/>
        </a:prstGeom>
      </dgm:spPr>
      <dgm:t>
        <a:bodyPr/>
        <a:lstStyle/>
        <a:p>
          <a:endParaRPr lang="pl-PL"/>
        </a:p>
      </dgm:t>
    </dgm:pt>
    <dgm:pt modelId="{EFE52FBD-506A-4290-B0FF-C5E5B540F6E7}" type="pres">
      <dgm:prSet presAssocID="{957CE1AC-9E81-41E1-A6BE-117F045243D3}" presName="connectorText" presStyleLbl="sibTrans2D1" presStyleIdx="3" presStyleCnt="4"/>
      <dgm:spPr/>
      <dgm:t>
        <a:bodyPr/>
        <a:lstStyle/>
        <a:p>
          <a:endParaRPr lang="pl-PL"/>
        </a:p>
      </dgm:t>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t>
        <a:bodyPr/>
        <a:lstStyle/>
        <a:p>
          <a:endParaRPr lang="pl-PL"/>
        </a:p>
      </dgm:t>
    </dgm:pt>
  </dgm:ptLst>
  <dgm:cxnLst>
    <dgm:cxn modelId="{471249BC-16F7-4E85-9D0E-63D1C10A1A27}" type="presOf" srcId="{ACB51B66-4875-46CB-B2EA-A339774A322F}" destId="{18DF2E35-F363-4E35-AE03-7F84F888FA8B}" srcOrd="1" destOrd="0" presId="urn:microsoft.com/office/officeart/2005/8/layout/process5"/>
    <dgm:cxn modelId="{7CC6037B-36F2-425E-9261-24096B760BA0}" srcId="{ECF4A359-E39E-4512-9FF8-48B621D49A55}" destId="{176410F2-B3B1-4DA8-99F0-CCF3D16D6138}" srcOrd="2" destOrd="0" parTransId="{1147E84F-46DE-4FC0-9D6E-8B322AED906A}" sibTransId="{05AB1C3B-1FC2-4757-970E-FB673BD6E5FB}"/>
    <dgm:cxn modelId="{9E37208F-4ADB-4686-B59B-91C8C570726F}" type="presOf" srcId="{957CE1AC-9E81-41E1-A6BE-117F045243D3}" destId="{EFE52FBD-506A-4290-B0FF-C5E5B540F6E7}" srcOrd="1" destOrd="0" presId="urn:microsoft.com/office/officeart/2005/8/layout/process5"/>
    <dgm:cxn modelId="{339781E2-9205-41EA-BFAD-983CE388EECC}" type="presOf" srcId="{74F99E64-B3E4-4F46-9686-94F9E8D14BA9}" destId="{EA9F98C3-893E-45DF-AE0C-397E635DED62}" srcOrd="1"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3B7CBE1-625C-4558-9D0F-ADE97F4359A9}" type="presOf" srcId="{05AB1C3B-1FC2-4757-970E-FB673BD6E5FB}" destId="{715F3F80-D498-4A0A-B8DA-73F01AB47577}" srcOrd="0" destOrd="0" presId="urn:microsoft.com/office/officeart/2005/8/layout/process5"/>
    <dgm:cxn modelId="{F0A60072-1C9A-4C30-A117-8BF18810F176}" type="presOf" srcId="{957CE1AC-9E81-41E1-A6BE-117F045243D3}" destId="{23E394F4-A05E-41D7-A968-AEBDC424CB5C}" srcOrd="0" destOrd="0" presId="urn:microsoft.com/office/officeart/2005/8/layout/process5"/>
    <dgm:cxn modelId="{BCC0EDF3-749D-4AF3-AAC4-8C33FB698F86}" type="presOf" srcId="{176410F2-B3B1-4DA8-99F0-CCF3D16D6138}" destId="{420B7C76-98E9-41D0-AB08-C326E9038D37}" srcOrd="0" destOrd="0" presId="urn:microsoft.com/office/officeart/2005/8/layout/process5"/>
    <dgm:cxn modelId="{B82DEE9B-99E3-4DFE-A735-948E6CF1E4BF}" srcId="{ECF4A359-E39E-4512-9FF8-48B621D49A55}" destId="{EAEA7D6A-8943-4345-BFC0-547E6250B3AC}" srcOrd="1" destOrd="0" parTransId="{A1A554FC-B718-42FB-802F-04E3F00EFC45}" sibTransId="{74F99E64-B3E4-4F46-9686-94F9E8D14BA9}"/>
    <dgm:cxn modelId="{7AA51D87-C881-41DD-BDF4-90F3F0D8A84D}" type="presOf" srcId="{F3464F8E-F785-4C22-AEB3-D3FE0C08A49C}" destId="{6FBCEB90-616A-4B8E-8639-1346AC328E41}" srcOrd="0" destOrd="0" presId="urn:microsoft.com/office/officeart/2005/8/layout/process5"/>
    <dgm:cxn modelId="{D3D3E0C7-4135-4798-9E28-1E11F67D04F8}" type="presOf" srcId="{74F99E64-B3E4-4F46-9686-94F9E8D14BA9}" destId="{EC3367F0-5659-4024-9E51-ED48FD4D60B3}" srcOrd="0" destOrd="0" presId="urn:microsoft.com/office/officeart/2005/8/layout/process5"/>
    <dgm:cxn modelId="{6FC7DCFF-6E52-4E18-942B-23E637F00502}" type="presOf" srcId="{D4770B7F-FDC4-427F-A072-C272B72E4C2C}" destId="{30C7BF7C-D61E-4B93-9002-B275466A0842}" srcOrd="0"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6F585BB6-4F49-47CF-8EDF-AD9B26CDB85B}" srcId="{ECF4A359-E39E-4512-9FF8-48B621D49A55}" destId="{D4770B7F-FDC4-427F-A072-C272B72E4C2C}" srcOrd="4" destOrd="0" parTransId="{0F04AE37-5B2F-4AA6-BC7D-3E99E82AF806}" sibTransId="{D3B9C20E-8286-48CE-A5EF-581E335C7F42}"/>
    <dgm:cxn modelId="{8DEA9B55-8C5D-4D68-BCEA-0CD89C8E83AC}" type="presOf" srcId="{FF89E847-3720-4374-A9F1-93497179A134}" destId="{D4676E4C-49C0-42A3-81AE-DFF1297A0E6D}" srcOrd="0" destOrd="0" presId="urn:microsoft.com/office/officeart/2005/8/layout/process5"/>
    <dgm:cxn modelId="{94B56668-8DF9-44AA-AA29-CDA60CBE3E40}" type="presOf" srcId="{EAEA7D6A-8943-4345-BFC0-547E6250B3AC}" destId="{E2669A77-472B-4973-A92F-D98F8ED6B2AF}" srcOrd="0" destOrd="0" presId="urn:microsoft.com/office/officeart/2005/8/layout/process5"/>
    <dgm:cxn modelId="{5D6659A1-7348-4E8F-A6E4-4D6D3948F054}" type="presOf" srcId="{ECF4A359-E39E-4512-9FF8-48B621D49A55}" destId="{99B11AF9-E411-46FC-A3D8-5DA3C5493F78}" srcOrd="0" destOrd="0" presId="urn:microsoft.com/office/officeart/2005/8/layout/process5"/>
    <dgm:cxn modelId="{4EC3BF59-3349-43BB-B2A4-775C4CC3B8EA}" type="presOf" srcId="{05AB1C3B-1FC2-4757-970E-FB673BD6E5FB}" destId="{57ABA0F0-9EC0-4003-84BA-763E0A94A4BC}" srcOrd="1" destOrd="0" presId="urn:microsoft.com/office/officeart/2005/8/layout/process5"/>
    <dgm:cxn modelId="{16EF7641-C1B3-4964-BC53-6DCE55EC4ACA}" type="presOf" srcId="{ACB51B66-4875-46CB-B2EA-A339774A322F}" destId="{6C468082-A093-40C5-B5E6-41F8FA05CB25}" srcOrd="0" destOrd="0" presId="urn:microsoft.com/office/officeart/2005/8/layout/process5"/>
    <dgm:cxn modelId="{94C9F121-6487-4527-A142-F9AF5CFBA726}" type="presParOf" srcId="{99B11AF9-E411-46FC-A3D8-5DA3C5493F78}" destId="{D4676E4C-49C0-42A3-81AE-DFF1297A0E6D}" srcOrd="0" destOrd="0" presId="urn:microsoft.com/office/officeart/2005/8/layout/process5"/>
    <dgm:cxn modelId="{B3C3DCD9-F3A3-42D6-9F4A-EC8B95D7CB76}" type="presParOf" srcId="{99B11AF9-E411-46FC-A3D8-5DA3C5493F78}" destId="{6C468082-A093-40C5-B5E6-41F8FA05CB25}" srcOrd="1" destOrd="0" presId="urn:microsoft.com/office/officeart/2005/8/layout/process5"/>
    <dgm:cxn modelId="{378A4B84-1099-484D-B673-9B44CF5F8AAD}" type="presParOf" srcId="{6C468082-A093-40C5-B5E6-41F8FA05CB25}" destId="{18DF2E35-F363-4E35-AE03-7F84F888FA8B}" srcOrd="0" destOrd="0" presId="urn:microsoft.com/office/officeart/2005/8/layout/process5"/>
    <dgm:cxn modelId="{A448C88C-491E-4F2A-A008-08107792444D}" type="presParOf" srcId="{99B11AF9-E411-46FC-A3D8-5DA3C5493F78}" destId="{E2669A77-472B-4973-A92F-D98F8ED6B2AF}" srcOrd="2" destOrd="0" presId="urn:microsoft.com/office/officeart/2005/8/layout/process5"/>
    <dgm:cxn modelId="{E77FB57D-A764-4D76-B3F1-6D23D851D38F}" type="presParOf" srcId="{99B11AF9-E411-46FC-A3D8-5DA3C5493F78}" destId="{EC3367F0-5659-4024-9E51-ED48FD4D60B3}" srcOrd="3" destOrd="0" presId="urn:microsoft.com/office/officeart/2005/8/layout/process5"/>
    <dgm:cxn modelId="{E709A186-F192-4EBF-964F-31F954E1586B}" type="presParOf" srcId="{EC3367F0-5659-4024-9E51-ED48FD4D60B3}" destId="{EA9F98C3-893E-45DF-AE0C-397E635DED62}" srcOrd="0" destOrd="0" presId="urn:microsoft.com/office/officeart/2005/8/layout/process5"/>
    <dgm:cxn modelId="{DF101D64-2745-4265-AC0C-EEF02E453B09}" type="presParOf" srcId="{99B11AF9-E411-46FC-A3D8-5DA3C5493F78}" destId="{420B7C76-98E9-41D0-AB08-C326E9038D37}" srcOrd="4" destOrd="0" presId="urn:microsoft.com/office/officeart/2005/8/layout/process5"/>
    <dgm:cxn modelId="{3C108D3C-3273-4418-9BD1-7394634F0AAE}" type="presParOf" srcId="{99B11AF9-E411-46FC-A3D8-5DA3C5493F78}" destId="{715F3F80-D498-4A0A-B8DA-73F01AB47577}" srcOrd="5" destOrd="0" presId="urn:microsoft.com/office/officeart/2005/8/layout/process5"/>
    <dgm:cxn modelId="{EF0EADF2-C121-4CC7-A6A9-0188597C7FCB}" type="presParOf" srcId="{715F3F80-D498-4A0A-B8DA-73F01AB47577}" destId="{57ABA0F0-9EC0-4003-84BA-763E0A94A4BC}" srcOrd="0" destOrd="0" presId="urn:microsoft.com/office/officeart/2005/8/layout/process5"/>
    <dgm:cxn modelId="{5E8752DF-134F-4025-99B0-AAEEC62BF02A}" type="presParOf" srcId="{99B11AF9-E411-46FC-A3D8-5DA3C5493F78}" destId="{6FBCEB90-616A-4B8E-8639-1346AC328E41}" srcOrd="6" destOrd="0" presId="urn:microsoft.com/office/officeart/2005/8/layout/process5"/>
    <dgm:cxn modelId="{2C71587D-EF92-4A0F-B55C-E79D961D4093}" type="presParOf" srcId="{99B11AF9-E411-46FC-A3D8-5DA3C5493F78}" destId="{23E394F4-A05E-41D7-A968-AEBDC424CB5C}" srcOrd="7" destOrd="0" presId="urn:microsoft.com/office/officeart/2005/8/layout/process5"/>
    <dgm:cxn modelId="{1F7564EF-EF14-48ED-8917-FEDFAED53973}" type="presParOf" srcId="{23E394F4-A05E-41D7-A968-AEBDC424CB5C}" destId="{EFE52FBD-506A-4290-B0FF-C5E5B540F6E7}" srcOrd="0" destOrd="0" presId="urn:microsoft.com/office/officeart/2005/8/layout/process5"/>
    <dgm:cxn modelId="{63C65A42-C042-48CB-AB5E-4F548C259AB4}"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pl-PL" sz="2000" b="1" dirty="0"/>
            <a:t>Kiedy przyjmujemy Biblię w ten sposób…</a:t>
          </a:r>
          <a:endParaRPr lang="en" sz="2000" b="1" dirty="0"/>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pl-PL" sz="2000" b="1" dirty="0">
              <a:solidFill>
                <a:schemeClr val="tx1"/>
              </a:solidFill>
            </a:rPr>
            <a:t>Pokazuje nam, na jakim etapie są nasze relacje z Bogiem</a:t>
          </a:r>
          <a:endParaRPr lang="en" sz="2000" b="1" dirty="0">
            <a:solidFill>
              <a:schemeClr val="tx1"/>
            </a:solidFill>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Pokazuje nam, jak wzmocnić tę relację</a:t>
          </a:r>
          <a:endParaRPr lang="en" sz="2000" b="1" kern="1200" dirty="0">
            <a:solidFill>
              <a:prstClr val="black"/>
            </a:solidFill>
            <a:latin typeface="Aptos" panose="02110004020202020204"/>
            <a:ea typeface="+mn-ea"/>
            <a:cs typeface="+mn-cs"/>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pl-PL" sz="2000" b="1" dirty="0">
              <a:solidFill>
                <a:schemeClr val="tx1"/>
              </a:solidFill>
            </a:rPr>
            <a:t>Przechodzimy stopniową transformację</a:t>
          </a:r>
        </a:p>
        <a:p>
          <a:pPr>
            <a:lnSpc>
              <a:spcPts val="1900"/>
            </a:lnSpc>
            <a:spcAft>
              <a:spcPts val="0"/>
            </a:spcAft>
          </a:pPr>
          <a:endParaRPr lang="en" sz="2000" b="1" dirty="0">
            <a:solidFill>
              <a:schemeClr val="tx1"/>
            </a:solidFill>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Zbliżamy się do Jezusa</a:t>
          </a:r>
          <a:endParaRPr lang="en" sz="2000" b="1" kern="1200" dirty="0">
            <a:solidFill>
              <a:prstClr val="black"/>
            </a:solidFill>
            <a:latin typeface="Aptos" panose="02110004020202020204"/>
            <a:ea typeface="+mn-ea"/>
            <a:cs typeface="+mn-cs"/>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To sprawia, że stajemy się mądrzy ku zbawieniu</a:t>
          </a:r>
          <a:endParaRPr lang="en" sz="2000" b="1" kern="1200" dirty="0">
            <a:solidFill>
              <a:prstClr val="black"/>
            </a:solidFill>
            <a:latin typeface="Aptos" panose="02110004020202020204"/>
            <a:ea typeface="+mn-ea"/>
            <a:cs typeface="+mn-cs"/>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pl-PL" sz="2000" b="1" dirty="0">
              <a:solidFill>
                <a:schemeClr val="tx1"/>
              </a:solidFill>
            </a:rPr>
            <a:t>Coraz lepiej poznajemy prawdę</a:t>
          </a:r>
          <a:endParaRPr lang="en" sz="2000" b="1" dirty="0">
            <a:solidFill>
              <a:schemeClr val="tx1"/>
            </a:solidFill>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pl-PL" sz="2000" b="1" dirty="0">
              <a:solidFill>
                <a:schemeClr val="tx1"/>
              </a:solidFill>
            </a:rPr>
            <a:t>Nasza wiara wzrasta i umacnia się</a:t>
          </a:r>
          <a:endParaRPr lang="en" sz="2000" b="1" dirty="0">
            <a:solidFill>
              <a:schemeClr val="tx1"/>
            </a:solidFill>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pl-PL" sz="2000" b="1" dirty="0">
              <a:effectLst>
                <a:outerShdw blurRad="38100" dist="38100" dir="2700000" algn="tl">
                  <a:srgbClr val="000000"/>
                </a:outerShdw>
              </a:effectLst>
            </a:rPr>
            <a:t>Mamy nadzieję</a:t>
          </a:r>
          <a:endParaRPr lang="en" sz="20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pl-PL" sz="2000" b="1" dirty="0">
              <a:effectLst>
                <a:outerShdw blurRad="38100" dist="38100" dir="2700000" algn="tl">
                  <a:srgbClr val="000000"/>
                </a:outerShdw>
              </a:effectLst>
            </a:rPr>
            <a:t>Jesteśmy świadomi, że czeka nas lepsze, wieczne i cudowne życie</a:t>
          </a:r>
          <a:endParaRPr lang="en" sz="2000" b="1" dirty="0">
            <a:effectLst>
              <a:outerShdw blurRad="38100" dist="38100" dir="2700000" algn="tl">
                <a:srgbClr val="000000"/>
              </a:outerShdw>
            </a:effectLst>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t>
        <a:bodyPr/>
        <a:lstStyle/>
        <a:p>
          <a:endParaRPr lang="pl-PL"/>
        </a:p>
      </dgm:t>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t>
        <a:bodyPr/>
        <a:lstStyle/>
        <a:p>
          <a:endParaRPr lang="pl-PL"/>
        </a:p>
      </dgm:t>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t>
        <a:bodyPr/>
        <a:lstStyle/>
        <a:p>
          <a:endParaRPr lang="pl-PL"/>
        </a:p>
      </dgm:t>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t>
        <a:bodyPr/>
        <a:lstStyle/>
        <a:p>
          <a:endParaRPr lang="pl-PL"/>
        </a:p>
      </dgm:t>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t>
        <a:bodyPr/>
        <a:lstStyle/>
        <a:p>
          <a:endParaRPr lang="pl-PL"/>
        </a:p>
      </dgm:t>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t>
        <a:bodyPr/>
        <a:lstStyle/>
        <a:p>
          <a:endParaRPr lang="pl-PL"/>
        </a:p>
      </dgm:t>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t>
        <a:bodyPr/>
        <a:lstStyle/>
        <a:p>
          <a:endParaRPr lang="pl-PL"/>
        </a:p>
      </dgm:t>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t>
        <a:bodyPr/>
        <a:lstStyle/>
        <a:p>
          <a:endParaRPr lang="pl-PL"/>
        </a:p>
      </dgm:t>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t>
        <a:bodyPr/>
        <a:lstStyle/>
        <a:p>
          <a:endParaRPr lang="pl-PL"/>
        </a:p>
      </dgm:t>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t>
        <a:bodyPr/>
        <a:lstStyle/>
        <a:p>
          <a:endParaRPr lang="pl-PL"/>
        </a:p>
      </dgm:t>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t>
        <a:bodyPr/>
        <a:lstStyle/>
        <a:p>
          <a:endParaRPr lang="pl-PL"/>
        </a:p>
      </dgm:t>
    </dgm:pt>
  </dgm:ptLst>
  <dgm:cxnLst>
    <dgm:cxn modelId="{B857E16C-BD07-49F4-A922-AA8802357E77}" type="presOf" srcId="{37C88430-E9E4-43AD-84C6-9C740EE2A492}" destId="{67BAA19A-97FE-4916-86EB-EB8204A8B379}" srcOrd="0" destOrd="0" presId="urn:microsoft.com/office/officeart/2008/layout/PictureAccentList"/>
    <dgm:cxn modelId="{1FDB44E7-9186-4557-8E9F-CA97DF3D1DE2}" type="presOf" srcId="{09EA3483-EBE0-4ACF-A3BE-595ACDC3E326}" destId="{938A774E-6278-4E2D-AE9A-A2E2463E620C}" srcOrd="0" destOrd="0" presId="urn:microsoft.com/office/officeart/2008/layout/PictureAccentList"/>
    <dgm:cxn modelId="{1AB2D77A-8A66-431A-BB9E-3FCF3F974396}" srcId="{92CA660F-C01B-4083-B8A6-E8732F383E24}" destId="{58ABEAFA-CCB0-47BE-82C5-02D538E89773}" srcOrd="8" destOrd="0" parTransId="{3BA12775-F41C-4A19-A7AC-38D7F3A58C40}" sibTransId="{7530480A-A000-428F-A82E-CD38CECE6300}"/>
    <dgm:cxn modelId="{673EDE1F-DF13-4258-97E3-9912C94A2795}" type="presOf" srcId="{5EADA036-8C9A-42AE-8E1B-C200854DE60E}" destId="{E8CE060D-9406-4D57-A654-3D16AD8D3B2D}" srcOrd="0" destOrd="0" presId="urn:microsoft.com/office/officeart/2008/layout/PictureAccentList"/>
    <dgm:cxn modelId="{D6FEFB80-2D6E-4B57-9A2F-2282A991E74B}" type="presOf" srcId="{92CA660F-C01B-4083-B8A6-E8732F383E24}" destId="{4DFC4CAE-E575-495F-AE4F-D93458150C05}"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0CE89D43-95C1-44D5-B02D-1112BD744C9A}" type="presOf" srcId="{7DC214A9-46A7-4D8D-AD41-47A6C949EB85}" destId="{45728C7C-9910-4AC9-897C-70E0D1D4DCC3}" srcOrd="0" destOrd="0" presId="urn:microsoft.com/office/officeart/2008/layout/PictureAccentList"/>
    <dgm:cxn modelId="{46A20EE2-CDA7-4708-BCAA-DC15D1ED84B9}" type="presOf" srcId="{B4A954DD-3BCF-4ED3-AD88-01D05555513B}" destId="{BD85A604-855B-4527-B451-25142B2A0D07}" srcOrd="0" destOrd="0" presId="urn:microsoft.com/office/officeart/2008/layout/PictureAccentList"/>
    <dgm:cxn modelId="{09FC2665-8704-46D3-8006-96169455C85C}" type="presOf" srcId="{58ABEAFA-CCB0-47BE-82C5-02D538E89773}" destId="{793DBD12-87B5-43E8-B537-49CADEA8A324}"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3E072FC8-A469-45C5-A1D8-D3D5BB1C9E8B}" srcId="{92CA660F-C01B-4083-B8A6-E8732F383E24}" destId="{7AABAB12-B37E-40A3-87CD-DA59C0AF287B}" srcOrd="0" destOrd="0" parTransId="{662755EB-E1DF-4AE9-BC91-A35F5357E9A5}" sibTransId="{279D2E67-60D1-4451-BD02-801DBC3410C6}"/>
    <dgm:cxn modelId="{2D7306BC-FEC8-4779-A564-522663D0802A}" srcId="{92CA660F-C01B-4083-B8A6-E8732F383E24}" destId="{7F7D2F79-FC36-45FD-A9B6-0DA15304633E}" srcOrd="3" destOrd="0" parTransId="{353351CB-68D1-424A-8848-7E2BE0B6946E}" sibTransId="{72E1438D-5AF3-4206-9E98-EB23518FF02E}"/>
    <dgm:cxn modelId="{5F2A8257-BD8A-4F65-AFB8-F31D5D13864C}" srcId="{92CA660F-C01B-4083-B8A6-E8732F383E24}" destId="{B8AB55C4-F813-464E-9B8E-9E1EC6831AD5}" srcOrd="1" destOrd="0" parTransId="{C130F8CB-CEFF-40C0-A2FF-CA613BC0E79C}" sibTransId="{E058A1BC-CA52-4E7D-BBFD-320ADB2CCB71}"/>
    <dgm:cxn modelId="{43CA888A-D21F-43A0-B9E9-C40F83C9A77E}" srcId="{92CA660F-C01B-4083-B8A6-E8732F383E24}" destId="{B4A954DD-3BCF-4ED3-AD88-01D05555513B}" srcOrd="6" destOrd="0" parTransId="{15D850D0-5C0D-4FC1-9994-20D28CEC035B}" sibTransId="{EA7375F6-926A-4410-A1D9-342824692382}"/>
    <dgm:cxn modelId="{A20A407B-AD48-4FBE-8520-DFE398E0E6B9}" type="presOf" srcId="{185A185C-DB6E-45F9-98F1-09BD71F13DBD}" destId="{5EC42C01-ED42-4741-807E-B65F358CCA47}"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0B35BE5C-1F15-41D3-B585-62E275F96A06}" type="presOf" srcId="{7AABAB12-B37E-40A3-87CD-DA59C0AF287B}" destId="{7D510E54-02F4-4FC5-9B01-C42878BA6476}" srcOrd="0" destOrd="0" presId="urn:microsoft.com/office/officeart/2008/layout/PictureAccentList"/>
    <dgm:cxn modelId="{2CEC33CD-7D36-4AE7-B306-FF5F40F0815A}" type="presOf" srcId="{7F7D2F79-FC36-45FD-A9B6-0DA15304633E}" destId="{1EEC955A-86E6-4B3D-A6A9-6D1D04FF484A}"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BB120497-7BCF-4BFB-8224-92B126FAC981}" type="presOf" srcId="{B8AB55C4-F813-464E-9B8E-9E1EC6831AD5}" destId="{9FE1722D-07B5-4955-B064-D59B29BE2246}"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B731C869-FCD5-4A87-A2C4-520EAEC90109}" type="presParOf" srcId="{5EC42C01-ED42-4741-807E-B65F358CCA47}" destId="{C2716F8C-7A5F-466F-A722-1065A0DB644D}" srcOrd="0" destOrd="0" presId="urn:microsoft.com/office/officeart/2008/layout/PictureAccentList"/>
    <dgm:cxn modelId="{845D6915-185A-4CCC-A60F-F3546222D31D}" type="presParOf" srcId="{C2716F8C-7A5F-466F-A722-1065A0DB644D}" destId="{CEF61D0F-BC66-45DD-A2AA-5CF1035FF6A3}" srcOrd="0" destOrd="0" presId="urn:microsoft.com/office/officeart/2008/layout/PictureAccentList"/>
    <dgm:cxn modelId="{EE1FABE6-C941-4FE1-8674-6A3B12F568A3}" type="presParOf" srcId="{CEF61D0F-BC66-45DD-A2AA-5CF1035FF6A3}" destId="{4DFC4CAE-E575-495F-AE4F-D93458150C05}" srcOrd="0" destOrd="0" presId="urn:microsoft.com/office/officeart/2008/layout/PictureAccentList"/>
    <dgm:cxn modelId="{E0CA7EF0-B5D7-4C12-95FE-AB1B985D0995}" type="presParOf" srcId="{C2716F8C-7A5F-466F-A722-1065A0DB644D}" destId="{4695AE46-ECFF-4238-A639-2DBA57DBA4DC}" srcOrd="1" destOrd="0" presId="urn:microsoft.com/office/officeart/2008/layout/PictureAccentList"/>
    <dgm:cxn modelId="{62715D09-1D4A-485B-A7D0-1D134281149E}" type="presParOf" srcId="{4695AE46-ECFF-4238-A639-2DBA57DBA4DC}" destId="{1CE948E0-BDC4-46D8-AF02-5CD415872559}" srcOrd="0" destOrd="0" presId="urn:microsoft.com/office/officeart/2008/layout/PictureAccentList"/>
    <dgm:cxn modelId="{A32702D7-F62C-44D6-86A3-9F0EF106A4C2}" type="presParOf" srcId="{1CE948E0-BDC4-46D8-AF02-5CD415872559}" destId="{034AB7BD-BAE1-4951-A6CC-9B7D701C3D9B}" srcOrd="0" destOrd="0" presId="urn:microsoft.com/office/officeart/2008/layout/PictureAccentList"/>
    <dgm:cxn modelId="{A8C4C7B1-527A-4C8A-9AA4-D044FBCF66EF}" type="presParOf" srcId="{1CE948E0-BDC4-46D8-AF02-5CD415872559}" destId="{7D510E54-02F4-4FC5-9B01-C42878BA6476}" srcOrd="1" destOrd="0" presId="urn:microsoft.com/office/officeart/2008/layout/PictureAccentList"/>
    <dgm:cxn modelId="{D57C26E2-408E-42CC-A479-B906C83FB6E8}" type="presParOf" srcId="{4695AE46-ECFF-4238-A639-2DBA57DBA4DC}" destId="{616A808D-C3F7-41A3-94F1-F9682A126F6B}" srcOrd="1" destOrd="0" presId="urn:microsoft.com/office/officeart/2008/layout/PictureAccentList"/>
    <dgm:cxn modelId="{E78FBA4A-C7EB-461F-941A-1FAFC9C3B818}" type="presParOf" srcId="{616A808D-C3F7-41A3-94F1-F9682A126F6B}" destId="{142A125E-D469-41B9-A81F-E8C610791EBC}" srcOrd="0" destOrd="0" presId="urn:microsoft.com/office/officeart/2008/layout/PictureAccentList"/>
    <dgm:cxn modelId="{807D23FF-5C49-4028-AC96-1E5852A5A537}" type="presParOf" srcId="{616A808D-C3F7-41A3-94F1-F9682A126F6B}" destId="{9FE1722D-07B5-4955-B064-D59B29BE2246}" srcOrd="1" destOrd="0" presId="urn:microsoft.com/office/officeart/2008/layout/PictureAccentList"/>
    <dgm:cxn modelId="{771CC14A-D400-4E7F-9D3D-18E46A08B62B}" type="presParOf" srcId="{4695AE46-ECFF-4238-A639-2DBA57DBA4DC}" destId="{AA1B3E42-5987-4835-9033-DA3939A92E4B}" srcOrd="2" destOrd="0" presId="urn:microsoft.com/office/officeart/2008/layout/PictureAccentList"/>
    <dgm:cxn modelId="{B7261B20-293F-498E-A66B-C0C851D05EBB}" type="presParOf" srcId="{AA1B3E42-5987-4835-9033-DA3939A92E4B}" destId="{8319C1FC-A1D9-469A-B04C-BD9DCAC46959}" srcOrd="0" destOrd="0" presId="urn:microsoft.com/office/officeart/2008/layout/PictureAccentList"/>
    <dgm:cxn modelId="{190837A3-A3D7-4D57-8D05-B5E015311116}" type="presParOf" srcId="{AA1B3E42-5987-4835-9033-DA3939A92E4B}" destId="{938A774E-6278-4E2D-AE9A-A2E2463E620C}" srcOrd="1" destOrd="0" presId="urn:microsoft.com/office/officeart/2008/layout/PictureAccentList"/>
    <dgm:cxn modelId="{F0FD4473-37C5-46AE-94EF-6E0686555313}" type="presParOf" srcId="{4695AE46-ECFF-4238-A639-2DBA57DBA4DC}" destId="{D27E9B3A-4DA2-4348-BC75-25D6046F801D}" srcOrd="3" destOrd="0" presId="urn:microsoft.com/office/officeart/2008/layout/PictureAccentList"/>
    <dgm:cxn modelId="{0A9D7330-DA2A-4274-B02D-974BEA79C23D}" type="presParOf" srcId="{D27E9B3A-4DA2-4348-BC75-25D6046F801D}" destId="{E4CB6EEB-4F03-44B1-AE8E-FE6B92B0943E}" srcOrd="0" destOrd="0" presId="urn:microsoft.com/office/officeart/2008/layout/PictureAccentList"/>
    <dgm:cxn modelId="{179021E9-0C23-4ABE-AA70-34714CBF4DDD}" type="presParOf" srcId="{D27E9B3A-4DA2-4348-BC75-25D6046F801D}" destId="{1EEC955A-86E6-4B3D-A6A9-6D1D04FF484A}" srcOrd="1" destOrd="0" presId="urn:microsoft.com/office/officeart/2008/layout/PictureAccentList"/>
    <dgm:cxn modelId="{D60502AF-FCFB-415E-9D25-7802D5BCD078}" type="presParOf" srcId="{4695AE46-ECFF-4238-A639-2DBA57DBA4DC}" destId="{740DF1E6-20A8-479F-892C-86C757B4FD8A}" srcOrd="4" destOrd="0" presId="urn:microsoft.com/office/officeart/2008/layout/PictureAccentList"/>
    <dgm:cxn modelId="{802ED1DC-DD03-4CCC-B4D4-B4FE3B2465C6}" type="presParOf" srcId="{740DF1E6-20A8-479F-892C-86C757B4FD8A}" destId="{5311544D-30AD-43D3-B056-CF9BF3272E16}" srcOrd="0" destOrd="0" presId="urn:microsoft.com/office/officeart/2008/layout/PictureAccentList"/>
    <dgm:cxn modelId="{4336E405-1A5D-40F9-A1BF-1968454B6FBB}" type="presParOf" srcId="{740DF1E6-20A8-479F-892C-86C757B4FD8A}" destId="{67BAA19A-97FE-4916-86EB-EB8204A8B379}" srcOrd="1" destOrd="0" presId="urn:microsoft.com/office/officeart/2008/layout/PictureAccentList"/>
    <dgm:cxn modelId="{79B947B1-FB28-49FE-87A3-10781894495F}" type="presParOf" srcId="{4695AE46-ECFF-4238-A639-2DBA57DBA4DC}" destId="{67AE8581-D49B-4D5A-BE76-3F1D04B6D1AB}" srcOrd="5" destOrd="0" presId="urn:microsoft.com/office/officeart/2008/layout/PictureAccentList"/>
    <dgm:cxn modelId="{101D59E1-854B-479C-A787-07B9782D7B11}" type="presParOf" srcId="{67AE8581-D49B-4D5A-BE76-3F1D04B6D1AB}" destId="{F80B0194-C76D-4F64-8EF8-1AB483AB753E}" srcOrd="0" destOrd="0" presId="urn:microsoft.com/office/officeart/2008/layout/PictureAccentList"/>
    <dgm:cxn modelId="{9291CCC3-8518-4B7B-9F4C-346F110B359F}" type="presParOf" srcId="{67AE8581-D49B-4D5A-BE76-3F1D04B6D1AB}" destId="{45728C7C-9910-4AC9-897C-70E0D1D4DCC3}" srcOrd="1" destOrd="0" presId="urn:microsoft.com/office/officeart/2008/layout/PictureAccentList"/>
    <dgm:cxn modelId="{B6E56CFB-3892-4958-A4D6-E404C4C0D4CE}" type="presParOf" srcId="{4695AE46-ECFF-4238-A639-2DBA57DBA4DC}" destId="{AEC139B9-992C-44FD-9BB6-235C1B7E33B7}" srcOrd="6" destOrd="0" presId="urn:microsoft.com/office/officeart/2008/layout/PictureAccentList"/>
    <dgm:cxn modelId="{9D7BE974-9A69-4902-843F-00F15A5F82C0}" type="presParOf" srcId="{AEC139B9-992C-44FD-9BB6-235C1B7E33B7}" destId="{4318AA3B-2457-4F9C-A3AC-61A75DEAB590}" srcOrd="0" destOrd="0" presId="urn:microsoft.com/office/officeart/2008/layout/PictureAccentList"/>
    <dgm:cxn modelId="{FB0E9010-BB66-4F5B-B1BB-F32ED3D80561}" type="presParOf" srcId="{AEC139B9-992C-44FD-9BB6-235C1B7E33B7}" destId="{BD85A604-855B-4527-B451-25142B2A0D07}" srcOrd="1" destOrd="0" presId="urn:microsoft.com/office/officeart/2008/layout/PictureAccentList"/>
    <dgm:cxn modelId="{C52BB1D4-A1FD-4849-9D70-B3138C5D9BDB}" type="presParOf" srcId="{4695AE46-ECFF-4238-A639-2DBA57DBA4DC}" destId="{40EFD050-EA2C-4036-8EC6-33B8EB9502E2}" srcOrd="7" destOrd="0" presId="urn:microsoft.com/office/officeart/2008/layout/PictureAccentList"/>
    <dgm:cxn modelId="{88AE71D8-C7E8-4E1D-9C8F-93564CBA490E}" type="presParOf" srcId="{40EFD050-EA2C-4036-8EC6-33B8EB9502E2}" destId="{5FDE71CD-4CD1-45C3-B63E-763B50391B24}" srcOrd="0" destOrd="0" presId="urn:microsoft.com/office/officeart/2008/layout/PictureAccentList"/>
    <dgm:cxn modelId="{707AFF12-B927-49CD-8EDA-CF2A54148B3E}" type="presParOf" srcId="{40EFD050-EA2C-4036-8EC6-33B8EB9502E2}" destId="{E8CE060D-9406-4D57-A654-3D16AD8D3B2D}" srcOrd="1" destOrd="0" presId="urn:microsoft.com/office/officeart/2008/layout/PictureAccentList"/>
    <dgm:cxn modelId="{CA6ABEC5-EA21-47F2-98A7-20C41CC7339E}" type="presParOf" srcId="{4695AE46-ECFF-4238-A639-2DBA57DBA4DC}" destId="{314F0E6F-A9F3-4D65-BD52-5C0038C31655}" srcOrd="8" destOrd="0" presId="urn:microsoft.com/office/officeart/2008/layout/PictureAccentList"/>
    <dgm:cxn modelId="{94C9A89B-6451-456B-B994-D61BFEA3613A}" type="presParOf" srcId="{314F0E6F-A9F3-4D65-BD52-5C0038C31655}" destId="{28A4FF88-7095-4169-9A82-CF8EDC1C937E}" srcOrd="0" destOrd="0" presId="urn:microsoft.com/office/officeart/2008/layout/PictureAccentList"/>
    <dgm:cxn modelId="{888A584C-2579-4FAD-B9E4-095583B4AFD6}"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lvl="0" algn="l" defTabSz="889000">
            <a:lnSpc>
              <a:spcPct val="90000"/>
            </a:lnSpc>
            <a:spcBef>
              <a:spcPct val="0"/>
            </a:spcBef>
            <a:spcAft>
              <a:spcPct val="35000"/>
            </a:spcAft>
          </a:pPr>
          <a:r>
            <a:rPr lang="pl-PL" sz="2000" b="1" kern="1200" dirty="0" smtClean="0">
              <a:solidFill>
                <a:schemeClr val="tx1"/>
              </a:solidFill>
            </a:rPr>
            <a:t>Wróg Biblii</a:t>
          </a:r>
          <a:endParaRPr lang="es-ES" sz="20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lvl="0" algn="l" defTabSz="889000">
            <a:lnSpc>
              <a:spcPct val="90000"/>
            </a:lnSpc>
            <a:spcBef>
              <a:spcPct val="0"/>
            </a:spcBef>
            <a:spcAft>
              <a:spcPct val="35000"/>
            </a:spcAft>
          </a:pPr>
          <a:r>
            <a:rPr lang="pl-PL" sz="2000" b="1" kern="1200" dirty="0" smtClean="0">
              <a:solidFill>
                <a:schemeClr val="tx1"/>
              </a:solidFill>
            </a:rPr>
            <a:t>Właściwe i niewłaściwe sposoby czytania Biblii</a:t>
          </a:r>
          <a:endParaRPr lang="es-ES" sz="2000"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lvl="0" algn="l" defTabSz="889000">
            <a:lnSpc>
              <a:spcPct val="90000"/>
            </a:lnSpc>
            <a:spcBef>
              <a:spcPct val="0"/>
            </a:spcBef>
            <a:spcAft>
              <a:spcPct val="35000"/>
            </a:spcAft>
          </a:pPr>
          <a:r>
            <a:rPr lang="pl-PL" sz="2000" b="1" kern="1200" dirty="0" smtClean="0">
              <a:solidFill>
                <a:schemeClr val="tx1"/>
              </a:solidFill>
            </a:rPr>
            <a:t>Czym jest Biblia?</a:t>
          </a:r>
          <a:endParaRPr lang="es-ES" sz="20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lvl="0" algn="l" defTabSz="889000">
            <a:lnSpc>
              <a:spcPct val="90000"/>
            </a:lnSpc>
            <a:spcBef>
              <a:spcPct val="0"/>
            </a:spcBef>
            <a:spcAft>
              <a:spcPct val="35000"/>
            </a:spcAft>
          </a:pPr>
          <a:r>
            <a:rPr lang="pl-PL" sz="2000" b="1" kern="1200" dirty="0" smtClean="0">
              <a:solidFill>
                <a:schemeClr val="tx1"/>
              </a:solidFill>
            </a:rPr>
            <a:t>Pozytywne skutki czytania Biblii</a:t>
          </a:r>
          <a:endParaRPr lang="es-ES" sz="2000"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lvl="0" algn="l" defTabSz="889000">
            <a:lnSpc>
              <a:spcPct val="90000"/>
            </a:lnSpc>
            <a:spcBef>
              <a:spcPct val="0"/>
            </a:spcBef>
            <a:spcAft>
              <a:spcPct val="35000"/>
            </a:spcAft>
          </a:pPr>
          <a:r>
            <a:rPr lang="pl-PL" sz="2000" b="1" kern="1200" dirty="0" smtClean="0">
              <a:solidFill>
                <a:schemeClr val="tx1"/>
              </a:solidFill>
            </a:rPr>
            <a:t>Przyjaciele Biblii</a:t>
          </a:r>
          <a:endParaRPr lang="es-ES" sz="20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pl-PL" sz="2400" b="1" kern="1200" dirty="0">
              <a:effectLst>
                <a:outerShdw blurRad="38100" dist="38100" dir="2700000" algn="tl">
                  <a:srgbClr val="000000"/>
                </a:outerShdw>
              </a:effectLst>
            </a:rPr>
            <a:t>Niewłaściwe formy</a:t>
          </a:r>
          <a:endParaRPr lang="en" sz="2400" b="1" kern="1200" dirty="0">
            <a:effectLst>
              <a:outerShdw blurRad="38100" dist="38100" dir="2700000" algn="tl">
                <a:srgbClr val="000000"/>
              </a:outerShdw>
            </a:effectLst>
          </a:endParaRPr>
        </a:p>
      </dsp:txBody>
      <dsp:txXfrm>
        <a:off x="1329" y="37569"/>
        <a:ext cx="3005632" cy="678453"/>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b="1" kern="1200" dirty="0"/>
            <a:t>Szukaj czegoś, co pokrywa się z twoim punktem widzenia</a:t>
          </a:r>
          <a:endParaRPr lang="en" sz="1600" b="1" kern="1200" dirty="0"/>
        </a:p>
      </dsp:txBody>
      <dsp:txXfrm>
        <a:off x="602456" y="885636"/>
        <a:ext cx="2859471" cy="813649"/>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b="1" kern="1200" dirty="0"/>
            <a:t>Wybieraj teksty na chybił trafił, bez konkretnego celu</a:t>
          </a:r>
          <a:endParaRPr lang="en" sz="1600" b="1" kern="1200" dirty="0"/>
        </a:p>
      </dsp:txBody>
      <dsp:txXfrm>
        <a:off x="602456" y="1868899"/>
        <a:ext cx="2859471" cy="678453"/>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b="1" kern="1200" dirty="0"/>
            <a:t>Wybieraj to, co ci się podoba, a odrzucaj </a:t>
          </a:r>
          <a:r>
            <a:rPr lang="pl-PL" sz="1600" b="1" kern="1200" dirty="0" smtClean="0"/>
            <a:t>to, </a:t>
          </a:r>
          <a:r>
            <a:rPr lang="pl-PL" sz="1600" b="1" kern="1200" dirty="0"/>
            <a:t>czego nie lubisz.</a:t>
          </a:r>
          <a:endParaRPr lang="en" sz="1600" b="1" kern="1200" dirty="0"/>
        </a:p>
      </dsp:txBody>
      <dsp:txXfrm>
        <a:off x="602456" y="2716966"/>
        <a:ext cx="2859471" cy="867701"/>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pl-PL" sz="2400" b="1" kern="1200" dirty="0">
              <a:effectLst>
                <a:outerShdw blurRad="38100" dist="38100" dir="2700000" algn="tl">
                  <a:srgbClr val="000000"/>
                </a:outerShdw>
              </a:effectLst>
            </a:rPr>
            <a:t>Właściwe formy</a:t>
          </a:r>
          <a:endParaRPr lang="en" sz="2400" b="1" kern="1200" dirty="0">
            <a:effectLst>
              <a:outerShdw blurRad="38100" dist="38100" dir="2700000" algn="tl">
                <a:srgbClr val="000000"/>
              </a:outerShdw>
            </a:effectLst>
          </a:endParaRPr>
        </a:p>
      </dsp:txBody>
      <dsp:txXfrm>
        <a:off x="3346189" y="37569"/>
        <a:ext cx="3005632" cy="678453"/>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b="1" kern="1200" dirty="0"/>
            <a:t>Staraj się poznać wolę Bożą</a:t>
          </a:r>
          <a:endParaRPr lang="en" sz="1600" b="1" kern="1200" dirty="0"/>
        </a:p>
      </dsp:txBody>
      <dsp:txXfrm>
        <a:off x="3947315" y="885636"/>
        <a:ext cx="2652179" cy="813649"/>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b="1" kern="1200" dirty="0"/>
            <a:t>Przeprowadzaj systematyczne badanie</a:t>
          </a:r>
          <a:endParaRPr lang="en" sz="1600" b="1" kern="1200" dirty="0"/>
        </a:p>
      </dsp:txBody>
      <dsp:txXfrm>
        <a:off x="3947315" y="1868899"/>
        <a:ext cx="2652179" cy="678453"/>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b="1" kern="1200" dirty="0"/>
            <a:t>Nie odrzucaj żadnego tekstu, tylko przeanalizuj je wszystkie.</a:t>
          </a:r>
          <a:endParaRPr lang="en" sz="1600" b="1" kern="1200" dirty="0"/>
        </a:p>
      </dsp:txBody>
      <dsp:txXfrm>
        <a:off x="3947315" y="2716966"/>
        <a:ext cx="2652179" cy="8677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lvl="0" algn="ctr" defTabSz="800100">
            <a:lnSpc>
              <a:spcPct val="90000"/>
            </a:lnSpc>
            <a:spcBef>
              <a:spcPct val="0"/>
            </a:spcBef>
            <a:spcAft>
              <a:spcPct val="35000"/>
            </a:spcAft>
          </a:pPr>
          <a:r>
            <a:rPr lang="pl-PL" sz="1800" b="1" kern="1200" dirty="0">
              <a:effectLst>
                <a:outerShdw blurRad="38100" dist="38100" dir="2700000" algn="tl">
                  <a:srgbClr val="000000"/>
                </a:outerShdw>
              </a:effectLst>
            </a:rPr>
            <a:t>Pozwala nam dostrzec, jacy naprawdę jesteśmy</a:t>
          </a:r>
        </a:p>
        <a:p>
          <a:pPr lvl="0" algn="ctr" defTabSz="800100">
            <a:lnSpc>
              <a:spcPct val="90000"/>
            </a:lnSpc>
            <a:spcBef>
              <a:spcPct val="0"/>
            </a:spcBef>
            <a:spcAft>
              <a:spcPct val="35000"/>
            </a:spcAft>
          </a:pPr>
          <a:r>
            <a:rPr lang="pl-PL" sz="1800" b="1" kern="1200" dirty="0">
              <a:effectLst>
                <a:outerShdw blurRad="38100" dist="38100" dir="2700000" algn="tl">
                  <a:srgbClr val="000000"/>
                </a:outerShdw>
              </a:effectLst>
            </a:rPr>
            <a:t>(</a:t>
          </a:r>
          <a:r>
            <a:rPr lang="pl-PL" sz="1800" b="1" kern="1200" dirty="0" err="1">
              <a:effectLst>
                <a:outerShdw blurRad="38100" dist="38100" dir="2700000" algn="tl">
                  <a:srgbClr val="000000"/>
                </a:outerShdw>
              </a:effectLst>
            </a:rPr>
            <a:t>Hbr</a:t>
          </a:r>
          <a:r>
            <a:rPr lang="pl-PL" sz="1800" b="1" kern="1200" dirty="0">
              <a:effectLst>
                <a:outerShdw blurRad="38100" dist="38100" dir="2700000" algn="tl">
                  <a:srgbClr val="000000"/>
                </a:outerShdw>
              </a:effectLst>
            </a:rPr>
            <a:t> 4,12)</a:t>
          </a:r>
          <a:endParaRPr lang="es-ES" sz="1800" kern="1200" dirty="0">
            <a:effectLst>
              <a:outerShdw blurRad="38100" dist="38100" dir="2700000" algn="tl">
                <a:srgbClr val="000000"/>
              </a:outerShdw>
            </a:effectLst>
          </a:endParaRPr>
        </a:p>
      </dsp:txBody>
      <dsp:txXfrm>
        <a:off x="199" y="95607"/>
        <a:ext cx="1907999" cy="1440000"/>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2024664" y="680457"/>
        <a:ext cx="280576" cy="27030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lvl="0" algn="ctr" defTabSz="800100">
            <a:lnSpc>
              <a:spcPct val="90000"/>
            </a:lnSpc>
            <a:spcBef>
              <a:spcPct val="0"/>
            </a:spcBef>
            <a:spcAft>
              <a:spcPct val="35000"/>
            </a:spcAft>
          </a:pPr>
          <a:r>
            <a:rPr lang="pl-PL" sz="1800" b="1" kern="1200" dirty="0">
              <a:effectLst>
                <a:outerShdw blurRad="38100" dist="38100" dir="2700000" algn="tl">
                  <a:srgbClr val="000000"/>
                </a:outerShdw>
              </a:effectLst>
            </a:rPr>
            <a:t>Chroni nas przed grzechem </a:t>
          </a:r>
        </a:p>
        <a:p>
          <a:pPr lvl="0" algn="ctr" defTabSz="800100">
            <a:lnSpc>
              <a:spcPct val="90000"/>
            </a:lnSpc>
            <a:spcBef>
              <a:spcPct val="0"/>
            </a:spcBef>
            <a:spcAft>
              <a:spcPct val="35000"/>
            </a:spcAft>
          </a:pPr>
          <a:r>
            <a:rPr lang="pl-PL" sz="1800" b="1" kern="1200" dirty="0">
              <a:effectLst>
                <a:outerShdw blurRad="38100" dist="38100" dir="2700000" algn="tl">
                  <a:srgbClr val="000000"/>
                </a:outerShdw>
              </a:effectLst>
            </a:rPr>
            <a:t>(Psalm </a:t>
          </a:r>
          <a:r>
            <a:rPr lang="pl-PL" sz="1800" b="1" kern="1200" dirty="0" smtClean="0">
              <a:effectLst>
                <a:outerShdw blurRad="38100" dist="38100" dir="2700000" algn="tl">
                  <a:srgbClr val="000000"/>
                </a:outerShdw>
              </a:effectLst>
            </a:rPr>
            <a:t>119,11</a:t>
          </a:r>
          <a:r>
            <a:rPr lang="pl-PL"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2437588" y="95607"/>
        <a:ext cx="1907999" cy="1440000"/>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4462053" y="680457"/>
        <a:ext cx="280576" cy="27030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lvl="0" algn="ctr" defTabSz="800100">
            <a:lnSpc>
              <a:spcPct val="90000"/>
            </a:lnSpc>
            <a:spcBef>
              <a:spcPct val="0"/>
            </a:spcBef>
            <a:spcAft>
              <a:spcPct val="35000"/>
            </a:spcAft>
          </a:pPr>
          <a:r>
            <a:rPr lang="pl-PL" sz="1800" b="1" kern="1200" dirty="0">
              <a:effectLst>
                <a:outerShdw blurRad="38100" dist="38100" dir="2700000" algn="tl">
                  <a:srgbClr val="000000"/>
                </a:outerShdw>
              </a:effectLst>
            </a:rPr>
            <a:t>Jest pokarmem dla naszej duszy (</a:t>
          </a:r>
          <a:r>
            <a:rPr lang="pl-PL" sz="1800" b="1" kern="1200" dirty="0" err="1" smtClean="0">
              <a:effectLst>
                <a:outerShdw blurRad="38100" dist="38100" dir="2700000" algn="tl">
                  <a:srgbClr val="000000"/>
                </a:outerShdw>
              </a:effectLst>
            </a:rPr>
            <a:t>Jr</a:t>
          </a:r>
          <a:r>
            <a:rPr lang="pl-PL" sz="1800" b="1" kern="1200" dirty="0" smtClean="0">
              <a:effectLst>
                <a:outerShdw blurRad="38100" dist="38100" dir="2700000" algn="tl">
                  <a:srgbClr val="000000"/>
                </a:outerShdw>
              </a:effectLst>
            </a:rPr>
            <a:t> 15,16</a:t>
          </a:r>
          <a:r>
            <a:rPr lang="pl-PL"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4874977" y="95607"/>
        <a:ext cx="1907999" cy="1440000"/>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6899442" y="680457"/>
        <a:ext cx="280576" cy="27030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lvl="0" algn="ctr" defTabSz="800100">
            <a:lnSpc>
              <a:spcPct val="90000"/>
            </a:lnSpc>
            <a:spcBef>
              <a:spcPct val="0"/>
            </a:spcBef>
            <a:spcAft>
              <a:spcPct val="35000"/>
            </a:spcAft>
          </a:pPr>
          <a:r>
            <a:rPr lang="pl-PL" sz="1800" b="1" kern="1200" dirty="0">
              <a:effectLst>
                <a:outerShdw blurRad="38100" dist="38100" dir="2700000" algn="tl">
                  <a:srgbClr val="000000"/>
                </a:outerShdw>
              </a:effectLst>
            </a:rPr>
            <a:t>Pomaga nam wzrastać duchowo                        (1 List Piotra </a:t>
          </a:r>
          <a:r>
            <a:rPr lang="pl-PL" sz="1800" b="1" kern="1200" dirty="0" smtClean="0">
              <a:effectLst>
                <a:outerShdw blurRad="38100" dist="38100" dir="2700000" algn="tl">
                  <a:srgbClr val="000000"/>
                </a:outerShdw>
              </a:effectLst>
            </a:rPr>
            <a:t>2,2</a:t>
          </a:r>
          <a:r>
            <a:rPr lang="pl-PL"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7312366" y="95607"/>
        <a:ext cx="1907999" cy="1440000"/>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9336831" y="680457"/>
        <a:ext cx="280576" cy="27030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lvl="0" algn="ctr" defTabSz="800100">
            <a:lnSpc>
              <a:spcPct val="90000"/>
            </a:lnSpc>
            <a:spcBef>
              <a:spcPct val="0"/>
            </a:spcBef>
            <a:spcAft>
              <a:spcPct val="35000"/>
            </a:spcAft>
          </a:pPr>
          <a:r>
            <a:rPr lang="pl-PL" sz="1800" b="1" kern="1200" dirty="0">
              <a:effectLst>
                <a:outerShdw blurRad="38100" dist="38100" dir="2700000" algn="tl">
                  <a:srgbClr val="000000"/>
                </a:outerShdw>
              </a:effectLst>
            </a:rPr>
            <a:t>Daje  nam życie </a:t>
          </a:r>
        </a:p>
        <a:p>
          <a:pPr lvl="0" algn="ctr" defTabSz="800100">
            <a:lnSpc>
              <a:spcPct val="90000"/>
            </a:lnSpc>
            <a:spcBef>
              <a:spcPct val="0"/>
            </a:spcBef>
            <a:spcAft>
              <a:spcPct val="35000"/>
            </a:spcAft>
          </a:pPr>
          <a:r>
            <a:rPr lang="pl-PL" sz="1800" b="1" kern="1200" dirty="0">
              <a:effectLst>
                <a:outerShdw blurRad="38100" dist="38100" dir="2700000" algn="tl">
                  <a:srgbClr val="000000"/>
                </a:outerShdw>
              </a:effectLst>
            </a:rPr>
            <a:t>(J </a:t>
          </a:r>
          <a:r>
            <a:rPr lang="pl-PL" sz="1800" b="1" kern="1200" dirty="0" smtClean="0">
              <a:effectLst>
                <a:outerShdw blurRad="38100" dist="38100" dir="2700000" algn="tl">
                  <a:srgbClr val="000000"/>
                </a:outerShdw>
              </a:effectLst>
            </a:rPr>
            <a:t>6,63</a:t>
          </a:r>
          <a:r>
            <a:rPr lang="pl-PL"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9749754" y="95607"/>
        <a:ext cx="1907999" cy="1440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FC4CAE-E575-495F-AE4F-D93458150C05}">
      <dsp:nvSpPr>
        <dsp:cNvPr id="0" name=""/>
        <dsp:cNvSpPr/>
      </dsp:nvSpPr>
      <dsp:spPr>
        <a:xfrm>
          <a:off x="0" y="1496"/>
          <a:ext cx="5769206"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pl-PL" sz="2000" b="1" kern="1200" dirty="0"/>
            <a:t>Kiedy przyjmujemy Biblię w ten sposób…</a:t>
          </a:r>
          <a:endParaRPr lang="en" sz="2000" b="1" kern="1200" dirty="0"/>
        </a:p>
      </dsp:txBody>
      <dsp:txXfrm>
        <a:off x="0" y="1496"/>
        <a:ext cx="5769206" cy="536675"/>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41271" y="634773"/>
          <a:ext cx="5180765"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ts val="1900"/>
            </a:lnSpc>
            <a:spcBef>
              <a:spcPct val="0"/>
            </a:spcBef>
            <a:spcAft>
              <a:spcPts val="0"/>
            </a:spcAft>
          </a:pPr>
          <a:r>
            <a:rPr lang="pl-PL" sz="2000" b="1" kern="1200" dirty="0">
              <a:solidFill>
                <a:schemeClr val="tx1"/>
              </a:solidFill>
            </a:rPr>
            <a:t>Pokazuje nam, na jakim etapie są nasze relacje z Bogiem</a:t>
          </a:r>
          <a:endParaRPr lang="en" sz="2000" b="1" kern="1200" dirty="0">
            <a:solidFill>
              <a:schemeClr val="tx1"/>
            </a:solidFill>
          </a:endParaRPr>
        </a:p>
      </dsp:txBody>
      <dsp:txXfrm>
        <a:off x="541271" y="634773"/>
        <a:ext cx="5180765" cy="536675"/>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41271" y="1235850"/>
          <a:ext cx="5180765"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Pokazuje nam, jak wzmocnić tę relację</a:t>
          </a:r>
          <a:endParaRPr lang="en" sz="2000" b="1" kern="1200" dirty="0">
            <a:solidFill>
              <a:prstClr val="black"/>
            </a:solidFill>
            <a:latin typeface="Aptos" panose="02110004020202020204"/>
            <a:ea typeface="+mn-ea"/>
            <a:cs typeface="+mn-cs"/>
          </a:endParaRPr>
        </a:p>
      </dsp:txBody>
      <dsp:txXfrm>
        <a:off x="541271" y="1235850"/>
        <a:ext cx="5180765" cy="536675"/>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41271" y="1836926"/>
          <a:ext cx="5180765"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1900"/>
            </a:lnSpc>
            <a:spcBef>
              <a:spcPct val="0"/>
            </a:spcBef>
            <a:spcAft>
              <a:spcPts val="0"/>
            </a:spcAft>
          </a:pPr>
          <a:r>
            <a:rPr lang="pl-PL" sz="2000" b="1" kern="1200" dirty="0">
              <a:solidFill>
                <a:schemeClr val="tx1"/>
              </a:solidFill>
            </a:rPr>
            <a:t>Przechodzimy stopniową transformację</a:t>
          </a:r>
        </a:p>
        <a:p>
          <a:pPr lvl="0" algn="ctr" defTabSz="889000">
            <a:lnSpc>
              <a:spcPts val="1900"/>
            </a:lnSpc>
            <a:spcBef>
              <a:spcPct val="0"/>
            </a:spcBef>
            <a:spcAft>
              <a:spcPts val="0"/>
            </a:spcAft>
          </a:pPr>
          <a:endParaRPr lang="en" sz="2000" b="1" kern="1200" dirty="0">
            <a:solidFill>
              <a:schemeClr val="tx1"/>
            </a:solidFill>
          </a:endParaRPr>
        </a:p>
      </dsp:txBody>
      <dsp:txXfrm>
        <a:off x="541271" y="1836926"/>
        <a:ext cx="5180765" cy="536675"/>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41271" y="2438003"/>
          <a:ext cx="5180765"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Zbliżamy się do Jezusa</a:t>
          </a:r>
          <a:endParaRPr lang="en" sz="2000" b="1" kern="1200" dirty="0">
            <a:solidFill>
              <a:prstClr val="black"/>
            </a:solidFill>
            <a:latin typeface="Aptos" panose="02110004020202020204"/>
            <a:ea typeface="+mn-ea"/>
            <a:cs typeface="+mn-cs"/>
          </a:endParaRPr>
        </a:p>
      </dsp:txBody>
      <dsp:txXfrm>
        <a:off x="541271" y="2438003"/>
        <a:ext cx="5180765" cy="536675"/>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41271" y="3039079"/>
          <a:ext cx="5180765"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To sprawia, że stajemy się mądrzy ku zbawieniu</a:t>
          </a:r>
          <a:endParaRPr lang="en" sz="2000" b="1" kern="1200" dirty="0">
            <a:solidFill>
              <a:prstClr val="black"/>
            </a:solidFill>
            <a:latin typeface="Aptos" panose="02110004020202020204"/>
            <a:ea typeface="+mn-ea"/>
            <a:cs typeface="+mn-cs"/>
          </a:endParaRPr>
        </a:p>
      </dsp:txBody>
      <dsp:txXfrm>
        <a:off x="541271" y="3039079"/>
        <a:ext cx="5180765" cy="536675"/>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41271" y="3640156"/>
          <a:ext cx="5180765"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1900"/>
            </a:lnSpc>
            <a:spcBef>
              <a:spcPct val="0"/>
            </a:spcBef>
            <a:spcAft>
              <a:spcPts val="0"/>
            </a:spcAft>
          </a:pPr>
          <a:r>
            <a:rPr lang="pl-PL" sz="2000" b="1" kern="1200" dirty="0">
              <a:solidFill>
                <a:schemeClr val="tx1"/>
              </a:solidFill>
            </a:rPr>
            <a:t>Coraz lepiej poznajemy prawdę</a:t>
          </a:r>
          <a:endParaRPr lang="en" sz="2000" b="1" kern="1200" dirty="0">
            <a:solidFill>
              <a:schemeClr val="tx1"/>
            </a:solidFill>
          </a:endParaRPr>
        </a:p>
      </dsp:txBody>
      <dsp:txXfrm>
        <a:off x="541271" y="3640156"/>
        <a:ext cx="5180765" cy="536675"/>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41271" y="4241232"/>
          <a:ext cx="5180765"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1900"/>
            </a:lnSpc>
            <a:spcBef>
              <a:spcPct val="0"/>
            </a:spcBef>
            <a:spcAft>
              <a:spcPts val="0"/>
            </a:spcAft>
          </a:pPr>
          <a:r>
            <a:rPr lang="pl-PL" sz="2000" b="1" kern="1200" dirty="0">
              <a:solidFill>
                <a:schemeClr val="tx1"/>
              </a:solidFill>
            </a:rPr>
            <a:t>Nasza wiara wzrasta i umacnia się</a:t>
          </a:r>
          <a:endParaRPr lang="en" sz="2000" b="1" kern="1200" dirty="0">
            <a:solidFill>
              <a:schemeClr val="tx1"/>
            </a:solidFill>
          </a:endParaRPr>
        </a:p>
      </dsp:txBody>
      <dsp:txXfrm>
        <a:off x="541271" y="4241232"/>
        <a:ext cx="5180765" cy="536675"/>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41271" y="4842309"/>
          <a:ext cx="5180765"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1900"/>
            </a:lnSpc>
            <a:spcBef>
              <a:spcPct val="0"/>
            </a:spcBef>
            <a:spcAft>
              <a:spcPts val="0"/>
            </a:spcAft>
          </a:pPr>
          <a:r>
            <a:rPr lang="pl-PL" sz="2000" b="1" kern="1200" dirty="0">
              <a:effectLst>
                <a:outerShdw blurRad="38100" dist="38100" dir="2700000" algn="tl">
                  <a:srgbClr val="000000"/>
                </a:outerShdw>
              </a:effectLst>
            </a:rPr>
            <a:t>Mamy nadzieję</a:t>
          </a:r>
          <a:endParaRPr lang="en" sz="2000" b="1" kern="1200" dirty="0">
            <a:effectLst>
              <a:outerShdw blurRad="38100" dist="38100" dir="2700000" algn="tl">
                <a:srgbClr val="000000"/>
              </a:outerShdw>
            </a:effectLst>
          </a:endParaRPr>
        </a:p>
      </dsp:txBody>
      <dsp:txXfrm>
        <a:off x="541271" y="4842309"/>
        <a:ext cx="5180765" cy="536675"/>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41271" y="5443385"/>
          <a:ext cx="5180765"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1900"/>
            </a:lnSpc>
            <a:spcBef>
              <a:spcPct val="0"/>
            </a:spcBef>
            <a:spcAft>
              <a:spcPts val="0"/>
            </a:spcAft>
          </a:pPr>
          <a:r>
            <a:rPr lang="pl-PL" sz="2000" b="1" kern="1200" dirty="0">
              <a:effectLst>
                <a:outerShdw blurRad="38100" dist="38100" dir="2700000" algn="tl">
                  <a:srgbClr val="000000"/>
                </a:outerShdw>
              </a:effectLst>
            </a:rPr>
            <a:t>Jesteśmy świadomi, że czeka nas lepsze, wieczne i cudowne życie</a:t>
          </a:r>
          <a:endParaRPr lang="en" sz="2000" b="1" kern="1200" dirty="0">
            <a:effectLst>
              <a:outerShdw blurRad="38100" dist="38100" dir="2700000" algn="tl">
                <a:srgbClr val="000000"/>
              </a:outerShdw>
            </a:effectLst>
          </a:endParaRPr>
        </a:p>
      </dsp:txBody>
      <dsp:txXfrm>
        <a:off x="541271" y="5443385"/>
        <a:ext cx="5180765" cy="53667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pPr/>
              <a:t>23/04/2026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pPr/>
              <a:t>‹#›</a:t>
            </a:fld>
            <a:endParaRPr lang="es-ES"/>
          </a:p>
        </p:txBody>
      </p:sp>
    </p:spTree>
    <p:extLst>
      <p:ext uri="{BB962C8B-B14F-4D97-AF65-F5344CB8AC3E}">
        <p14:creationId xmlns=""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fld id="{1CEA3B55-79EF-4682-BFE2-EEAFD45A42DF}" type="slidenum">
              <a:rPr lang="es-ES" smtClean="0">
                <a:solidFill>
                  <a:prstClr val="black"/>
                </a:solidFill>
                <a:latin typeface="Calibri"/>
              </a:rPr>
              <a:pPr/>
              <a:t>2</a:t>
            </a:fld>
            <a:endParaRPr lang="es-ES">
              <a:solidFill>
                <a:prstClr val="black"/>
              </a:solidFill>
              <a:latin typeface="Calibri"/>
            </a:endParaRPr>
          </a:p>
        </p:txBody>
      </p:sp>
    </p:spTree>
    <p:extLst>
      <p:ext uri="{BB962C8B-B14F-4D97-AF65-F5344CB8AC3E}">
        <p14:creationId xmlns:p14="http://schemas.microsoft.com/office/powerpoint/2010/main" xmlns=""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pPr/>
              <a:t>23/04/2026</a:t>
            </a:fld>
            <a:endParaRPr lang="es-ES"/>
          </a:p>
        </p:txBody>
      </p:sp>
      <p:sp>
        <p:nvSpPr>
          <p:cNvPr id="5" name="Marcador de pie de página 4">
            <a:extLst>
              <a:ext uri="{FF2B5EF4-FFF2-40B4-BE49-F238E27FC236}">
                <a16:creationId xmlns=""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29059828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pPr/>
              <a:t>23/04/2026</a:t>
            </a:fld>
            <a:endParaRPr lang="es-ES"/>
          </a:p>
        </p:txBody>
      </p:sp>
      <p:sp>
        <p:nvSpPr>
          <p:cNvPr id="5" name="Marcador de pie de página 4">
            <a:extLst>
              <a:ext uri="{FF2B5EF4-FFF2-40B4-BE49-F238E27FC236}">
                <a16:creationId xmlns=""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24451421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pPr/>
              <a:t>23/04/2026</a:t>
            </a:fld>
            <a:endParaRPr lang="es-ES"/>
          </a:p>
        </p:txBody>
      </p:sp>
      <p:sp>
        <p:nvSpPr>
          <p:cNvPr id="5" name="Marcador de pie de página 4">
            <a:extLst>
              <a:ext uri="{FF2B5EF4-FFF2-40B4-BE49-F238E27FC236}">
                <a16:creationId xmlns=""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5890370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AED3C9A7-18DE-0A42-9851-3CC8B63663B2}"/>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6D3DAF88-CB78-6EA4-FE90-332E2BB9F5D4}"/>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C11E28FC-6F04-293B-345F-D26AFB19612E}"/>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630395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C511A9B-26FE-1E88-D206-5B7D66694BB3}"/>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2A60FDA7-CD45-A168-9418-DE5C47DC09E6}"/>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75670315-268D-2AAB-7BB7-C18B608BAC33}"/>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29424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75B9C36-9C3A-71E7-8ED1-C1EC7CC6272E}"/>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BB52951D-4B68-29F9-3F0D-E72360B9028A}"/>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8A404A86-EE0C-FE7A-3EA2-9DF84A45B77A}"/>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196439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CA5933F5-2FD6-CE23-21A8-C960A1A34359}"/>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85A02CBB-EC16-5673-3A8A-00395BC53696}"/>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41032823-91A7-58C0-D24D-CE76E2A3E287}"/>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930416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5CDD2942-C89A-0E90-4386-F741BDB25F3E}"/>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xmlns="" id="{222A4694-A4FC-924C-E402-50EF97DD8473}"/>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xmlns="" id="{207E207B-BEF2-E7FB-1AC3-FEA55A50D6B5}"/>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028771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942DEE5A-FA18-DB43-2776-4EA8B93BD5BC}"/>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xmlns="" id="{DEB87905-3C83-86B5-33A4-A1522CC97881}"/>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xmlns="" id="{150F2AE0-A42E-7BB3-A5E5-12D4A93DB36B}"/>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921547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FC6B2839-181D-4B7A-1011-E744AB314583}"/>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xmlns="" id="{CEEACE09-0AA0-5985-F87E-659DCF6490AD}"/>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xmlns="" id="{C0A06A27-BFBB-CB60-B819-E39301FBF406}"/>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97132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84F91C0-46A6-B528-84BA-9D40F1F7C223}"/>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2F5DC6EA-7143-DFB0-CBD9-187BABF9759E}"/>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C38EC48A-ED86-1BFB-47BB-4A52C6511216}"/>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759228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pPr/>
              <a:t>23/04/2026</a:t>
            </a:fld>
            <a:endParaRPr lang="es-ES"/>
          </a:p>
        </p:txBody>
      </p:sp>
      <p:sp>
        <p:nvSpPr>
          <p:cNvPr id="5" name="Marcador de pie de página 4">
            <a:extLst>
              <a:ext uri="{FF2B5EF4-FFF2-40B4-BE49-F238E27FC236}">
                <a16:creationId xmlns=""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37700640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2CF401D-0F47-7850-08F2-D3E82C7CF4A0}"/>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DBB75DB7-7967-2113-CFCB-D66258C35126}"/>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33183E29-9EC4-70D2-D820-72C6B2AA0AD7}"/>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824292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719AE6C-590B-CCD9-5311-E9072E40AC5C}"/>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C71B9951-7BB1-5FEF-9BE6-A71768221647}"/>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9EFAE6A9-B8F2-F31F-561F-CC977DC6C38B}"/>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397297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4ACAFB0-E9EC-CADE-3498-3DAD7B0BF607}"/>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BE6E31BF-D584-0BBD-9ADF-F69545A8FC1E}"/>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21878C8E-01C2-8FD1-04F0-4B8115AE8075}"/>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257019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61D2B47B-7EE4-9780-BD9F-610D5578662A}"/>
              </a:ext>
            </a:extLst>
          </p:cNvPr>
          <p:cNvSpPr>
            <a:spLocks noGrp="1"/>
          </p:cNvSpPr>
          <p:nvPr>
            <p:ph type="dt" sz="half" idx="10"/>
          </p:nvPr>
        </p:nvSpPr>
        <p:spPr/>
        <p:txBody>
          <a:body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D93394F7-38EF-2D35-E146-E67816B5FBD8}"/>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722604C1-0D10-2E6F-AE07-A7832C323A39}"/>
              </a:ext>
            </a:extLst>
          </p:cNvPr>
          <p:cNvSpPr>
            <a:spLocks noGrp="1"/>
          </p:cNvSpPr>
          <p:nvPr>
            <p:ph type="sldNum" sz="quarter" idx="12"/>
          </p:nvPr>
        </p:nvSpPr>
        <p:spPr/>
        <p:txBody>
          <a:body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905982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958E5F6-FDC0-D916-B505-7EB0521013D6}"/>
              </a:ext>
            </a:extLst>
          </p:cNvPr>
          <p:cNvSpPr>
            <a:spLocks noGrp="1"/>
          </p:cNvSpPr>
          <p:nvPr>
            <p:ph type="dt" sz="half" idx="10"/>
          </p:nvPr>
        </p:nvSpPr>
        <p:spPr/>
        <p:txBody>
          <a:body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5068F31B-73B4-8373-6D0D-A6EFBB0F8F77}"/>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B7BBDF6E-F018-945A-E45B-05048511BBDE}"/>
              </a:ext>
            </a:extLst>
          </p:cNvPr>
          <p:cNvSpPr>
            <a:spLocks noGrp="1"/>
          </p:cNvSpPr>
          <p:nvPr>
            <p:ph type="sldNum" sz="quarter" idx="12"/>
          </p:nvPr>
        </p:nvSpPr>
        <p:spPr/>
        <p:txBody>
          <a:body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770064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F76B6CE-861A-B2A5-22D5-5C0062B1F71C}"/>
              </a:ext>
            </a:extLst>
          </p:cNvPr>
          <p:cNvSpPr>
            <a:spLocks noGrp="1"/>
          </p:cNvSpPr>
          <p:nvPr>
            <p:ph type="dt" sz="half" idx="10"/>
          </p:nvPr>
        </p:nvSpPr>
        <p:spPr/>
        <p:txBody>
          <a:body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879B3182-7EDE-149C-78E9-22A196C77850}"/>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63319FC1-EE6B-F066-DA3E-13BB3B6F2CDA}"/>
              </a:ext>
            </a:extLst>
          </p:cNvPr>
          <p:cNvSpPr>
            <a:spLocks noGrp="1"/>
          </p:cNvSpPr>
          <p:nvPr>
            <p:ph type="sldNum" sz="quarter" idx="12"/>
          </p:nvPr>
        </p:nvSpPr>
        <p:spPr/>
        <p:txBody>
          <a:body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206000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50EDCAD2-FC82-F5FE-6BAD-F8E5EBD429A0}"/>
              </a:ext>
            </a:extLst>
          </p:cNvPr>
          <p:cNvSpPr>
            <a:spLocks noGrp="1"/>
          </p:cNvSpPr>
          <p:nvPr>
            <p:ph type="dt" sz="half" idx="10"/>
          </p:nvPr>
        </p:nvSpPr>
        <p:spPr/>
        <p:txBody>
          <a:body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FC88B127-F5E8-9482-958F-1FB19B027020}"/>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A64B23E5-A413-61BB-A2AF-583E2B398364}"/>
              </a:ext>
            </a:extLst>
          </p:cNvPr>
          <p:cNvSpPr>
            <a:spLocks noGrp="1"/>
          </p:cNvSpPr>
          <p:nvPr>
            <p:ph type="sldNum" sz="quarter" idx="12"/>
          </p:nvPr>
        </p:nvSpPr>
        <p:spPr/>
        <p:txBody>
          <a:body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7295010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002D3A4-CC17-CB31-4A87-2B5408DA7FA6}"/>
              </a:ext>
            </a:extLst>
          </p:cNvPr>
          <p:cNvSpPr>
            <a:spLocks noGrp="1"/>
          </p:cNvSpPr>
          <p:nvPr>
            <p:ph type="dt" sz="half" idx="10"/>
          </p:nvPr>
        </p:nvSpPr>
        <p:spPr/>
        <p:txBody>
          <a:body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xmlns="" id="{3681A38A-6741-751E-BD74-74F8715AE111}"/>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xmlns="" id="{B5435234-14B2-002E-B617-ABB1661C84B0}"/>
              </a:ext>
            </a:extLst>
          </p:cNvPr>
          <p:cNvSpPr>
            <a:spLocks noGrp="1"/>
          </p:cNvSpPr>
          <p:nvPr>
            <p:ph type="sldNum" sz="quarter" idx="12"/>
          </p:nvPr>
        </p:nvSpPr>
        <p:spPr/>
        <p:txBody>
          <a:body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581989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99D9AE72-24FB-3B76-DDEC-E8FB7CAC250E}"/>
              </a:ext>
            </a:extLst>
          </p:cNvPr>
          <p:cNvSpPr>
            <a:spLocks noGrp="1"/>
          </p:cNvSpPr>
          <p:nvPr>
            <p:ph type="dt" sz="half" idx="10"/>
          </p:nvPr>
        </p:nvSpPr>
        <p:spPr/>
        <p:txBody>
          <a:body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xmlns="" id="{0A94DBD6-BB0B-798E-4A3C-F5E0C427010D}"/>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xmlns="" id="{6AE5A68E-FF84-C46D-EDA6-A2A45262D806}"/>
              </a:ext>
            </a:extLst>
          </p:cNvPr>
          <p:cNvSpPr>
            <a:spLocks noGrp="1"/>
          </p:cNvSpPr>
          <p:nvPr>
            <p:ph type="sldNum" sz="quarter" idx="12"/>
          </p:nvPr>
        </p:nvSpPr>
        <p:spPr/>
        <p:txBody>
          <a:body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924594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FB338A7-7072-DA30-8A6E-6531B4B8D260}"/>
              </a:ext>
            </a:extLst>
          </p:cNvPr>
          <p:cNvSpPr>
            <a:spLocks noGrp="1"/>
          </p:cNvSpPr>
          <p:nvPr>
            <p:ph type="dt" sz="half" idx="10"/>
          </p:nvPr>
        </p:nvSpPr>
        <p:spPr/>
        <p:txBody>
          <a:body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xmlns="" id="{C1CF0321-D72D-FFD1-EA69-1D6CB220B429}"/>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xmlns="" id="{EDB0D96E-0A10-D4E3-2AF6-57E07B988343}"/>
              </a:ext>
            </a:extLst>
          </p:cNvPr>
          <p:cNvSpPr>
            <a:spLocks noGrp="1"/>
          </p:cNvSpPr>
          <p:nvPr>
            <p:ph type="sldNum" sz="quarter" idx="12"/>
          </p:nvPr>
        </p:nvSpPr>
        <p:spPr/>
        <p:txBody>
          <a:body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620682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pPr/>
              <a:t>23/04/2026</a:t>
            </a:fld>
            <a:endParaRPr lang="es-ES"/>
          </a:p>
        </p:txBody>
      </p:sp>
      <p:sp>
        <p:nvSpPr>
          <p:cNvPr id="5" name="Marcador de pie de página 4">
            <a:extLst>
              <a:ext uri="{FF2B5EF4-FFF2-40B4-BE49-F238E27FC236}">
                <a16:creationId xmlns=""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32060002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43497D6-3552-4354-FAEC-39234ED08091}"/>
              </a:ext>
            </a:extLst>
          </p:cNvPr>
          <p:cNvSpPr>
            <a:spLocks noGrp="1"/>
          </p:cNvSpPr>
          <p:nvPr>
            <p:ph type="dt" sz="half" idx="10"/>
          </p:nvPr>
        </p:nvSpPr>
        <p:spPr/>
        <p:txBody>
          <a:body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887DDE8C-8F24-97A1-83A5-738A1780E835}"/>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87C13FD5-AC87-0363-256C-0C3E544BDEDA}"/>
              </a:ext>
            </a:extLst>
          </p:cNvPr>
          <p:cNvSpPr>
            <a:spLocks noGrp="1"/>
          </p:cNvSpPr>
          <p:nvPr>
            <p:ph type="sldNum" sz="quarter" idx="12"/>
          </p:nvPr>
        </p:nvSpPr>
        <p:spPr/>
        <p:txBody>
          <a:body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18866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AB88A6C-C997-26C5-BB8C-962D218DFE13}"/>
              </a:ext>
            </a:extLst>
          </p:cNvPr>
          <p:cNvSpPr>
            <a:spLocks noGrp="1"/>
          </p:cNvSpPr>
          <p:nvPr>
            <p:ph type="dt" sz="half" idx="10"/>
          </p:nvPr>
        </p:nvSpPr>
        <p:spPr/>
        <p:txBody>
          <a:body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1595AC0F-FE44-7D92-0F53-D37974FADF44}"/>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2891D858-CE8A-6CCB-817D-35FDE7055524}"/>
              </a:ext>
            </a:extLst>
          </p:cNvPr>
          <p:cNvSpPr>
            <a:spLocks noGrp="1"/>
          </p:cNvSpPr>
          <p:nvPr>
            <p:ph type="sldNum" sz="quarter" idx="12"/>
          </p:nvPr>
        </p:nvSpPr>
        <p:spPr/>
        <p:txBody>
          <a:body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713677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4113339-D2A8-4ACC-C50E-8EB9D45E8A70}"/>
              </a:ext>
            </a:extLst>
          </p:cNvPr>
          <p:cNvSpPr>
            <a:spLocks noGrp="1"/>
          </p:cNvSpPr>
          <p:nvPr>
            <p:ph type="dt" sz="half" idx="10"/>
          </p:nvPr>
        </p:nvSpPr>
        <p:spPr/>
        <p:txBody>
          <a:body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A90D56A6-5BF6-A967-9CC4-D3E4E4303EB3}"/>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C052F827-87EE-4789-6865-3BA5DBBECE05}"/>
              </a:ext>
            </a:extLst>
          </p:cNvPr>
          <p:cNvSpPr>
            <a:spLocks noGrp="1"/>
          </p:cNvSpPr>
          <p:nvPr>
            <p:ph type="sldNum" sz="quarter" idx="12"/>
          </p:nvPr>
        </p:nvSpPr>
        <p:spPr/>
        <p:txBody>
          <a:body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445142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0261CFB-C85A-98CF-E025-12DD6206B8EA}"/>
              </a:ext>
            </a:extLst>
          </p:cNvPr>
          <p:cNvSpPr>
            <a:spLocks noGrp="1"/>
          </p:cNvSpPr>
          <p:nvPr>
            <p:ph type="dt" sz="half" idx="10"/>
          </p:nvPr>
        </p:nvSpPr>
        <p:spPr/>
        <p:txBody>
          <a:body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2AD053D9-6B6C-5D3E-CD57-777B9DA1A968}"/>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B0FC04F0-CB3F-63CE-99E3-32870B6E7459}"/>
              </a:ext>
            </a:extLst>
          </p:cNvPr>
          <p:cNvSpPr>
            <a:spLocks noGrp="1"/>
          </p:cNvSpPr>
          <p:nvPr>
            <p:ph type="sldNum" sz="quarter" idx="12"/>
          </p:nvPr>
        </p:nvSpPr>
        <p:spPr/>
        <p:txBody>
          <a:body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589037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pPr/>
              <a:t>23/04/2026</a:t>
            </a:fld>
            <a:endParaRPr lang="es-ES"/>
          </a:p>
        </p:txBody>
      </p:sp>
      <p:sp>
        <p:nvSpPr>
          <p:cNvPr id="6" name="Marcador de pie de página 5">
            <a:extLst>
              <a:ext uri="{FF2B5EF4-FFF2-40B4-BE49-F238E27FC236}">
                <a16:creationId xmlns=""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17295010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pPr/>
              <a:t>23/04/2026</a:t>
            </a:fld>
            <a:endParaRPr lang="es-ES"/>
          </a:p>
        </p:txBody>
      </p:sp>
      <p:sp>
        <p:nvSpPr>
          <p:cNvPr id="8" name="Marcador de pie de página 7">
            <a:extLst>
              <a:ext uri="{FF2B5EF4-FFF2-40B4-BE49-F238E27FC236}">
                <a16:creationId xmlns=""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35819890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pPr/>
              <a:t>23/04/2026</a:t>
            </a:fld>
            <a:endParaRPr lang="es-ES"/>
          </a:p>
        </p:txBody>
      </p:sp>
      <p:sp>
        <p:nvSpPr>
          <p:cNvPr id="4" name="Marcador de pie de página 3">
            <a:extLst>
              <a:ext uri="{FF2B5EF4-FFF2-40B4-BE49-F238E27FC236}">
                <a16:creationId xmlns=""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39245949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pPr/>
              <a:t>23/04/2026</a:t>
            </a:fld>
            <a:endParaRPr lang="es-ES"/>
          </a:p>
        </p:txBody>
      </p:sp>
      <p:sp>
        <p:nvSpPr>
          <p:cNvPr id="3" name="Marcador de pie de página 2">
            <a:extLst>
              <a:ext uri="{FF2B5EF4-FFF2-40B4-BE49-F238E27FC236}">
                <a16:creationId xmlns=""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6206821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pPr/>
              <a:t>23/04/2026</a:t>
            </a:fld>
            <a:endParaRPr lang="es-ES"/>
          </a:p>
        </p:txBody>
      </p:sp>
      <p:sp>
        <p:nvSpPr>
          <p:cNvPr id="6" name="Marcador de pie de página 5">
            <a:extLst>
              <a:ext uri="{FF2B5EF4-FFF2-40B4-BE49-F238E27FC236}">
                <a16:creationId xmlns=""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2188664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pPr/>
              <a:t>23/04/2026</a:t>
            </a:fld>
            <a:endParaRPr lang="es-ES"/>
          </a:p>
        </p:txBody>
      </p:sp>
      <p:sp>
        <p:nvSpPr>
          <p:cNvPr id="6" name="Marcador de pie de página 5">
            <a:extLst>
              <a:ext uri="{FF2B5EF4-FFF2-40B4-BE49-F238E27FC236}">
                <a16:creationId xmlns=""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7136771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pPr/>
              <a:t>23/04/2026</a:t>
            </a:fld>
            <a:endParaRPr lang="es-ES"/>
          </a:p>
        </p:txBody>
      </p:sp>
      <p:sp>
        <p:nvSpPr>
          <p:cNvPr id="5" name="Marcador de pie de página 4">
            <a:extLst>
              <a:ext uri="{FF2B5EF4-FFF2-40B4-BE49-F238E27FC236}">
                <a16:creationId xmlns=""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pPr/>
              <a:t>‹#›</a:t>
            </a:fld>
            <a:endParaRPr lang="es-ES"/>
          </a:p>
        </p:txBody>
      </p:sp>
    </p:spTree>
    <p:extLst>
      <p:ext uri="{BB962C8B-B14F-4D97-AF65-F5344CB8AC3E}">
        <p14:creationId xmlns=""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694131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solidFill>
                  <a:prstClr val="black">
                    <a:tint val="82000"/>
                  </a:prstClr>
                </a:solidFill>
              </a:rPr>
              <a:pPr/>
              <a:t>23/04/2026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4377331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9.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9.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9.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0933F7B4-CE18-B756-D32F-0CDC8773CE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 xmlns:a16="http://schemas.microsoft.com/office/drawing/2014/main" id="{62AE1366-6307-4A8C-767F-2A0431DA9261}"/>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 xmlns:a16="http://schemas.microsoft.com/office/drawing/2014/main" id="{5A8C8519-08DF-1648-9FAC-D07EF706B8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 xmlns:a16="http://schemas.microsoft.com/office/drawing/2014/main" id="{0913E233-69B7-BA79-B30D-A9D6DBC7CD4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 xmlns:a16="http://schemas.microsoft.com/office/drawing/2014/main" id="{D64DEB37-7664-F08B-2E01-5184BDC3BAFE}"/>
              </a:ext>
            </a:extLst>
          </p:cNvPr>
          <p:cNvSpPr txBox="1"/>
          <p:nvPr/>
        </p:nvSpPr>
        <p:spPr>
          <a:xfrm>
            <a:off x="6454245" y="4485617"/>
            <a:ext cx="5372100"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pl-PL" sz="6000" b="1" dirty="0" smtClean="0">
                <a:ln w="9525">
                  <a:noFill/>
                  <a:prstDash val="solid"/>
                </a:ln>
                <a:solidFill>
                  <a:schemeClr val="accent3">
                    <a:lumMod val="75000"/>
                  </a:schemeClr>
                </a:solidFill>
                <a:effectLst>
                  <a:outerShdw blurRad="12700" dist="38100" dir="2700000" algn="tl" rotWithShape="0">
                    <a:srgbClr val="6E471D"/>
                  </a:outerShdw>
                </a:effectLst>
              </a:rPr>
              <a:t>ROLA </a:t>
            </a:r>
          </a:p>
          <a:p>
            <a:pPr algn="ctr"/>
            <a:r>
              <a:rPr lang="pl-PL" sz="6000" b="1" dirty="0" smtClean="0">
                <a:ln w="9525">
                  <a:noFill/>
                  <a:prstDash val="solid"/>
                </a:ln>
                <a:solidFill>
                  <a:schemeClr val="accent3">
                    <a:lumMod val="75000"/>
                  </a:schemeClr>
                </a:solidFill>
                <a:effectLst>
                  <a:outerShdw blurRad="12700" dist="38100" dir="2700000" algn="tl" rotWithShape="0">
                    <a:srgbClr val="6E471D"/>
                  </a:outerShdw>
                </a:effectLst>
              </a:rPr>
              <a:t>BIBLII</a:t>
            </a:r>
            <a:endParaRPr lang="en" sz="6000" b="1" dirty="0">
              <a:ln w="9525">
                <a:noFill/>
                <a:prstDash val="solid"/>
              </a:ln>
              <a:solidFill>
                <a:schemeClr val="accent3">
                  <a:lumMod val="75000"/>
                </a:schemeClr>
              </a:solidFill>
              <a:effectLst>
                <a:outerShdw blurRad="12700" dist="38100" dir="2700000" algn="tl" rotWithShape="0">
                  <a:srgbClr val="6E471D"/>
                </a:outerShdw>
              </a:effectLst>
            </a:endParaRPr>
          </a:p>
        </p:txBody>
      </p:sp>
      <p:sp>
        <p:nvSpPr>
          <p:cNvPr id="6" name="CuadroTexto 5">
            <a:extLst>
              <a:ext uri="{FF2B5EF4-FFF2-40B4-BE49-F238E27FC236}">
                <a16:creationId xmlns="" xmlns:a16="http://schemas.microsoft.com/office/drawing/2014/main" id="{A785716F-9418-6A81-6041-25706F7BB5A6}"/>
              </a:ext>
            </a:extLst>
          </p:cNvPr>
          <p:cNvSpPr txBox="1"/>
          <p:nvPr/>
        </p:nvSpPr>
        <p:spPr>
          <a:xfrm>
            <a:off x="87517" y="6519446"/>
            <a:ext cx="3015569" cy="338554"/>
          </a:xfrm>
          <a:prstGeom prst="rect">
            <a:avLst/>
          </a:prstGeom>
          <a:noFill/>
        </p:spPr>
        <p:txBody>
          <a:bodyPr wrap="none" rtlCol="0">
            <a:spAutoFit/>
          </a:bodyPr>
          <a:lstStyle/>
          <a:p>
            <a:r>
              <a:rPr lang="pl-PL" sz="1600" b="1" dirty="0" smtClean="0">
                <a:solidFill>
                  <a:srgbClr val="7B2807"/>
                </a:solidFill>
              </a:rPr>
              <a:t>Lekcja 4 na 25. kwietnia </a:t>
            </a:r>
            <a:r>
              <a:rPr lang="en" sz="1600" b="1" dirty="0" smtClean="0">
                <a:solidFill>
                  <a:srgbClr val="7B2807"/>
                </a:solidFill>
              </a:rPr>
              <a:t>2026</a:t>
            </a:r>
            <a:endParaRPr lang="en" sz="1600" b="1" dirty="0">
              <a:solidFill>
                <a:srgbClr val="7B2807"/>
              </a:solidFill>
            </a:endParaRPr>
          </a:p>
        </p:txBody>
      </p:sp>
    </p:spTree>
    <p:extLst>
      <p:ext uri="{BB962C8B-B14F-4D97-AF65-F5344CB8AC3E}">
        <p14:creationId xmlns="" xmlns:p14="http://schemas.microsoft.com/office/powerpoint/2010/main" val="40885261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xmlns="" id="{566DB214-C3F9-E2E3-A627-8F26DF242A87}"/>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xmlns="" id="{EEABAF18-79EA-3983-B763-5E71A9CF0975}"/>
              </a:ext>
            </a:extLst>
          </p:cNvPr>
          <p:cNvSpPr txBox="1"/>
          <p:nvPr/>
        </p:nvSpPr>
        <p:spPr>
          <a:xfrm>
            <a:off x="3486150" y="5342662"/>
            <a:ext cx="8591550" cy="1354217"/>
          </a:xfrm>
          <a:prstGeom prst="rect">
            <a:avLst/>
          </a:prstGeom>
          <a:noFill/>
        </p:spPr>
        <p:txBody>
          <a:bodyPr wrap="square">
            <a:spAutoFit/>
          </a:bodyPr>
          <a:lstStyle/>
          <a:p>
            <a:pPr algn="ctr"/>
            <a:r>
              <a:rPr lang="pl-PL" sz="2200" b="1" dirty="0" smtClean="0">
                <a:solidFill>
                  <a:srgbClr val="D3E2E9"/>
                </a:solidFill>
                <a:latin typeface="Comic Sans MS" panose="030F0702030302020204" pitchFamily="66" charset="0"/>
              </a:rPr>
              <a:t>„Bo Słowo Boże jest żywe i skuteczne, ostrzejsze niż wszelki miecz obosieczny, przenikające aż do rozdzielenia duszy i ducha, stawów i szpiku, zdolne osądzić zamiary i myśli serca</a:t>
            </a:r>
            <a:r>
              <a:rPr lang="es-ES" sz="2200" b="1" dirty="0" smtClean="0">
                <a:solidFill>
                  <a:srgbClr val="D3E2E9"/>
                </a:solidFill>
                <a:latin typeface="Comic Sans MS" panose="030F0702030302020204" pitchFamily="66" charset="0"/>
              </a:rPr>
              <a:t>” </a:t>
            </a:r>
            <a:r>
              <a:rPr lang="es-ES" sz="1600" b="1" dirty="0" smtClean="0">
                <a:solidFill>
                  <a:srgbClr val="D3E2E9"/>
                </a:solidFill>
                <a:latin typeface="Comic Sans MS" panose="030F0702030302020204" pitchFamily="66" charset="0"/>
              </a:rPr>
              <a:t>(</a:t>
            </a:r>
            <a:r>
              <a:rPr lang="pl-PL" sz="1600" b="1" dirty="0" smtClean="0">
                <a:solidFill>
                  <a:srgbClr val="D3E2E9"/>
                </a:solidFill>
                <a:latin typeface="Comic Sans MS" panose="030F0702030302020204" pitchFamily="66" charset="0"/>
              </a:rPr>
              <a:t>Hebrajczyków</a:t>
            </a:r>
            <a:r>
              <a:rPr lang="es-ES" sz="1600" b="1" dirty="0" smtClean="0">
                <a:solidFill>
                  <a:srgbClr val="D3E2E9"/>
                </a:solidFill>
                <a:latin typeface="Comic Sans MS" panose="030F0702030302020204" pitchFamily="66" charset="0"/>
              </a:rPr>
              <a:t> 4</a:t>
            </a:r>
            <a:r>
              <a:rPr lang="pl-PL" sz="1600" b="1" dirty="0" smtClean="0">
                <a:solidFill>
                  <a:srgbClr val="D3E2E9"/>
                </a:solidFill>
                <a:latin typeface="Comic Sans MS" panose="030F0702030302020204" pitchFamily="66" charset="0"/>
              </a:rPr>
              <a:t>,</a:t>
            </a:r>
            <a:r>
              <a:rPr lang="es-ES" sz="1600" b="1" dirty="0" smtClean="0">
                <a:solidFill>
                  <a:srgbClr val="D3E2E9"/>
                </a:solidFill>
                <a:latin typeface="Comic Sans MS" panose="030F0702030302020204" pitchFamily="66" charset="0"/>
              </a:rPr>
              <a:t>12)</a:t>
            </a:r>
            <a:endParaRPr lang="es-ES" sz="2000" b="1" dirty="0">
              <a:solidFill>
                <a:srgbClr val="D3E2E9"/>
              </a:solidFill>
              <a:latin typeface="Comic Sans MS" panose="030F0702030302020204" pitchFamily="66" charset="0"/>
            </a:endParaRPr>
          </a:p>
        </p:txBody>
      </p:sp>
    </p:spTree>
    <p:extLst>
      <p:ext uri="{BB962C8B-B14F-4D97-AF65-F5344CB8AC3E}">
        <p14:creationId xmlns:p14="http://schemas.microsoft.com/office/powerpoint/2010/main" xmlns="" val="3289880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extLst>
              <a:ext uri="{28A0092B-C50C-407E-A947-70E740481C1C}">
                <a14:useLocalDpi xmlns="" xmlns:a14="http://schemas.microsoft.com/office/drawing/2010/main"/>
              </a:ext>
            </a:extLst>
          </a:blip>
          <a:srcRect/>
          <a:stretch>
            <a:fillRect/>
          </a:stretch>
        </a:blipFill>
        <a:effectLst/>
      </p:bgPr>
    </p:bg>
    <p:spTree>
      <p:nvGrpSpPr>
        <p:cNvPr id="1" name="">
          <a:extLst>
            <a:ext uri="{FF2B5EF4-FFF2-40B4-BE49-F238E27FC236}">
              <a16:creationId xmlns=""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 xmlns:a16="http://schemas.microsoft.com/office/drawing/2014/main" id="{50C6016A-B276-C8BC-5862-EDC403B11999}"/>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369444" y="168964"/>
            <a:ext cx="4600582" cy="3450437"/>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 xmlns:a16="http://schemas.microsoft.com/office/drawing/2014/main" id="{269B9C8B-7071-1A60-ABBD-52F9E2329BB9}"/>
              </a:ext>
            </a:extLst>
          </p:cNvPr>
          <p:cNvGraphicFramePr/>
          <p:nvPr>
            <p:extLst>
              <p:ext uri="{D42A27DB-BD31-4B8C-83A1-F6EECF244321}">
                <p14:modId xmlns="" xmlns:p14="http://schemas.microsoft.com/office/powerpoint/2010/main" val="2081103015"/>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 xmlns:a16="http://schemas.microsoft.com/office/drawing/2014/main" id="{F09A2416-0ECC-1B61-8BFA-B7F41B491052}"/>
              </a:ext>
            </a:extLst>
          </p:cNvPr>
          <p:cNvSpPr txBox="1"/>
          <p:nvPr/>
        </p:nvSpPr>
        <p:spPr>
          <a:xfrm>
            <a:off x="221973" y="67114"/>
            <a:ext cx="7015735" cy="1015663"/>
          </a:xfrm>
          <a:prstGeom prst="rect">
            <a:avLst/>
          </a:prstGeom>
          <a:noFill/>
        </p:spPr>
        <p:txBody>
          <a:bodyPr wrap="square" rtlCol="0">
            <a:spAutoFit/>
          </a:bodyPr>
          <a:lstStyle/>
          <a:p>
            <a:pPr>
              <a:spcBef>
                <a:spcPts val="600"/>
              </a:spcBef>
            </a:pPr>
            <a:r>
              <a:rPr lang="pl-PL" sz="2000" b="1" dirty="0" smtClean="0"/>
              <a:t>Biblia jest najlepiej sprzedającą się książką na świecie,    a jej sprzedaż pięciokrotnie przewyższa sprzedaż książki zajmującej drugie miejsce. Jednak nie zawsze tak było.</a:t>
            </a:r>
            <a:endParaRPr lang="en" sz="2000" b="1" dirty="0"/>
          </a:p>
        </p:txBody>
      </p:sp>
      <p:pic>
        <p:nvPicPr>
          <p:cNvPr id="7" name="Imagen 6">
            <a:extLst>
              <a:ext uri="{FF2B5EF4-FFF2-40B4-BE49-F238E27FC236}">
                <a16:creationId xmlns="" xmlns:a16="http://schemas.microsoft.com/office/drawing/2014/main" id="{8644FC5A-80C2-EF84-DD91-EBECE4DDDD35}"/>
              </a:ext>
            </a:extLst>
          </p:cNvPr>
          <p:cNvPicPr>
            <a:picLocks noChangeAspect="1"/>
          </p:cNvPicPr>
          <p:nvPr/>
        </p:nvPicPr>
        <p:blipFill>
          <a:blip r:embed="rId9" cstate="email">
            <a:extLst>
              <a:ext uri="{28A0092B-C50C-407E-A947-70E740481C1C}">
                <a14:useLocalDpi xmlns=""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 xmlns:a16="http://schemas.microsoft.com/office/drawing/2014/main" id="{4EFDECAA-0FDB-AED3-299C-8CA34EBF1526}"/>
              </a:ext>
            </a:extLst>
          </p:cNvPr>
          <p:cNvSpPr txBox="1"/>
          <p:nvPr/>
        </p:nvSpPr>
        <p:spPr>
          <a:xfrm>
            <a:off x="3582538" y="2079748"/>
            <a:ext cx="3887645" cy="2246769"/>
          </a:xfrm>
          <a:prstGeom prst="rect">
            <a:avLst/>
          </a:prstGeom>
          <a:noFill/>
        </p:spPr>
        <p:txBody>
          <a:bodyPr wrap="square">
            <a:spAutoFit/>
          </a:bodyPr>
          <a:lstStyle/>
          <a:p>
            <a:pPr>
              <a:spcBef>
                <a:spcPts val="600"/>
              </a:spcBef>
            </a:pPr>
            <a:r>
              <a:rPr lang="pl-PL" sz="2000" b="1" dirty="0" smtClean="0"/>
              <a:t>Gdyby nie szczególna opieka Boga, Biblia już dawno by zniknęła. Dlaczego? Co jest takiego wyjątkowego w tej książce, że jest ona tak bardzo kochana, a jednocześnie tak bardzo nienawidzona?</a:t>
            </a:r>
            <a:endParaRPr lang="en" sz="2000" b="1" dirty="0"/>
          </a:p>
        </p:txBody>
      </p:sp>
      <p:sp>
        <p:nvSpPr>
          <p:cNvPr id="6" name="CuadroTexto 5">
            <a:extLst>
              <a:ext uri="{FF2B5EF4-FFF2-40B4-BE49-F238E27FC236}">
                <a16:creationId xmlns="" xmlns:a16="http://schemas.microsoft.com/office/drawing/2014/main" id="{ED3104F0-C904-AB93-7197-D647D6B0ED93}"/>
              </a:ext>
            </a:extLst>
          </p:cNvPr>
          <p:cNvSpPr txBox="1"/>
          <p:nvPr/>
        </p:nvSpPr>
        <p:spPr>
          <a:xfrm>
            <a:off x="221973" y="1123801"/>
            <a:ext cx="6899497" cy="1015663"/>
          </a:xfrm>
          <a:prstGeom prst="rect">
            <a:avLst/>
          </a:prstGeom>
          <a:noFill/>
        </p:spPr>
        <p:txBody>
          <a:bodyPr wrap="square">
            <a:spAutoFit/>
          </a:bodyPr>
          <a:lstStyle/>
          <a:p>
            <a:pPr lvl="0">
              <a:spcBef>
                <a:spcPts val="600"/>
              </a:spcBef>
              <a:defRPr/>
            </a:pPr>
            <a:r>
              <a:rPr lang="pl-PL" sz="2000" b="1" dirty="0" smtClean="0">
                <a:solidFill>
                  <a:prstClr val="black"/>
                </a:solidFill>
              </a:rPr>
              <a:t>Był czas, kiedy samo posiadanie Biblii, jej czytanie,      a nawet rozmowa o niej mogły skutkować uwięzieniem, torturami, a nawet śmiercią.</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 xmlns:p14="http://schemas.microsoft.com/office/powerpoint/2010/main" val="23777265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6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pl-PL" sz="4400" b="1" spc="300" dirty="0" smtClean="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WRÓG BIBLII</a:t>
            </a:r>
            <a:endPar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endParaRPr>
          </a:p>
        </p:txBody>
      </p:sp>
      <p:sp>
        <p:nvSpPr>
          <p:cNvPr id="5" name="CuadroTexto 4">
            <a:extLst>
              <a:ext uri="{FF2B5EF4-FFF2-40B4-BE49-F238E27FC236}">
                <a16:creationId xmlns=""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smtClean="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pl-PL" b="1" dirty="0" smtClean="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Weźcie też […] miecz Ducha, którym jest Słowo Boże” </a:t>
            </a:r>
            <a:r>
              <a:rPr lang="en" sz="1400" b="1" dirty="0" smtClean="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pl-PL" sz="1400" b="1" dirty="0" smtClean="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Efezjan</a:t>
            </a:r>
            <a:r>
              <a:rPr lang="en" sz="1400" b="1" dirty="0" smtClean="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6</a:t>
            </a:r>
            <a:r>
              <a:rPr lang="pl-PL" sz="1400" b="1" dirty="0" smtClean="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 sz="1400" b="1" dirty="0" smtClean="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17</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 xmlns:a16="http://schemas.microsoft.com/office/drawing/2014/main" id="{1530E08A-E351-66BD-5CF9-AAACA47BBC5F}"/>
              </a:ext>
            </a:extLst>
          </p:cNvPr>
          <p:cNvSpPr txBox="1"/>
          <p:nvPr/>
        </p:nvSpPr>
        <p:spPr>
          <a:xfrm>
            <a:off x="215763" y="1080054"/>
            <a:ext cx="6611240" cy="1015663"/>
          </a:xfrm>
          <a:prstGeom prst="rect">
            <a:avLst/>
          </a:prstGeom>
          <a:noFill/>
        </p:spPr>
        <p:txBody>
          <a:bodyPr wrap="square" rtlCol="0">
            <a:spAutoFit/>
          </a:bodyPr>
          <a:lstStyle/>
          <a:p>
            <a:pPr>
              <a:spcBef>
                <a:spcPts val="600"/>
              </a:spcBef>
            </a:pPr>
            <a:r>
              <a:rPr lang="pl-PL" sz="2000" b="1" dirty="0" smtClean="0"/>
              <a:t>Zastanów się, do czego zdolne jest słowo Boże: do tworzenia i dawania życia (Psalm 33,6) czy też do wskrzeszania umarłych (Jan 5,28-29).</a:t>
            </a:r>
            <a:endParaRPr lang="en" sz="2000" b="1" dirty="0"/>
          </a:p>
        </p:txBody>
      </p:sp>
      <p:pic>
        <p:nvPicPr>
          <p:cNvPr id="4" name="Imagen 3">
            <a:extLst>
              <a:ext uri="{FF2B5EF4-FFF2-40B4-BE49-F238E27FC236}">
                <a16:creationId xmlns="" xmlns:a16="http://schemas.microsoft.com/office/drawing/2014/main" id="{46562A50-2F43-16BD-7A9E-8F944D5EDFC5}"/>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 xmlns:a14="http://schemas.microsoft.com/office/drawing/2010/main"/>
              </a:ext>
            </a:extLst>
          </a:blip>
          <a:srcRect/>
          <a:stretch>
            <a:fillRect/>
          </a:stretch>
        </p:blipFill>
        <p:spPr>
          <a:xfrm>
            <a:off x="8709073" y="3201521"/>
            <a:ext cx="1349033" cy="2377869"/>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 xmlns:a16="http://schemas.microsoft.com/office/drawing/2014/main" id="{8C937815-81EC-0E1A-24F5-F7E266D354D1}"/>
              </a:ext>
            </a:extLst>
          </p:cNvPr>
          <p:cNvSpPr txBox="1"/>
          <p:nvPr/>
        </p:nvSpPr>
        <p:spPr>
          <a:xfrm>
            <a:off x="3479369" y="5842337"/>
            <a:ext cx="8603132" cy="1015663"/>
          </a:xfrm>
          <a:prstGeom prst="rect">
            <a:avLst/>
          </a:prstGeom>
          <a:noFill/>
        </p:spPr>
        <p:txBody>
          <a:bodyPr wrap="square">
            <a:spAutoFit/>
          </a:bodyPr>
          <a:lstStyle/>
          <a:p>
            <a:pPr>
              <a:spcBef>
                <a:spcPts val="600"/>
              </a:spcBef>
            </a:pPr>
            <a:r>
              <a:rPr lang="pl-PL" sz="2000" b="1" dirty="0" smtClean="0"/>
              <a:t>Czy pozwolę mu tak po prostu uciec? Czy nie mogę znaleźć w swoim harmonogramie czasu na przeczytanie Biblii? Jej lektura przemienia nas i wzmacnia w walce z naszym największym wrogiem: diabłem.</a:t>
            </a:r>
            <a:endParaRPr lang="en" sz="2000" b="1" dirty="0"/>
          </a:p>
        </p:txBody>
      </p:sp>
      <p:pic>
        <p:nvPicPr>
          <p:cNvPr id="20" name="Imagen 19">
            <a:extLst>
              <a:ext uri="{FF2B5EF4-FFF2-40B4-BE49-F238E27FC236}">
                <a16:creationId xmlns=""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 xmlns:a14="http://schemas.microsoft.com/office/drawing/2010/main"/>
              </a:ext>
            </a:extLst>
          </a:blip>
          <a:srcRect/>
          <a:stretch>
            <a:fillRect/>
          </a:stretch>
        </p:blipFill>
        <p:spPr>
          <a:xfrm>
            <a:off x="151324" y="3564609"/>
            <a:ext cx="3158806" cy="3104133"/>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 xmlns:a16="http://schemas.microsoft.com/office/drawing/2014/main" id="{C712C408-DB98-9E61-DEF3-B6D487941317}"/>
              </a:ext>
            </a:extLst>
          </p:cNvPr>
          <p:cNvSpPr txBox="1"/>
          <p:nvPr/>
        </p:nvSpPr>
        <p:spPr>
          <a:xfrm>
            <a:off x="3480218" y="3056686"/>
            <a:ext cx="5237578" cy="2862322"/>
          </a:xfrm>
          <a:prstGeom prst="rect">
            <a:avLst/>
          </a:prstGeom>
          <a:noFill/>
        </p:spPr>
        <p:txBody>
          <a:bodyPr wrap="square">
            <a:spAutoFit/>
          </a:bodyPr>
          <a:lstStyle/>
          <a:p>
            <a:pPr>
              <a:spcBef>
                <a:spcPts val="600"/>
              </a:spcBef>
            </a:pPr>
            <a:r>
              <a:rPr lang="pl-PL" sz="2000" b="1" dirty="0" smtClean="0"/>
              <a:t>Szatan wie, że nie ma szans w starciu      z potęgą Biblii. Dlatego próbował ją fizycznie zniszczyć. Nie udało mu się to, ponieważ stowarzyszenia biblijne zaczęły rozprowadzać tysiące egzemplarzy. Następnie próbował ją zdyskredytować za pomocą krytyki wyższej. Teraz stara się uniemożliwić nam jej czytanie, zajmując nasz czas innymi sprawami.</a:t>
            </a:r>
            <a:endParaRPr lang="en" sz="2000" b="1" dirty="0"/>
          </a:p>
        </p:txBody>
      </p:sp>
      <p:sp>
        <p:nvSpPr>
          <p:cNvPr id="24" name="CuadroTexto 23">
            <a:extLst>
              <a:ext uri="{FF2B5EF4-FFF2-40B4-BE49-F238E27FC236}">
                <a16:creationId xmlns="" xmlns:a16="http://schemas.microsoft.com/office/drawing/2014/main" id="{5CB41429-D689-0E74-89C6-252AFD3BF734}"/>
              </a:ext>
            </a:extLst>
          </p:cNvPr>
          <p:cNvSpPr txBox="1"/>
          <p:nvPr/>
        </p:nvSpPr>
        <p:spPr>
          <a:xfrm>
            <a:off x="218541" y="2046218"/>
            <a:ext cx="6616212" cy="1323439"/>
          </a:xfrm>
          <a:prstGeom prst="rect">
            <a:avLst/>
          </a:prstGeom>
          <a:noFill/>
        </p:spPr>
        <p:txBody>
          <a:bodyPr wrap="square">
            <a:spAutoFit/>
          </a:bodyPr>
          <a:lstStyle/>
          <a:p>
            <a:pPr lvl="0">
              <a:spcBef>
                <a:spcPts val="600"/>
              </a:spcBef>
              <a:defRPr/>
            </a:pPr>
            <a:r>
              <a:rPr lang="pl-PL" sz="2000" b="1" dirty="0" smtClean="0">
                <a:solidFill>
                  <a:prstClr val="black"/>
                </a:solidFill>
              </a:rPr>
              <a:t>Co potrafi Biblia, </a:t>
            </a:r>
            <a:r>
              <a:rPr lang="pl-PL" sz="2000" b="1" i="1" dirty="0" smtClean="0">
                <a:solidFill>
                  <a:prstClr val="black"/>
                </a:solidFill>
              </a:rPr>
              <a:t>spisane</a:t>
            </a:r>
            <a:r>
              <a:rPr lang="pl-PL" sz="2000" b="1" dirty="0" smtClean="0">
                <a:solidFill>
                  <a:prstClr val="black"/>
                </a:solidFill>
              </a:rPr>
              <a:t> Słowo Boże? Ma moc, by nas bronić (Ef 6,17b) i przemieniać (</a:t>
            </a:r>
            <a:r>
              <a:rPr lang="pl-PL" sz="2000" b="1" dirty="0" err="1" smtClean="0">
                <a:solidFill>
                  <a:prstClr val="black"/>
                </a:solidFill>
              </a:rPr>
              <a:t>Hbr</a:t>
            </a:r>
            <a:r>
              <a:rPr lang="pl-PL" sz="2000" b="1" dirty="0" smtClean="0">
                <a:solidFill>
                  <a:prstClr val="black"/>
                </a:solidFill>
              </a:rPr>
              <a:t> 4,12). Jezus posługiwał się Biblią, by bronić się przed pokusą         (</a:t>
            </a:r>
            <a:r>
              <a:rPr lang="pl-PL" sz="2000" b="1" dirty="0" err="1" smtClean="0">
                <a:solidFill>
                  <a:prstClr val="black"/>
                </a:solidFill>
              </a:rPr>
              <a:t>Mt</a:t>
            </a:r>
            <a:r>
              <a:rPr lang="pl-PL" sz="2000" b="1" dirty="0" smtClean="0">
                <a:solidFill>
                  <a:prstClr val="black"/>
                </a:solidFill>
              </a:rPr>
              <a:t> 4,4.7.10).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 xmlns:p14="http://schemas.microsoft.com/office/powerpoint/2010/main" val="25488321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A4119BA-D580-C57D-0645-900EB640A9DE}"/>
              </a:ext>
            </a:extLst>
          </p:cNvPr>
          <p:cNvSpPr txBox="1"/>
          <p:nvPr/>
        </p:nvSpPr>
        <p:spPr>
          <a:xfrm>
            <a:off x="0" y="0"/>
            <a:ext cx="12191999" cy="584775"/>
          </a:xfrm>
          <a:prstGeom prst="rect">
            <a:avLst/>
          </a:prstGeom>
          <a:noFill/>
        </p:spPr>
        <p:txBody>
          <a:bodyPr wrap="square">
            <a:spAutoFit/>
          </a:bodyPr>
          <a:lstStyle/>
          <a:p>
            <a:pPr algn="ctr"/>
            <a:r>
              <a:rPr lang="pl-PL" sz="3200" dirty="0">
                <a:ln w="0"/>
                <a:solidFill>
                  <a:prstClr val="white"/>
                </a:solidFill>
                <a:effectLst>
                  <a:outerShdw blurRad="38100" dist="19050" dir="2700000" algn="tl" rotWithShape="0">
                    <a:prstClr val="black">
                      <a:alpha val="40000"/>
                    </a:prstClr>
                  </a:outerShdw>
                </a:effectLst>
                <a:highlight>
                  <a:srgbClr val="008000"/>
                </a:highlight>
              </a:rPr>
              <a:t>WŁAŚCIWE</a:t>
            </a:r>
            <a:r>
              <a:rPr lang="en" sz="3200" dirty="0">
                <a:ln w="0"/>
                <a:solidFill>
                  <a:prstClr val="black"/>
                </a:solidFill>
                <a:effectLst>
                  <a:outerShdw blurRad="38100" dist="19050" dir="2700000" algn="tl" rotWithShape="0">
                    <a:prstClr val="black">
                      <a:alpha val="40000"/>
                    </a:prstClr>
                  </a:outerShdw>
                </a:effectLst>
              </a:rPr>
              <a:t> </a:t>
            </a:r>
            <a:r>
              <a:rPr lang="pl-PL" sz="3200" b="1" dirty="0">
                <a:ln w="0"/>
                <a:solidFill>
                  <a:prstClr val="black"/>
                </a:solidFill>
                <a:effectLst>
                  <a:outerShdw blurRad="38100" dist="19050" dir="2700000" algn="tl" rotWithShape="0">
                    <a:srgbClr val="F5F010"/>
                  </a:outerShdw>
                </a:effectLst>
              </a:rPr>
              <a:t>I</a:t>
            </a:r>
            <a:r>
              <a:rPr lang="en" sz="3200" dirty="0">
                <a:ln w="0"/>
                <a:solidFill>
                  <a:prstClr val="black"/>
                </a:solidFill>
                <a:effectLst>
                  <a:outerShdw blurRad="38100" dist="19050" dir="2700000" algn="tl" rotWithShape="0">
                    <a:prstClr val="black">
                      <a:alpha val="40000"/>
                    </a:prstClr>
                  </a:outerShdw>
                </a:effectLst>
              </a:rPr>
              <a:t> </a:t>
            </a:r>
            <a:r>
              <a:rPr lang="pl-PL" sz="3200" dirty="0">
                <a:ln w="0"/>
                <a:solidFill>
                  <a:prstClr val="white"/>
                </a:solidFill>
                <a:effectLst>
                  <a:outerShdw blurRad="38100" dist="19050" dir="2700000" algn="tl" rotWithShape="0">
                    <a:prstClr val="black">
                      <a:alpha val="40000"/>
                    </a:prstClr>
                  </a:outerShdw>
                </a:effectLst>
                <a:highlight>
                  <a:srgbClr val="800000"/>
                </a:highlight>
              </a:rPr>
              <a:t>NIEWŁAŚCIWE</a:t>
            </a:r>
            <a:r>
              <a:rPr lang="en" sz="3200" dirty="0">
                <a:ln w="0"/>
                <a:solidFill>
                  <a:prstClr val="black"/>
                </a:solidFill>
                <a:effectLst>
                  <a:outerShdw blurRad="38100" dist="19050" dir="2700000" algn="tl" rotWithShape="0">
                    <a:prstClr val="black">
                      <a:alpha val="40000"/>
                    </a:prstClr>
                  </a:outerShdw>
                </a:effectLst>
              </a:rPr>
              <a:t> </a:t>
            </a:r>
            <a:r>
              <a:rPr lang="pl-PL" sz="3200" b="1" dirty="0">
                <a:ln w="0"/>
                <a:solidFill>
                  <a:prstClr val="black"/>
                </a:solidFill>
                <a:effectLst>
                  <a:outerShdw blurRad="38100" dist="19050" dir="2700000" algn="tl" rotWithShape="0">
                    <a:srgbClr val="F5F010"/>
                  </a:outerShdw>
                </a:effectLst>
              </a:rPr>
              <a:t>SPOSOBY CZYTANIA BIBLII</a:t>
            </a:r>
            <a:endParaRPr lang="en" sz="3200" b="1" dirty="0">
              <a:ln w="0"/>
              <a:solidFill>
                <a:prstClr val="black"/>
              </a:solidFill>
              <a:effectLst>
                <a:outerShdw blurRad="38100" dist="19050" dir="2700000" algn="tl" rotWithShape="0">
                  <a:srgbClr val="F5F010"/>
                </a:outerShdw>
              </a:effectLst>
            </a:endParaRPr>
          </a:p>
        </p:txBody>
      </p:sp>
      <p:sp>
        <p:nvSpPr>
          <p:cNvPr id="5" name="CuadroTexto 4">
            <a:extLst>
              <a:ext uri="{FF2B5EF4-FFF2-40B4-BE49-F238E27FC236}">
                <a16:creationId xmlns:a16="http://schemas.microsoft.com/office/drawing/2014/main" xmlns=""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pl-PL" b="1" dirty="0" smtClean="0">
                <a:solidFill>
                  <a:srgbClr val="7030A0"/>
                </a:solidFill>
                <a:latin typeface="Comic Sans MS" panose="030F0702030302020204" pitchFamily="66" charset="0"/>
              </a:rPr>
              <a:t>„Staraj </a:t>
            </a:r>
            <a:r>
              <a:rPr lang="pl-PL" b="1" dirty="0">
                <a:solidFill>
                  <a:srgbClr val="7030A0"/>
                </a:solidFill>
                <a:latin typeface="Comic Sans MS" panose="030F0702030302020204" pitchFamily="66" charset="0"/>
              </a:rPr>
              <a:t>się usilnie o to, abyś mógł stanąć przed Bogiem jako wypróbowany i nienaganny pracownik, który wykłada należycie słowo </a:t>
            </a:r>
            <a:r>
              <a:rPr lang="pl-PL" b="1" dirty="0" smtClean="0">
                <a:solidFill>
                  <a:srgbClr val="7030A0"/>
                </a:solidFill>
                <a:latin typeface="Comic Sans MS" panose="030F0702030302020204" pitchFamily="66" charset="0"/>
              </a:rPr>
              <a:t>prawdy</a:t>
            </a:r>
            <a:r>
              <a:rPr lang="en" b="1" dirty="0" smtClean="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(2 T</a:t>
            </a:r>
            <a:r>
              <a:rPr lang="pl-PL" sz="1400" b="1" dirty="0" err="1">
                <a:solidFill>
                  <a:srgbClr val="7030A0"/>
                </a:solidFill>
                <a:latin typeface="Comic Sans MS" panose="030F0702030302020204" pitchFamily="66" charset="0"/>
              </a:rPr>
              <a:t>ymoteusz</a:t>
            </a:r>
            <a:r>
              <a:rPr lang="en" sz="1400" b="1" dirty="0">
                <a:solidFill>
                  <a:srgbClr val="7030A0"/>
                </a:solidFill>
                <a:latin typeface="Comic Sans MS" panose="030F0702030302020204" pitchFamily="66" charset="0"/>
              </a:rPr>
              <a:t> </a:t>
            </a:r>
            <a:r>
              <a:rPr lang="en" sz="1400" b="1" dirty="0" smtClean="0">
                <a:solidFill>
                  <a:srgbClr val="7030A0"/>
                </a:solidFill>
                <a:latin typeface="Comic Sans MS" panose="030F0702030302020204" pitchFamily="66" charset="0"/>
              </a:rPr>
              <a:t>2</a:t>
            </a:r>
            <a:r>
              <a:rPr lang="pl-PL" sz="1400" b="1" dirty="0" smtClean="0">
                <a:solidFill>
                  <a:srgbClr val="7030A0"/>
                </a:solidFill>
                <a:latin typeface="Comic Sans MS" panose="030F0702030302020204" pitchFamily="66" charset="0"/>
              </a:rPr>
              <a:t>,</a:t>
            </a:r>
            <a:r>
              <a:rPr lang="en" sz="1400" b="1" dirty="0" smtClean="0">
                <a:solidFill>
                  <a:srgbClr val="7030A0"/>
                </a:solidFill>
                <a:latin typeface="Comic Sans MS" panose="030F0702030302020204" pitchFamily="66" charset="0"/>
              </a:rPr>
              <a:t>15</a:t>
            </a:r>
            <a:r>
              <a:rPr lang="en" sz="1400" b="1" dirty="0">
                <a:solidFill>
                  <a:srgbClr val="7030A0"/>
                </a:solidFill>
                <a:latin typeface="Comic Sans MS" panose="030F0702030302020204" pitchFamily="66" charset="0"/>
              </a:rPr>
              <a:t>)</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xmlns="" id="{DF33DE53-0692-008B-DC57-8FB944352697}"/>
              </a:ext>
            </a:extLst>
          </p:cNvPr>
          <p:cNvGraphicFramePr/>
          <p:nvPr>
            <p:extLst>
              <p:ext uri="{D42A27DB-BD31-4B8C-83A1-F6EECF244321}">
                <p14:modId xmlns:p14="http://schemas.microsoft.com/office/powerpoint/2010/main" xmlns="" val="1507773353"/>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xmlns="" id="{E6774D4A-2CEB-A7FD-CB2D-508D5B6A398F}"/>
              </a:ext>
            </a:extLst>
          </p:cNvPr>
          <p:cNvSpPr txBox="1"/>
          <p:nvPr/>
        </p:nvSpPr>
        <p:spPr>
          <a:xfrm>
            <a:off x="2371241" y="4893277"/>
            <a:ext cx="7253206" cy="1015663"/>
          </a:xfrm>
          <a:prstGeom prst="rect">
            <a:avLst/>
          </a:prstGeom>
          <a:noFill/>
        </p:spPr>
        <p:txBody>
          <a:bodyPr wrap="square" rtlCol="0">
            <a:spAutoFit/>
          </a:bodyPr>
          <a:lstStyle/>
          <a:p>
            <a:pPr>
              <a:spcBef>
                <a:spcPts val="600"/>
              </a:spcBef>
            </a:pPr>
            <a:r>
              <a:rPr lang="pl-PL" sz="2000" b="1" dirty="0">
                <a:solidFill>
                  <a:prstClr val="black"/>
                </a:solidFill>
              </a:rPr>
              <a:t>Nasze studiowanie Biblii powinno być racjonalne, ale nasz rozum musi podporządkować się mocy Ducha Świętego, abyśmy mogli właściwie zrozumieć przesłanie biblijne.</a:t>
            </a:r>
            <a:endParaRPr lang="en" sz="2000" b="1" dirty="0">
              <a:solidFill>
                <a:prstClr val="black"/>
              </a:solidFill>
            </a:endParaRPr>
          </a:p>
        </p:txBody>
      </p:sp>
      <p:pic>
        <p:nvPicPr>
          <p:cNvPr id="4" name="Imagen 3">
            <a:extLst>
              <a:ext uri="{FF2B5EF4-FFF2-40B4-BE49-F238E27FC236}">
                <a16:creationId xmlns:a16="http://schemas.microsoft.com/office/drawing/2014/main" xmlns="" id="{F2488D4A-4E2B-E271-DEC4-9E37D186390E}"/>
              </a:ext>
            </a:extLst>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xmlns="" id="{DF7D863D-6676-1C52-BF86-0362907D6E18}"/>
              </a:ext>
            </a:extLst>
          </p:cNvPr>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xmlns=""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xmlns=""/>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xmlns=""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xmlns=""/>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xmlns="" id="{5D008D60-C2B9-C567-BC95-3FF94383494A}"/>
              </a:ext>
            </a:extLst>
          </p:cNvPr>
          <p:cNvSpPr txBox="1"/>
          <p:nvPr/>
        </p:nvSpPr>
        <p:spPr>
          <a:xfrm>
            <a:off x="2355742" y="5842337"/>
            <a:ext cx="7206712" cy="1015663"/>
          </a:xfrm>
          <a:prstGeom prst="rect">
            <a:avLst/>
          </a:prstGeom>
          <a:noFill/>
        </p:spPr>
        <p:txBody>
          <a:bodyPr wrap="square">
            <a:spAutoFit/>
          </a:bodyPr>
          <a:lstStyle/>
          <a:p>
            <a:pPr>
              <a:spcBef>
                <a:spcPts val="600"/>
              </a:spcBef>
            </a:pPr>
            <a:r>
              <a:rPr lang="pl-PL" sz="2000" b="1" dirty="0">
                <a:solidFill>
                  <a:prstClr val="black"/>
                </a:solidFill>
              </a:rPr>
              <a:t>Dlaczego? </a:t>
            </a:r>
            <a:r>
              <a:rPr lang="pl-PL" sz="2000" b="1" dirty="0">
                <a:solidFill>
                  <a:prstClr val="black"/>
                </a:solidFill>
              </a:rPr>
              <a:t>Ponieważ nasz rozum ma swoje </a:t>
            </a:r>
            <a:r>
              <a:rPr lang="pl-PL" sz="2000" b="1" dirty="0" smtClean="0">
                <a:solidFill>
                  <a:prstClr val="black"/>
                </a:solidFill>
              </a:rPr>
              <a:t>ograniczenia   </a:t>
            </a:r>
            <a:r>
              <a:rPr lang="pl-PL" sz="2000" b="1" dirty="0">
                <a:solidFill>
                  <a:prstClr val="black"/>
                </a:solidFill>
              </a:rPr>
              <a:t>i nie zawsze jest godny zaufania. </a:t>
            </a:r>
            <a:r>
              <a:rPr lang="pl-PL" sz="2000" b="1" dirty="0">
                <a:solidFill>
                  <a:prstClr val="black"/>
                </a:solidFill>
              </a:rPr>
              <a:t>Dlatego studiując Biblię, musimy szukać mądrości jej Autora.</a:t>
            </a:r>
            <a:endParaRPr lang="en" sz="2000" b="1" dirty="0">
              <a:solidFill>
                <a:prstClr val="black"/>
              </a:solidFill>
            </a:endParaRPr>
          </a:p>
        </p:txBody>
      </p:sp>
    </p:spTree>
    <p:extLst>
      <p:ext uri="{BB962C8B-B14F-4D97-AF65-F5344CB8AC3E}">
        <p14:creationId xmlns:p14="http://schemas.microsoft.com/office/powerpoint/2010/main" xmlns="" val="148116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63A2B79E-5BF5-D00F-97CF-ABDAEF685ED7}"/>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250328" y="206161"/>
            <a:ext cx="1671461" cy="213515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xmlns="" id="{7C9552A2-635B-C3B2-9847-AB973E6F2839}"/>
              </a:ext>
            </a:extLst>
          </p:cNvPr>
          <p:cNvSpPr txBox="1"/>
          <p:nvPr/>
        </p:nvSpPr>
        <p:spPr>
          <a:xfrm>
            <a:off x="1857492" y="0"/>
            <a:ext cx="8381883" cy="769441"/>
          </a:xfrm>
          <a:prstGeom prst="rect">
            <a:avLst/>
          </a:prstGeom>
          <a:noFill/>
        </p:spPr>
        <p:txBody>
          <a:bodyPr wrap="square">
            <a:spAutoFit/>
          </a:bodyPr>
          <a:lstStyle/>
          <a:p>
            <a:pPr algn="ctr"/>
            <a:r>
              <a:rPr lang="pl-PL" sz="4400" b="1" spc="30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outerShdw>
                </a:effectLst>
              </a:rPr>
              <a:t>CZYM JEST BIBLIA?</a:t>
            </a:r>
            <a:endParaRPr lang="en" sz="4400" b="1" spc="30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xmlns="" id="{C87CA1C2-4066-E817-8937-63BEF4E8193E}"/>
              </a:ext>
            </a:extLst>
          </p:cNvPr>
          <p:cNvSpPr txBox="1"/>
          <p:nvPr/>
        </p:nvSpPr>
        <p:spPr>
          <a:xfrm>
            <a:off x="8330340" y="2217724"/>
            <a:ext cx="3648678" cy="1200329"/>
          </a:xfrm>
          <a:prstGeom prst="rect">
            <a:avLst/>
          </a:prstGeom>
          <a:noFill/>
        </p:spPr>
        <p:txBody>
          <a:bodyPr wrap="square">
            <a:spAutoFit/>
          </a:bodyPr>
          <a:lstStyle/>
          <a:p>
            <a:pPr algn="ctr"/>
            <a:r>
              <a:rPr lang="pl-PL"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omic Sans MS" panose="030F0702030302020204" pitchFamily="66" charset="0"/>
              </a:rPr>
              <a:t>„Całe Twoje słowo jest </a:t>
            </a:r>
            <a:r>
              <a:rPr lang="pl-PL" b="1"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omic Sans MS" panose="030F0702030302020204" pitchFamily="66" charset="0"/>
              </a:rPr>
              <a:t>prawdą, a </a:t>
            </a:r>
            <a:r>
              <a:rPr lang="pl-PL"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omic Sans MS" panose="030F0702030302020204" pitchFamily="66" charset="0"/>
              </a:rPr>
              <a:t>każdy z Twoich sprawiedliwych wyroków trwa na </a:t>
            </a:r>
            <a:r>
              <a:rPr lang="pl-PL" b="1"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omic Sans MS" panose="030F0702030302020204" pitchFamily="66" charset="0"/>
              </a:rPr>
              <a:t>wieki” </a:t>
            </a:r>
            <a:r>
              <a:rPr lang="pl-PL"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omic Sans MS" panose="030F0702030302020204" pitchFamily="66" charset="0"/>
              </a:rPr>
              <a:t>(Psalm </a:t>
            </a:r>
            <a:r>
              <a:rPr lang="pl-PL" b="1"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omic Sans MS" panose="030F0702030302020204" pitchFamily="66" charset="0"/>
              </a:rPr>
              <a:t>119,160 </a:t>
            </a:r>
            <a:r>
              <a:rPr lang="pl-PL"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omic Sans MS" panose="030F0702030302020204" pitchFamily="66" charset="0"/>
              </a:rPr>
              <a:t>)</a:t>
            </a:r>
            <a:endParaRPr lang="es-ES" sz="11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xmlns="" id="{43D424CB-D2E7-CCF9-AD54-E4914F779FCB}"/>
              </a:ext>
            </a:extLst>
          </p:cNvPr>
          <p:cNvSpPr txBox="1"/>
          <p:nvPr/>
        </p:nvSpPr>
        <p:spPr>
          <a:xfrm>
            <a:off x="2084854" y="516759"/>
            <a:ext cx="4905374" cy="2015936"/>
          </a:xfrm>
          <a:prstGeom prst="rect">
            <a:avLst/>
          </a:prstGeom>
          <a:noFill/>
        </p:spPr>
        <p:txBody>
          <a:bodyPr wrap="square" rtlCol="0">
            <a:spAutoFit/>
          </a:bodyPr>
          <a:lstStyle/>
          <a:p>
            <a:pPr>
              <a:spcBef>
                <a:spcPts val="600"/>
              </a:spcBef>
            </a:pPr>
            <a:endParaRPr lang="pl-PL" sz="2000" b="1" dirty="0">
              <a:solidFill>
                <a:prstClr val="white"/>
              </a:solidFill>
              <a:effectLst>
                <a:glow rad="127000">
                  <a:srgbClr val="501F1A"/>
                </a:glow>
                <a:outerShdw blurRad="38100" dist="38100" dir="2700000" algn="tl">
                  <a:srgbClr val="000000"/>
                </a:outerShdw>
              </a:effectLst>
            </a:endParaRPr>
          </a:p>
          <a:p>
            <a:pPr>
              <a:spcBef>
                <a:spcPts val="600"/>
              </a:spcBef>
            </a:pPr>
            <a:r>
              <a:rPr lang="pl-PL" sz="2000" b="1" dirty="0">
                <a:solidFill>
                  <a:prstClr val="white"/>
                </a:solidFill>
                <a:effectLst>
                  <a:glow rad="127000">
                    <a:srgbClr val="501F1A"/>
                  </a:glow>
                  <a:outerShdw blurRad="38100" dist="38100" dir="2700000" algn="tl">
                    <a:srgbClr val="000000"/>
                  </a:outerShdw>
                </a:effectLst>
              </a:rPr>
              <a:t>W naszym społeczeństwie, a nawet w kręgach chrześcijańskich, panuje przekonanie, że prawda jest względna, że nie ma prawdy, która pozostawałaby stała i niezmienna w czasie.</a:t>
            </a:r>
            <a:endParaRPr lang="en" sz="2000" b="1" dirty="0">
              <a:solidFill>
                <a:prstClr val="white"/>
              </a:solidFill>
              <a:effectLst>
                <a:glow rad="127000">
                  <a:srgbClr val="501F1A"/>
                </a:glow>
                <a:outerShdw blurRad="38100" dist="38100" dir="2700000" algn="tl">
                  <a:srgbClr val="000000"/>
                </a:outerShdw>
              </a:effectLst>
            </a:endParaRPr>
          </a:p>
        </p:txBody>
      </p:sp>
      <p:pic>
        <p:nvPicPr>
          <p:cNvPr id="4" name="Imagen 3">
            <a:extLst>
              <a:ext uri="{FF2B5EF4-FFF2-40B4-BE49-F238E27FC236}">
                <a16:creationId xmlns:a16="http://schemas.microsoft.com/office/drawing/2014/main" xmlns="" id="{4D7C937D-9F7D-241F-71E6-BFDA63444FBA}"/>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32572" y="4717589"/>
            <a:ext cx="2628344" cy="197125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xmlns="" id="{DD8487C1-C707-28DD-9D42-99DFCFD96233}"/>
              </a:ext>
            </a:extLst>
          </p:cNvPr>
          <p:cNvSpPr txBox="1"/>
          <p:nvPr/>
        </p:nvSpPr>
        <p:spPr>
          <a:xfrm>
            <a:off x="3239147" y="4694977"/>
            <a:ext cx="5416656" cy="1938992"/>
          </a:xfrm>
          <a:prstGeom prst="rect">
            <a:avLst/>
          </a:prstGeom>
          <a:noFill/>
        </p:spPr>
        <p:txBody>
          <a:bodyPr wrap="square">
            <a:spAutoFit/>
          </a:bodyPr>
          <a:lstStyle/>
          <a:p>
            <a:pPr>
              <a:spcBef>
                <a:spcPts val="600"/>
              </a:spcBef>
            </a:pPr>
            <a:r>
              <a:rPr lang="pl-PL" sz="2000" b="1" dirty="0">
                <a:solidFill>
                  <a:prstClr val="white"/>
                </a:solidFill>
                <a:effectLst>
                  <a:glow rad="127000">
                    <a:srgbClr val="501F1A"/>
                  </a:glow>
                  <a:outerShdw blurRad="38100" dist="38100" dir="2700000" algn="tl">
                    <a:srgbClr val="000000"/>
                  </a:outerShdw>
                </a:effectLst>
              </a:rPr>
              <a:t>Każde twierdzenie, każda prawda musi zostać zweryfikowana w świetle Biblii. Gdy pojawia się sprzeczność między tym, co uważamy za prawdę, a tym, co głosi Biblia, istnieją dwie możliwości: albo my się mylimy, albo błędnie interpretujemy Biblię.</a:t>
            </a:r>
            <a:endParaRPr lang="en" sz="2000" b="1" dirty="0">
              <a:solidFill>
                <a:prstClr val="white"/>
              </a:solidFill>
              <a:effectLst>
                <a:glow rad="127000">
                  <a:srgbClr val="501F1A"/>
                </a:glow>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xmlns="" id="{721894FA-4DF4-7094-84D3-5F3FA5DBC184}"/>
              </a:ext>
            </a:extLst>
          </p:cNvPr>
          <p:cNvSpPr txBox="1"/>
          <p:nvPr/>
        </p:nvSpPr>
        <p:spPr>
          <a:xfrm>
            <a:off x="306273" y="2023925"/>
            <a:ext cx="6915938" cy="2631490"/>
          </a:xfrm>
          <a:prstGeom prst="rect">
            <a:avLst/>
          </a:prstGeom>
          <a:noFill/>
        </p:spPr>
        <p:txBody>
          <a:bodyPr wrap="square">
            <a:spAutoFit/>
          </a:bodyPr>
          <a:lstStyle/>
          <a:p>
            <a:pPr>
              <a:spcBef>
                <a:spcPts val="600"/>
              </a:spcBef>
            </a:pPr>
            <a:endParaRPr lang="pl-PL" sz="2000" b="1" dirty="0">
              <a:solidFill>
                <a:prstClr val="white"/>
              </a:solidFill>
              <a:effectLst>
                <a:glow rad="127000">
                  <a:srgbClr val="501F1A"/>
                </a:glow>
                <a:outerShdw blurRad="38100" dist="38100" dir="2700000" algn="tl">
                  <a:srgbClr val="000000"/>
                </a:outerShdw>
              </a:effectLst>
            </a:endParaRPr>
          </a:p>
          <a:p>
            <a:pPr>
              <a:spcBef>
                <a:spcPts val="600"/>
              </a:spcBef>
            </a:pPr>
            <a:r>
              <a:rPr lang="pl-PL" sz="2000" b="1" dirty="0">
                <a:solidFill>
                  <a:prstClr val="white"/>
                </a:solidFill>
                <a:effectLst>
                  <a:glow rad="127000">
                    <a:srgbClr val="501F1A"/>
                  </a:glow>
                  <a:outerShdw blurRad="38100" dist="38100" dir="2700000" algn="tl">
                    <a:srgbClr val="000000"/>
                  </a:outerShdw>
                </a:effectLst>
              </a:rPr>
              <a:t>Jednak Biblia – jako słowo Boże – twierdzi, że zawiera prawdę absolutną (Psalm </a:t>
            </a:r>
            <a:r>
              <a:rPr lang="pl-PL" sz="2000" b="1" dirty="0" smtClean="0">
                <a:solidFill>
                  <a:prstClr val="white"/>
                </a:solidFill>
                <a:effectLst>
                  <a:glow rad="127000">
                    <a:srgbClr val="501F1A"/>
                  </a:glow>
                  <a:outerShdw blurRad="38100" dist="38100" dir="2700000" algn="tl">
                    <a:srgbClr val="000000"/>
                  </a:outerShdw>
                </a:effectLst>
              </a:rPr>
              <a:t>119,160</a:t>
            </a:r>
            <a:r>
              <a:rPr lang="pl-PL" sz="2000" b="1" dirty="0">
                <a:solidFill>
                  <a:prstClr val="white"/>
                </a:solidFill>
                <a:effectLst>
                  <a:glow rad="127000">
                    <a:srgbClr val="501F1A"/>
                  </a:glow>
                  <a:outerShdw blurRad="38100" dist="38100" dir="2700000" algn="tl">
                    <a:srgbClr val="000000"/>
                  </a:outerShdw>
                </a:effectLst>
              </a:rPr>
              <a:t>; Ewangelia Jana </a:t>
            </a:r>
            <a:r>
              <a:rPr lang="pl-PL" sz="2000" b="1" dirty="0" smtClean="0">
                <a:solidFill>
                  <a:prstClr val="white"/>
                </a:solidFill>
                <a:effectLst>
                  <a:glow rad="127000">
                    <a:srgbClr val="501F1A"/>
                  </a:glow>
                  <a:outerShdw blurRad="38100" dist="38100" dir="2700000" algn="tl">
                    <a:srgbClr val="000000"/>
                  </a:outerShdw>
                </a:effectLst>
              </a:rPr>
              <a:t>17,17</a:t>
            </a:r>
            <a:r>
              <a:rPr lang="pl-PL" sz="2000" b="1" dirty="0">
                <a:solidFill>
                  <a:prstClr val="white"/>
                </a:solidFill>
                <a:effectLst>
                  <a:glow rad="127000">
                    <a:srgbClr val="501F1A"/>
                  </a:glow>
                  <a:outerShdw blurRad="38100" dist="38100" dir="2700000" algn="tl">
                    <a:srgbClr val="000000"/>
                  </a:outerShdw>
                </a:effectLst>
              </a:rPr>
              <a:t>; List Jakuba </a:t>
            </a:r>
            <a:r>
              <a:rPr lang="pl-PL" sz="2000" b="1" dirty="0" smtClean="0">
                <a:solidFill>
                  <a:prstClr val="white"/>
                </a:solidFill>
                <a:effectLst>
                  <a:glow rad="127000">
                    <a:srgbClr val="501F1A"/>
                  </a:glow>
                  <a:outerShdw blurRad="38100" dist="38100" dir="2700000" algn="tl">
                    <a:srgbClr val="000000"/>
                  </a:outerShdw>
                </a:effectLst>
              </a:rPr>
              <a:t>1,18</a:t>
            </a:r>
            <a:r>
              <a:rPr lang="pl-PL" sz="2000" b="1" dirty="0">
                <a:solidFill>
                  <a:prstClr val="white"/>
                </a:solidFill>
                <a:effectLst>
                  <a:glow rad="127000">
                    <a:srgbClr val="501F1A"/>
                  </a:glow>
                  <a:outerShdw blurRad="38100" dist="38100" dir="2700000" algn="tl">
                    <a:srgbClr val="000000"/>
                  </a:outerShdw>
                </a:effectLst>
              </a:rPr>
              <a:t>). Twierdzi, że jest czysta i stanowi tarczę chroniącą przed ludzkimi sofizmatami (Księga Przysłów </a:t>
            </a:r>
            <a:r>
              <a:rPr lang="pl-PL" sz="2000" b="1" dirty="0" smtClean="0">
                <a:solidFill>
                  <a:prstClr val="white"/>
                </a:solidFill>
                <a:effectLst>
                  <a:glow rad="127000">
                    <a:srgbClr val="501F1A"/>
                  </a:glow>
                  <a:outerShdw blurRad="38100" dist="38100" dir="2700000" algn="tl">
                    <a:srgbClr val="000000"/>
                  </a:outerShdw>
                </a:effectLst>
              </a:rPr>
              <a:t>30,5</a:t>
            </a:r>
            <a:r>
              <a:rPr lang="pl-PL" sz="2000" b="1" dirty="0">
                <a:solidFill>
                  <a:prstClr val="white"/>
                </a:solidFill>
                <a:effectLst>
                  <a:glow rad="127000">
                    <a:srgbClr val="501F1A"/>
                  </a:glow>
                  <a:outerShdw blurRad="38100" dist="38100" dir="2700000" algn="tl">
                    <a:srgbClr val="000000"/>
                  </a:outerShdw>
                </a:effectLst>
              </a:rPr>
              <a:t>). Jeśli dodamy do niej jakiekolwiek nasze własne „prawdy”, możemy zostać uznani za kłamców przed Bogiem (Przysłów </a:t>
            </a:r>
            <a:r>
              <a:rPr lang="pl-PL" sz="2000" b="1" dirty="0" smtClean="0">
                <a:solidFill>
                  <a:prstClr val="white"/>
                </a:solidFill>
                <a:effectLst>
                  <a:glow rad="127000">
                    <a:srgbClr val="501F1A"/>
                  </a:glow>
                  <a:outerShdw blurRad="38100" dist="38100" dir="2700000" algn="tl">
                    <a:srgbClr val="000000"/>
                  </a:outerShdw>
                </a:effectLst>
              </a:rPr>
              <a:t>30,6</a:t>
            </a:r>
            <a:r>
              <a:rPr lang="pl-PL" sz="2000" b="1" dirty="0">
                <a:solidFill>
                  <a:prstClr val="white"/>
                </a:solidFill>
                <a:effectLst>
                  <a:glow rad="127000">
                    <a:srgbClr val="501F1A"/>
                  </a:glow>
                  <a:outerShdw blurRad="38100" dist="38100" dir="2700000" algn="tl">
                    <a:srgbClr val="000000"/>
                  </a:outerShdw>
                </a:effectLst>
              </a:rPr>
              <a:t>).</a:t>
            </a:r>
            <a:endParaRPr lang="en" sz="2000" b="1" dirty="0">
              <a:solidFill>
                <a:prstClr val="white"/>
              </a:solidFill>
              <a:effectLst>
                <a:glow rad="127000">
                  <a:srgbClr val="501F1A"/>
                </a:glow>
                <a:outerShdw blurRad="38100" dist="38100" dir="2700000" algn="tl">
                  <a:srgbClr val="000000"/>
                </a:outerShdw>
              </a:effectLst>
            </a:endParaRPr>
          </a:p>
        </p:txBody>
      </p:sp>
    </p:spTree>
    <p:extLst>
      <p:ext uri="{BB962C8B-B14F-4D97-AF65-F5344CB8AC3E}">
        <p14:creationId xmlns:p14="http://schemas.microsoft.com/office/powerpoint/2010/main" xmlns="" val="1938422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xmlns=""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xmlns=""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cstate="print">
              <a:duotone>
                <a:prstClr val="black"/>
                <a:schemeClr val="accent4">
                  <a:tint val="45000"/>
                  <a:satMod val="400000"/>
                </a:schemeClr>
              </a:duotone>
              <a:extLst>
                <a:ext uri="{BEBA8EAE-BF5A-486C-A8C5-ECC9F3942E4B}">
                  <a14:imgProps xmlns:a14="http://schemas.microsoft.com/office/drawing/2010/main" xmlns="">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 name="CuadroTexto 2">
            <a:extLst>
              <a:ext uri="{FF2B5EF4-FFF2-40B4-BE49-F238E27FC236}">
                <a16:creationId xmlns:a16="http://schemas.microsoft.com/office/drawing/2014/main" xmlns="" id="{DAEFCDBC-8866-AFC7-92E7-850686EF0915}"/>
              </a:ext>
            </a:extLst>
          </p:cNvPr>
          <p:cNvSpPr txBox="1"/>
          <p:nvPr/>
        </p:nvSpPr>
        <p:spPr>
          <a:xfrm>
            <a:off x="2228207" y="21737"/>
            <a:ext cx="9963793" cy="707886"/>
          </a:xfrm>
          <a:prstGeom prst="rect">
            <a:avLst/>
          </a:prstGeom>
          <a:noFill/>
        </p:spPr>
        <p:txBody>
          <a:bodyPr wrap="square">
            <a:spAutoFit/>
          </a:bodyPr>
          <a:lstStyle/>
          <a:p>
            <a:pPr algn="ctr"/>
            <a:r>
              <a:rPr lang="pl-PL" sz="4000" b="1" dirty="0">
                <a:ln w="6600">
                  <a:solidFill>
                    <a:srgbClr val="FFC000">
                      <a:lumMod val="50000"/>
                    </a:srgbClr>
                  </a:solidFill>
                  <a:prstDash val="solid"/>
                </a:ln>
                <a:solidFill>
                  <a:srgbClr val="FFFFFF"/>
                </a:solidFill>
                <a:effectLst>
                  <a:outerShdw dist="38100" dir="2700000" algn="tl" rotWithShape="0">
                    <a:srgbClr val="FFFF00"/>
                  </a:outerShdw>
                </a:effectLst>
              </a:rPr>
              <a:t>POZYTYWNE SKUTKI CZYTANIA BIBLII</a:t>
            </a:r>
            <a:endParaRPr lang="en" sz="4000" b="1" dirty="0">
              <a:ln w="6600">
                <a:solidFill>
                  <a:srgbClr val="FFC000">
                    <a:lumMod val="50000"/>
                  </a:srgbClr>
                </a:solidFill>
                <a:prstDash val="solid"/>
              </a:ln>
              <a:solidFill>
                <a:srgbClr val="FFFFFF"/>
              </a:solidFill>
              <a:effectLst>
                <a:outerShdw dist="38100" dir="2700000" algn="tl" rotWithShape="0">
                  <a:srgbClr val="FFFF00"/>
                </a:outerShdw>
              </a:effectLst>
            </a:endParaRPr>
          </a:p>
        </p:txBody>
      </p:sp>
      <p:sp>
        <p:nvSpPr>
          <p:cNvPr id="5" name="CuadroTexto 4">
            <a:extLst>
              <a:ext uri="{FF2B5EF4-FFF2-40B4-BE49-F238E27FC236}">
                <a16:creationId xmlns:a16="http://schemas.microsoft.com/office/drawing/2014/main" xmlns="" id="{8D0503A4-B0BC-4900-D3C7-96FB367F6F50}"/>
              </a:ext>
            </a:extLst>
          </p:cNvPr>
          <p:cNvSpPr txBox="1"/>
          <p:nvPr/>
        </p:nvSpPr>
        <p:spPr>
          <a:xfrm>
            <a:off x="2228207" y="692491"/>
            <a:ext cx="8321406" cy="646331"/>
          </a:xfrm>
          <a:prstGeom prst="rect">
            <a:avLst/>
          </a:prstGeom>
          <a:noFill/>
        </p:spPr>
        <p:txBody>
          <a:bodyPr wrap="square">
            <a:spAutoFit/>
          </a:bodyPr>
          <a:lstStyle/>
          <a:p>
            <a:pPr algn="ctr"/>
            <a:r>
              <a:rPr lang="pl-PL" b="1" dirty="0" smtClean="0">
                <a:solidFill>
                  <a:srgbClr val="D5FFB9"/>
                </a:solidFill>
                <a:effectLst>
                  <a:outerShdw blurRad="38100" dist="38100" dir="2700000" algn="tl">
                    <a:srgbClr val="000000"/>
                  </a:outerShdw>
                </a:effectLst>
                <a:latin typeface="Comic Sans MS" panose="030F0702030302020204" pitchFamily="66" charset="0"/>
              </a:rPr>
              <a:t>„W </a:t>
            </a:r>
            <a:r>
              <a:rPr lang="pl-PL" b="1" dirty="0">
                <a:solidFill>
                  <a:srgbClr val="D5FFB9"/>
                </a:solidFill>
                <a:effectLst>
                  <a:outerShdw blurRad="38100" dist="38100" dir="2700000" algn="tl">
                    <a:srgbClr val="000000"/>
                  </a:outerShdw>
                </a:effectLst>
                <a:latin typeface="Comic Sans MS" panose="030F0702030302020204" pitchFamily="66" charset="0"/>
              </a:rPr>
              <a:t>sercu moim przechowuję słowo twoje, Abym nie zgrzeszył przeciwko </a:t>
            </a:r>
            <a:r>
              <a:rPr lang="pl-PL" b="1" dirty="0" smtClean="0">
                <a:solidFill>
                  <a:srgbClr val="D5FFB9"/>
                </a:solidFill>
                <a:effectLst>
                  <a:outerShdw blurRad="38100" dist="38100" dir="2700000" algn="tl">
                    <a:srgbClr val="000000"/>
                  </a:outerShdw>
                </a:effectLst>
                <a:latin typeface="Comic Sans MS" panose="030F0702030302020204" pitchFamily="66" charset="0"/>
              </a:rPr>
              <a:t>tobie</a:t>
            </a:r>
            <a:r>
              <a:rPr lang="en" b="1" dirty="0" smtClean="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(Psalm </a:t>
            </a:r>
            <a:r>
              <a:rPr lang="en" sz="1400" b="1" dirty="0" smtClean="0">
                <a:solidFill>
                  <a:srgbClr val="D5FFB9"/>
                </a:solidFill>
                <a:effectLst>
                  <a:outerShdw blurRad="38100" dist="38100" dir="2700000" algn="tl">
                    <a:srgbClr val="000000"/>
                  </a:outerShdw>
                </a:effectLst>
                <a:latin typeface="Comic Sans MS" panose="030F0702030302020204" pitchFamily="66" charset="0"/>
              </a:rPr>
              <a:t>119</a:t>
            </a:r>
            <a:r>
              <a:rPr lang="pl-PL" sz="1400" b="1" dirty="0" smtClean="0">
                <a:solidFill>
                  <a:srgbClr val="D5FFB9"/>
                </a:solidFill>
                <a:effectLst>
                  <a:outerShdw blurRad="38100" dist="38100" dir="2700000" algn="tl">
                    <a:srgbClr val="000000"/>
                  </a:outerShdw>
                </a:effectLst>
                <a:latin typeface="Comic Sans MS" panose="030F0702030302020204" pitchFamily="66" charset="0"/>
              </a:rPr>
              <a:t>,</a:t>
            </a:r>
            <a:r>
              <a:rPr lang="en" sz="1400" b="1" dirty="0" smtClean="0">
                <a:solidFill>
                  <a:srgbClr val="D5FFB9"/>
                </a:solidFill>
                <a:effectLst>
                  <a:outerShdw blurRad="38100" dist="38100" dir="2700000" algn="tl">
                    <a:srgbClr val="000000"/>
                  </a:outerShdw>
                </a:effectLst>
                <a:latin typeface="Comic Sans MS" panose="030F0702030302020204" pitchFamily="66" charset="0"/>
              </a:rPr>
              <a:t>11</a:t>
            </a:r>
            <a:r>
              <a:rPr lang="en" sz="1400" b="1" dirty="0">
                <a:solidFill>
                  <a:srgbClr val="D5FFB9"/>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xmlns=""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pl-PL" sz="2000" b="1" dirty="0">
                <a:solidFill>
                  <a:prstClr val="black"/>
                </a:solidFill>
              </a:rPr>
              <a:t>Nawet najbardziej zagorzali przeciwnicy Biblii nie mogą zaprzeczyć, że ma ona moc przemiany ludzi. Paweł porównuje ją do miecza obdarzonego wielką mocą.</a:t>
            </a:r>
            <a:endParaRPr lang="en" sz="2000" b="1" dirty="0">
              <a:solidFill>
                <a:prstClr val="black"/>
              </a:solidFill>
            </a:endParaRPr>
          </a:p>
        </p:txBody>
      </p:sp>
      <p:graphicFrame>
        <p:nvGraphicFramePr>
          <p:cNvPr id="2" name="Diagrama 1">
            <a:extLst>
              <a:ext uri="{FF2B5EF4-FFF2-40B4-BE49-F238E27FC236}">
                <a16:creationId xmlns:a16="http://schemas.microsoft.com/office/drawing/2014/main" xmlns="" id="{BF57E54C-D371-01FB-BBD2-97CFBA7F6A5B}"/>
              </a:ext>
            </a:extLst>
          </p:cNvPr>
          <p:cNvGraphicFramePr/>
          <p:nvPr>
            <p:extLst>
              <p:ext uri="{D42A27DB-BD31-4B8C-83A1-F6EECF244321}">
                <p14:modId xmlns:p14="http://schemas.microsoft.com/office/powerpoint/2010/main" xmlns="" val="711408753"/>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xmlns="" id="{8DC1483F-BDEC-4A21-5735-A7C04FF9CADD}"/>
              </a:ext>
            </a:extLst>
          </p:cNvPr>
          <p:cNvSpPr txBox="1"/>
          <p:nvPr/>
        </p:nvSpPr>
        <p:spPr>
          <a:xfrm>
            <a:off x="3880227" y="4265785"/>
            <a:ext cx="5648241" cy="1323439"/>
          </a:xfrm>
          <a:prstGeom prst="rect">
            <a:avLst/>
          </a:prstGeom>
          <a:noFill/>
        </p:spPr>
        <p:txBody>
          <a:bodyPr wrap="square" rtlCol="0">
            <a:spAutoFit/>
          </a:bodyPr>
          <a:lstStyle/>
          <a:p>
            <a:pPr>
              <a:spcBef>
                <a:spcPts val="600"/>
              </a:spcBef>
            </a:pPr>
            <a:r>
              <a:rPr lang="pl-PL" sz="2000" b="1" dirty="0">
                <a:solidFill>
                  <a:prstClr val="black"/>
                </a:solidFill>
              </a:rPr>
              <a:t>Żadna inna książka nie wywiera na nas takiego wpływu jak Biblia. Kiedy jesteśmy gotowi włączyć jej nauki do naszego życia, zmieniamy się na lepsze.</a:t>
            </a:r>
            <a:endParaRPr lang="en" sz="2000" b="1" dirty="0">
              <a:solidFill>
                <a:prstClr val="black"/>
              </a:solidFill>
            </a:endParaRPr>
          </a:p>
        </p:txBody>
      </p:sp>
      <p:pic>
        <p:nvPicPr>
          <p:cNvPr id="10" name="Imagen 9">
            <a:extLst>
              <a:ext uri="{FF2B5EF4-FFF2-40B4-BE49-F238E27FC236}">
                <a16:creationId xmlns:a16="http://schemas.microsoft.com/office/drawing/2014/main" xmlns=""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xmlns=""/>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xmlns=""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xmlns=""/>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xmlns="" id="{8EE9B83E-77F3-985C-4987-A516384D881C}"/>
              </a:ext>
            </a:extLst>
          </p:cNvPr>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xmlns="" id="{BDAF10E3-DA3B-74B0-9FE7-A43428E14965}"/>
              </a:ext>
            </a:extLst>
          </p:cNvPr>
          <p:cNvPicPr>
            <a:picLocks noChangeAspect="1"/>
          </p:cNvPicPr>
          <p:nvPr/>
        </p:nvPicPr>
        <p:blipFill>
          <a:blip r:embed="rId13" cstate="email">
            <a:extLst>
              <a:ext uri="{28A0092B-C50C-407E-A947-70E740481C1C}">
                <a14:useLocalDpi xmlns:a14="http://schemas.microsoft.com/office/drawing/2010/main" xmlns=""/>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xmlns="" id="{CC73D40F-0D60-8215-7F70-F0611973ADA8}"/>
              </a:ext>
            </a:extLst>
          </p:cNvPr>
          <p:cNvSpPr txBox="1"/>
          <p:nvPr/>
        </p:nvSpPr>
        <p:spPr>
          <a:xfrm>
            <a:off x="3895725" y="5643468"/>
            <a:ext cx="5930200" cy="1015663"/>
          </a:xfrm>
          <a:prstGeom prst="rect">
            <a:avLst/>
          </a:prstGeom>
          <a:noFill/>
        </p:spPr>
        <p:txBody>
          <a:bodyPr wrap="square">
            <a:spAutoFit/>
          </a:bodyPr>
          <a:lstStyle/>
          <a:p>
            <a:pPr>
              <a:spcBef>
                <a:spcPts val="600"/>
              </a:spcBef>
              <a:defRPr/>
            </a:pPr>
            <a:r>
              <a:rPr lang="pl-PL" sz="2000" b="1" dirty="0">
                <a:solidFill>
                  <a:prstClr val="black"/>
                </a:solidFill>
              </a:rPr>
              <a:t>Kiedy czytamy ją z otwartym sercem i prosimy Boga o oświecenie Ducha Świętego, nasze życie ulega przemianie.</a:t>
            </a:r>
            <a:endParaRPr lang="en" sz="2000" b="1" dirty="0">
              <a:solidFill>
                <a:prstClr val="black"/>
              </a:solidFill>
            </a:endParaRPr>
          </a:p>
        </p:txBody>
      </p:sp>
    </p:spTree>
    <p:extLst>
      <p:ext uri="{BB962C8B-B14F-4D97-AF65-F5344CB8AC3E}">
        <p14:creationId xmlns:p14="http://schemas.microsoft.com/office/powerpoint/2010/main" xmlns="" val="2463908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xmlns=""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4000" b="1" dirty="0">
                <a:ln/>
                <a:solidFill>
                  <a:srgbClr val="FF3300"/>
                </a:solidFill>
                <a:effectLst>
                  <a:outerShdw blurRad="50800" dist="38100" dir="2700000" algn="tl" rotWithShape="0">
                    <a:srgbClr val="9900CC">
                      <a:lumMod val="50000"/>
                    </a:srgbClr>
                  </a:outerShdw>
                </a:effectLst>
              </a:rPr>
              <a:t>MIŁOŚNICY BIBLII</a:t>
            </a:r>
            <a:endParaRPr lang="en" sz="4000" b="1" dirty="0">
              <a:ln/>
              <a:solidFill>
                <a:srgbClr val="FF3300"/>
              </a:solidFill>
              <a:effectLst>
                <a:outerShdw blurRad="50800" dist="38100" dir="2700000" algn="tl" rotWithShape="0">
                  <a:srgbClr val="9900CC">
                    <a:lumMod val="50000"/>
                  </a:srgbClr>
                </a:outerShdw>
              </a:effectLst>
            </a:endParaRPr>
          </a:p>
        </p:txBody>
      </p:sp>
      <p:sp>
        <p:nvSpPr>
          <p:cNvPr id="5" name="CuadroTexto 4">
            <a:extLst>
              <a:ext uri="{FF2B5EF4-FFF2-40B4-BE49-F238E27FC236}">
                <a16:creationId xmlns:a16="http://schemas.microsoft.com/office/drawing/2014/main" xmlns="" id="{21798062-E042-9B91-6A25-B95415E69556}"/>
              </a:ext>
            </a:extLst>
          </p:cNvPr>
          <p:cNvSpPr txBox="1"/>
          <p:nvPr/>
        </p:nvSpPr>
        <p:spPr>
          <a:xfrm>
            <a:off x="77823" y="84524"/>
            <a:ext cx="6177062"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pl-PL" sz="1600" b="1" dirty="0" smtClean="0">
                <a:solidFill>
                  <a:prstClr val="white"/>
                </a:solidFill>
                <a:effectLst>
                  <a:outerShdw blurRad="38100" dist="38100" dir="2700000" algn="tl">
                    <a:srgbClr val="000000"/>
                  </a:outerShdw>
                </a:effectLst>
                <a:latin typeface="Comic Sans MS" panose="030F0702030302020204" pitchFamily="66" charset="0"/>
              </a:rPr>
              <a:t>„A </a:t>
            </a:r>
            <a:r>
              <a:rPr lang="pl-PL" sz="1600" b="1" dirty="0">
                <a:solidFill>
                  <a:prstClr val="white"/>
                </a:solidFill>
                <a:effectLst>
                  <a:outerShdw blurRad="38100" dist="38100" dir="2700000" algn="tl">
                    <a:srgbClr val="000000"/>
                  </a:outerShdw>
                </a:effectLst>
                <a:latin typeface="Comic Sans MS" panose="030F0702030302020204" pitchFamily="66" charset="0"/>
              </a:rPr>
              <a:t>przeto i my dziękujemy Bogu nieustannie, że przyjęliście Słowo Boże, które od nas słyszeliście nie jako słowo ludzkie, ale, jak jest prawdziwie, jako Słowo Boże, które też w was wierzących skutecznie </a:t>
            </a:r>
            <a:r>
              <a:rPr lang="pl-PL" sz="1600" b="1" dirty="0" smtClean="0">
                <a:solidFill>
                  <a:prstClr val="white"/>
                </a:solidFill>
                <a:effectLst>
                  <a:outerShdw blurRad="38100" dist="38100" dir="2700000" algn="tl">
                    <a:srgbClr val="000000"/>
                  </a:outerShdw>
                </a:effectLst>
                <a:latin typeface="Comic Sans MS" panose="030F0702030302020204" pitchFamily="66" charset="0"/>
              </a:rPr>
              <a:t>działa</a:t>
            </a:r>
            <a:r>
              <a:rPr lang="en" sz="1600" b="1" dirty="0" smtClean="0">
                <a:solidFill>
                  <a:prstClr val="white"/>
                </a:solidFill>
                <a:effectLst>
                  <a:outerShdw blurRad="38100" dist="38100" dir="2700000" algn="tl">
                    <a:srgbClr val="000000"/>
                  </a:outerShdw>
                </a:effectLst>
                <a:latin typeface="Comic Sans MS" panose="030F0702030302020204" pitchFamily="66" charset="0"/>
              </a:rPr>
              <a:t>” </a:t>
            </a:r>
            <a:r>
              <a:rPr lang="en" sz="1200" b="1" dirty="0">
                <a:solidFill>
                  <a:prstClr val="white"/>
                </a:solidFill>
                <a:effectLst>
                  <a:outerShdw blurRad="38100" dist="38100" dir="2700000" algn="tl">
                    <a:srgbClr val="000000"/>
                  </a:outerShdw>
                </a:effectLst>
                <a:latin typeface="Comic Sans MS" panose="030F0702030302020204" pitchFamily="66" charset="0"/>
              </a:rPr>
              <a:t>(1 T</a:t>
            </a:r>
            <a:r>
              <a:rPr lang="pl-PL" sz="1200" b="1" dirty="0" err="1">
                <a:solidFill>
                  <a:prstClr val="white"/>
                </a:solidFill>
                <a:effectLst>
                  <a:outerShdw blurRad="38100" dist="38100" dir="2700000" algn="tl">
                    <a:srgbClr val="000000"/>
                  </a:outerShdw>
                </a:effectLst>
                <a:latin typeface="Comic Sans MS" panose="030F0702030302020204" pitchFamily="66" charset="0"/>
              </a:rPr>
              <a:t>esaloniczan</a:t>
            </a:r>
            <a:r>
              <a:rPr lang="en" sz="1200" b="1" dirty="0">
                <a:solidFill>
                  <a:prstClr val="white"/>
                </a:solidFill>
                <a:effectLst>
                  <a:outerShdw blurRad="38100" dist="38100" dir="2700000" algn="tl">
                    <a:srgbClr val="000000"/>
                  </a:outerShdw>
                </a:effectLst>
                <a:latin typeface="Comic Sans MS" panose="030F0702030302020204" pitchFamily="66" charset="0"/>
              </a:rPr>
              <a:t> </a:t>
            </a:r>
            <a:r>
              <a:rPr lang="en" sz="1200" b="1" dirty="0" smtClean="0">
                <a:solidFill>
                  <a:prstClr val="white"/>
                </a:solidFill>
                <a:effectLst>
                  <a:outerShdw blurRad="38100" dist="38100" dir="2700000" algn="tl">
                    <a:srgbClr val="000000"/>
                  </a:outerShdw>
                </a:effectLst>
                <a:latin typeface="Comic Sans MS" panose="030F0702030302020204" pitchFamily="66" charset="0"/>
              </a:rPr>
              <a:t>2</a:t>
            </a:r>
            <a:r>
              <a:rPr lang="pl-PL" sz="1200" b="1" dirty="0" smtClean="0">
                <a:solidFill>
                  <a:prstClr val="white"/>
                </a:solidFill>
                <a:effectLst>
                  <a:outerShdw blurRad="38100" dist="38100" dir="2700000" algn="tl">
                    <a:srgbClr val="000000"/>
                  </a:outerShdw>
                </a:effectLst>
                <a:latin typeface="Comic Sans MS" panose="030F0702030302020204" pitchFamily="66" charset="0"/>
              </a:rPr>
              <a:t>,</a:t>
            </a:r>
            <a:r>
              <a:rPr lang="en" sz="1200" b="1" dirty="0" smtClean="0">
                <a:solidFill>
                  <a:prstClr val="white"/>
                </a:solidFill>
                <a:effectLst>
                  <a:outerShdw blurRad="38100" dist="38100" dir="2700000" algn="tl">
                    <a:srgbClr val="000000"/>
                  </a:outerShdw>
                </a:effectLst>
                <a:latin typeface="Comic Sans MS" panose="030F0702030302020204" pitchFamily="66" charset="0"/>
              </a:rPr>
              <a:t>13</a:t>
            </a:r>
            <a:r>
              <a:rPr lang="en" sz="1200" b="1" dirty="0">
                <a:solidFill>
                  <a:prstClr val="white"/>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xmlns="" id="{D16CAA74-8747-2527-C8E6-349E776E1398}"/>
              </a:ext>
            </a:extLst>
          </p:cNvPr>
          <p:cNvSpPr txBox="1"/>
          <p:nvPr/>
        </p:nvSpPr>
        <p:spPr>
          <a:xfrm>
            <a:off x="0" y="3886361"/>
            <a:ext cx="6393051" cy="1015663"/>
          </a:xfrm>
          <a:prstGeom prst="rect">
            <a:avLst/>
          </a:prstGeom>
          <a:noFill/>
        </p:spPr>
        <p:txBody>
          <a:bodyPr wrap="square" rtlCol="0">
            <a:spAutoFit/>
          </a:bodyPr>
          <a:lstStyle/>
          <a:p>
            <a:pPr>
              <a:spcBef>
                <a:spcPts val="600"/>
              </a:spcBef>
            </a:pPr>
            <a:r>
              <a:rPr lang="pl-PL" sz="2000" b="1" dirty="0">
                <a:solidFill>
                  <a:prstClr val="black"/>
                </a:solidFill>
              </a:rPr>
              <a:t>Miłośnicy Biblii podchodzą do niej ze świadomością, że jest to Żywe Słowo Boże (1 </a:t>
            </a:r>
            <a:r>
              <a:rPr lang="pl-PL" sz="2000" b="1" dirty="0" err="1" smtClean="0">
                <a:solidFill>
                  <a:prstClr val="black"/>
                </a:solidFill>
              </a:rPr>
              <a:t>Tes</a:t>
            </a:r>
            <a:r>
              <a:rPr lang="pl-PL" sz="2000" b="1" dirty="0" smtClean="0">
                <a:solidFill>
                  <a:prstClr val="black"/>
                </a:solidFill>
              </a:rPr>
              <a:t> 2,13</a:t>
            </a:r>
            <a:r>
              <a:rPr lang="pl-PL" sz="2000" b="1" dirty="0">
                <a:solidFill>
                  <a:prstClr val="black"/>
                </a:solidFill>
              </a:rPr>
              <a:t>). </a:t>
            </a:r>
            <a:r>
              <a:rPr lang="pl-PL" sz="2000" b="1" dirty="0">
                <a:solidFill>
                  <a:prstClr val="black"/>
                </a:solidFill>
              </a:rPr>
              <a:t>Ale jak mogę dojść do takiego przekonania?</a:t>
            </a:r>
            <a:endParaRPr lang="en" sz="2000" b="1" dirty="0">
              <a:solidFill>
                <a:prstClr val="black"/>
              </a:solidFill>
            </a:endParaRPr>
          </a:p>
        </p:txBody>
      </p:sp>
      <p:graphicFrame>
        <p:nvGraphicFramePr>
          <p:cNvPr id="7" name="Diagrama 6">
            <a:extLst>
              <a:ext uri="{FF2B5EF4-FFF2-40B4-BE49-F238E27FC236}">
                <a16:creationId xmlns:a16="http://schemas.microsoft.com/office/drawing/2014/main" xmlns="" id="{8906F64C-D5E6-BF62-3FE2-476014268139}"/>
              </a:ext>
            </a:extLst>
          </p:cNvPr>
          <p:cNvGraphicFramePr/>
          <p:nvPr>
            <p:extLst>
              <p:ext uri="{D42A27DB-BD31-4B8C-83A1-F6EECF244321}">
                <p14:modId xmlns:p14="http://schemas.microsoft.com/office/powerpoint/2010/main" xmlns="" val="1601865550"/>
              </p:ext>
            </p:extLst>
          </p:nvPr>
        </p:nvGraphicFramePr>
        <p:xfrm>
          <a:off x="6416298" y="691617"/>
          <a:ext cx="5769216"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xmlns=""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xmlns=""/>
              </a:ext>
            </a:extLst>
          </a:blip>
          <a:srcRect/>
          <a:stretch>
            <a:fillRect/>
          </a:stretch>
        </p:blipFill>
        <p:spPr>
          <a:xfrm>
            <a:off x="357065" y="1342677"/>
            <a:ext cx="5617531" cy="2508218"/>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xmlns="" id="{0A233220-0F97-6CD7-404A-F2FF9227DD10}"/>
              </a:ext>
            </a:extLst>
          </p:cNvPr>
          <p:cNvSpPr txBox="1"/>
          <p:nvPr/>
        </p:nvSpPr>
        <p:spPr>
          <a:xfrm>
            <a:off x="0" y="4826018"/>
            <a:ext cx="6385302" cy="1938992"/>
          </a:xfrm>
          <a:prstGeom prst="rect">
            <a:avLst/>
          </a:prstGeom>
          <a:noFill/>
        </p:spPr>
        <p:txBody>
          <a:bodyPr wrap="square">
            <a:spAutoFit/>
          </a:bodyPr>
          <a:lstStyle/>
          <a:p>
            <a:pPr>
              <a:spcBef>
                <a:spcPts val="600"/>
              </a:spcBef>
              <a:defRPr/>
            </a:pPr>
            <a:r>
              <a:rPr lang="pl-PL" sz="2000" b="1" dirty="0">
                <a:solidFill>
                  <a:prstClr val="black"/>
                </a:solidFill>
              </a:rPr>
              <a:t>Paweł mówi nam, że potrzebujemy do tego duchowego rozeznania, czyli zdolności rozumienia spraw duchowych (1 </a:t>
            </a:r>
            <a:r>
              <a:rPr lang="pl-PL" sz="2000" b="1" dirty="0" smtClean="0">
                <a:solidFill>
                  <a:prstClr val="black"/>
                </a:solidFill>
              </a:rPr>
              <a:t>Koryntian 2,14</a:t>
            </a:r>
            <a:r>
              <a:rPr lang="pl-PL" sz="2000" b="1" dirty="0">
                <a:solidFill>
                  <a:prstClr val="black"/>
                </a:solidFill>
              </a:rPr>
              <a:t>). Dlatego też rozpoznawanie boskiego przesłania zawartego </a:t>
            </a:r>
            <a:r>
              <a:rPr lang="pl-PL" sz="2000" b="1" dirty="0" smtClean="0">
                <a:solidFill>
                  <a:prstClr val="black"/>
                </a:solidFill>
              </a:rPr>
              <a:t>     w </a:t>
            </a:r>
            <a:r>
              <a:rPr lang="pl-PL" sz="2000" b="1" dirty="0">
                <a:solidFill>
                  <a:prstClr val="black"/>
                </a:solidFill>
              </a:rPr>
              <a:t>Biblii jest dziełem Ducha Świętego działającego w nas.</a:t>
            </a:r>
            <a:endParaRPr lang="en" sz="2000" b="1" dirty="0">
              <a:solidFill>
                <a:prstClr val="black"/>
              </a:solidFill>
            </a:endParaRPr>
          </a:p>
        </p:txBody>
      </p:sp>
    </p:spTree>
    <p:extLst>
      <p:ext uri="{BB962C8B-B14F-4D97-AF65-F5344CB8AC3E}">
        <p14:creationId xmlns:p14="http://schemas.microsoft.com/office/powerpoint/2010/main" xmlns="" val="2924678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201DA47-DBAC-62CA-D9B0-B5286B63D63C}"/>
              </a:ext>
            </a:extLst>
          </p:cNvPr>
          <p:cNvSpPr txBox="1"/>
          <p:nvPr/>
        </p:nvSpPr>
        <p:spPr>
          <a:xfrm>
            <a:off x="291424" y="1249841"/>
            <a:ext cx="10282137" cy="3785652"/>
          </a:xfrm>
          <a:prstGeom prst="rect">
            <a:avLst/>
          </a:prstGeom>
          <a:noFill/>
        </p:spPr>
        <p:txBody>
          <a:bodyPr wrap="square">
            <a:spAutoFit/>
          </a:bodyPr>
          <a:lstStyle/>
          <a:p>
            <a:pPr>
              <a:spcBef>
                <a:spcPts val="600"/>
              </a:spcBef>
            </a:pPr>
            <a:r>
              <a:rPr lang="pl-PL" sz="2400" b="1" dirty="0">
                <a:solidFill>
                  <a:prstClr val="black"/>
                </a:solidFill>
                <a:latin typeface="Constantia" panose="02030602050306030303" pitchFamily="18" charset="0"/>
              </a:rPr>
              <a:t>„Biblia odsłania prawdę z taką prostotą i tak doskonale odpowiada na potrzeby i tęsknoty ludzkiego serca, że zdumiewała i zachwycała nawet najbardziej wykształcone umysły, a jednocześnie pozwala najprostszym i niewykształconym dostrzec drogę zbawienia. A jednak te prosto wyrażone prawdy dotyczą tematów tak wzniosłych, tak dalekosiężnych, tak nieskończenie przekraczających możliwości ludzkiego zrozumienia, że możemy je przyjąć tylko dlatego, że Bóg je objawił. […] Im bardziej człowiek bada Biblię, tym głębiej utwierdza się w przekonaniu, że jest ona Słowem żywego Boga, a ludzki rozum ugina się przed majestatem Bożego objawienia.”</a:t>
            </a:r>
            <a:endParaRPr lang="en" sz="2400" b="1" dirty="0">
              <a:solidFill>
                <a:prstClr val="black"/>
              </a:solidFill>
              <a:latin typeface="Constantia" panose="02030602050306030303" pitchFamily="18" charset="0"/>
            </a:endParaRPr>
          </a:p>
        </p:txBody>
      </p:sp>
      <p:sp>
        <p:nvSpPr>
          <p:cNvPr id="4" name="CuadroTexto 3">
            <a:extLst>
              <a:ext uri="{FF2B5EF4-FFF2-40B4-BE49-F238E27FC236}">
                <a16:creationId xmlns:a16="http://schemas.microsoft.com/office/drawing/2014/main" xmlns="" id="{4BDFA4EF-5398-F348-FA2D-910E6E964E1E}"/>
              </a:ext>
            </a:extLst>
          </p:cNvPr>
          <p:cNvSpPr txBox="1"/>
          <p:nvPr/>
        </p:nvSpPr>
        <p:spPr>
          <a:xfrm>
            <a:off x="7161319" y="5416792"/>
            <a:ext cx="3515706" cy="338554"/>
          </a:xfrm>
          <a:prstGeom prst="rect">
            <a:avLst/>
          </a:prstGeom>
          <a:noFill/>
        </p:spPr>
        <p:txBody>
          <a:bodyPr wrap="none" rtlCol="0">
            <a:spAutoFit/>
          </a:bodyPr>
          <a:lstStyle/>
          <a:p>
            <a:pPr algn="r"/>
            <a:r>
              <a:rPr lang="en" sz="1600" b="1" dirty="0">
                <a:solidFill>
                  <a:prstClr val="black"/>
                </a:solidFill>
              </a:rPr>
              <a:t>EGW (</a:t>
            </a:r>
            <a:r>
              <a:rPr lang="pl-PL" sz="1600" b="1" i="1" dirty="0">
                <a:solidFill>
                  <a:prstClr val="black"/>
                </a:solidFill>
              </a:rPr>
              <a:t>Droga do Chrystusa</a:t>
            </a:r>
            <a:r>
              <a:rPr lang="en" sz="1600" b="1" dirty="0">
                <a:solidFill>
                  <a:prstClr val="black"/>
                </a:solidFill>
              </a:rPr>
              <a:t>, </a:t>
            </a:r>
            <a:r>
              <a:rPr lang="pl-PL" sz="1600" b="1" dirty="0">
                <a:solidFill>
                  <a:prstClr val="black"/>
                </a:solidFill>
              </a:rPr>
              <a:t>s</a:t>
            </a:r>
            <a:r>
              <a:rPr lang="en" sz="1600" b="1" dirty="0">
                <a:solidFill>
                  <a:prstClr val="black"/>
                </a:solidFill>
              </a:rPr>
              <a:t>. 107)</a:t>
            </a:r>
            <a:endParaRPr lang="es-ES" sz="1600" b="1" dirty="0">
              <a:solidFill>
                <a:prstClr val="black"/>
              </a:solidFill>
            </a:endParaRPr>
          </a:p>
        </p:txBody>
      </p:sp>
    </p:spTree>
    <p:extLst>
      <p:ext uri="{BB962C8B-B14F-4D97-AF65-F5344CB8AC3E}">
        <p14:creationId xmlns:p14="http://schemas.microsoft.com/office/powerpoint/2010/main" xmlns="" val="3846804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594</TotalTime>
  <Words>1074</Words>
  <Application>Microsoft Office PowerPoint</Application>
  <PresentationFormat>Niestandardowy</PresentationFormat>
  <Paragraphs>68</Paragraphs>
  <Slides>9</Slides>
  <Notes>1</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9</vt:i4>
      </vt:variant>
    </vt:vector>
  </HeadingPairs>
  <TitlesOfParts>
    <vt:vector size="18" baseType="lpstr">
      <vt:lpstr>Arial</vt:lpstr>
      <vt:lpstr>Aptos</vt:lpstr>
      <vt:lpstr>Comic Sans MS</vt:lpstr>
      <vt:lpstr>Constantia</vt:lpstr>
      <vt:lpstr>Calibri</vt:lpstr>
      <vt:lpstr>Aptos Display</vt:lpstr>
      <vt:lpstr>Tema de Office</vt:lpstr>
      <vt:lpstr>2_Tema de Office</vt:lpstr>
      <vt:lpstr>1_Tema de Office</vt:lpstr>
      <vt:lpstr>Slajd 1</vt:lpstr>
      <vt:lpstr>Slajd 2</vt:lpstr>
      <vt:lpstr>Slajd 3</vt:lpstr>
      <vt:lpstr>Slajd 4</vt:lpstr>
      <vt:lpstr>Slajd 5</vt:lpstr>
      <vt:lpstr>Slajd 6</vt:lpstr>
      <vt:lpstr>Slajd 7</vt:lpstr>
      <vt:lpstr>Slajd 8</vt:lpstr>
      <vt:lpstr>Slajd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Wiesław Szwajcowski</cp:lastModifiedBy>
  <cp:revision>86</cp:revision>
  <dcterms:created xsi:type="dcterms:W3CDTF">2026-03-14T15:12:41Z</dcterms:created>
  <dcterms:modified xsi:type="dcterms:W3CDTF">2026-04-23T18:24:38Z</dcterms:modified>
</cp:coreProperties>
</file>