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256" r:id="rId4"/>
    <p:sldId id="289" r:id="rId5"/>
    <p:sldId id="257" r:id="rId6"/>
    <p:sldId id="258" r:id="rId7"/>
    <p:sldId id="282" r:id="rId8"/>
    <p:sldId id="283" r:id="rId9"/>
    <p:sldId id="260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12192000" cy="6858000"/>
  <p:notesSz cx="6858000" cy="9144000"/>
  <p:embeddedFontLst>
    <p:embeddedFont>
      <p:font typeface="Comic Sans MS" pitchFamily="66" charset="0"/>
      <p:regular r:id="rId18"/>
      <p:bold r:id="rId19"/>
      <p:italic r:id="rId20"/>
      <p:boldItalic r:id="rId21"/>
    </p:embeddedFont>
    <p:embeddedFont>
      <p:font typeface="Constantia" pitchFamily="18" charset="0"/>
      <p:regular r:id="rId22"/>
      <p:bold r:id="rId23"/>
      <p:italic r:id="rId24"/>
      <p:boldItalic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#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pl-PL" sz="2000" b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Był wytrwały     i modlił się trzy razy dziennie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pl-PL" sz="2000" b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Można było przewidzieć że otworzy swoje okno w stronę Jerozolimy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pl-PL" sz="2000" b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Miał swoje specyficzne zwyczaje; modlił się na kolanach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pl-PL" sz="2000" b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Koncentro-wał</a:t>
          </a:r>
          <a:r>
            <a:rPr lang="pl-PL" sz="2000" b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się na </a:t>
          </a:r>
          <a:r>
            <a:rPr lang="pl-PL" sz="2000" b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dziękczy-nieniu</a:t>
          </a:r>
          <a:r>
            <a:rPr lang="pl-PL" sz="2000" b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i modlitwie błagalnej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  <dgm:t>
        <a:bodyPr/>
        <a:lstStyle/>
        <a:p>
          <a:endParaRPr lang="pl-PL"/>
        </a:p>
      </dgm:t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  <dgm:t>
        <a:bodyPr/>
        <a:lstStyle/>
        <a:p>
          <a:endParaRPr lang="pl-PL"/>
        </a:p>
      </dgm:t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  <dgm:t>
        <a:bodyPr/>
        <a:lstStyle/>
        <a:p>
          <a:endParaRPr lang="pl-PL"/>
        </a:p>
      </dgm:t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  <dgm:t>
        <a:bodyPr/>
        <a:lstStyle/>
        <a:p>
          <a:endParaRPr lang="pl-PL"/>
        </a:p>
      </dgm:t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  <dgm:t>
        <a:bodyPr/>
        <a:lstStyle/>
        <a:p>
          <a:endParaRPr lang="pl-PL"/>
        </a:p>
      </dgm:t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  <dgm:t>
        <a:bodyPr/>
        <a:lstStyle/>
        <a:p>
          <a:endParaRPr lang="pl-PL"/>
        </a:p>
      </dgm:t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  <dgm:t>
        <a:bodyPr/>
        <a:lstStyle/>
        <a:p>
          <a:endParaRPr lang="pl-PL"/>
        </a:p>
      </dgm:t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</dgm:ptLst>
  <dgm:cxnLst>
    <dgm:cxn modelId="{1333D1B8-4862-403C-88A1-D8221A9F9E1D}" type="presOf" srcId="{52D551CE-F2A0-496C-993F-0BF18CD87BF1}" destId="{384A4F08-B509-4426-BED5-AD91CB649D98}" srcOrd="0" destOrd="0" presId="urn:microsoft.com/office/officeart/2005/8/layout/hList7#1"/>
    <dgm:cxn modelId="{AD52DB10-9D1E-4D76-B7DE-3AF54E530388}" type="presOf" srcId="{FBE7CBE5-E92D-4435-AA16-2D8D3542EC60}" destId="{BC73456D-578A-438F-9041-68467439FC58}" srcOrd="1" destOrd="0" presId="urn:microsoft.com/office/officeart/2005/8/layout/hList7#1"/>
    <dgm:cxn modelId="{D6593A7C-C5E8-4B50-82B8-62853051D73D}" type="presOf" srcId="{108291D9-0B04-484A-9318-B51933AB76B1}" destId="{854357AA-086A-4859-A548-01CD994EF590}" srcOrd="1" destOrd="0" presId="urn:microsoft.com/office/officeart/2005/8/layout/hList7#1"/>
    <dgm:cxn modelId="{B29AB334-DD26-4ABE-BA16-9CD5687C299E}" type="presOf" srcId="{108291D9-0B04-484A-9318-B51933AB76B1}" destId="{64E07BEF-1BED-42D8-A065-3B847FC1DD68}" srcOrd="0" destOrd="0" presId="urn:microsoft.com/office/officeart/2005/8/layout/hList7#1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34A7D5EC-0EC1-47B0-80F8-3C1BEA5A58C0}" type="presOf" srcId="{3EA9C890-2728-4408-952A-BCC197A35228}" destId="{5B185AC4-2D0C-44CD-8961-40B79897D76B}" srcOrd="0" destOrd="0" presId="urn:microsoft.com/office/officeart/2005/8/layout/hList7#1"/>
    <dgm:cxn modelId="{EC265A08-6831-4CAC-A8FF-00202D9F7DBC}" type="presOf" srcId="{6858A5CD-4915-4025-B736-C8CFD4C33B09}" destId="{CD776E94-F765-4BFF-B4F5-E3EF7F484E02}" srcOrd="0" destOrd="0" presId="urn:microsoft.com/office/officeart/2005/8/layout/hList7#1"/>
    <dgm:cxn modelId="{39348E3C-1161-46AA-8CC4-023159672674}" type="presOf" srcId="{9BB5E32E-155E-4DE2-8B26-8577B0ADBFC2}" destId="{A1B0C938-6062-40A5-9BB7-C6C7E5427217}" srcOrd="0" destOrd="0" presId="urn:microsoft.com/office/officeart/2005/8/layout/hList7#1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585B0697-E154-4FBF-95A1-241CA40B4E37}" type="presOf" srcId="{6858A5CD-4915-4025-B736-C8CFD4C33B09}" destId="{1011ADA8-D1BD-495C-B6AE-D9355BCA7CC9}" srcOrd="1" destOrd="0" presId="urn:microsoft.com/office/officeart/2005/8/layout/hList7#1"/>
    <dgm:cxn modelId="{E5629064-806C-4AFE-93BF-8A13FB14CBED}" type="presOf" srcId="{70C1E27B-AB7B-4E3E-A1E9-E5378E5C7B3C}" destId="{77BB534C-E150-440B-913E-0F0EF587D2F1}" srcOrd="0" destOrd="0" presId="urn:microsoft.com/office/officeart/2005/8/layout/hList7#1"/>
    <dgm:cxn modelId="{E117E920-D1C9-49A3-B353-7C068ECA3DE1}" type="presOf" srcId="{FBE7CBE5-E92D-4435-AA16-2D8D3542EC60}" destId="{B6573C55-03E4-49D4-B362-AD8EA7A51B47}" srcOrd="0" destOrd="0" presId="urn:microsoft.com/office/officeart/2005/8/layout/hList7#1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F84D7FDD-81BF-47F1-98BB-AC9E3DC7EC3A}" type="presOf" srcId="{3EA9C890-2728-4408-952A-BCC197A35228}" destId="{E374B7A3-BE61-4ACC-9448-D870C9B4066A}" srcOrd="1" destOrd="0" presId="urn:microsoft.com/office/officeart/2005/8/layout/hList7#1"/>
    <dgm:cxn modelId="{57AAAF1E-428B-449C-BB96-5ACD081BDB15}" type="presOf" srcId="{E0A3C633-D1AD-40A1-8C20-C83E4AEF5866}" destId="{E955CCF1-1FC5-49B8-9285-15F8EAC4E13B}" srcOrd="0" destOrd="0" presId="urn:microsoft.com/office/officeart/2005/8/layout/hList7#1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D828DB39-A853-4D69-BE09-AC44E3F47171}" type="presParOf" srcId="{384A4F08-B509-4426-BED5-AD91CB649D98}" destId="{683C2EC5-EB63-417C-AA60-9C82D0603683}" srcOrd="0" destOrd="0" presId="urn:microsoft.com/office/officeart/2005/8/layout/hList7#1"/>
    <dgm:cxn modelId="{4BAC17C1-6A8E-4343-8A29-9FB13944D7F8}" type="presParOf" srcId="{384A4F08-B509-4426-BED5-AD91CB649D98}" destId="{95428DD4-0A5E-4A02-989F-ECF5D16EADBD}" srcOrd="1" destOrd="0" presId="urn:microsoft.com/office/officeart/2005/8/layout/hList7#1"/>
    <dgm:cxn modelId="{BC8E23CA-DBF2-45F0-99C1-9F267179D28A}" type="presParOf" srcId="{95428DD4-0A5E-4A02-989F-ECF5D16EADBD}" destId="{82DA4D2E-8658-4E65-A113-23B1EA091105}" srcOrd="0" destOrd="0" presId="urn:microsoft.com/office/officeart/2005/8/layout/hList7#1"/>
    <dgm:cxn modelId="{2BD58313-B753-4EE3-B4E2-8C3DA1556AA4}" type="presParOf" srcId="{82DA4D2E-8658-4E65-A113-23B1EA091105}" destId="{CD776E94-F765-4BFF-B4F5-E3EF7F484E02}" srcOrd="0" destOrd="0" presId="urn:microsoft.com/office/officeart/2005/8/layout/hList7#1"/>
    <dgm:cxn modelId="{2C4E3F58-947F-4F99-8713-06901FC95703}" type="presParOf" srcId="{82DA4D2E-8658-4E65-A113-23B1EA091105}" destId="{1011ADA8-D1BD-495C-B6AE-D9355BCA7CC9}" srcOrd="1" destOrd="0" presId="urn:microsoft.com/office/officeart/2005/8/layout/hList7#1"/>
    <dgm:cxn modelId="{AA19A166-0EB0-40EE-9444-6E50E506A34D}" type="presParOf" srcId="{82DA4D2E-8658-4E65-A113-23B1EA091105}" destId="{73C67F51-6D90-435F-82E5-B91761FD3DD4}" srcOrd="2" destOrd="0" presId="urn:microsoft.com/office/officeart/2005/8/layout/hList7#1"/>
    <dgm:cxn modelId="{F1441F03-011D-4458-958D-6410A114463C}" type="presParOf" srcId="{82DA4D2E-8658-4E65-A113-23B1EA091105}" destId="{40BF4BA6-603A-4B87-8573-2D46CFD7DC54}" srcOrd="3" destOrd="0" presId="urn:microsoft.com/office/officeart/2005/8/layout/hList7#1"/>
    <dgm:cxn modelId="{54E552CA-13E9-477D-A6EB-F811E5DC5F04}" type="presParOf" srcId="{95428DD4-0A5E-4A02-989F-ECF5D16EADBD}" destId="{A1B0C938-6062-40A5-9BB7-C6C7E5427217}" srcOrd="1" destOrd="0" presId="urn:microsoft.com/office/officeart/2005/8/layout/hList7#1"/>
    <dgm:cxn modelId="{43EADFA4-661D-4FF3-96B0-D0A9D54890A6}" type="presParOf" srcId="{95428DD4-0A5E-4A02-989F-ECF5D16EADBD}" destId="{2793F185-CB65-4CE9-BD86-921BD7D04994}" srcOrd="2" destOrd="0" presId="urn:microsoft.com/office/officeart/2005/8/layout/hList7#1"/>
    <dgm:cxn modelId="{77D4EA79-BB2C-47AA-AD0E-CBDDAC7FE2E6}" type="presParOf" srcId="{2793F185-CB65-4CE9-BD86-921BD7D04994}" destId="{5B185AC4-2D0C-44CD-8961-40B79897D76B}" srcOrd="0" destOrd="0" presId="urn:microsoft.com/office/officeart/2005/8/layout/hList7#1"/>
    <dgm:cxn modelId="{B3448A34-3B7A-4FBF-AD5F-9643C919D6D7}" type="presParOf" srcId="{2793F185-CB65-4CE9-BD86-921BD7D04994}" destId="{E374B7A3-BE61-4ACC-9448-D870C9B4066A}" srcOrd="1" destOrd="0" presId="urn:microsoft.com/office/officeart/2005/8/layout/hList7#1"/>
    <dgm:cxn modelId="{236CC4CC-554A-4A09-8D4C-590B6E1AEDC2}" type="presParOf" srcId="{2793F185-CB65-4CE9-BD86-921BD7D04994}" destId="{FB151BC5-6FE4-4682-82B4-61DC09F75CAD}" srcOrd="2" destOrd="0" presId="urn:microsoft.com/office/officeart/2005/8/layout/hList7#1"/>
    <dgm:cxn modelId="{70D42F70-EC17-4B19-9592-8349C853586B}" type="presParOf" srcId="{2793F185-CB65-4CE9-BD86-921BD7D04994}" destId="{F1275158-66F6-4241-B296-26F82F5BAD47}" srcOrd="3" destOrd="0" presId="urn:microsoft.com/office/officeart/2005/8/layout/hList7#1"/>
    <dgm:cxn modelId="{D1329741-0310-4247-BCB5-492C486EA01E}" type="presParOf" srcId="{95428DD4-0A5E-4A02-989F-ECF5D16EADBD}" destId="{77BB534C-E150-440B-913E-0F0EF587D2F1}" srcOrd="3" destOrd="0" presId="urn:microsoft.com/office/officeart/2005/8/layout/hList7#1"/>
    <dgm:cxn modelId="{17B23A5A-684F-48AD-84EF-7D91C2E529F5}" type="presParOf" srcId="{95428DD4-0A5E-4A02-989F-ECF5D16EADBD}" destId="{D6DC6A81-3142-4470-9612-8A7A0C54A26B}" srcOrd="4" destOrd="0" presId="urn:microsoft.com/office/officeart/2005/8/layout/hList7#1"/>
    <dgm:cxn modelId="{DFEA7611-83D9-4672-9976-985A27972E41}" type="presParOf" srcId="{D6DC6A81-3142-4470-9612-8A7A0C54A26B}" destId="{64E07BEF-1BED-42D8-A065-3B847FC1DD68}" srcOrd="0" destOrd="0" presId="urn:microsoft.com/office/officeart/2005/8/layout/hList7#1"/>
    <dgm:cxn modelId="{FDAE6BFF-3873-4122-B77C-45A76CF4E4BB}" type="presParOf" srcId="{D6DC6A81-3142-4470-9612-8A7A0C54A26B}" destId="{854357AA-086A-4859-A548-01CD994EF590}" srcOrd="1" destOrd="0" presId="urn:microsoft.com/office/officeart/2005/8/layout/hList7#1"/>
    <dgm:cxn modelId="{EF303A07-EB97-4185-8AA7-9F6FD9C2B625}" type="presParOf" srcId="{D6DC6A81-3142-4470-9612-8A7A0C54A26B}" destId="{2903AE05-8757-4629-BBAF-1BF4EF53FAD5}" srcOrd="2" destOrd="0" presId="urn:microsoft.com/office/officeart/2005/8/layout/hList7#1"/>
    <dgm:cxn modelId="{66A32520-89B9-4B51-B4ED-015A0B0EA25C}" type="presParOf" srcId="{D6DC6A81-3142-4470-9612-8A7A0C54A26B}" destId="{59ADE160-BEAE-495D-A6DD-F6D596F8628E}" srcOrd="3" destOrd="0" presId="urn:microsoft.com/office/officeart/2005/8/layout/hList7#1"/>
    <dgm:cxn modelId="{7D98B32E-16D1-4FC2-8FA9-A808B359FF01}" type="presParOf" srcId="{95428DD4-0A5E-4A02-989F-ECF5D16EADBD}" destId="{E955CCF1-1FC5-49B8-9285-15F8EAC4E13B}" srcOrd="5" destOrd="0" presId="urn:microsoft.com/office/officeart/2005/8/layout/hList7#1"/>
    <dgm:cxn modelId="{723E4170-4BD2-4E62-9AF0-F8E0BB1C3A11}" type="presParOf" srcId="{95428DD4-0A5E-4A02-989F-ECF5D16EADBD}" destId="{D0DA8C5E-2EDE-4E4D-92FB-70D927D5C208}" srcOrd="6" destOrd="0" presId="urn:microsoft.com/office/officeart/2005/8/layout/hList7#1"/>
    <dgm:cxn modelId="{8E34EBF2-0252-478F-9C14-7F56ED54F056}" type="presParOf" srcId="{D0DA8C5E-2EDE-4E4D-92FB-70D927D5C208}" destId="{B6573C55-03E4-49D4-B362-AD8EA7A51B47}" srcOrd="0" destOrd="0" presId="urn:microsoft.com/office/officeart/2005/8/layout/hList7#1"/>
    <dgm:cxn modelId="{15055739-BEB8-4DF2-820A-94E0F2A8DB75}" type="presParOf" srcId="{D0DA8C5E-2EDE-4E4D-92FB-70D927D5C208}" destId="{BC73456D-578A-438F-9041-68467439FC58}" srcOrd="1" destOrd="0" presId="urn:microsoft.com/office/officeart/2005/8/layout/hList7#1"/>
    <dgm:cxn modelId="{984096D9-71FD-4F4F-9FB3-FC6754000DBF}" type="presParOf" srcId="{D0DA8C5E-2EDE-4E4D-92FB-70D927D5C208}" destId="{19C17670-ABA9-43FA-B36E-35E49600296A}" srcOrd="2" destOrd="0" presId="urn:microsoft.com/office/officeart/2005/8/layout/hList7#1"/>
    <dgm:cxn modelId="{AA704F92-55D0-4C6C-BB20-7DCD2C1144E8}" type="presParOf" srcId="{D0DA8C5E-2EDE-4E4D-92FB-70D927D5C208}" destId="{90CE2DE1-9304-475F-9667-6098C759709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#3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pl-PL" sz="1600" b="1" dirty="0">
              <a:solidFill>
                <a:schemeClr val="accent6">
                  <a:lumMod val="75000"/>
                </a:schemeClr>
              </a:solidFill>
            </a:rPr>
            <a:t>Jozafat modlił się, stojąc przed </a:t>
          </a:r>
          <a:r>
            <a:rPr lang="pl-PL" sz="1600" b="1" dirty="0" smtClean="0">
              <a:solidFill>
                <a:schemeClr val="accent6">
                  <a:lumMod val="75000"/>
                </a:schemeClr>
              </a:solidFill>
            </a:rPr>
            <a:t>ludem   (2 </a:t>
          </a:r>
          <a:r>
            <a:rPr lang="pl-PL" sz="1600" b="1" dirty="0" err="1">
              <a:solidFill>
                <a:schemeClr val="accent6">
                  <a:lumMod val="75000"/>
                </a:schemeClr>
              </a:solidFill>
            </a:rPr>
            <a:t>Krn</a:t>
          </a:r>
          <a:r>
            <a:rPr lang="pl-PL" sz="16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pl-PL" sz="1600" b="1" dirty="0" smtClean="0">
              <a:solidFill>
                <a:schemeClr val="accent6">
                  <a:lumMod val="75000"/>
                </a:schemeClr>
              </a:solidFill>
            </a:rPr>
            <a:t>20,5</a:t>
          </a:r>
          <a:r>
            <a:rPr lang="pl-PL" sz="1600" b="1" dirty="0">
              <a:solidFill>
                <a:schemeClr val="accent6">
                  <a:lumMod val="75000"/>
                </a:schemeClr>
              </a:solidFill>
            </a:rPr>
            <a:t>)</a:t>
          </a:r>
          <a:endParaRPr lang="en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pl-PL" sz="1600" b="1" dirty="0">
              <a:solidFill>
                <a:schemeClr val="accent5">
                  <a:lumMod val="75000"/>
                </a:schemeClr>
              </a:solidFill>
            </a:rPr>
            <a:t>Dawid zasiadł przed Bogiem, by złożyć Mu </a:t>
          </a:r>
          <a:r>
            <a:rPr lang="pl-PL" sz="1600" b="1" dirty="0" smtClean="0">
              <a:solidFill>
                <a:schemeClr val="accent5">
                  <a:lumMod val="75000"/>
                </a:schemeClr>
              </a:solidFill>
            </a:rPr>
            <a:t>dziękczynienie (2 </a:t>
          </a:r>
          <a:r>
            <a:rPr lang="pl-PL" sz="1600" b="1" dirty="0">
              <a:solidFill>
                <a:schemeClr val="accent5">
                  <a:lumMod val="75000"/>
                </a:schemeClr>
              </a:solidFill>
            </a:rPr>
            <a:t>Sm 7,18)</a:t>
          </a:r>
          <a:endParaRPr lang="en" sz="1600" b="1" dirty="0">
            <a:solidFill>
              <a:schemeClr val="accent5">
                <a:lumMod val="75000"/>
              </a:schemeClr>
            </a:solidFill>
          </a:endParaRP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pl-PL" sz="1600" b="1" dirty="0">
              <a:solidFill>
                <a:schemeClr val="accent2">
                  <a:lumMod val="75000"/>
                </a:schemeClr>
              </a:solidFill>
            </a:rPr>
            <a:t>Salomon modlił się na kolanach, z podniesionymi rękami </a:t>
          </a:r>
        </a:p>
        <a:p>
          <a:r>
            <a:rPr lang="pl-PL" sz="1600" b="1" dirty="0">
              <a:solidFill>
                <a:schemeClr val="accent2">
                  <a:lumMod val="75000"/>
                </a:schemeClr>
              </a:solidFill>
            </a:rPr>
            <a:t>(1 </a:t>
          </a:r>
          <a:r>
            <a:rPr lang="pl-PL" sz="1600" b="1" dirty="0" err="1">
              <a:solidFill>
                <a:schemeClr val="accent2">
                  <a:lumMod val="75000"/>
                </a:schemeClr>
              </a:solidFill>
            </a:rPr>
            <a:t>Krl</a:t>
          </a:r>
          <a:r>
            <a:rPr lang="pl-PL" sz="16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pl-PL" sz="1600" b="1" dirty="0" smtClean="0">
              <a:solidFill>
                <a:schemeClr val="accent2">
                  <a:lumMod val="75000"/>
                </a:schemeClr>
              </a:solidFill>
            </a:rPr>
            <a:t>8,54</a:t>
          </a:r>
          <a:r>
            <a:rPr lang="pl-PL" sz="1600" b="1" dirty="0">
              <a:solidFill>
                <a:schemeClr val="accent2">
                  <a:lumMod val="75000"/>
                </a:schemeClr>
              </a:solidFill>
            </a:rPr>
            <a:t>)</a:t>
          </a:r>
          <a:endParaRPr lang="en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pl-PL" sz="16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Lud pokłonił się aż do ziemi, aby się modlić </a:t>
          </a:r>
        </a:p>
        <a:p>
          <a:r>
            <a:rPr lang="pl-PL" sz="16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(</a:t>
          </a:r>
          <a:r>
            <a:rPr lang="pl-PL" sz="1600" b="1" dirty="0" smtClean="0">
              <a:ln>
                <a:solidFill>
                  <a:schemeClr val="accent4">
                    <a:lumMod val="50000"/>
                  </a:schemeClr>
                </a:solidFill>
              </a:ln>
            </a:rPr>
            <a:t>Ne 8,6</a:t>
          </a:r>
          <a:r>
            <a:rPr lang="pl-PL" sz="16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)</a:t>
          </a:r>
          <a:endParaRPr lang="en" sz="1600" b="1" dirty="0">
            <a:ln>
              <a:solidFill>
                <a:schemeClr val="accent4">
                  <a:lumMod val="50000"/>
                </a:schemeClr>
              </a:solidFill>
            </a:ln>
          </a:endParaRP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</a:rPr>
            <a:t>Dawid modlił się, leżąc twarzą do ziemi na swoim łóżku </a:t>
          </a:r>
        </a:p>
        <a:p>
          <a:r>
            <a:rPr lang="pl-PL" sz="1600" b="1" dirty="0">
              <a:solidFill>
                <a:schemeClr val="accent1">
                  <a:lumMod val="75000"/>
                </a:schemeClr>
              </a:solidFill>
            </a:rPr>
            <a:t>(1 </a:t>
          </a:r>
          <a:r>
            <a:rPr lang="pl-PL" sz="1600" b="1" dirty="0" err="1">
              <a:solidFill>
                <a:schemeClr val="accent1">
                  <a:lumMod val="75000"/>
                </a:schemeClr>
              </a:solidFill>
            </a:rPr>
            <a:t>Krl</a:t>
          </a:r>
          <a:r>
            <a:rPr lang="pl-PL" sz="1600" b="1" dirty="0">
              <a:solidFill>
                <a:schemeClr val="accent1">
                  <a:lumMod val="75000"/>
                </a:schemeClr>
              </a:solidFill>
            </a:rPr>
            <a:t> 1,47)</a:t>
          </a:r>
        </a:p>
        <a:p>
          <a:endParaRPr lang="en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pl-PL" sz="1600" b="1" dirty="0" err="1">
              <a:solidFill>
                <a:schemeClr val="accent3">
                  <a:lumMod val="75000"/>
                </a:schemeClr>
              </a:solidFill>
            </a:rPr>
            <a:t>Nehemiasz</a:t>
          </a:r>
          <a:r>
            <a:rPr lang="pl-PL" sz="1600" b="1" dirty="0">
              <a:solidFill>
                <a:schemeClr val="accent3">
                  <a:lumMod val="75000"/>
                </a:schemeClr>
              </a:solidFill>
            </a:rPr>
            <a:t> stanął przed </a:t>
          </a:r>
          <a:r>
            <a:rPr lang="pl-PL" sz="1600" b="1" dirty="0" smtClean="0">
              <a:solidFill>
                <a:schemeClr val="accent3">
                  <a:lumMod val="75000"/>
                </a:schemeClr>
              </a:solidFill>
            </a:rPr>
            <a:t>królem           </a:t>
          </a:r>
          <a:r>
            <a:rPr lang="pl-PL" sz="1600" b="1" dirty="0">
              <a:solidFill>
                <a:schemeClr val="accent3">
                  <a:lumMod val="75000"/>
                </a:schemeClr>
              </a:solidFill>
            </a:rPr>
            <a:t>i modlił się </a:t>
          </a:r>
          <a:r>
            <a:rPr lang="pl-PL" sz="1600" b="1" dirty="0" smtClean="0">
              <a:solidFill>
                <a:schemeClr val="accent3">
                  <a:lumMod val="75000"/>
                </a:schemeClr>
              </a:solidFill>
            </a:rPr>
            <a:t>             w milczeniu            (Ne </a:t>
          </a:r>
          <a:r>
            <a:rPr lang="pl-PL" sz="1600" b="1" dirty="0">
              <a:solidFill>
                <a:schemeClr val="accent3">
                  <a:lumMod val="75000"/>
                </a:schemeClr>
              </a:solidFill>
            </a:rPr>
            <a:t>2,1–4)</a:t>
          </a:r>
          <a:endParaRPr lang="en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347D3F-F9B7-4F62-8DB3-5E4C62F7666A}" type="pres">
      <dgm:prSet presAssocID="{08E3F63F-F5D9-44F1-B178-E8E9D7762B07}" presName="sibTrans" presStyleLbl="sibTrans2D1" presStyleIdx="0" presStyleCnt="0"/>
      <dgm:spPr/>
      <dgm:t>
        <a:bodyPr/>
        <a:lstStyle/>
        <a:p>
          <a:endParaRPr lang="pl-PL"/>
        </a:p>
      </dgm:t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0BBCA6-C891-4F15-B7F0-C087EC3664F6}" type="pres">
      <dgm:prSet presAssocID="{6CC4F1E7-1D63-4641-9570-5EF015E2C473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B23434-FD2D-43AD-AACF-496C1A5912BF}" type="pres">
      <dgm:prSet presAssocID="{978FF028-DEDE-4756-8726-51BE9C7745B4}" presName="sibTrans" presStyleLbl="sibTrans2D1" presStyleIdx="0" presStyleCnt="0"/>
      <dgm:spPr/>
      <dgm:t>
        <a:bodyPr/>
        <a:lstStyle/>
        <a:p>
          <a:endParaRPr lang="pl-PL"/>
        </a:p>
      </dgm:t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C9311E-8D95-43FA-B992-0501E0787A43}" type="pres">
      <dgm:prSet presAssocID="{116C3A56-1145-45B2-B02C-2446CABD09A5}" presName="sibTrans" presStyleLbl="sibTrans2D1" presStyleIdx="0" presStyleCnt="0"/>
      <dgm:spPr/>
      <dgm:t>
        <a:bodyPr/>
        <a:lstStyle/>
        <a:p>
          <a:endParaRPr lang="pl-PL"/>
        </a:p>
      </dgm:t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A2D3E8-277A-4406-BA7E-A430BAE04921}" type="pres">
      <dgm:prSet presAssocID="{85022449-1E41-42EB-944A-923198F94481}" presName="sibTrans" presStyleLbl="sibTrans2D1" presStyleIdx="0" presStyleCnt="0"/>
      <dgm:spPr/>
      <dgm:t>
        <a:bodyPr/>
        <a:lstStyle/>
        <a:p>
          <a:endParaRPr lang="pl-PL"/>
        </a:p>
      </dgm:t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8C2E1E2A-AACD-4A4E-8164-AC6FD552F134}" type="presOf" srcId="{116C3A56-1145-45B2-B02C-2446CABD09A5}" destId="{54C9311E-8D95-43FA-B992-0501E0787A43}" srcOrd="0" destOrd="0" presId="urn:microsoft.com/office/officeart/2005/8/layout/pList1#3"/>
    <dgm:cxn modelId="{7F56DC5A-521B-4AFD-8D64-6E807FB5850D}" type="presOf" srcId="{AC14222E-DB62-4EEB-A71D-063F280D1604}" destId="{5D7630D9-7993-4308-90F5-AA4524A4B355}" srcOrd="0" destOrd="0" presId="urn:microsoft.com/office/officeart/2005/8/layout/pList1#3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A745D389-F25F-4FF9-A980-971F922058DF}" type="presOf" srcId="{CB841601-9DF5-4C86-A62F-85F6B16B23A5}" destId="{FDA2AFF5-7B6F-490D-B73C-293F40BCD91F}" srcOrd="0" destOrd="0" presId="urn:microsoft.com/office/officeart/2005/8/layout/pList1#3"/>
    <dgm:cxn modelId="{6735DF68-135A-4AF7-8B24-DE695BA327AB}" type="presOf" srcId="{978FF028-DEDE-4756-8726-51BE9C7745B4}" destId="{60B23434-FD2D-43AD-AACF-496C1A5912BF}" srcOrd="0" destOrd="0" presId="urn:microsoft.com/office/officeart/2005/8/layout/pList1#3"/>
    <dgm:cxn modelId="{72633167-D0A2-43AD-A573-CD905D4FE052}" type="presOf" srcId="{85C39663-BF6E-47F5-8DE1-975CD5DE7BE6}" destId="{315A1627-1A2D-4BFE-9E0E-6D3A1D0CEDDC}" srcOrd="0" destOrd="0" presId="urn:microsoft.com/office/officeart/2005/8/layout/pList1#3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56060CDE-0D59-49B8-B2C2-3A3352D243AA}" type="presOf" srcId="{85022449-1E41-42EB-944A-923198F94481}" destId="{F3A2D3E8-277A-4406-BA7E-A430BAE04921}" srcOrd="0" destOrd="0" presId="urn:microsoft.com/office/officeart/2005/8/layout/pList1#3"/>
    <dgm:cxn modelId="{D60F12FA-29AE-4BF1-A43B-E969BD10CEE8}" type="presOf" srcId="{6CC4F1E7-1D63-4641-9570-5EF015E2C473}" destId="{950BBCA6-C891-4F15-B7F0-C087EC3664F6}" srcOrd="0" destOrd="0" presId="urn:microsoft.com/office/officeart/2005/8/layout/pList1#3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61533685-407E-4D80-BB35-7C3375644229}" type="presOf" srcId="{9A217CF1-4906-41C3-BB69-54C24543F03F}" destId="{E5AB1378-3C10-4D86-9C64-F2132947C06E}" srcOrd="0" destOrd="0" presId="urn:microsoft.com/office/officeart/2005/8/layout/pList1#3"/>
    <dgm:cxn modelId="{DDC0E2F8-0FC1-44C3-9B68-D1DFB88AED62}" type="presOf" srcId="{34803BCA-87F0-428D-9594-5AC8E8A110A4}" destId="{6FF358B4-3937-4406-8242-AD1741ED2858}" srcOrd="0" destOrd="0" presId="urn:microsoft.com/office/officeart/2005/8/layout/pList1#3"/>
    <dgm:cxn modelId="{6A36ED24-C607-432D-A01A-50EC17766B24}" type="presOf" srcId="{08E3F63F-F5D9-44F1-B178-E8E9D7762B07}" destId="{70347D3F-F9B7-4F62-8DB3-5E4C62F7666A}" srcOrd="0" destOrd="0" presId="urn:microsoft.com/office/officeart/2005/8/layout/pList1#3"/>
    <dgm:cxn modelId="{6935F47C-4E8D-4113-8EEF-A1062E00ACF7}" type="presOf" srcId="{C443B5E2-38B1-4B71-8343-2EA84657F19F}" destId="{1E520457-2A72-4252-B5E5-6CB6A59DFC9A}" srcOrd="0" destOrd="0" presId="urn:microsoft.com/office/officeart/2005/8/layout/pList1#3"/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8318D322-FBDB-417A-83FF-9C1F06C0EE21}" type="presOf" srcId="{5BE75E9F-C9A0-44A4-9B09-22C48DD24DBF}" destId="{8361AF01-BC77-4C97-B932-FFC97753906F}" srcOrd="0" destOrd="0" presId="urn:microsoft.com/office/officeart/2005/8/layout/pList1#3"/>
    <dgm:cxn modelId="{244AF0A8-0E63-493A-A8FD-D1242F695E4F}" type="presParOf" srcId="{8361AF01-BC77-4C97-B932-FFC97753906F}" destId="{D7A977C9-8DD8-42BD-B937-212D21B62663}" srcOrd="0" destOrd="0" presId="urn:microsoft.com/office/officeart/2005/8/layout/pList1#3"/>
    <dgm:cxn modelId="{9EAD0B8A-5BAE-4658-96E2-01F717129E25}" type="presParOf" srcId="{D7A977C9-8DD8-42BD-B937-212D21B62663}" destId="{5D92DAD5-EE0B-4C68-A4DE-82F839B9AAB6}" srcOrd="0" destOrd="0" presId="urn:microsoft.com/office/officeart/2005/8/layout/pList1#3"/>
    <dgm:cxn modelId="{9A0772FE-CE43-4E47-9F50-4E1B693ECBDD}" type="presParOf" srcId="{D7A977C9-8DD8-42BD-B937-212D21B62663}" destId="{6FF358B4-3937-4406-8242-AD1741ED2858}" srcOrd="1" destOrd="0" presId="urn:microsoft.com/office/officeart/2005/8/layout/pList1#3"/>
    <dgm:cxn modelId="{899B3BB5-5C26-42F2-A261-32AEB4013406}" type="presParOf" srcId="{8361AF01-BC77-4C97-B932-FFC97753906F}" destId="{70347D3F-F9B7-4F62-8DB3-5E4C62F7666A}" srcOrd="1" destOrd="0" presId="urn:microsoft.com/office/officeart/2005/8/layout/pList1#3"/>
    <dgm:cxn modelId="{CDA8BEA8-58BC-4107-8B4E-A9681C5B9C91}" type="presParOf" srcId="{8361AF01-BC77-4C97-B932-FFC97753906F}" destId="{A298DA62-1016-45CD-AC14-3F804EC94F77}" srcOrd="2" destOrd="0" presId="urn:microsoft.com/office/officeart/2005/8/layout/pList1#3"/>
    <dgm:cxn modelId="{F552C915-BB46-4532-9596-12272BCCCE55}" type="presParOf" srcId="{A298DA62-1016-45CD-AC14-3F804EC94F77}" destId="{EDB4A37D-8561-4929-99F8-AC235B3239EA}" srcOrd="0" destOrd="0" presId="urn:microsoft.com/office/officeart/2005/8/layout/pList1#3"/>
    <dgm:cxn modelId="{0D8DDDC7-BE6F-4E82-BDA0-AF93BBF42039}" type="presParOf" srcId="{A298DA62-1016-45CD-AC14-3F804EC94F77}" destId="{5D7630D9-7993-4308-90F5-AA4524A4B355}" srcOrd="1" destOrd="0" presId="urn:microsoft.com/office/officeart/2005/8/layout/pList1#3"/>
    <dgm:cxn modelId="{12A0EBD8-733E-45EA-BD9D-362DC9927AA0}" type="presParOf" srcId="{8361AF01-BC77-4C97-B932-FFC97753906F}" destId="{950BBCA6-C891-4F15-B7F0-C087EC3664F6}" srcOrd="3" destOrd="0" presId="urn:microsoft.com/office/officeart/2005/8/layout/pList1#3"/>
    <dgm:cxn modelId="{7F98F550-B0B5-4290-8B22-F293BF466F39}" type="presParOf" srcId="{8361AF01-BC77-4C97-B932-FFC97753906F}" destId="{9ED0F7D9-EB19-4E58-BF24-89F30F668BED}" srcOrd="4" destOrd="0" presId="urn:microsoft.com/office/officeart/2005/8/layout/pList1#3"/>
    <dgm:cxn modelId="{81B4A308-34CC-4528-9A13-45BD25CA728C}" type="presParOf" srcId="{9ED0F7D9-EB19-4E58-BF24-89F30F668BED}" destId="{EC92B07E-2904-41D0-9661-42C1AFD2B2F2}" srcOrd="0" destOrd="0" presId="urn:microsoft.com/office/officeart/2005/8/layout/pList1#3"/>
    <dgm:cxn modelId="{0F8F6AD0-AF99-4BE4-A3CD-E062896E6385}" type="presParOf" srcId="{9ED0F7D9-EB19-4E58-BF24-89F30F668BED}" destId="{E5AB1378-3C10-4D86-9C64-F2132947C06E}" srcOrd="1" destOrd="0" presId="urn:microsoft.com/office/officeart/2005/8/layout/pList1#3"/>
    <dgm:cxn modelId="{B7919BCE-980D-4B4A-A9DF-363D1B95CD3A}" type="presParOf" srcId="{8361AF01-BC77-4C97-B932-FFC97753906F}" destId="{60B23434-FD2D-43AD-AACF-496C1A5912BF}" srcOrd="5" destOrd="0" presId="urn:microsoft.com/office/officeart/2005/8/layout/pList1#3"/>
    <dgm:cxn modelId="{C9D49C79-2D30-4F33-B8F4-AA73259B2207}" type="presParOf" srcId="{8361AF01-BC77-4C97-B932-FFC97753906F}" destId="{6D711731-69CA-4204-9547-A1FB2B056356}" srcOrd="6" destOrd="0" presId="urn:microsoft.com/office/officeart/2005/8/layout/pList1#3"/>
    <dgm:cxn modelId="{455ED81E-6D84-4135-A053-C65A60B75664}" type="presParOf" srcId="{6D711731-69CA-4204-9547-A1FB2B056356}" destId="{E04F557E-0620-4279-8185-F3D5DA5EFC90}" srcOrd="0" destOrd="0" presId="urn:microsoft.com/office/officeart/2005/8/layout/pList1#3"/>
    <dgm:cxn modelId="{7D15BE22-39D4-4E9B-BE8E-D3792481ABD0}" type="presParOf" srcId="{6D711731-69CA-4204-9547-A1FB2B056356}" destId="{FDA2AFF5-7B6F-490D-B73C-293F40BCD91F}" srcOrd="1" destOrd="0" presId="urn:microsoft.com/office/officeart/2005/8/layout/pList1#3"/>
    <dgm:cxn modelId="{F4C6AD63-C302-4788-8C32-02E9F8CDED76}" type="presParOf" srcId="{8361AF01-BC77-4C97-B932-FFC97753906F}" destId="{54C9311E-8D95-43FA-B992-0501E0787A43}" srcOrd="7" destOrd="0" presId="urn:microsoft.com/office/officeart/2005/8/layout/pList1#3"/>
    <dgm:cxn modelId="{1BB3C910-0A71-43AE-B692-30A6950C8CDB}" type="presParOf" srcId="{8361AF01-BC77-4C97-B932-FFC97753906F}" destId="{B8896873-59FF-4127-9BB9-18BB46510C72}" srcOrd="8" destOrd="0" presId="urn:microsoft.com/office/officeart/2005/8/layout/pList1#3"/>
    <dgm:cxn modelId="{ED29E8F5-DC63-4F1E-94B3-928524130603}" type="presParOf" srcId="{B8896873-59FF-4127-9BB9-18BB46510C72}" destId="{409CBAFB-D84F-4FB1-8ADF-A849DF484FB6}" srcOrd="0" destOrd="0" presId="urn:microsoft.com/office/officeart/2005/8/layout/pList1#3"/>
    <dgm:cxn modelId="{519D91C7-DB06-44D4-B11C-8926BC4D100B}" type="presParOf" srcId="{B8896873-59FF-4127-9BB9-18BB46510C72}" destId="{1E520457-2A72-4252-B5E5-6CB6A59DFC9A}" srcOrd="1" destOrd="0" presId="urn:microsoft.com/office/officeart/2005/8/layout/pList1#3"/>
    <dgm:cxn modelId="{35452BE4-F14C-4F0A-9028-316BEA6DB06C}" type="presParOf" srcId="{8361AF01-BC77-4C97-B932-FFC97753906F}" destId="{F3A2D3E8-277A-4406-BA7E-A430BAE04921}" srcOrd="9" destOrd="0" presId="urn:microsoft.com/office/officeart/2005/8/layout/pList1#3"/>
    <dgm:cxn modelId="{7DE64461-4D38-42C6-80A9-1A09427AC05E}" type="presParOf" srcId="{8361AF01-BC77-4C97-B932-FFC97753906F}" destId="{D210DB6A-5DA5-4EC9-8BD4-14F96FA7F821}" srcOrd="10" destOrd="0" presId="urn:microsoft.com/office/officeart/2005/8/layout/pList1#3"/>
    <dgm:cxn modelId="{5EB89F8D-51F4-444C-B46F-185E3F76ADF7}" type="presParOf" srcId="{D210DB6A-5DA5-4EC9-8BD4-14F96FA7F821}" destId="{FAC1B06F-82D6-44E5-8A3F-A94EDA2109E5}" srcOrd="0" destOrd="0" presId="urn:microsoft.com/office/officeart/2005/8/layout/pList1#3"/>
    <dgm:cxn modelId="{A3F2313D-C0D3-45AD-8BE7-84BB28F846BC}" type="presParOf" srcId="{D210DB6A-5DA5-4EC9-8BD4-14F96FA7F821}" destId="{315A1627-1A2D-4BFE-9E0E-6D3A1D0CEDDC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pl-PL" sz="2000" b="1" dirty="0">
              <a:solidFill>
                <a:schemeClr val="accent3"/>
              </a:solidFill>
            </a:rPr>
            <a:t>ZA CZŁONKÓW ICH RODZIN</a:t>
          </a:r>
          <a:endParaRPr lang="en" sz="2000" b="1" dirty="0">
            <a:solidFill>
              <a:schemeClr val="accent3"/>
            </a:solidFill>
          </a:endParaRP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l">
            <a:buFontTx/>
            <a:buNone/>
          </a:pPr>
          <a:r>
            <a:rPr lang="en" sz="1800" b="1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pl-PL" sz="1800" b="1" dirty="0"/>
            <a:t>Z powodu grzechu </a:t>
          </a:r>
          <a:r>
            <a:rPr lang="pl-PL" sz="1800" b="1" dirty="0" smtClean="0"/>
            <a:t>Aarona    </a:t>
          </a:r>
          <a:r>
            <a:rPr lang="en" sz="1800" b="1" dirty="0"/>
            <a:t>(</a:t>
          </a:r>
          <a:r>
            <a:rPr lang="pl-PL" sz="1800" b="1" dirty="0" err="1" smtClean="0"/>
            <a:t>Pwt</a:t>
          </a:r>
          <a:r>
            <a:rPr lang="en" sz="1800" b="1" dirty="0" smtClean="0"/>
            <a:t> 9</a:t>
          </a:r>
          <a:r>
            <a:rPr lang="pl-PL" sz="1800" b="1" dirty="0" smtClean="0"/>
            <a:t>,</a:t>
          </a:r>
          <a:r>
            <a:rPr lang="en" sz="1800" b="1" dirty="0" smtClean="0"/>
            <a:t>20</a:t>
          </a:r>
          <a:r>
            <a:rPr lang="en" sz="1800" b="1" dirty="0"/>
            <a:t>)</a:t>
          </a:r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l"/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pl-PL" sz="1800" b="1" dirty="0"/>
            <a:t>Z powodu narzekań </a:t>
          </a:r>
          <a:r>
            <a:rPr lang="pl-PL" sz="1800" b="1" dirty="0" smtClean="0"/>
            <a:t>Miriam           </a:t>
          </a:r>
          <a:r>
            <a:rPr lang="pl-PL" sz="1800" b="1" dirty="0"/>
            <a:t>(Lb 12,10–13)</a:t>
          </a:r>
          <a:endParaRPr lang="en" sz="1800" b="1" dirty="0"/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pl-PL" sz="2000" b="1" dirty="0">
              <a:solidFill>
                <a:srgbClr val="7030A0"/>
              </a:solidFill>
            </a:rPr>
            <a:t> ZA LUD</a:t>
          </a:r>
          <a:endParaRPr lang="en" sz="2000" b="1" dirty="0">
            <a:solidFill>
              <a:srgbClr val="7030A0"/>
            </a:solidFill>
          </a:endParaRP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l"/>
          <a:r>
            <a:rPr lang="en" sz="2400" b="1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pl-PL" sz="1800" b="1" dirty="0"/>
            <a:t>Kiedy byli </a:t>
          </a:r>
          <a:r>
            <a:rPr lang="pl-PL" sz="1800" b="1" dirty="0" smtClean="0"/>
            <a:t>spragnieni  (</a:t>
          </a:r>
          <a:r>
            <a:rPr lang="pl-PL" sz="1800" b="1" dirty="0" err="1"/>
            <a:t>Wj</a:t>
          </a:r>
          <a:r>
            <a:rPr lang="pl-PL" sz="1800" b="1" dirty="0"/>
            <a:t> 15,24–25)</a:t>
          </a:r>
          <a:endParaRPr lang="en" sz="1800" b="1" dirty="0"/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l"/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pl-PL" sz="1800" b="1" dirty="0"/>
            <a:t>Kiedy byli </a:t>
          </a:r>
          <a:r>
            <a:rPr lang="pl-PL" sz="1800" b="1" dirty="0" smtClean="0"/>
            <a:t>głodni            </a:t>
          </a:r>
          <a:r>
            <a:rPr lang="pl-PL" sz="1800" b="1" dirty="0"/>
            <a:t>(Lb 11,11–13)</a:t>
          </a:r>
          <a:endParaRPr lang="en" sz="1800" b="1" dirty="0"/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l"/>
          <a:r>
            <a:rPr lang="en" sz="2400" b="1" dirty="0">
              <a:solidFill>
                <a:schemeClr val="tx2"/>
              </a:solidFill>
            </a:rPr>
            <a:t>⁕ </a:t>
          </a:r>
          <a:r>
            <a:rPr lang="pl-PL" sz="1800" b="1" dirty="0"/>
            <a:t>Kiedy zgrzeszyli </a:t>
          </a:r>
          <a:r>
            <a:rPr lang="pl-PL" sz="1800" b="1" dirty="0" smtClean="0"/>
            <a:t>   (</a:t>
          </a:r>
          <a:r>
            <a:rPr lang="pl-PL" sz="1800" b="1" dirty="0" err="1"/>
            <a:t>Wj</a:t>
          </a:r>
          <a:r>
            <a:rPr lang="pl-PL" sz="1800" b="1" dirty="0"/>
            <a:t> 32,30–32</a:t>
          </a:r>
          <a:r>
            <a:rPr lang="pl-PL" sz="2000" b="1" dirty="0"/>
            <a:t>)</a:t>
          </a:r>
          <a:endParaRPr lang="en" sz="2000" b="1" dirty="0"/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  <dgm:t>
        <a:bodyPr/>
        <a:lstStyle/>
        <a:p>
          <a:endParaRPr lang="pl-PL"/>
        </a:p>
      </dgm:t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  <dgm:t>
        <a:bodyPr/>
        <a:lstStyle/>
        <a:p>
          <a:endParaRPr lang="pl-PL"/>
        </a:p>
      </dgm:t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  <dgm:t>
        <a:bodyPr/>
        <a:lstStyle/>
        <a:p>
          <a:endParaRPr lang="pl-PL"/>
        </a:p>
      </dgm:t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  <dgm:t>
        <a:bodyPr/>
        <a:lstStyle/>
        <a:p>
          <a:endParaRPr lang="pl-PL"/>
        </a:p>
      </dgm:t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  <dgm:t>
        <a:bodyPr/>
        <a:lstStyle/>
        <a:p>
          <a:endParaRPr lang="pl-PL"/>
        </a:p>
      </dgm:t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9BD74DC6-8F9F-462C-AF91-41080545AB4F}" type="presOf" srcId="{F6AF46BE-A79B-41E9-BCB5-1FBF14F8CBCF}" destId="{C50AE4C6-2D67-44E3-93B0-9CD360D8888E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728E7FDD-D2AD-477D-98AA-D3B43D55C9FE}" type="presOf" srcId="{54852A3F-CFFC-435F-8C02-5D0421165322}" destId="{59616663-DE44-4B22-8ABF-3394A5518568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7AFE5848-B2FA-4B4D-9B91-D5982CE67518}" type="presOf" srcId="{3B8D95D6-1227-4759-A0CB-314DC9F9F150}" destId="{31C4B1B0-CC77-4A76-943F-0BFC35DAC21E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09D4F069-61FE-48AB-B895-5DA4D032090E}" type="presOf" srcId="{DAC19B5E-E597-4AFA-B46C-D93CB51604B4}" destId="{45A53110-E4BF-4ED1-BD2B-113E0606164F}" srcOrd="0" destOrd="0" presId="urn:microsoft.com/office/officeart/2009/layout/CirclePictureHierarchy"/>
    <dgm:cxn modelId="{F53E2665-AD5C-4533-AAD9-1D0F992828CA}" type="presOf" srcId="{9AA9465A-7991-4553-96E6-27CAB1DC9C74}" destId="{4CBC93CC-9EE9-4680-9D34-AF4A3AD78538}" srcOrd="0" destOrd="0" presId="urn:microsoft.com/office/officeart/2009/layout/CirclePictureHierarchy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CE7548F0-E4A8-4BA8-AF2F-C01D834F55A6}" type="presOf" srcId="{87C804FC-336E-4C74-AAA3-4482363D482A}" destId="{C6AD6231-7A6D-4E82-8166-F54F7E6836A6}" srcOrd="0" destOrd="0" presId="urn:microsoft.com/office/officeart/2009/layout/CirclePictureHierarchy"/>
    <dgm:cxn modelId="{332C9EC5-EFCD-4391-BC12-03A4380A9461}" type="presOf" srcId="{E36B9502-6D1F-464D-8526-3FBEF17C19DE}" destId="{54A8189E-74F9-4733-BFC6-09EE6F741993}" srcOrd="0" destOrd="0" presId="urn:microsoft.com/office/officeart/2009/layout/CirclePictureHierarchy"/>
    <dgm:cxn modelId="{AFD04D2A-22A9-4F6A-909D-086FE960D9E5}" type="presOf" srcId="{037176B5-D0B7-481D-894B-1B086C0A0E5E}" destId="{436E45A9-9588-4B6F-994A-8A06BDEE07D0}" srcOrd="0" destOrd="0" presId="urn:microsoft.com/office/officeart/2009/layout/CirclePictureHierarchy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5D196128-2C50-43F2-A65D-F05FBDDA7966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CA1C7481-C74D-41FA-9EC9-4F043A81EC8C}" type="presOf" srcId="{8A830E74-6F71-4511-A7D1-B0ED582A954E}" destId="{C67457EE-ADDB-42CA-BFD0-CB184BC31DB4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6918B820-1E93-4EDE-A6A2-18325A88D40D}" type="presOf" srcId="{6C5FD939-BB09-4A1F-B646-FAE4F965A6BD}" destId="{CBECB27E-FA87-4942-8610-3B94203FD45E}" srcOrd="0" destOrd="0" presId="urn:microsoft.com/office/officeart/2009/layout/CirclePictureHierarchy"/>
    <dgm:cxn modelId="{DC2FAAFB-68DA-4352-9843-35D62C207848}" type="presOf" srcId="{D8935562-1B98-40C9-BE56-28913BC28C6E}" destId="{E4B860D4-2513-4294-B132-02E1E6F96A8A}" srcOrd="0" destOrd="0" presId="urn:microsoft.com/office/officeart/2009/layout/CirclePictureHierarchy"/>
    <dgm:cxn modelId="{56414701-020F-460B-96E8-2E00F6B3595F}" type="presOf" srcId="{70E84115-7F4A-4067-9429-581ABEC05BEC}" destId="{705F7FF5-6C93-4BDE-B1A1-BB89E423B70A}" srcOrd="0" destOrd="0" presId="urn:microsoft.com/office/officeart/2009/layout/CirclePictureHierarchy"/>
    <dgm:cxn modelId="{978D0773-5539-48AA-9CF1-523023701636}" type="presParOf" srcId="{436E45A9-9588-4B6F-994A-8A06BDEE07D0}" destId="{AE0992BE-F153-4871-A774-32C462E68717}" srcOrd="0" destOrd="0" presId="urn:microsoft.com/office/officeart/2009/layout/CirclePictureHierarchy"/>
    <dgm:cxn modelId="{14EC6D9D-B67F-466C-9157-CB72467F1180}" type="presParOf" srcId="{AE0992BE-F153-4871-A774-32C462E68717}" destId="{C2349225-806B-406B-A943-F6A174936B84}" srcOrd="0" destOrd="0" presId="urn:microsoft.com/office/officeart/2009/layout/CirclePictureHierarchy"/>
    <dgm:cxn modelId="{45DAE9ED-4984-488B-81FB-44D0D1A78FCF}" type="presParOf" srcId="{C2349225-806B-406B-A943-F6A174936B84}" destId="{143FC85D-4F78-4CAD-9109-3C2C2B37CAB9}" srcOrd="0" destOrd="0" presId="urn:microsoft.com/office/officeart/2009/layout/CirclePictureHierarchy"/>
    <dgm:cxn modelId="{00E4B5BF-B78B-4F59-9F38-D009687CC0C0}" type="presParOf" srcId="{C2349225-806B-406B-A943-F6A174936B84}" destId="{4CBC93CC-9EE9-4680-9D34-AF4A3AD78538}" srcOrd="1" destOrd="0" presId="urn:microsoft.com/office/officeart/2009/layout/CirclePictureHierarchy"/>
    <dgm:cxn modelId="{74D1CC86-7CB4-4D86-A1D1-AC10B1334187}" type="presParOf" srcId="{AE0992BE-F153-4871-A774-32C462E68717}" destId="{5D4DF56A-2866-4AA3-BB9C-2E83C197C170}" srcOrd="1" destOrd="0" presId="urn:microsoft.com/office/officeart/2009/layout/CirclePictureHierarchy"/>
    <dgm:cxn modelId="{B016BB66-B64C-4D69-BAAC-337CD7BED27B}" type="presParOf" srcId="{5D4DF56A-2866-4AA3-BB9C-2E83C197C170}" destId="{59616663-DE44-4B22-8ABF-3394A5518568}" srcOrd="0" destOrd="0" presId="urn:microsoft.com/office/officeart/2009/layout/CirclePictureHierarchy"/>
    <dgm:cxn modelId="{038F7A79-6057-4B4D-AD15-658CD162CDF1}" type="presParOf" srcId="{5D4DF56A-2866-4AA3-BB9C-2E83C197C170}" destId="{9EF3595C-8640-4D78-BF35-BA1F99C61B76}" srcOrd="1" destOrd="0" presId="urn:microsoft.com/office/officeart/2009/layout/CirclePictureHierarchy"/>
    <dgm:cxn modelId="{321071D2-F4EF-4DD0-8884-FF97DB174AA5}" type="presParOf" srcId="{9EF3595C-8640-4D78-BF35-BA1F99C61B76}" destId="{CC666F0A-F4CF-4302-ADDB-D488B6B5F962}" srcOrd="0" destOrd="0" presId="urn:microsoft.com/office/officeart/2009/layout/CirclePictureHierarchy"/>
    <dgm:cxn modelId="{7925C424-EE76-4117-B914-DD6D2134D7EA}" type="presParOf" srcId="{CC666F0A-F4CF-4302-ADDB-D488B6B5F962}" destId="{9D111C27-E043-480C-8A20-BEB0A7F7A350}" srcOrd="0" destOrd="0" presId="urn:microsoft.com/office/officeart/2009/layout/CirclePictureHierarchy"/>
    <dgm:cxn modelId="{F1177FA2-71A0-45E8-AB55-1339FAAC962F}" type="presParOf" srcId="{CC666F0A-F4CF-4302-ADDB-D488B6B5F962}" destId="{CBECB27E-FA87-4942-8610-3B94203FD45E}" srcOrd="1" destOrd="0" presId="urn:microsoft.com/office/officeart/2009/layout/CirclePictureHierarchy"/>
    <dgm:cxn modelId="{9183A78A-B902-4BAA-93E4-7CA44285BF30}" type="presParOf" srcId="{9EF3595C-8640-4D78-BF35-BA1F99C61B76}" destId="{ED16ED99-32B3-406B-9084-C09C45F34CC9}" srcOrd="1" destOrd="0" presId="urn:microsoft.com/office/officeart/2009/layout/CirclePictureHierarchy"/>
    <dgm:cxn modelId="{C8BF3185-FF7A-48DD-826A-6D2D6E6C37D7}" type="presParOf" srcId="{5D4DF56A-2866-4AA3-BB9C-2E83C197C170}" destId="{41AF6472-0683-4E5F-8779-185940828832}" srcOrd="2" destOrd="0" presId="urn:microsoft.com/office/officeart/2009/layout/CirclePictureHierarchy"/>
    <dgm:cxn modelId="{51887BDD-9F25-4D8E-AB11-C4AFFB3E791E}" type="presParOf" srcId="{5D4DF56A-2866-4AA3-BB9C-2E83C197C170}" destId="{B2B3BCDE-563A-4E4E-A21A-5CBCCA83704C}" srcOrd="3" destOrd="0" presId="urn:microsoft.com/office/officeart/2009/layout/CirclePictureHierarchy"/>
    <dgm:cxn modelId="{60E3379D-A97B-4B02-94B9-6235CCB1399C}" type="presParOf" srcId="{B2B3BCDE-563A-4E4E-A21A-5CBCCA83704C}" destId="{59DFAB82-C191-46A5-B26A-AFBE514A7551}" srcOrd="0" destOrd="0" presId="urn:microsoft.com/office/officeart/2009/layout/CirclePictureHierarchy"/>
    <dgm:cxn modelId="{1ACD2A6B-0632-43CA-898F-AC863D0FD995}" type="presParOf" srcId="{59DFAB82-C191-46A5-B26A-AFBE514A7551}" destId="{88F1BAE8-136E-42BF-9207-09B358BAB561}" srcOrd="0" destOrd="0" presId="urn:microsoft.com/office/officeart/2009/layout/CirclePictureHierarchy"/>
    <dgm:cxn modelId="{48F588B5-0D6C-4C6A-A872-4E7EDBFD3BDA}" type="presParOf" srcId="{59DFAB82-C191-46A5-B26A-AFBE514A7551}" destId="{E4B860D4-2513-4294-B132-02E1E6F96A8A}" srcOrd="1" destOrd="0" presId="urn:microsoft.com/office/officeart/2009/layout/CirclePictureHierarchy"/>
    <dgm:cxn modelId="{1B6F9C16-9342-4DD6-91FB-C62F4EB896FC}" type="presParOf" srcId="{B2B3BCDE-563A-4E4E-A21A-5CBCCA83704C}" destId="{BEDEE230-2036-4AE6-9CC8-8E9108D30640}" srcOrd="1" destOrd="0" presId="urn:microsoft.com/office/officeart/2009/layout/CirclePictureHierarchy"/>
    <dgm:cxn modelId="{2CB187D6-991C-4E9B-9037-EEE1FFFEE668}" type="presParOf" srcId="{436E45A9-9588-4B6F-994A-8A06BDEE07D0}" destId="{8F8A0D44-EF15-43E3-85E3-AEFAE53CDC8B}" srcOrd="1" destOrd="0" presId="urn:microsoft.com/office/officeart/2009/layout/CirclePictureHierarchy"/>
    <dgm:cxn modelId="{19445BA3-3563-44D3-9DBC-4F0FCEEB373E}" type="presParOf" srcId="{8F8A0D44-EF15-43E3-85E3-AEFAE53CDC8B}" destId="{ECEC758A-9A4C-4B84-9592-D61BDBDAF3EB}" srcOrd="0" destOrd="0" presId="urn:microsoft.com/office/officeart/2009/layout/CirclePictureHierarchy"/>
    <dgm:cxn modelId="{209BF52A-9CA1-48E5-9C81-9D89DC72EC1B}" type="presParOf" srcId="{ECEC758A-9A4C-4B84-9592-D61BDBDAF3EB}" destId="{2FB7C8D9-58F1-4B12-A15B-42E3B531EF11}" srcOrd="0" destOrd="0" presId="urn:microsoft.com/office/officeart/2009/layout/CirclePictureHierarchy"/>
    <dgm:cxn modelId="{A0548A26-C52E-40A5-9C3E-EFEF19991E79}" type="presParOf" srcId="{ECEC758A-9A4C-4B84-9592-D61BDBDAF3EB}" destId="{705F7FF5-6C93-4BDE-B1A1-BB89E423B70A}" srcOrd="1" destOrd="0" presId="urn:microsoft.com/office/officeart/2009/layout/CirclePictureHierarchy"/>
    <dgm:cxn modelId="{027AA050-B172-4A58-95DD-BF7A8D328402}" type="presParOf" srcId="{8F8A0D44-EF15-43E3-85E3-AEFAE53CDC8B}" destId="{82EBE489-A985-41DE-B125-A0F084CFE09A}" srcOrd="1" destOrd="0" presId="urn:microsoft.com/office/officeart/2009/layout/CirclePictureHierarchy"/>
    <dgm:cxn modelId="{E8381512-D224-4029-BD5C-4F0157F33DFA}" type="presParOf" srcId="{82EBE489-A985-41DE-B125-A0F084CFE09A}" destId="{C50AE4C6-2D67-44E3-93B0-9CD360D8888E}" srcOrd="0" destOrd="0" presId="urn:microsoft.com/office/officeart/2009/layout/CirclePictureHierarchy"/>
    <dgm:cxn modelId="{0C2A8507-B644-4E28-8BE0-2D1EE04C92A9}" type="presParOf" srcId="{82EBE489-A985-41DE-B125-A0F084CFE09A}" destId="{2AEEC86C-0F7F-4059-9243-4081775A216B}" srcOrd="1" destOrd="0" presId="urn:microsoft.com/office/officeart/2009/layout/CirclePictureHierarchy"/>
    <dgm:cxn modelId="{D7AFA5EA-37C5-4D82-AEB6-4167AFEF6439}" type="presParOf" srcId="{2AEEC86C-0F7F-4059-9243-4081775A216B}" destId="{F30DD624-099B-4A82-BBD4-368D3991CE57}" srcOrd="0" destOrd="0" presId="urn:microsoft.com/office/officeart/2009/layout/CirclePictureHierarchy"/>
    <dgm:cxn modelId="{E5BD469D-ED44-4D34-BB28-D428ED17E162}" type="presParOf" srcId="{F30DD624-099B-4A82-BBD4-368D3991CE57}" destId="{E15C53C2-DCBA-4343-9AC7-09FB8C81C12F}" srcOrd="0" destOrd="0" presId="urn:microsoft.com/office/officeart/2009/layout/CirclePictureHierarchy"/>
    <dgm:cxn modelId="{347E6651-566E-4BFC-9D8B-D0389EC4AAF0}" type="presParOf" srcId="{F30DD624-099B-4A82-BBD4-368D3991CE57}" destId="{C6AD6231-7A6D-4E82-8166-F54F7E6836A6}" srcOrd="1" destOrd="0" presId="urn:microsoft.com/office/officeart/2009/layout/CirclePictureHierarchy"/>
    <dgm:cxn modelId="{344AC257-6A6B-4F62-9C34-B30767113480}" type="presParOf" srcId="{2AEEC86C-0F7F-4059-9243-4081775A216B}" destId="{5B2B34B4-A8FA-41EE-BDDF-C666799624FD}" srcOrd="1" destOrd="0" presId="urn:microsoft.com/office/officeart/2009/layout/CirclePictureHierarchy"/>
    <dgm:cxn modelId="{8D4B3E23-DB24-4E5A-B829-8D0F7EBC4848}" type="presParOf" srcId="{82EBE489-A985-41DE-B125-A0F084CFE09A}" destId="{54A8189E-74F9-4733-BFC6-09EE6F741993}" srcOrd="2" destOrd="0" presId="urn:microsoft.com/office/officeart/2009/layout/CirclePictureHierarchy"/>
    <dgm:cxn modelId="{48459652-1729-4176-99FE-329DC0AE480E}" type="presParOf" srcId="{82EBE489-A985-41DE-B125-A0F084CFE09A}" destId="{2C0827A4-C5D1-4E9E-BC09-F12BBBC24389}" srcOrd="3" destOrd="0" presId="urn:microsoft.com/office/officeart/2009/layout/CirclePictureHierarchy"/>
    <dgm:cxn modelId="{D07507DD-7AC7-4C7B-AB3F-8023E43EA011}" type="presParOf" srcId="{2C0827A4-C5D1-4E9E-BC09-F12BBBC24389}" destId="{E6849F63-F934-4714-B6D2-E2B3E5C8B966}" srcOrd="0" destOrd="0" presId="urn:microsoft.com/office/officeart/2009/layout/CirclePictureHierarchy"/>
    <dgm:cxn modelId="{B1743C55-A38A-485F-BB14-7824632BE9D2}" type="presParOf" srcId="{E6849F63-F934-4714-B6D2-E2B3E5C8B966}" destId="{DB6B9390-5F47-4F37-A57D-3476786C6143}" srcOrd="0" destOrd="0" presId="urn:microsoft.com/office/officeart/2009/layout/CirclePictureHierarchy"/>
    <dgm:cxn modelId="{3C9983E5-C46C-4303-9E69-4ED56B2A92CD}" type="presParOf" srcId="{E6849F63-F934-4714-B6D2-E2B3E5C8B966}" destId="{45A53110-E4BF-4ED1-BD2B-113E0606164F}" srcOrd="1" destOrd="0" presId="urn:microsoft.com/office/officeart/2009/layout/CirclePictureHierarchy"/>
    <dgm:cxn modelId="{3A964A82-46CB-4279-A2D3-1B77C01B5BA9}" type="presParOf" srcId="{2C0827A4-C5D1-4E9E-BC09-F12BBBC24389}" destId="{36210A4A-E378-48EE-B54E-62A859FA25AD}" srcOrd="1" destOrd="0" presId="urn:microsoft.com/office/officeart/2009/layout/CirclePictureHierarchy"/>
    <dgm:cxn modelId="{7D94D22F-EF74-4FB5-A64E-3E8DA0371613}" type="presParOf" srcId="{82EBE489-A985-41DE-B125-A0F084CFE09A}" destId="{31C4B1B0-CC77-4A76-943F-0BFC35DAC21E}" srcOrd="4" destOrd="0" presId="urn:microsoft.com/office/officeart/2009/layout/CirclePictureHierarchy"/>
    <dgm:cxn modelId="{E32B4CE8-3D5D-43C1-AE27-6E8DAD93AD49}" type="presParOf" srcId="{82EBE489-A985-41DE-B125-A0F084CFE09A}" destId="{1A2884FB-443A-453C-8ECE-751387F59645}" srcOrd="5" destOrd="0" presId="urn:microsoft.com/office/officeart/2009/layout/CirclePictureHierarchy"/>
    <dgm:cxn modelId="{537523A6-2C2E-4E5A-807B-0BBDE9FAD528}" type="presParOf" srcId="{1A2884FB-443A-453C-8ECE-751387F59645}" destId="{B6E76272-71C6-45BA-BBB2-EDF0ABEA8A37}" srcOrd="0" destOrd="0" presId="urn:microsoft.com/office/officeart/2009/layout/CirclePictureHierarchy"/>
    <dgm:cxn modelId="{9CE47967-06CE-4D0D-B583-EA32B38D2E14}" type="presParOf" srcId="{B6E76272-71C6-45BA-BBB2-EDF0ABEA8A37}" destId="{CD389D96-F776-43A9-A232-CA0484CC1C83}" srcOrd="0" destOrd="0" presId="urn:microsoft.com/office/officeart/2009/layout/CirclePictureHierarchy"/>
    <dgm:cxn modelId="{924B7348-6358-4359-9093-E8AFDD117C39}" type="presParOf" srcId="{B6E76272-71C6-45BA-BBB2-EDF0ABEA8A37}" destId="{C67457EE-ADDB-42CA-BFD0-CB184BC31DB4}" srcOrd="1" destOrd="0" presId="urn:microsoft.com/office/officeart/2009/layout/CirclePictureHierarchy"/>
    <dgm:cxn modelId="{23711CE7-B1F1-417F-AC89-843A9445AFDE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Był wytrwały     i modlił się trzy razy dziennie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Można było przewidzieć że otworzy swoje okno w stronę Jerozolimy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Miał swoje specyficzne zwyczaje; modlił się na kolanach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Koncentro-wał</a:t>
          </a:r>
          <a:r>
            <a:rPr lang="pl-PL" sz="2000" b="1" kern="120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się na </a:t>
          </a:r>
          <a:r>
            <a:rPr lang="pl-PL" sz="2000" b="1" kern="1200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dziękczy-nieniu</a:t>
          </a:r>
          <a:r>
            <a:rPr lang="pl-PL" sz="2000" b="1" kern="120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i modlitwie błagalnej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9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972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72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6">
                  <a:lumMod val="75000"/>
                </a:schemeClr>
              </a:solidFill>
            </a:rPr>
            <a:t>Jozafat modlił się, stojąc przed </a:t>
          </a:r>
          <a:r>
            <a:rPr lang="pl-PL" sz="1600" b="1" kern="1200" dirty="0" smtClean="0">
              <a:solidFill>
                <a:schemeClr val="accent6">
                  <a:lumMod val="75000"/>
                </a:schemeClr>
              </a:solidFill>
            </a:rPr>
            <a:t>ludem   (2 </a:t>
          </a:r>
          <a:r>
            <a:rPr lang="pl-PL" sz="1600" b="1" kern="1200" dirty="0" err="1">
              <a:solidFill>
                <a:schemeClr val="accent6">
                  <a:lumMod val="75000"/>
                </a:schemeClr>
              </a:solidFill>
            </a:rPr>
            <a:t>Krn</a:t>
          </a:r>
          <a:r>
            <a:rPr lang="pl-PL" sz="16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pl-PL" sz="1600" b="1" kern="1200" dirty="0" smtClean="0">
              <a:solidFill>
                <a:schemeClr val="accent6">
                  <a:lumMod val="75000"/>
                </a:schemeClr>
              </a:solidFill>
            </a:rPr>
            <a:t>20,5</a:t>
          </a:r>
          <a:r>
            <a:rPr lang="pl-PL" sz="1600" b="1" kern="1200" dirty="0">
              <a:solidFill>
                <a:schemeClr val="accent6">
                  <a:lumMod val="75000"/>
                </a:schemeClr>
              </a:solidFill>
            </a:rPr>
            <a:t>)</a:t>
          </a:r>
          <a:endParaRPr lang="en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972" y="1833114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0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1520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</a:rPr>
            <a:t>Dawid zasiadł przed Bogiem, by złożyć Mu </a:t>
          </a:r>
          <a:r>
            <a:rPr lang="pl-PL" sz="1600" b="1" kern="1200" dirty="0" smtClean="0">
              <a:solidFill>
                <a:schemeClr val="accent5">
                  <a:lumMod val="75000"/>
                </a:schemeClr>
              </a:solidFill>
            </a:rPr>
            <a:t>dziękczynienie (2 </a:t>
          </a:r>
          <a:r>
            <a:rPr lang="pl-PL" sz="1600" b="1" kern="1200" dirty="0">
              <a:solidFill>
                <a:schemeClr val="accent5">
                  <a:lumMod val="75000"/>
                </a:schemeClr>
              </a:solidFill>
            </a:rPr>
            <a:t>Sm 7,18)</a:t>
          </a:r>
          <a:endParaRPr lang="en" sz="16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915209" y="1833114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47" y="1833114"/>
          <a:ext cx="1878195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2">
                  <a:lumMod val="75000"/>
                </a:schemeClr>
              </a:solidFill>
            </a:rPr>
            <a:t>Salomon modlił się na kolanach, z podniesionymi rękami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2">
                  <a:lumMod val="75000"/>
                </a:schemeClr>
              </a:solidFill>
            </a:rPr>
            <a:t>(1 </a:t>
          </a:r>
          <a:r>
            <a:rPr lang="pl-PL" sz="1600" b="1" kern="1200" dirty="0" err="1">
              <a:solidFill>
                <a:schemeClr val="accent2">
                  <a:lumMod val="75000"/>
                </a:schemeClr>
              </a:solidFill>
            </a:rPr>
            <a:t>Krl</a:t>
          </a:r>
          <a:r>
            <a:rPr lang="pl-PL" sz="16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pl-PL" sz="1600" b="1" kern="1200" dirty="0" smtClean="0">
              <a:solidFill>
                <a:schemeClr val="accent2">
                  <a:lumMod val="75000"/>
                </a:schemeClr>
              </a:solidFill>
            </a:rPr>
            <a:t>8,54</a:t>
          </a:r>
          <a:r>
            <a:rPr lang="pl-PL" sz="1600" b="1" kern="1200" dirty="0">
              <a:solidFill>
                <a:schemeClr val="accent2">
                  <a:lumMod val="75000"/>
                </a:schemeClr>
              </a:solidFill>
            </a:rPr>
            <a:t>)</a:t>
          </a:r>
          <a:endParaRPr lang="en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829447" y="1833114"/>
        <a:ext cx="1878195" cy="645595"/>
      </dsp:txXfrm>
    </dsp:sp>
    <dsp:sp modelId="{E04F557E-0620-4279-8185-F3D5DA5EFC90}">
      <dsp:nvSpPr>
        <dsp:cNvPr id="0" name=""/>
        <dsp:cNvSpPr/>
      </dsp:nvSpPr>
      <dsp:spPr>
        <a:xfrm>
          <a:off x="588173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3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Lud pokłonił się aż do ziemi, aby się modlić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(</a:t>
          </a:r>
          <a:r>
            <a:rPr lang="pl-PL" sz="1600" b="1" kern="1200" dirty="0" smtClean="0">
              <a:ln>
                <a:solidFill>
                  <a:schemeClr val="accent4">
                    <a:lumMod val="50000"/>
                  </a:schemeClr>
                </a:solidFill>
              </a:ln>
            </a:rPr>
            <a:t>Ne 8,6</a:t>
          </a:r>
          <a:r>
            <a:rPr lang="pl-PL" sz="16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)</a:t>
          </a:r>
          <a:endParaRPr lang="en" sz="1600" b="1" kern="1200" dirty="0">
            <a:ln>
              <a:solidFill>
                <a:schemeClr val="accent4">
                  <a:lumMod val="50000"/>
                </a:schemeClr>
              </a:solidFill>
            </a:ln>
          </a:endParaRPr>
        </a:p>
      </dsp:txBody>
      <dsp:txXfrm>
        <a:off x="5881731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79596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</a:rPr>
            <a:t>Dawid modlił się, leżąc twarzą do ziemi na swoim łóżku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</a:rPr>
            <a:t>(1 </a:t>
          </a:r>
          <a:r>
            <a:rPr lang="pl-PL" sz="1600" b="1" kern="1200" dirty="0" err="1">
              <a:solidFill>
                <a:schemeClr val="accent1">
                  <a:lumMod val="75000"/>
                </a:schemeClr>
              </a:solidFill>
            </a:rPr>
            <a:t>Krl</a:t>
          </a:r>
          <a:r>
            <a:rPr lang="pl-PL" sz="1600" b="1" kern="1200" dirty="0">
              <a:solidFill>
                <a:schemeClr val="accent1">
                  <a:lumMod val="75000"/>
                </a:schemeClr>
              </a:solidFill>
            </a:rPr>
            <a:t> 1,47)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795969" y="1833114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87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10207" y="1833114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err="1">
              <a:solidFill>
                <a:schemeClr val="accent3">
                  <a:lumMod val="75000"/>
                </a:schemeClr>
              </a:solidFill>
            </a:rPr>
            <a:t>Nehemiasz</a:t>
          </a:r>
          <a:r>
            <a:rPr lang="pl-PL" sz="1600" b="1" kern="1200" dirty="0">
              <a:solidFill>
                <a:schemeClr val="accent3">
                  <a:lumMod val="75000"/>
                </a:schemeClr>
              </a:solidFill>
            </a:rPr>
            <a:t> stanął przed </a:t>
          </a:r>
          <a:r>
            <a:rPr lang="pl-PL" sz="1600" b="1" kern="1200" dirty="0" smtClean="0">
              <a:solidFill>
                <a:schemeClr val="accent3">
                  <a:lumMod val="75000"/>
                </a:schemeClr>
              </a:solidFill>
            </a:rPr>
            <a:t>królem           </a:t>
          </a:r>
          <a:r>
            <a:rPr lang="pl-PL" sz="1600" b="1" kern="1200" dirty="0">
              <a:solidFill>
                <a:schemeClr val="accent3">
                  <a:lumMod val="75000"/>
                </a:schemeClr>
              </a:solidFill>
            </a:rPr>
            <a:t>i modlił się </a:t>
          </a:r>
          <a:r>
            <a:rPr lang="pl-PL" sz="1600" b="1" kern="1200" dirty="0" smtClean="0">
              <a:solidFill>
                <a:schemeClr val="accent3">
                  <a:lumMod val="75000"/>
                </a:schemeClr>
              </a:solidFill>
            </a:rPr>
            <a:t>             w milczeniu            (Ne </a:t>
          </a:r>
          <a:r>
            <a:rPr lang="pl-PL" sz="1600" b="1" kern="1200" dirty="0">
              <a:solidFill>
                <a:schemeClr val="accent3">
                  <a:lumMod val="75000"/>
                </a:schemeClr>
              </a:solidFill>
            </a:rPr>
            <a:t>2,1–4)</a:t>
          </a:r>
          <a:endParaRPr lang="en" sz="16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9710207" y="1833114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58140" y="405060"/>
          <a:ext cx="2676267" cy="231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06"/>
              </a:lnTo>
              <a:lnTo>
                <a:pt x="2676267" y="168506"/>
              </a:lnTo>
              <a:lnTo>
                <a:pt x="2676267" y="231797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58140" y="405060"/>
          <a:ext cx="206429" cy="231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06"/>
              </a:lnTo>
              <a:lnTo>
                <a:pt x="206429" y="168506"/>
              </a:lnTo>
              <a:lnTo>
                <a:pt x="206429" y="231797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59113" y="405060"/>
          <a:ext cx="2199027" cy="231797"/>
        </a:xfrm>
        <a:custGeom>
          <a:avLst/>
          <a:gdLst/>
          <a:ahLst/>
          <a:cxnLst/>
          <a:rect l="0" t="0" r="0" b="0"/>
          <a:pathLst>
            <a:path>
              <a:moveTo>
                <a:pt x="2199027" y="0"/>
              </a:moveTo>
              <a:lnTo>
                <a:pt x="2199027" y="168506"/>
              </a:lnTo>
              <a:lnTo>
                <a:pt x="0" y="168506"/>
              </a:lnTo>
              <a:lnTo>
                <a:pt x="0" y="231797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30494" y="405060"/>
          <a:ext cx="1372774" cy="231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06"/>
              </a:lnTo>
              <a:lnTo>
                <a:pt x="1372774" y="168506"/>
              </a:lnTo>
              <a:lnTo>
                <a:pt x="1372774" y="231797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900800" y="405060"/>
          <a:ext cx="929693" cy="231797"/>
        </a:xfrm>
        <a:custGeom>
          <a:avLst/>
          <a:gdLst/>
          <a:ahLst/>
          <a:cxnLst/>
          <a:rect l="0" t="0" r="0" b="0"/>
          <a:pathLst>
            <a:path>
              <a:moveTo>
                <a:pt x="929693" y="0"/>
              </a:moveTo>
              <a:lnTo>
                <a:pt x="929693" y="168506"/>
              </a:lnTo>
              <a:lnTo>
                <a:pt x="0" y="168506"/>
              </a:lnTo>
              <a:lnTo>
                <a:pt x="0" y="231797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27964" y="0"/>
          <a:ext cx="405060" cy="405060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28568" y="9402"/>
          <a:ext cx="429583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accent3"/>
              </a:solidFill>
            </a:rPr>
            <a:t>ZA CZŁONKÓW ICH RODZIN</a:t>
          </a:r>
          <a:endParaRPr lang="en" sz="2000" b="1" kern="1200" dirty="0">
            <a:solidFill>
              <a:schemeClr val="accent3"/>
            </a:solidFill>
          </a:endParaRPr>
        </a:p>
      </dsp:txBody>
      <dsp:txXfrm>
        <a:off x="2028568" y="9402"/>
        <a:ext cx="4295831" cy="405060"/>
      </dsp:txXfrm>
    </dsp:sp>
    <dsp:sp modelId="{9D111C27-E043-480C-8A20-BEB0A7F7A350}">
      <dsp:nvSpPr>
        <dsp:cNvPr id="0" name=""/>
        <dsp:cNvSpPr/>
      </dsp:nvSpPr>
      <dsp:spPr>
        <a:xfrm>
          <a:off x="8296" y="636857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20343" y="2193995"/>
          <a:ext cx="160474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" sz="1800" b="1" kern="1200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pl-PL" sz="1800" b="1" kern="1200" dirty="0"/>
            <a:t>Z powodu grzechu </a:t>
          </a:r>
          <a:r>
            <a:rPr lang="pl-PL" sz="1800" b="1" kern="1200" dirty="0" smtClean="0"/>
            <a:t>Aarona    </a:t>
          </a:r>
          <a:r>
            <a:rPr lang="en" sz="1800" b="1" kern="1200" dirty="0"/>
            <a:t>(</a:t>
          </a:r>
          <a:r>
            <a:rPr lang="pl-PL" sz="1800" b="1" kern="1200" dirty="0" err="1" smtClean="0"/>
            <a:t>Pwt</a:t>
          </a:r>
          <a:r>
            <a:rPr lang="en" sz="1800" b="1" kern="1200" dirty="0" smtClean="0"/>
            <a:t> 9</a:t>
          </a:r>
          <a:r>
            <a:rPr lang="pl-PL" sz="1800" b="1" kern="1200" dirty="0" smtClean="0"/>
            <a:t>,</a:t>
          </a:r>
          <a:r>
            <a:rPr lang="en" sz="1800" b="1" kern="1200" dirty="0" smtClean="0"/>
            <a:t>20</a:t>
          </a:r>
          <a:r>
            <a:rPr lang="en" sz="1800" b="1" kern="1200" dirty="0"/>
            <a:t>)</a:t>
          </a:r>
        </a:p>
      </dsp:txBody>
      <dsp:txXfrm>
        <a:off x="220343" y="2193995"/>
        <a:ext cx="1604744" cy="405060"/>
      </dsp:txXfrm>
    </dsp:sp>
    <dsp:sp modelId="{88F1BAE8-136E-42BF-9207-09B358BAB561}">
      <dsp:nvSpPr>
        <dsp:cNvPr id="0" name=""/>
        <dsp:cNvSpPr/>
      </dsp:nvSpPr>
      <dsp:spPr>
        <a:xfrm>
          <a:off x="2310764" y="636857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69434" y="2193995"/>
          <a:ext cx="1911499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pl-PL" sz="1800" b="1" kern="1200" dirty="0"/>
            <a:t>Z powodu narzekań </a:t>
          </a:r>
          <a:r>
            <a:rPr lang="pl-PL" sz="1800" b="1" kern="1200" dirty="0" smtClean="0"/>
            <a:t>Miriam           </a:t>
          </a:r>
          <a:r>
            <a:rPr lang="pl-PL" sz="1800" b="1" kern="1200" dirty="0"/>
            <a:t>(Lb 12,10–13)</a:t>
          </a:r>
          <a:endParaRPr lang="en" sz="1800" b="1" kern="1200" dirty="0"/>
        </a:p>
      </dsp:txBody>
      <dsp:txXfrm>
        <a:off x="2369434" y="2193995"/>
        <a:ext cx="1911499" cy="405060"/>
      </dsp:txXfrm>
    </dsp:sp>
    <dsp:sp modelId="{2FB7C8D9-58F1-4B12-A15B-42E3B531EF11}">
      <dsp:nvSpPr>
        <dsp:cNvPr id="0" name=""/>
        <dsp:cNvSpPr/>
      </dsp:nvSpPr>
      <dsp:spPr>
        <a:xfrm>
          <a:off x="7655610" y="0"/>
          <a:ext cx="405060" cy="405060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49807" y="9402"/>
          <a:ext cx="2538162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rgbClr val="7030A0"/>
              </a:solidFill>
            </a:rPr>
            <a:t> ZA LUD</a:t>
          </a:r>
          <a:endParaRPr lang="en" sz="2000" b="1" kern="1200" dirty="0">
            <a:solidFill>
              <a:srgbClr val="7030A0"/>
            </a:solidFill>
          </a:endParaRPr>
        </a:p>
      </dsp:txBody>
      <dsp:txXfrm>
        <a:off x="8049807" y="9402"/>
        <a:ext cx="2538162" cy="405060"/>
      </dsp:txXfrm>
    </dsp:sp>
    <dsp:sp modelId="{E15C53C2-DCBA-4343-9AC7-09FB8C81C12F}">
      <dsp:nvSpPr>
        <dsp:cNvPr id="0" name=""/>
        <dsp:cNvSpPr/>
      </dsp:nvSpPr>
      <dsp:spPr>
        <a:xfrm>
          <a:off x="4766608" y="636857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75666" y="2193995"/>
          <a:ext cx="181072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kern="1200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pl-PL" sz="1800" b="1" kern="1200" dirty="0"/>
            <a:t>Kiedy byli </a:t>
          </a:r>
          <a:r>
            <a:rPr lang="pl-PL" sz="1800" b="1" kern="1200" dirty="0" smtClean="0"/>
            <a:t>spragnieni  (</a:t>
          </a:r>
          <a:r>
            <a:rPr lang="pl-PL" sz="1800" b="1" kern="1200" dirty="0" err="1"/>
            <a:t>Wj</a:t>
          </a:r>
          <a:r>
            <a:rPr lang="pl-PL" sz="1800" b="1" kern="1200" dirty="0"/>
            <a:t> 15,24–25)</a:t>
          </a:r>
          <a:endParaRPr lang="en" sz="1800" b="1" kern="1200" dirty="0"/>
        </a:p>
      </dsp:txBody>
      <dsp:txXfrm>
        <a:off x="4875666" y="2193995"/>
        <a:ext cx="1810724" cy="405060"/>
      </dsp:txXfrm>
    </dsp:sp>
    <dsp:sp modelId="{DB6B9390-5F47-4F37-A57D-3476786C6143}">
      <dsp:nvSpPr>
        <dsp:cNvPr id="0" name=""/>
        <dsp:cNvSpPr/>
      </dsp:nvSpPr>
      <dsp:spPr>
        <a:xfrm>
          <a:off x="7172066" y="636857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16743" y="2193995"/>
          <a:ext cx="193948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pl-PL" sz="1800" b="1" kern="1200" dirty="0"/>
            <a:t>Kiedy byli </a:t>
          </a:r>
          <a:r>
            <a:rPr lang="pl-PL" sz="1800" b="1" kern="1200" dirty="0" smtClean="0"/>
            <a:t>głodni            </a:t>
          </a:r>
          <a:r>
            <a:rPr lang="pl-PL" sz="1800" b="1" kern="1200" dirty="0"/>
            <a:t>(Lb 11,11–13)</a:t>
          </a:r>
          <a:endParaRPr lang="en" sz="1800" b="1" kern="1200" dirty="0"/>
        </a:p>
      </dsp:txBody>
      <dsp:txXfrm>
        <a:off x="7216743" y="2193995"/>
        <a:ext cx="1939484" cy="405060"/>
      </dsp:txXfrm>
    </dsp:sp>
    <dsp:sp modelId="{CD389D96-F776-43A9-A232-CA0484CC1C83}">
      <dsp:nvSpPr>
        <dsp:cNvPr id="0" name=""/>
        <dsp:cNvSpPr/>
      </dsp:nvSpPr>
      <dsp:spPr>
        <a:xfrm>
          <a:off x="9641903" y="636857"/>
          <a:ext cx="1785008" cy="113028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34732" y="2193995"/>
          <a:ext cx="184318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pl-PL" sz="1800" b="1" kern="1200" dirty="0"/>
            <a:t>Kiedy zgrzeszyli </a:t>
          </a:r>
          <a:r>
            <a:rPr lang="pl-PL" sz="1800" b="1" kern="1200" dirty="0" smtClean="0"/>
            <a:t>   (</a:t>
          </a:r>
          <a:r>
            <a:rPr lang="pl-PL" sz="1800" b="1" kern="1200" dirty="0" err="1"/>
            <a:t>Wj</a:t>
          </a:r>
          <a:r>
            <a:rPr lang="pl-PL" sz="1800" b="1" kern="1200" dirty="0"/>
            <a:t> 32,30–32</a:t>
          </a:r>
          <a:r>
            <a:rPr lang="pl-PL" sz="2000" b="1" kern="1200" dirty="0"/>
            <a:t>)</a:t>
          </a:r>
          <a:endParaRPr lang="en" sz="2000" b="1" kern="1200" dirty="0"/>
        </a:p>
      </dsp:txBody>
      <dsp:txXfrm>
        <a:off x="9734732" y="2193995"/>
        <a:ext cx="1843181" cy="40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pPr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361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pPr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866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pPr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3913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395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24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439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416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771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547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32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228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pPr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3848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292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297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019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61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48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36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77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25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05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84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pPr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936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28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6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66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13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pPr/>
              <a:t>05/05/2026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9977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pPr/>
              <a:t>05/05/2026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625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pPr/>
              <a:t>05/05/2026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9505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pPr/>
              <a:t>05/05/2026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1884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pPr/>
              <a:t>05/05/2026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1328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pPr/>
              <a:t>05/05/2026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16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pPr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05/05/2026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1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pl-PL" sz="6600" b="1" dirty="0" smtClean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WALCZĄC W MODLITWIE</a:t>
            </a:r>
            <a:endParaRPr lang="en" sz="66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2000">
                    <a:schemeClr val="accent6">
                      <a:lumMod val="20000"/>
                      <a:lumOff val="80000"/>
                    </a:schemeClr>
                  </a:gs>
                  <a:gs pos="87000">
                    <a:schemeClr val="accent4">
                      <a:lumMod val="40000"/>
                      <a:lumOff val="6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2558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Lekcja 6 na 9. maja </a:t>
            </a:r>
            <a:r>
              <a:rPr lang="en" sz="1600" b="1" dirty="0" smtClean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2026</a:t>
            </a:r>
            <a:endParaRPr lang="en" sz="1600" b="1" dirty="0">
              <a:solidFill>
                <a:srgbClr val="FEF5A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24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22225">
                  <a:solidFill>
                    <a:srgbClr val="0099CC"/>
                  </a:solidFill>
                  <a:prstDash val="solid"/>
                </a:ln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ŻYCIE W MODLITWIE</a:t>
            </a:r>
            <a:endParaRPr lang="en" sz="4400" b="1" dirty="0">
              <a:ln w="22225">
                <a:solidFill>
                  <a:srgbClr val="0099CC"/>
                </a:solidFill>
                <a:prstDash val="solid"/>
              </a:ln>
              <a:solidFill>
                <a:srgbClr val="0099CC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6EEE488-C2AA-C8B5-1547-AEAC6B594D2A}"/>
              </a:ext>
            </a:extLst>
          </p:cNvPr>
          <p:cNvSpPr txBox="1"/>
          <p:nvPr/>
        </p:nvSpPr>
        <p:spPr>
          <a:xfrm>
            <a:off x="3582498" y="687696"/>
            <a:ext cx="5809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CC0000">
                    <a:lumMod val="50000"/>
                  </a:srgbClr>
                </a:solidFill>
                <a:latin typeface="Comic Sans MS" panose="030F0702030302020204" pitchFamily="66" charset="0"/>
              </a:rPr>
              <a:t>„</a:t>
            </a:r>
            <a:r>
              <a:rPr lang="pl-PL" b="1" dirty="0" err="1" smtClean="0">
                <a:solidFill>
                  <a:srgbClr val="CC0000">
                    <a:lumMod val="50000"/>
                  </a:srgbClr>
                </a:solidFill>
                <a:latin typeface="Comic Sans MS" panose="030F0702030302020204" pitchFamily="66" charset="0"/>
              </a:rPr>
              <a:t>Henoch</a:t>
            </a:r>
            <a:r>
              <a:rPr lang="pl-PL" b="1" dirty="0" smtClean="0">
                <a:solidFill>
                  <a:srgbClr val="CC0000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>
                <a:solidFill>
                  <a:srgbClr val="CC0000">
                    <a:lumMod val="50000"/>
                  </a:srgbClr>
                </a:solidFill>
                <a:latin typeface="Comic Sans MS" panose="030F0702030302020204" pitchFamily="66" charset="0"/>
              </a:rPr>
              <a:t>chodził z Bogiem, a potem nie było go, gdyż zabrał go </a:t>
            </a:r>
            <a:r>
              <a:rPr lang="pl-PL" b="1" dirty="0" smtClean="0">
                <a:solidFill>
                  <a:srgbClr val="CC0000">
                    <a:lumMod val="50000"/>
                  </a:srgbClr>
                </a:solidFill>
                <a:latin typeface="Comic Sans MS" panose="030F0702030302020204" pitchFamily="66" charset="0"/>
              </a:rPr>
              <a:t>Bóg</a:t>
            </a:r>
            <a:r>
              <a:rPr lang="en" b="1" dirty="0" smtClean="0">
                <a:solidFill>
                  <a:srgbClr val="CC0000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C0000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rgbClr val="CC0000">
                    <a:lumMod val="50000"/>
                  </a:srgbClr>
                </a:solidFill>
                <a:latin typeface="Comic Sans MS" panose="030F0702030302020204" pitchFamily="66" charset="0"/>
              </a:rPr>
              <a:t>Rdz</a:t>
            </a:r>
            <a:r>
              <a:rPr lang="en" sz="1400" b="1" dirty="0" smtClean="0">
                <a:solidFill>
                  <a:srgbClr val="CC0000">
                    <a:lumMod val="50000"/>
                  </a:srgbClr>
                </a:solidFill>
                <a:latin typeface="Comic Sans MS" panose="030F0702030302020204" pitchFamily="66" charset="0"/>
              </a:rPr>
              <a:t> 5</a:t>
            </a:r>
            <a:r>
              <a:rPr lang="pl-PL" sz="1400" b="1" dirty="0" smtClean="0">
                <a:solidFill>
                  <a:srgbClr val="CC0000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CC0000">
                    <a:lumMod val="50000"/>
                  </a:srgbClr>
                </a:solidFill>
                <a:latin typeface="Comic Sans MS" panose="030F0702030302020204" pitchFamily="66" charset="0"/>
              </a:rPr>
              <a:t>24</a:t>
            </a:r>
            <a:r>
              <a:rPr lang="en" sz="1400" b="1" dirty="0">
                <a:solidFill>
                  <a:srgbClr val="CC0000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E3A5502-4661-27F9-3F7B-B5BA5A3883C3}"/>
              </a:ext>
            </a:extLst>
          </p:cNvPr>
          <p:cNvSpPr txBox="1"/>
          <p:nvPr/>
        </p:nvSpPr>
        <p:spPr>
          <a:xfrm>
            <a:off x="3239147" y="1325565"/>
            <a:ext cx="6741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Enoch żył w trudnych czasach, kiedy niegodziwość ludzi przedpotopowych narastała. Wraz z narodzinami syna pogłębiło się jego zrozumienie Boga, a jego więź z Nim stała się jeszcze silniejsza (Rdz 5, 21–24).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202225" y="4096426"/>
            <a:ext cx="1772025" cy="2426348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2645" y="323356"/>
            <a:ext cx="3014589" cy="21873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015303" y="137376"/>
            <a:ext cx="2109687" cy="3566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63647" y="4124989"/>
            <a:ext cx="1720468" cy="240754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1648" y="4176221"/>
            <a:ext cx="2384576" cy="2384576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5E063FF8-DED8-F1F7-7350-DDF27883A31E}"/>
              </a:ext>
            </a:extLst>
          </p:cNvPr>
          <p:cNvSpPr txBox="1"/>
          <p:nvPr/>
        </p:nvSpPr>
        <p:spPr>
          <a:xfrm>
            <a:off x="149397" y="2659789"/>
            <a:ext cx="9716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Modlitwa odgrywała ważną rolę w tej relacji. Im bardziej intensywna i pilna stawała się jego praca, tym bardziej wytrwałe i żarliwe były jego modlitwy. Czasami udawał się w ustronne miejsca, by głębiej obcować z Bogiem. Zawsze jednak wracał do ludzi, by dzielić się z nimi swoją wiedzą o Bogu.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DE477E4F-FEE9-6F08-0ADC-F9EB5F5A9F24}"/>
              </a:ext>
            </a:extLst>
          </p:cNvPr>
          <p:cNvSpPr txBox="1"/>
          <p:nvPr/>
        </p:nvSpPr>
        <p:spPr>
          <a:xfrm>
            <a:off x="2575720" y="3995678"/>
            <a:ext cx="55686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Bóg słyszy nas zarówno w zgiełku codziennego życia, jak i w ciszy rekolekcji. Nie ma na ziemi miejsca, w którym nie mógłby nas zobaczyć ani usłyszeć. Możemy modlić się słowami (co pomaga nam się skupić) lub w ciszy (co pomaga nam wyrazić nasze myśli). Najważniejsze jest to, by nigdy nie zaprzestać komunikowania się z Bogiem poprzez modlitwę.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26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l-PL" sz="60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MOJŻESZ</a:t>
            </a:r>
            <a:endParaRPr lang="en" sz="6000" b="1" spc="300" dirty="0">
              <a:ln/>
              <a:solidFill>
                <a:srgbClr val="9A23BC"/>
              </a:solidFill>
              <a:effectLst>
                <a:outerShdw blurRad="38100" dist="12700" dir="2700000" algn="tl">
                  <a:srgbClr val="000000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xmlns="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6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spc="600" dirty="0">
                <a:ln w="6600">
                  <a:solidFill>
                    <a:srgbClr val="0099CC"/>
                  </a:solidFill>
                  <a:prstDash val="solid"/>
                </a:ln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dist="38100" dir="2700000" algn="tl" rotWithShape="0">
                    <a:srgbClr val="0099CC"/>
                  </a:outerShdw>
                </a:effectLst>
              </a:rPr>
              <a:t>ROZMAWIAJĄC Z BOGIEM</a:t>
            </a:r>
            <a:endParaRPr lang="en" sz="4800" b="1" spc="600" dirty="0">
              <a:ln w="6600">
                <a:solidFill>
                  <a:srgbClr val="0099CC"/>
                </a:solidFill>
                <a:prstDash val="solid"/>
              </a:ln>
              <a:solidFill>
                <a:srgbClr val="0099CC">
                  <a:lumMod val="20000"/>
                  <a:lumOff val="80000"/>
                </a:srgbClr>
              </a:solidFill>
              <a:effectLst>
                <a:outerShdw dist="38100" dir="2700000" algn="tl" rotWithShape="0">
                  <a:srgbClr val="0099CC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„I </a:t>
            </a:r>
            <a:r>
              <a:rPr lang="pl-PL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nie powstał już w Izraelu prorok taki jak Mojżesz, z którym by Pan obcował tak </a:t>
            </a:r>
            <a:r>
              <a:rPr lang="pl-PL" b="1" dirty="0" smtClean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bezpośrednio</a:t>
            </a:r>
            <a:r>
              <a:rPr lang="en" b="1" dirty="0" smtClean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Pwt</a:t>
            </a:r>
            <a:r>
              <a:rPr lang="en" sz="1400" b="1" dirty="0" smtClean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34</a:t>
            </a:r>
            <a:r>
              <a:rPr lang="pl-PL" sz="1400" b="1" dirty="0" smtClean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D44DF05-91D5-E534-6B05-85B39076CCCC}"/>
              </a:ext>
            </a:extLst>
          </p:cNvPr>
          <p:cNvSpPr txBox="1"/>
          <p:nvPr/>
        </p:nvSpPr>
        <p:spPr>
          <a:xfrm>
            <a:off x="0" y="1420362"/>
            <a:ext cx="10523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Gdy lud Izraela usłyszał głos Boga przemawiającego z góry Synaj, poprosił Go, by nie przemawiał już do nich bezpośrednio, ponieważ obawiali się, że zginą na skutek Jego głosu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20,18–19).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53605" y="3324836"/>
            <a:ext cx="1864895" cy="257226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1800" y="2495227"/>
            <a:ext cx="2229495" cy="1672121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994" y="4293227"/>
            <a:ext cx="2227690" cy="16721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81501" y="3332585"/>
            <a:ext cx="2202747" cy="3240823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F7507C22-11EC-D1BE-986D-8C2F2BFBD437}"/>
              </a:ext>
            </a:extLst>
          </p:cNvPr>
          <p:cNvSpPr txBox="1"/>
          <p:nvPr/>
        </p:nvSpPr>
        <p:spPr>
          <a:xfrm>
            <a:off x="2495227" y="2276858"/>
            <a:ext cx="8115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Inaczej było w przypadku Mojżesza, który rozmawiał z Bogiem twarzą w twarz (</a:t>
            </a:r>
            <a:r>
              <a:rPr lang="pl-PL" sz="2000" b="1" dirty="0" err="1">
                <a:solidFill>
                  <a:prstClr val="black"/>
                </a:solidFill>
              </a:rPr>
              <a:t>Pwt</a:t>
            </a:r>
            <a:r>
              <a:rPr lang="pl-PL" sz="2000" b="1" dirty="0">
                <a:solidFill>
                  <a:prstClr val="black"/>
                </a:solidFill>
              </a:rPr>
              <a:t> 34,10). Przez 40 lat (od momentu pojawienia się płonącego krzewu aż do śmierci) Mojżesz i Bóg prowadzili regularne, osobiste rozmowy (</a:t>
            </a:r>
            <a:r>
              <a:rPr lang="pl-PL" sz="2000" b="1" dirty="0" err="1">
                <a:solidFill>
                  <a:prstClr val="black"/>
                </a:solidFill>
              </a:rPr>
              <a:t>Wj</a:t>
            </a:r>
            <a:r>
              <a:rPr lang="pl-PL" sz="2000" b="1" dirty="0">
                <a:solidFill>
                  <a:prstClr val="black"/>
                </a:solidFill>
              </a:rPr>
              <a:t> 33,9-11).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24A62686-ADF1-71B7-0808-9CCF35A4A770}"/>
              </a:ext>
            </a:extLst>
          </p:cNvPr>
          <p:cNvSpPr txBox="1"/>
          <p:nvPr/>
        </p:nvSpPr>
        <p:spPr>
          <a:xfrm>
            <a:off x="116237" y="6018100"/>
            <a:ext cx="9565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Nie mamy przywileju rozmawiania z Bogiem twarzą w twarz, ale modlitwa wypełnia tę lukę, umożliwiając nam bezpośrednią komunikację z Nim.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E5F34A14-3944-824B-28F3-4966A07FCA5A}"/>
              </a:ext>
            </a:extLst>
          </p:cNvPr>
          <p:cNvSpPr txBox="1"/>
          <p:nvPr/>
        </p:nvSpPr>
        <p:spPr>
          <a:xfrm>
            <a:off x="2564969" y="3705188"/>
            <a:ext cx="51841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Biblii odnotowano kilka czterdziestodniowych okresów, podczas których Bóg przekazał Mojżeszowi szczegółowe instrukcje dotyczące budowy Przybytku oraz ogłosił mu różne prawa. W trakcie tych rozmów Mojżesz wstawiał się również za ludem.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79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43DEDFE-9FC6-F3F8-B85F-A06AB54A7FB7}"/>
              </a:ext>
            </a:extLst>
          </p:cNvPr>
          <p:cNvSpPr txBox="1"/>
          <p:nvPr/>
        </p:nvSpPr>
        <p:spPr>
          <a:xfrm>
            <a:off x="2603716" y="0"/>
            <a:ext cx="75447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rgbClr val="CC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CC0000"/>
                  </a:fgClr>
                  <a:bgClr>
                    <a:srgbClr val="CC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CC0000">
                      <a:lumMod val="50000"/>
                    </a:srgbClr>
                  </a:innerShdw>
                </a:effectLst>
              </a:rPr>
              <a:t>MODLITWA WSTAWIENNICZA</a:t>
            </a:r>
            <a:endParaRPr lang="en" sz="4000" b="1" dirty="0">
              <a:ln w="12700">
                <a:solidFill>
                  <a:srgbClr val="CC0000">
                    <a:lumMod val="50000"/>
                  </a:srgbClr>
                </a:solidFill>
                <a:prstDash val="solid"/>
              </a:ln>
              <a:pattFill prst="narHorz">
                <a:fgClr>
                  <a:srgbClr val="CC0000"/>
                </a:fgClr>
                <a:bgClr>
                  <a:srgbClr val="CC00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CC0000">
                    <a:lumMod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3429032-56CB-8546-66F5-67D6BE9A3602}"/>
              </a:ext>
            </a:extLst>
          </p:cNvPr>
          <p:cNvSpPr txBox="1"/>
          <p:nvPr/>
        </p:nvSpPr>
        <p:spPr>
          <a:xfrm>
            <a:off x="2773922" y="710295"/>
            <a:ext cx="712787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„Także </a:t>
            </a:r>
            <a:r>
              <a:rPr lang="pl-PL" b="1" dirty="0">
                <a:solidFill>
                  <a:srgbClr val="7030A0"/>
                </a:solidFill>
                <a:latin typeface="Comic Sans MS" panose="030F0702030302020204" pitchFamily="66" charset="0"/>
              </a:rPr>
              <a:t>na Aarona rozgniewał się Pan bardzo i chciał go zgładzić. Modliłem się wtedy także za </a:t>
            </a:r>
            <a:r>
              <a:rPr lang="pl-PL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Aarona</a:t>
            </a:r>
            <a:r>
              <a:rPr lang="en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Pwt</a:t>
            </a:r>
            <a:r>
              <a:rPr lang="en" sz="1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9</a:t>
            </a:r>
            <a:r>
              <a:rPr lang="pl-PL" sz="1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B522E17-CB54-27C6-91AC-8CA7D9C8CCA3}"/>
              </a:ext>
            </a:extLst>
          </p:cNvPr>
          <p:cNvSpPr txBox="1"/>
          <p:nvPr/>
        </p:nvSpPr>
        <p:spPr>
          <a:xfrm>
            <a:off x="2758424" y="1448521"/>
            <a:ext cx="712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Modlitwa wstawiennicza to taka, w której modlimy </a:t>
            </a:r>
            <a:r>
              <a:rPr lang="pl-PL" sz="2000" b="1" dirty="0" smtClean="0">
                <a:solidFill>
                  <a:prstClr val="black"/>
                </a:solidFill>
              </a:rPr>
              <a:t>się     </a:t>
            </a:r>
            <a:r>
              <a:rPr lang="pl-PL" sz="2000" b="1" dirty="0">
                <a:solidFill>
                  <a:prstClr val="black"/>
                </a:solidFill>
              </a:rPr>
              <a:t>w imieniu innych ludzi </a:t>
            </a:r>
            <a:r>
              <a:rPr lang="pl-PL" sz="2000" b="1" dirty="0" smtClean="0">
                <a:solidFill>
                  <a:prstClr val="black"/>
                </a:solidFill>
              </a:rPr>
              <a:t>(</a:t>
            </a:r>
            <a:r>
              <a:rPr lang="pl-PL" sz="2000" b="1" dirty="0" err="1" smtClean="0">
                <a:solidFill>
                  <a:prstClr val="black"/>
                </a:solidFill>
              </a:rPr>
              <a:t>Jk</a:t>
            </a:r>
            <a:r>
              <a:rPr lang="pl-PL" sz="2000" b="1" dirty="0" smtClean="0">
                <a:solidFill>
                  <a:prstClr val="black"/>
                </a:solidFill>
              </a:rPr>
              <a:t> 5,16; </a:t>
            </a:r>
            <a:r>
              <a:rPr lang="pl-PL" sz="2000" b="1" dirty="0" err="1" smtClean="0">
                <a:solidFill>
                  <a:prstClr val="black"/>
                </a:solidFill>
              </a:rPr>
              <a:t>Mt</a:t>
            </a:r>
            <a:r>
              <a:rPr lang="pl-PL" sz="2000" b="1" dirty="0" smtClean="0">
                <a:solidFill>
                  <a:prstClr val="black"/>
                </a:solidFill>
              </a:rPr>
              <a:t> 5,44</a:t>
            </a:r>
            <a:r>
              <a:rPr lang="pl-PL" sz="2000" b="1" dirty="0">
                <a:solidFill>
                  <a:prstClr val="black"/>
                </a:solidFill>
              </a:rPr>
              <a:t>; 1 </a:t>
            </a:r>
            <a:r>
              <a:rPr lang="pl-PL" sz="2000" b="1" dirty="0" smtClean="0">
                <a:solidFill>
                  <a:prstClr val="black"/>
                </a:solidFill>
              </a:rPr>
              <a:t>Tm 2,1-4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65227166"/>
              </p:ext>
            </p:extLst>
          </p:nvPr>
        </p:nvGraphicFramePr>
        <p:xfrm>
          <a:off x="200221" y="2862700"/>
          <a:ext cx="11970621" cy="3166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96097" y="149139"/>
            <a:ext cx="1816560" cy="2253098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695" y="234824"/>
            <a:ext cx="2368892" cy="2368892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08D985C-E03F-4155-02FE-991CFDC19F50}"/>
              </a:ext>
            </a:extLst>
          </p:cNvPr>
          <p:cNvSpPr txBox="1"/>
          <p:nvPr/>
        </p:nvSpPr>
        <p:spPr>
          <a:xfrm>
            <a:off x="0" y="592317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Co skłoniło Mojżesza do modlitwy za innych?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AA50C12-946C-BEF8-C998-571367A81D4E}"/>
              </a:ext>
            </a:extLst>
          </p:cNvPr>
          <p:cNvSpPr txBox="1"/>
          <p:nvPr/>
        </p:nvSpPr>
        <p:spPr>
          <a:xfrm>
            <a:off x="2766173" y="2093842"/>
            <a:ext cx="6439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Mojżesz wielokrotnie wstawiał się u Boga za </a:t>
            </a:r>
            <a:r>
              <a:rPr lang="pl-PL" sz="2000" b="1" dirty="0" smtClean="0">
                <a:solidFill>
                  <a:prstClr val="black"/>
                </a:solidFill>
              </a:rPr>
              <a:t>innymi         </a:t>
            </a:r>
            <a:r>
              <a:rPr lang="pl-PL" sz="2000" b="1" dirty="0">
                <a:solidFill>
                  <a:prstClr val="black"/>
                </a:solidFill>
              </a:rPr>
              <a:t>z różnych powodów: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15AF7662-53E9-612F-85EA-3252C9DEB2B1}"/>
              </a:ext>
            </a:extLst>
          </p:cNvPr>
          <p:cNvSpPr txBox="1"/>
          <p:nvPr/>
        </p:nvSpPr>
        <p:spPr>
          <a:xfrm>
            <a:off x="0" y="6307791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To samo powinno nas motywować: miłość do tych, za których się modlimy.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58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37A68DD-BBCA-9710-FDE2-DF98947FE898}"/>
              </a:ext>
            </a:extLst>
          </p:cNvPr>
          <p:cNvSpPr txBox="1"/>
          <p:nvPr/>
        </p:nvSpPr>
        <p:spPr>
          <a:xfrm>
            <a:off x="514905" y="711540"/>
            <a:ext cx="114695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„Powinniśmy modlić się w gronie rodzinnym, a przede wszystkim nie wolno nam zaniedbywać modlitwy w ukryciu, gdyż jest ona życiem duszy. Dusza nie może rozkwitać, gdy zaniedbuje się modlitwę. </a:t>
            </a: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Sama modlitwa rodzinna lub publiczna nie wystarczy</a:t>
            </a:r>
            <a:r>
              <a:rPr lang="pl-PL" sz="28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   </a:t>
            </a: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W samotności niech dusza zostanie otwarta przed badawczym okiem Boga. Modlitwa w ukryciu ma być słyszana tylko przez Boga, który wysłuchuje modlitw. Żadne ciekawskie ucho nie powinno być obciążone takimi prośbami. W modlitwie w ukryciu dusza jest wolna od wpływów otoczenia, wolna od podniecenia. Spokojnie, ale żarliwie będzie sięgać ku Bogu. </a:t>
            </a: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Słodki i trwały będzie wpływ płynący od Tego, który widzi w ukryciu, którego ucho jest otwarte, by wysłuchać modlitwy płynącej z </a:t>
            </a:r>
            <a:r>
              <a:rPr lang="pl-PL" sz="28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serca.”</a:t>
            </a:r>
            <a:endParaRPr lang="en" sz="28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E2CC1B3-73B1-099F-53B4-714CF6550D11}"/>
              </a:ext>
            </a:extLst>
          </p:cNvPr>
          <p:cNvSpPr txBox="1"/>
          <p:nvPr/>
        </p:nvSpPr>
        <p:spPr>
          <a:xfrm>
            <a:off x="0" y="605660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Droga do Chrystusa</a:t>
            </a:r>
            <a:r>
              <a:rPr lang="pl-PL" sz="1600" b="1" dirty="0">
                <a:solidFill>
                  <a:prstClr val="black"/>
                </a:solidFill>
              </a:rPr>
              <a:t>)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s</a:t>
            </a:r>
            <a:r>
              <a:rPr lang="en" sz="1600" b="1" dirty="0">
                <a:solidFill>
                  <a:prstClr val="black"/>
                </a:solidFill>
              </a:rPr>
              <a:t>. 98)</a:t>
            </a:r>
          </a:p>
        </p:txBody>
      </p:sp>
    </p:spTree>
    <p:extLst>
      <p:ext uri="{BB962C8B-B14F-4D97-AF65-F5344CB8AC3E}">
        <p14:creationId xmlns:p14="http://schemas.microsoft.com/office/powerpoint/2010/main" xmlns="" val="130127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=""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3762375" y="61122"/>
            <a:ext cx="7105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„Miłuję Pana, gdyż wysłuchał Głosu mego, błagania mego</a:t>
            </a:r>
            <a:r>
              <a:rPr lang="en-US" sz="2400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pl-PL" sz="2400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Nakłonił bowiem ucha swego ku mnie W dniach, gdy go wzywałem</a:t>
            </a:r>
            <a:r>
              <a:rPr lang="es-ES" sz="2400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(Psalm </a:t>
            </a:r>
            <a:r>
              <a:rPr lang="es-ES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116</a:t>
            </a:r>
            <a:r>
              <a:rPr lang="pl-PL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pl-PL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s-ES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2)</a:t>
            </a:r>
            <a:endParaRPr lang="es-ES" sz="240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762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C776E6B-89AA-5797-073F-B020F2AC2A2E}"/>
              </a:ext>
            </a:extLst>
          </p:cNvPr>
          <p:cNvSpPr txBox="1"/>
          <p:nvPr/>
        </p:nvSpPr>
        <p:spPr>
          <a:xfrm>
            <a:off x="7572375" y="3149292"/>
            <a:ext cx="4619625" cy="35240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B2C"/>
                </a:solidFill>
              </a:rPr>
              <a:t>Daniel:</a:t>
            </a:r>
          </a:p>
          <a:p>
            <a:pPr lvl="1">
              <a:spcBef>
                <a:spcPts val="600"/>
              </a:spcBef>
            </a:pPr>
            <a:r>
              <a:rPr lang="pl-PL" b="1" dirty="0" smtClean="0"/>
              <a:t>Modlitwa w niebezpiecznych czasach</a:t>
            </a:r>
            <a:endParaRPr lang="en" b="1" dirty="0"/>
          </a:p>
          <a:p>
            <a:pPr lvl="1">
              <a:spcBef>
                <a:spcPts val="600"/>
              </a:spcBef>
            </a:pPr>
            <a:r>
              <a:rPr lang="pl-PL" b="1" dirty="0" smtClean="0"/>
              <a:t>Módl się w odpowiedniej pozycji</a:t>
            </a:r>
            <a:endParaRPr lang="en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0070BB"/>
                </a:solidFill>
              </a:rPr>
              <a:t>Enoch:</a:t>
            </a:r>
          </a:p>
          <a:p>
            <a:pPr lvl="1">
              <a:spcBef>
                <a:spcPts val="600"/>
              </a:spcBef>
            </a:pPr>
            <a:r>
              <a:rPr lang="pl-PL" b="1" dirty="0" smtClean="0"/>
              <a:t>Życie w modlitwie</a:t>
            </a:r>
            <a:endParaRPr lang="en" b="1" dirty="0"/>
          </a:p>
          <a:p>
            <a:pPr>
              <a:spcBef>
                <a:spcPts val="1800"/>
              </a:spcBef>
            </a:pPr>
            <a:r>
              <a:rPr lang="pl-PL" sz="2000" b="1" dirty="0" smtClean="0">
                <a:solidFill>
                  <a:srgbClr val="BB4B00"/>
                </a:solidFill>
              </a:rPr>
              <a:t>Mojżesz</a:t>
            </a:r>
            <a:r>
              <a:rPr lang="en" sz="2000" b="1" dirty="0" smtClean="0">
                <a:solidFill>
                  <a:srgbClr val="BB4B00"/>
                </a:solidFill>
              </a:rPr>
              <a:t>:</a:t>
            </a:r>
            <a:endParaRPr lang="en" sz="2000" b="1" dirty="0">
              <a:solidFill>
                <a:srgbClr val="BB4B00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b="1" dirty="0" smtClean="0"/>
              <a:t>Rozmawiając z Bogiem</a:t>
            </a:r>
            <a:endParaRPr lang="en" b="1" dirty="0"/>
          </a:p>
          <a:p>
            <a:pPr lvl="1">
              <a:spcBef>
                <a:spcPts val="600"/>
              </a:spcBef>
            </a:pPr>
            <a:r>
              <a:rPr lang="pl-PL" b="1" dirty="0" smtClean="0"/>
              <a:t>Modlitwa wstawiennicza</a:t>
            </a:r>
            <a:endParaRPr lang="en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75410BA-0CC7-C388-AB8F-C8948D77D07F}"/>
              </a:ext>
            </a:extLst>
          </p:cNvPr>
          <p:cNvSpPr txBox="1"/>
          <p:nvPr/>
        </p:nvSpPr>
        <p:spPr>
          <a:xfrm>
            <a:off x="2001570" y="135821"/>
            <a:ext cx="7075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Wszystkie istoty, w tym ludzie, zostały stworzone przez Boga z możliwością komunikowania się między sobą oraz z Nim.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914020" y="228094"/>
            <a:ext cx="3162478" cy="2910313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967" y="466607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30499" y="5548745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2219" y="3158885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08641" y="6002698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00893" y="5101728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08641" y="636455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62146" y="358643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85394" y="4209649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C0CE848-3E23-BAD7-AB44-BA038021B40A}"/>
              </a:ext>
            </a:extLst>
          </p:cNvPr>
          <p:cNvSpPr txBox="1"/>
          <p:nvPr/>
        </p:nvSpPr>
        <p:spPr>
          <a:xfrm>
            <a:off x="2001569" y="2540730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Daniel, </a:t>
            </a:r>
            <a:r>
              <a:rPr lang="pl-PL" sz="2000" b="1" dirty="0" err="1" smtClean="0">
                <a:solidFill>
                  <a:prstClr val="black"/>
                </a:solidFill>
              </a:rPr>
              <a:t>Henoch</a:t>
            </a:r>
            <a:r>
              <a:rPr lang="pl-PL" sz="2000" b="1" dirty="0" smtClean="0">
                <a:solidFill>
                  <a:prstClr val="black"/>
                </a:solidFill>
              </a:rPr>
              <a:t> i Mojżesz są przykładami tego, jak możemy wykorzystać ten potężny dar.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7020FD8-5D7B-8CC0-C73D-1F6C9DA3C821}"/>
              </a:ext>
            </a:extLst>
          </p:cNvPr>
          <p:cNvSpPr txBox="1"/>
          <p:nvPr/>
        </p:nvSpPr>
        <p:spPr>
          <a:xfrm>
            <a:off x="2001568" y="1841686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Ale Bóg pozostawił nam dar. „Telefon”, który pozwala nam nadal komunikować się z Nim: modlitwę.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7323181-BB83-B3F1-DB8F-1B8F73E2E110}"/>
              </a:ext>
            </a:extLst>
          </p:cNvPr>
          <p:cNvSpPr txBox="1"/>
          <p:nvPr/>
        </p:nvSpPr>
        <p:spPr>
          <a:xfrm>
            <a:off x="2001567" y="1082838"/>
            <a:ext cx="7075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Niestety, ludzie stracili zdolność bezpośredniej komunikacji z Bogiem, gdy Adam i Ewa zgrzeszyli.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89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DANIEL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xmlns="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6896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25195" y="22478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MODLITWA W NIEBEZPIECZNYCH CZASACH</a:t>
            </a:r>
            <a:endParaRPr lang="en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62EDA29-BBA5-B3DF-ED18-A0FB9F33347D}"/>
              </a:ext>
            </a:extLst>
          </p:cNvPr>
          <p:cNvSpPr txBox="1"/>
          <p:nvPr/>
        </p:nvSpPr>
        <p:spPr>
          <a:xfrm>
            <a:off x="131736" y="636091"/>
            <a:ext cx="11956942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„I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zwróciłem swoje oblicze na Pana, Boga, aby się modlić, błagać, w poście, we włosiennicy i popiele</a:t>
            </a:r>
            <a:r>
              <a:rPr lang="en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 </a:t>
            </a:r>
            <a:r>
              <a:rPr lang="en" sz="1200" b="1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r>
              <a:rPr lang="pl-PL" sz="1200" b="1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200" b="1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xmlns="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788827" cy="3515911"/>
            <a:chOff x="113363" y="3143252"/>
            <a:chExt cx="788827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xmlns="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xmlns="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xmlns="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xmlns="" id="{BE546CA7-388C-EA6C-BA75-75058AAC8E87}"/>
                </a:ext>
              </a:extLst>
            </p:cNvPr>
            <p:cNvSpPr txBox="1"/>
            <p:nvPr/>
          </p:nvSpPr>
          <p:spPr>
            <a:xfrm>
              <a:off x="113363" y="3871654"/>
              <a:ext cx="786369" cy="231499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pl-PL" b="1" spc="-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DOBRY </a:t>
              </a:r>
            </a:p>
            <a:p>
              <a:r>
                <a:rPr lang="pl-PL" b="1" spc="-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ADMINISTRATOR</a:t>
              </a:r>
              <a:endParaRPr lang="en" b="1" spc="-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xmlns="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63700" cy="3515911"/>
            <a:chOff x="909009" y="3143252"/>
            <a:chExt cx="763700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xmlns="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xmlns="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xmlns="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xmlns="" id="{70DBCD7F-1135-5DB5-A80E-BDB1CA8F0653}"/>
                </a:ext>
              </a:extLst>
            </p:cNvPr>
            <p:cNvSpPr txBox="1"/>
            <p:nvPr/>
          </p:nvSpPr>
          <p:spPr>
            <a:xfrm>
              <a:off x="1038264" y="3871654"/>
              <a:ext cx="452047" cy="249876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pl-PL" sz="1600" spc="0" dirty="0" smtClean="0"/>
                <a:t>UCZCIWOŚĆ</a:t>
              </a:r>
              <a:endParaRPr lang="en" spc="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xmlns="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758519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xmlns="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xmlns="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xmlns="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xmlns="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485518" cy="2551148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pl-PL" spc="-600" dirty="0" smtClean="0"/>
                <a:t>PRACOWITOŚĆ</a:t>
              </a:r>
              <a:endParaRPr lang="en" spc="-600" dirty="0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xmlns="" id="{A44D813B-25A0-BC0C-DA13-04740CCCAC62}"/>
              </a:ext>
            </a:extLst>
          </p:cNvPr>
          <p:cNvGrpSpPr/>
          <p:nvPr/>
        </p:nvGrpSpPr>
        <p:grpSpPr>
          <a:xfrm>
            <a:off x="3309744" y="3267076"/>
            <a:ext cx="916467" cy="3515912"/>
            <a:chOff x="2441781" y="3143251"/>
            <a:chExt cx="916467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xmlns="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xmlns="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xmlns="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xmlns="" id="{995D138C-7C96-5A7D-D9E8-F954063D8685}"/>
                </a:ext>
              </a:extLst>
            </p:cNvPr>
            <p:cNvSpPr txBox="1"/>
            <p:nvPr/>
          </p:nvSpPr>
          <p:spPr>
            <a:xfrm>
              <a:off x="2571879" y="3871654"/>
              <a:ext cx="786369" cy="2163669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pl-PL" dirty="0" smtClean="0"/>
                <a:t>NIEPRZEKUPNY</a:t>
              </a:r>
            </a:p>
            <a:p>
              <a:pPr algn="l"/>
              <a:endParaRPr lang="en" dirty="0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xmlns="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67206" cy="3515913"/>
            <a:chOff x="3200400" y="3143250"/>
            <a:chExt cx="767206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xmlns="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xmlns="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xmlns="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xmlns="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485518" cy="2318648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pl-PL" spc="-600" dirty="0" smtClean="0"/>
                <a:t>NIEZAWODNY</a:t>
              </a:r>
              <a:endParaRPr lang="en" spc="-600" dirty="0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xmlns="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98955" cy="3515913"/>
            <a:chOff x="3975615" y="3143250"/>
            <a:chExt cx="798955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xmlns="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xmlns="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xmlns="" id="{929D8F04-2C4E-DA69-F777-083A90C447D6}"/>
                </a:ext>
              </a:extLst>
            </p:cNvPr>
            <p:cNvSpPr txBox="1"/>
            <p:nvPr/>
          </p:nvSpPr>
          <p:spPr>
            <a:xfrm>
              <a:off x="3988201" y="3871654"/>
              <a:ext cx="786369" cy="2198294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pl-PL" spc="0" dirty="0" smtClean="0"/>
                <a:t>UHONORO</a:t>
              </a:r>
            </a:p>
            <a:p>
              <a:pPr algn="l"/>
              <a:r>
                <a:rPr lang="pl-PL" spc="0" dirty="0" smtClean="0"/>
                <a:t>WANY</a:t>
              </a:r>
              <a:endParaRPr lang="en" spc="0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xmlns="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62722" cy="3515913"/>
            <a:chOff x="4733213" y="3143250"/>
            <a:chExt cx="762722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xmlns="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xmlns="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xmlns="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xmlns="" id="{22D94D1C-ACC3-3191-05A4-2850242EB36C}"/>
                </a:ext>
              </a:extLst>
            </p:cNvPr>
            <p:cNvSpPr txBox="1"/>
            <p:nvPr/>
          </p:nvSpPr>
          <p:spPr>
            <a:xfrm>
              <a:off x="4755047" y="3871654"/>
              <a:ext cx="719428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pl-PL" sz="1600" spc="-800" dirty="0" smtClean="0"/>
                <a:t>WIERNY </a:t>
              </a:r>
            </a:p>
            <a:p>
              <a:pPr algn="l"/>
              <a:r>
                <a:rPr lang="pl-PL" sz="1600" spc="-800" dirty="0" smtClean="0"/>
                <a:t>I LOJALNY</a:t>
              </a:r>
              <a:endParaRPr lang="en" sz="1600" spc="-800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xmlns="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515914"/>
            <a:chOff x="5437057" y="3143250"/>
            <a:chExt cx="826525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xmlns="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xmlns="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xmlns="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xmlns="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719428" cy="2556662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pl-PL" sz="1600" spc="-600" dirty="0" smtClean="0"/>
                <a:t>BEZ ŻADNYCH </a:t>
              </a:r>
            </a:p>
            <a:p>
              <a:pPr algn="l"/>
              <a:r>
                <a:rPr lang="pl-PL" sz="1600" spc="-600" dirty="0" smtClean="0"/>
                <a:t>ZŁYCH NAWYKÓW</a:t>
              </a:r>
              <a:endParaRPr lang="en" sz="1600" spc="-600" dirty="0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F2DC1240-34B4-43D4-B4AB-8A12C2C586FB}"/>
              </a:ext>
            </a:extLst>
          </p:cNvPr>
          <p:cNvSpPr txBox="1"/>
          <p:nvPr/>
        </p:nvSpPr>
        <p:spPr>
          <a:xfrm>
            <a:off x="3363884" y="1081112"/>
            <a:ext cx="8828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Dzięki swojej wierze w Boga Daniel otrzymał mądrość, zdolność do interpretowania snów oraz wiedzę (</a:t>
            </a:r>
            <a:r>
              <a:rPr lang="pl-PL" sz="2000" b="1" dirty="0" err="1" smtClean="0"/>
              <a:t>Dn</a:t>
            </a:r>
            <a:r>
              <a:rPr lang="pl-PL" sz="2000" b="1" dirty="0" smtClean="0"/>
              <a:t> 1,8.17.20</a:t>
            </a:r>
            <a:r>
              <a:rPr lang="pl-PL" sz="2000" b="1" dirty="0" smtClean="0"/>
              <a:t>). Kiedy jego życie i życie jego przyjaciół znalazło się w niebezpieczeństwie, zwrócił się do Boga w modlitwie (</a:t>
            </a:r>
            <a:r>
              <a:rPr lang="pl-PL" sz="2000" b="1" dirty="0" err="1" smtClean="0"/>
              <a:t>Dn</a:t>
            </a:r>
            <a:r>
              <a:rPr lang="pl-PL" sz="2000" b="1" dirty="0" smtClean="0"/>
              <a:t> 2,17-23</a:t>
            </a:r>
            <a:r>
              <a:rPr lang="pl-PL" sz="2000" b="1" dirty="0" smtClean="0"/>
              <a:t>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A0E6FB2-8ECA-7E6B-A092-4488A3AA90B3}"/>
              </a:ext>
            </a:extLst>
          </p:cNvPr>
          <p:cNvSpPr txBox="1"/>
          <p:nvPr/>
        </p:nvSpPr>
        <p:spPr>
          <a:xfrm>
            <a:off x="3363884" y="2371534"/>
            <a:ext cx="5046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Jakie cechy nabył Daniel dzięki życiu pełnemu modlitwy (</a:t>
            </a:r>
            <a:r>
              <a:rPr lang="pl-PL" sz="2000" b="1" dirty="0" err="1" smtClean="0"/>
              <a:t>Dn</a:t>
            </a:r>
            <a:r>
              <a:rPr lang="pl-PL" sz="2000" b="1" dirty="0" smtClean="0"/>
              <a:t> </a:t>
            </a:r>
            <a:r>
              <a:rPr lang="pl-PL" sz="2000" b="1" dirty="0" smtClean="0"/>
              <a:t>6,3–5</a:t>
            </a:r>
            <a:r>
              <a:rPr lang="pl-PL" sz="2000" b="1" dirty="0" smtClean="0"/>
              <a:t>)?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8580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B97468FC-E56F-3AA0-704C-66C3D8C2A620}"/>
              </a:ext>
            </a:extLst>
          </p:cNvPr>
          <p:cNvSpPr txBox="1"/>
          <p:nvPr/>
        </p:nvSpPr>
        <p:spPr>
          <a:xfrm>
            <a:off x="228602" y="1054105"/>
            <a:ext cx="608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Niebo wysłuchało modlitwy Daniela (</a:t>
            </a:r>
            <a:r>
              <a:rPr lang="pl-PL" sz="2000" b="1" dirty="0" err="1" smtClean="0"/>
              <a:t>Dn</a:t>
            </a:r>
            <a:r>
              <a:rPr lang="pl-PL" sz="2000" b="1" dirty="0" smtClean="0"/>
              <a:t> 9,20–23; 10,12). Tylko zrywając tę więź, jego wrogowie mogli mu wyrządzić krzywdę (</a:t>
            </a:r>
            <a:r>
              <a:rPr lang="pl-PL" sz="2000" b="1" dirty="0" err="1" smtClean="0"/>
              <a:t>Dn</a:t>
            </a:r>
            <a:r>
              <a:rPr lang="pl-PL" sz="2000" b="1" dirty="0" smtClean="0"/>
              <a:t> 6,5–7).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25613610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MODLITWA W NIEBEZPIECZNYCH CZASACH</a:t>
            </a:r>
            <a:endParaRPr lang="en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A3B820F-53E8-5378-4AFC-3519289F359B}"/>
              </a:ext>
            </a:extLst>
          </p:cNvPr>
          <p:cNvSpPr txBox="1"/>
          <p:nvPr/>
        </p:nvSpPr>
        <p:spPr>
          <a:xfrm>
            <a:off x="-66675" y="636091"/>
            <a:ext cx="1232509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„I zwróciłem swoje oblicze na Pana, Boga, aby się modlić, błagać, w poście, we włosiennicy i popiele</a:t>
            </a:r>
            <a:r>
              <a:rPr lang="en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 9</a:t>
            </a:r>
            <a:r>
              <a:rPr lang="pl-PL" sz="1200" b="1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200" b="1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" sz="1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52CC4B1-C611-2A07-DF59-438349C6BE28}"/>
              </a:ext>
            </a:extLst>
          </p:cNvPr>
          <p:cNvSpPr txBox="1"/>
          <p:nvPr/>
        </p:nvSpPr>
        <p:spPr>
          <a:xfrm>
            <a:off x="236350" y="2015523"/>
            <a:ext cx="6085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W obliczu tego nowego zagrożenia śmiercią Daniel nie porzucił swojego zwyczaju modlitwy (</a:t>
            </a:r>
            <a:r>
              <a:rPr lang="pl-PL" sz="2000" b="1" dirty="0" err="1" smtClean="0">
                <a:solidFill>
                  <a:prstClr val="black"/>
                </a:solidFill>
              </a:rPr>
              <a:t>Dn</a:t>
            </a:r>
            <a:r>
              <a:rPr lang="pl-PL" sz="2000" b="1" dirty="0" smtClean="0">
                <a:solidFill>
                  <a:prstClr val="black"/>
                </a:solidFill>
              </a:rPr>
              <a:t> 6,10</a:t>
            </a:r>
            <a:r>
              <a:rPr lang="pl-PL" sz="2000" b="1" dirty="0" smtClean="0">
                <a:solidFill>
                  <a:prstClr val="black"/>
                </a:solidFill>
              </a:rPr>
              <a:t>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91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4588CB0-DF9F-5A80-020E-6A2C355CDBE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4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MÓDL SIĘ W ODPOWIEDNIEJ POZYCJI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AB1FA57-78AF-CE95-B0B7-D080D0A79299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„A </a:t>
            </a:r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gdy Daniel się dowiedział, że sporządzono to pismo, udał się do swojego domu, a miał w swym górnym pokoju okna otwarte w stronę </a:t>
            </a:r>
            <a:r>
              <a:rPr lang="pl-PL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Jeruzalemu</a:t>
            </a:r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 trzy razy dziennie padał na kolana, modlił się </a:t>
            </a:r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i </a:t>
            </a:r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wysławiał swojego Boga, jak to zwykle dotąd </a:t>
            </a:r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czynił</a:t>
            </a:r>
            <a:r>
              <a:rPr lang="e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</a:t>
            </a:r>
            <a:r>
              <a:rPr lang="en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pl-PL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EAE081E-9F15-4C1D-D895-99A43FDA98B4}"/>
              </a:ext>
            </a:extLst>
          </p:cNvPr>
          <p:cNvSpPr txBox="1"/>
          <p:nvPr/>
        </p:nvSpPr>
        <p:spPr>
          <a:xfrm>
            <a:off x="5959098" y="1714500"/>
            <a:ext cx="6232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Kiedy się modlimy, zwracamy się do Boga tak, jakbyśmy rozmawiali z przyjacielem. Jednak Bóg nie jest taki jak my. On jest Królem Wszechświata.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4787" y="1753000"/>
            <a:ext cx="5679105" cy="32452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19A9265-44D6-27D1-DB9F-120CB54A5C94}"/>
              </a:ext>
            </a:extLst>
          </p:cNvPr>
          <p:cNvSpPr txBox="1"/>
          <p:nvPr/>
        </p:nvSpPr>
        <p:spPr>
          <a:xfrm>
            <a:off x="1" y="5082079"/>
            <a:ext cx="62303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Zamknięcie oczu pozwala nam lepiej skupić się na modlitwie, ale w niektórych sytuacjach nie jest to </a:t>
            </a:r>
            <a:r>
              <a:rPr lang="pl-PL" sz="2000" b="1" dirty="0" smtClean="0"/>
              <a:t>możliwe, np. spacer, jazda </a:t>
            </a:r>
            <a:r>
              <a:rPr lang="pl-PL" sz="2000" b="1" dirty="0" smtClean="0"/>
              <a:t>samochodem itp</a:t>
            </a:r>
            <a:r>
              <a:rPr lang="pl-PL" sz="2000" b="1" dirty="0" smtClean="0"/>
              <a:t>.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DEE3813-7711-5623-5EA0-E429EBECBA0F}"/>
              </a:ext>
            </a:extLst>
          </p:cNvPr>
          <p:cNvSpPr txBox="1"/>
          <p:nvPr/>
        </p:nvSpPr>
        <p:spPr>
          <a:xfrm>
            <a:off x="5990095" y="3699440"/>
            <a:ext cx="62019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Ponieważ możemy modlić się do Boga w każdej sytuacji i o każdej porze, nie zawsze jest to możliwe lub konieczne  by robić to w ten sposób.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010E36F-F200-D2CA-A88B-AB0E117940E7}"/>
              </a:ext>
            </a:extLst>
          </p:cNvPr>
          <p:cNvSpPr txBox="1"/>
          <p:nvPr/>
        </p:nvSpPr>
        <p:spPr>
          <a:xfrm>
            <a:off x="5997844" y="2722468"/>
            <a:ext cx="6194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Z tego powodu Daniel miał zwyczaj klękać przed Nim, aby się modlić, uznając Go za swojego Władcę.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8E08615-407F-76CE-D887-2399640AD5B9}"/>
              </a:ext>
            </a:extLst>
          </p:cNvPr>
          <p:cNvSpPr txBox="1"/>
          <p:nvPr/>
        </p:nvSpPr>
        <p:spPr>
          <a:xfrm>
            <a:off x="1" y="6097742"/>
            <a:ext cx="6095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Najważniejsze jest to, by nasze modlitwy były pełne szacunku, na jaki zasługuje Bóg.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02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1C9BBFD-A37B-E6E0-C504-801C8596E954}"/>
              </a:ext>
            </a:extLst>
          </p:cNvPr>
          <p:cNvSpPr txBox="1"/>
          <p:nvPr/>
        </p:nvSpPr>
        <p:spPr>
          <a:xfrm>
            <a:off x="157162" y="1647825"/>
            <a:ext cx="1189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Biblii znajdujemy przykłady ludzi, którzy modlili się na różne sposoby, w zależności od konkretnych okoliczności.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35039272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4DD2838-5383-9743-0BAF-6154899A4F59}"/>
              </a:ext>
            </a:extLst>
          </p:cNvPr>
          <p:cNvSpPr txBox="1"/>
          <p:nvPr/>
        </p:nvSpPr>
        <p:spPr>
          <a:xfrm>
            <a:off x="1696380" y="5786619"/>
            <a:ext cx="8408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Niezależnie od naszej pozycji Biblia zachęca nas, byśmy modlili się nieustannie (1 </a:t>
            </a:r>
            <a:r>
              <a:rPr lang="pl-PL" sz="2000" b="1" dirty="0" err="1" smtClean="0">
                <a:solidFill>
                  <a:prstClr val="black"/>
                </a:solidFill>
              </a:rPr>
              <a:t>Tes</a:t>
            </a:r>
            <a:r>
              <a:rPr lang="pl-PL" sz="2000" b="1" dirty="0" smtClean="0">
                <a:solidFill>
                  <a:prstClr val="black"/>
                </a:solidFill>
              </a:rPr>
              <a:t> 5,17</a:t>
            </a:r>
            <a:r>
              <a:rPr lang="pl-PL" sz="2000" b="1" dirty="0">
                <a:solidFill>
                  <a:prstClr val="black"/>
                </a:solidFill>
              </a:rPr>
              <a:t>), wytrwale (</a:t>
            </a:r>
            <a:r>
              <a:rPr lang="pl-PL" sz="2000" b="1" dirty="0" smtClean="0">
                <a:solidFill>
                  <a:prstClr val="black"/>
                </a:solidFill>
              </a:rPr>
              <a:t>Kol 4,2</a:t>
            </a:r>
            <a:r>
              <a:rPr lang="pl-PL" sz="2000" b="1" dirty="0">
                <a:solidFill>
                  <a:prstClr val="black"/>
                </a:solidFill>
              </a:rPr>
              <a:t>) i </a:t>
            </a:r>
            <a:r>
              <a:rPr lang="pl-PL" sz="2000" b="1" dirty="0" smtClean="0">
                <a:solidFill>
                  <a:prstClr val="black"/>
                </a:solidFill>
              </a:rPr>
              <a:t>niezmiennie </a:t>
            </a:r>
            <a:r>
              <a:rPr lang="pl-PL" sz="2000" b="1" dirty="0">
                <a:solidFill>
                  <a:prstClr val="black"/>
                </a:solidFill>
              </a:rPr>
              <a:t>(</a:t>
            </a:r>
            <a:r>
              <a:rPr lang="pl-PL" sz="2000" b="1" dirty="0" err="1" smtClean="0">
                <a:solidFill>
                  <a:prstClr val="black"/>
                </a:solidFill>
              </a:rPr>
              <a:t>Rz</a:t>
            </a:r>
            <a:r>
              <a:rPr lang="pl-PL" sz="2000" b="1" dirty="0" smtClean="0">
                <a:solidFill>
                  <a:prstClr val="black"/>
                </a:solidFill>
              </a:rPr>
              <a:t> 12,12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400" b="1" dirty="0">
                <a:ln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MÓDL SIĘ W ODPOWIEDNIEJ POZYCJI</a:t>
            </a:r>
            <a:endParaRPr lang="en" sz="4400" b="1" dirty="0">
              <a:ln/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6DFF650-B12F-09D3-D15C-1B8F639A02B2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gdy Daniel się dowiedział, że sporządzono to pismo, udał się do swojego domu, a miał w swym górnym pokoju okna otwarte w stronę </a:t>
            </a:r>
            <a:r>
              <a:rPr lang="pl-PL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Jeruzalemu</a:t>
            </a: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 trzy razy dziennie padał na kolana, modlił </a:t>
            </a:r>
            <a:r>
              <a:rPr lang="pl-P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się    </a:t>
            </a: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 wysławiał swojego Boga, jak to zwykle dotąd </a:t>
            </a:r>
            <a:r>
              <a:rPr lang="pl-P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czynił</a:t>
            </a:r>
            <a:r>
              <a:rPr lang="en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</a:t>
            </a:r>
            <a:r>
              <a:rPr lang="en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pl-PL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pl-P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2051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0F962DE-BC5B-65EB-31E3-2ADF6A256C8E}"/>
              </a:ext>
            </a:extLst>
          </p:cNvPr>
          <p:cNvSpPr txBox="1"/>
          <p:nvPr/>
        </p:nvSpPr>
        <p:spPr>
          <a:xfrm>
            <a:off x="7780150" y="3636605"/>
            <a:ext cx="428786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" sz="7200" b="1" spc="30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ENOCH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xmlns="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72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4466</TotalTime>
  <Words>1352</Words>
  <Application>Microsoft Office PowerPoint</Application>
  <PresentationFormat>Niestandardowy</PresentationFormat>
  <Paragraphs>88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119</cp:revision>
  <dcterms:created xsi:type="dcterms:W3CDTF">2026-03-23T08:04:11Z</dcterms:created>
  <dcterms:modified xsi:type="dcterms:W3CDTF">2026-05-07T20:02:15Z</dcterms:modified>
</cp:coreProperties>
</file>