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5"/>
  </p:notesMasterIdLst>
  <p:sldIdLst>
    <p:sldId id="256" r:id="rId4"/>
    <p:sldId id="294" r:id="rId5"/>
    <p:sldId id="257" r:id="rId6"/>
    <p:sldId id="258" r:id="rId7"/>
    <p:sldId id="259" r:id="rId8"/>
    <p:sldId id="295" r:id="rId9"/>
    <p:sldId id="296" r:id="rId10"/>
    <p:sldId id="297" r:id="rId11"/>
    <p:sldId id="298" r:id="rId12"/>
    <p:sldId id="299" r:id="rId13"/>
    <p:sldId id="300" r:id="rId14"/>
  </p:sldIdLst>
  <p:sldSz cx="12192000" cy="6858000"/>
  <p:notesSz cx="6858000" cy="9144000"/>
  <p:embeddedFontLst>
    <p:embeddedFont>
      <p:font typeface="Comic Sans MS" pitchFamily="66" charset="0"/>
      <p:regular r:id="rId16"/>
      <p:bold r:id="rId17"/>
      <p:italic r:id="rId18"/>
      <p:boldItalic r:id="rId19"/>
    </p:embeddedFont>
    <p:embeddedFont>
      <p:font typeface="Constantia" pitchFamily="18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Wiara apostołów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Wiara Piotra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Wiara ojca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pl-PL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Wiara kobiety kananejskiej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pl-PL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Wiara setnika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Wiara Szczepana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pl-PL" sz="2000" b="1" kern="1200" dirty="0" smtClean="0"/>
            <a:t>„Dlaczego </a:t>
          </a:r>
          <a:r>
            <a:rPr lang="pl-PL" sz="2000" b="1" kern="1200" dirty="0"/>
            <a:t>wiary nie macie</a:t>
          </a:r>
          <a:r>
            <a:rPr lang="en" sz="2000" b="1" kern="1200" dirty="0"/>
            <a:t>?” (Mk </a:t>
          </a:r>
          <a:r>
            <a:rPr lang="en" sz="2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</a:t>
          </a:r>
          <a:r>
            <a:rPr lang="pl-PL" sz="2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,</a:t>
          </a:r>
          <a:r>
            <a:rPr lang="en" sz="2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40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pl-PL" sz="2000" b="1" dirty="0" smtClean="0"/>
            <a:t>„O </a:t>
          </a:r>
          <a:r>
            <a:rPr lang="pl-PL" sz="2000" b="1" dirty="0" err="1"/>
            <a:t>małowierni</a:t>
          </a:r>
          <a:r>
            <a:rPr lang="en" sz="2000" b="1" dirty="0"/>
            <a:t>!” </a:t>
          </a:r>
          <a:r>
            <a:rPr lang="es-ES" sz="2000" b="1" dirty="0"/>
            <a:t/>
          </a:r>
          <a:br>
            <a:rPr lang="es-ES" sz="2000" b="1" dirty="0"/>
          </a:br>
          <a:r>
            <a:rPr lang="en" sz="2000" b="1" dirty="0"/>
            <a:t>(</a:t>
          </a:r>
          <a:r>
            <a:rPr lang="en" sz="2000" b="1" dirty="0" smtClean="0"/>
            <a:t>Mt 14</a:t>
          </a:r>
          <a:r>
            <a:rPr lang="pl-PL" sz="2000" b="1" dirty="0" smtClean="0"/>
            <a:t>,</a:t>
          </a:r>
          <a:r>
            <a:rPr lang="en" sz="2000" b="1" dirty="0" smtClean="0"/>
            <a:t>31</a:t>
          </a:r>
          <a:r>
            <a:rPr lang="en" sz="2000" b="1" dirty="0"/>
            <a:t>)</a:t>
          </a:r>
          <a:endParaRPr lang="es-ES" sz="20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pl-PL" sz="2000" b="1" dirty="0" smtClean="0"/>
            <a:t>„Pomóż </a:t>
          </a:r>
          <a:r>
            <a:rPr lang="pl-PL" sz="2000" b="1" dirty="0" err="1" smtClean="0"/>
            <a:t>niedowiar-stwu</a:t>
          </a:r>
          <a:r>
            <a:rPr lang="pl-PL" sz="2000" b="1" dirty="0" smtClean="0"/>
            <a:t> </a:t>
          </a:r>
          <a:r>
            <a:rPr lang="pl-PL" sz="2000" b="1" dirty="0"/>
            <a:t>memu</a:t>
          </a:r>
          <a:r>
            <a:rPr lang="en" sz="2000" b="1" dirty="0"/>
            <a:t>”               (Mk </a:t>
          </a:r>
          <a:r>
            <a:rPr lang="en" sz="2000" b="1" dirty="0" smtClean="0"/>
            <a:t>9</a:t>
          </a:r>
          <a:r>
            <a:rPr lang="pl-PL" sz="2000" b="1" dirty="0" smtClean="0"/>
            <a:t>,</a:t>
          </a:r>
          <a:r>
            <a:rPr lang="en" sz="2000" b="1" dirty="0" smtClean="0"/>
            <a:t>24</a:t>
          </a:r>
          <a:r>
            <a:rPr lang="en" sz="2000" b="1" dirty="0"/>
            <a:t>)</a:t>
          </a:r>
          <a:endParaRPr lang="es-ES" sz="20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 smtClean="0"/>
            <a:t>„Wielka </a:t>
          </a:r>
          <a:r>
            <a:rPr lang="pl-PL" sz="2000" b="1" dirty="0"/>
            <a:t>jest wiara twoja</a:t>
          </a:r>
          <a:r>
            <a:rPr lang="en" sz="2000" b="1" dirty="0"/>
            <a:t>” </a:t>
          </a:r>
          <a:r>
            <a:rPr lang="es-ES" sz="2000" b="1" dirty="0"/>
            <a:t/>
          </a:r>
          <a:br>
            <a:rPr lang="es-ES" sz="2000" b="1" dirty="0"/>
          </a:br>
          <a:r>
            <a:rPr lang="en" sz="2000" b="1" dirty="0"/>
            <a:t>(</a:t>
          </a:r>
          <a:r>
            <a:rPr lang="en" sz="2000" b="1" dirty="0" smtClean="0"/>
            <a:t>Mt 15</a:t>
          </a:r>
          <a:r>
            <a:rPr lang="pl-PL" sz="2000" b="1" dirty="0" smtClean="0"/>
            <a:t>,</a:t>
          </a:r>
          <a:r>
            <a:rPr lang="en" sz="2000" b="1" dirty="0" smtClean="0"/>
            <a:t>28</a:t>
          </a:r>
          <a:r>
            <a:rPr lang="en" sz="2000" b="1" dirty="0"/>
            <a:t>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pl-PL" sz="1800" b="1" kern="1200" dirty="0" smtClean="0"/>
            <a:t>„Nawet </a:t>
          </a:r>
          <a:r>
            <a:rPr lang="pl-PL" sz="1800" b="1" kern="1200" dirty="0"/>
            <a:t>w Izraelu tak wielkiej wiary nie znalazłem</a:t>
          </a:r>
          <a:r>
            <a:rPr lang="en" sz="2000" b="1" kern="1200" dirty="0"/>
            <a:t>”                               (</a:t>
          </a:r>
          <a:r>
            <a:rPr lang="pl-PL" sz="2000" b="1" kern="1200" dirty="0" err="1"/>
            <a:t>Łk</a:t>
          </a:r>
          <a:r>
            <a:rPr lang="en" sz="2000" b="1" kern="1200" dirty="0"/>
            <a:t> </a:t>
          </a:r>
          <a:r>
            <a:rPr lang="en" sz="2000" b="1" kern="1200" dirty="0" smtClean="0"/>
            <a:t>7</a:t>
          </a:r>
          <a:r>
            <a:rPr lang="pl-PL" sz="2000" b="1" kern="1200" dirty="0" smtClean="0"/>
            <a:t>,</a:t>
          </a:r>
          <a:r>
            <a:rPr lang="en" sz="2000" b="1" kern="1200" dirty="0" smtClean="0"/>
            <a:t>9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pl-PL" sz="2000" b="1" dirty="0" smtClean="0"/>
            <a:t>„mąż </a:t>
          </a:r>
          <a:r>
            <a:rPr lang="pl-PL" sz="2000" b="1" dirty="0"/>
            <a:t>pełen wiary</a:t>
          </a:r>
          <a:r>
            <a:rPr lang="en" sz="2000" b="1" dirty="0"/>
            <a:t>”                   </a:t>
          </a:r>
          <a:r>
            <a:rPr lang="en" sz="2000" b="1" dirty="0" smtClean="0"/>
            <a:t>(</a:t>
          </a:r>
          <a:r>
            <a:rPr lang="pl-PL" sz="2000" b="1" dirty="0" err="1" smtClean="0"/>
            <a:t>Dz</a:t>
          </a:r>
          <a:r>
            <a:rPr lang="en" sz="2000" b="1" dirty="0" smtClean="0"/>
            <a:t> 6</a:t>
          </a:r>
          <a:r>
            <a:rPr lang="pl-PL" sz="2000" b="1" dirty="0" smtClean="0"/>
            <a:t>,</a:t>
          </a:r>
          <a:r>
            <a:rPr lang="en" sz="2000" b="1" dirty="0" smtClean="0"/>
            <a:t>5</a:t>
          </a:r>
          <a:r>
            <a:rPr lang="en" sz="2000" b="1" dirty="0"/>
            <a:t>)</a:t>
          </a:r>
          <a:endParaRPr lang="es-ES" sz="20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 custScaleX="12532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X="125320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56B7292D-9731-4075-ADD4-E2A91D421C2C}" type="pres">
      <dgm:prSet presAssocID="{0E96921A-8DCE-4683-A06F-91731008325C}" presName="Parent" presStyleLbl="alignNode1" presStyleIdx="1" presStyleCnt="6" custScaleX="125320" custScaleY="173608" custLinFactNeighborY="-419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 custScaleX="11271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X="112713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F9DF30A9-7B6B-451C-B056-6355C95639B1}" type="pres">
      <dgm:prSet presAssocID="{7ADD7436-757B-4371-AD43-DA92324F1676}" presName="Parent" presStyleLbl="alignNode1" presStyleIdx="2" presStyleCnt="6" custScaleX="114118" custScaleY="168746" custLinFactNeighborY="-419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3459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36759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B030FCF5-5111-4999-B91A-1424FECB2873}" type="pres">
      <dgm:prSet presAssocID="{1335CD85-95B1-4D57-A225-A41A9371BAF3}" presName="Parent" presStyleLbl="alignNode1" presStyleIdx="4" presStyleCnt="6" custScaleX="127276" custScaleY="173608" custLinFactNeighborY="-419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7A379C7E-7189-4062-89B6-CF4238035C48}" type="presOf" srcId="{51D36B97-67FF-409D-99E5-723A3CDAF8D0}" destId="{A7C0AA37-3BBF-43AA-AE48-7C47D17098D8}" srcOrd="0" destOrd="0" presId="urn:microsoft.com/office/officeart/2008/layout/TitlePictureLineup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526F081B-C32F-4C4C-A300-0ED0DB6BF5AF}" type="presOf" srcId="{0E96921A-8DCE-4683-A06F-91731008325C}" destId="{56B7292D-9731-4075-ADD4-E2A91D421C2C}" srcOrd="0" destOrd="0" presId="urn:microsoft.com/office/officeart/2008/layout/TitlePictureLineup"/>
    <dgm:cxn modelId="{03FFE11D-5500-41A1-9D92-BA62E790C607}" type="presOf" srcId="{C0F0AD10-1A87-441E-865C-8A699ED24760}" destId="{6DEE1C7E-29F1-4BFF-ADCF-6502FAF270BD}" srcOrd="0" destOrd="0" presId="urn:microsoft.com/office/officeart/2008/layout/TitlePictureLineup"/>
    <dgm:cxn modelId="{329F2E81-7366-4830-A710-1D73ECBE74C4}" type="presOf" srcId="{7ADD7436-757B-4371-AD43-DA92324F1676}" destId="{F9DF30A9-7B6B-451C-B056-6355C95639B1}" srcOrd="0" destOrd="0" presId="urn:microsoft.com/office/officeart/2008/layout/TitlePictureLineup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71CD116A-D702-4B35-9FF1-956E08A55B81}" type="presOf" srcId="{50CC7904-5FC1-42E5-8154-57B7FBD240B1}" destId="{41F42ECC-164F-4BA3-B8A0-C2E14FBA731B}" srcOrd="0" destOrd="0" presId="urn:microsoft.com/office/officeart/2008/layout/TitlePictureLineup"/>
    <dgm:cxn modelId="{35143ECB-459D-48C2-AADC-A02790296AA3}" type="presOf" srcId="{09A44C85-0040-4A79-BBA1-93CD15AC369B}" destId="{F943B3B9-DC10-4A5C-B0AC-A895FE8A8097}" srcOrd="0" destOrd="0" presId="urn:microsoft.com/office/officeart/2008/layout/TitlePictureLineup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8002C1D-5F72-4FA1-B903-140384ADD4A1}" type="presOf" srcId="{B89BF431-CF4B-4257-970C-B22CDAD5A7EE}" destId="{1F6FB844-657E-401A-8421-034AC6EA11A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BEC648BF-8E52-467B-9B98-2C40BDBBDA60}" type="presOf" srcId="{1335CD85-95B1-4D57-A225-A41A9371BAF3}" destId="{B030FCF5-5111-4999-B91A-1424FECB2873}" srcOrd="0" destOrd="0" presId="urn:microsoft.com/office/officeart/2008/layout/TitlePictureLineup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96CE2C49-2696-4644-965B-2F96D4ED3FF9}" type="presOf" srcId="{C1D32EFC-F112-4BF1-9F6A-1799F5FF081A}" destId="{E8CA274C-0438-490B-9B48-6AB5C58503D5}" srcOrd="0" destOrd="0" presId="urn:microsoft.com/office/officeart/2008/layout/TitlePictureLineup"/>
    <dgm:cxn modelId="{7F10EFE9-687B-4B19-A887-280043213D68}" type="presOf" srcId="{76A5A7F4-5401-439C-AA24-AB6EFC656BF2}" destId="{BAFB1362-565C-45C5-9E03-9BA921416D73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F2DD4D34-4818-4E22-A52E-5D46C1207DC1}" type="presOf" srcId="{8B0C5117-0C24-4CC7-A2EB-EA879B5EDB3C}" destId="{AC4FD2A1-D591-4B95-A535-7FAAF8A95B55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EDF17F16-8F4A-4ABB-94CE-080EFD51B327}" type="presOf" srcId="{6F099C44-EF8B-46D4-AA84-2024CB620014}" destId="{34FA691F-2865-46C9-81D5-E44ADC7C54F2}" srcOrd="0" destOrd="0" presId="urn:microsoft.com/office/officeart/2008/layout/TitlePictureLineup"/>
    <dgm:cxn modelId="{BDDE1174-CEBC-432D-A321-BB5B88C37756}" type="presOf" srcId="{82814CA9-02D2-4153-909A-CB4EFC853A27}" destId="{B333758D-FD54-491E-89E7-30D54E48085C}" srcOrd="0" destOrd="0" presId="urn:microsoft.com/office/officeart/2008/layout/TitlePictureLineup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83A7173B-EB38-44AA-8B73-74791809F4E4}" type="presParOf" srcId="{E8CA274C-0438-490B-9B48-6AB5C58503D5}" destId="{79AD3390-E2E8-432C-A3B4-E573E1A20A61}" srcOrd="0" destOrd="0" presId="urn:microsoft.com/office/officeart/2008/layout/TitlePictureLineup"/>
    <dgm:cxn modelId="{95CD3CEC-91FF-41C4-865B-CC4643ABC4A3}" type="presParOf" srcId="{79AD3390-E2E8-432C-A3B4-E573E1A20A61}" destId="{E7EDA260-4468-444A-AEC2-FBB17746BB72}" srcOrd="0" destOrd="0" presId="urn:microsoft.com/office/officeart/2008/layout/TitlePictureLineup"/>
    <dgm:cxn modelId="{B5A9D64B-8633-46F1-8A8F-659C2DE9D9B0}" type="presParOf" srcId="{79AD3390-E2E8-432C-A3B4-E573E1A20A61}" destId="{20353C1A-2C31-46B6-8675-4EDA9186D27F}" srcOrd="1" destOrd="0" presId="urn:microsoft.com/office/officeart/2008/layout/TitlePictureLineup"/>
    <dgm:cxn modelId="{509D6BCD-A0E2-4456-B732-A89105F9C23D}" type="presParOf" srcId="{79AD3390-E2E8-432C-A3B4-E573E1A20A61}" destId="{A7C0AA37-3BBF-43AA-AE48-7C47D17098D8}" srcOrd="2" destOrd="0" presId="urn:microsoft.com/office/officeart/2008/layout/TitlePictureLineup"/>
    <dgm:cxn modelId="{CBCB09AC-10E1-491A-9FB3-BA7AA5F13AF3}" type="presParOf" srcId="{79AD3390-E2E8-432C-A3B4-E573E1A20A61}" destId="{1F6FB844-657E-401A-8421-034AC6EA11AD}" srcOrd="3" destOrd="0" presId="urn:microsoft.com/office/officeart/2008/layout/TitlePictureLineup"/>
    <dgm:cxn modelId="{7ED0042E-9A5D-4DEF-A045-658B5C8C9FAE}" type="presParOf" srcId="{E8CA274C-0438-490B-9B48-6AB5C58503D5}" destId="{5B2D65FE-B03B-41C9-93CE-2A3CCA796B87}" srcOrd="1" destOrd="0" presId="urn:microsoft.com/office/officeart/2008/layout/TitlePictureLineup"/>
    <dgm:cxn modelId="{1C7152B4-71ED-43A7-9CCB-E77B66C2E29C}" type="presParOf" srcId="{E8CA274C-0438-490B-9B48-6AB5C58503D5}" destId="{FCB5694E-5F7E-42A8-ADFD-B167691E2A72}" srcOrd="2" destOrd="0" presId="urn:microsoft.com/office/officeart/2008/layout/TitlePictureLineup"/>
    <dgm:cxn modelId="{406033EB-9BDC-445B-9DF4-6CD20BEA5EC1}" type="presParOf" srcId="{FCB5694E-5F7E-42A8-ADFD-B167691E2A72}" destId="{480D0FCD-E7DF-4D90-AD0E-23ED792B7859}" srcOrd="0" destOrd="0" presId="urn:microsoft.com/office/officeart/2008/layout/TitlePictureLineup"/>
    <dgm:cxn modelId="{03F6B848-FAD7-4F78-B9F3-43CF9EA9477E}" type="presParOf" srcId="{FCB5694E-5F7E-42A8-ADFD-B167691E2A72}" destId="{520F905A-BE6D-4918-AF7F-A48815CC4DA5}" srcOrd="1" destOrd="0" presId="urn:microsoft.com/office/officeart/2008/layout/TitlePictureLineup"/>
    <dgm:cxn modelId="{E9E5DE7D-EC10-4036-BE3C-3C963E49A628}" type="presParOf" srcId="{FCB5694E-5F7E-42A8-ADFD-B167691E2A72}" destId="{41F42ECC-164F-4BA3-B8A0-C2E14FBA731B}" srcOrd="2" destOrd="0" presId="urn:microsoft.com/office/officeart/2008/layout/TitlePictureLineup"/>
    <dgm:cxn modelId="{FB2603DA-D242-405A-A162-2911B8E7D8C6}" type="presParOf" srcId="{FCB5694E-5F7E-42A8-ADFD-B167691E2A72}" destId="{56B7292D-9731-4075-ADD4-E2A91D421C2C}" srcOrd="3" destOrd="0" presId="urn:microsoft.com/office/officeart/2008/layout/TitlePictureLineup"/>
    <dgm:cxn modelId="{0823670B-356D-47B4-AE04-FEF602BD9FA9}" type="presParOf" srcId="{E8CA274C-0438-490B-9B48-6AB5C58503D5}" destId="{DA3C3A9B-5181-4EF5-9AAB-50F1EA7F497F}" srcOrd="3" destOrd="0" presId="urn:microsoft.com/office/officeart/2008/layout/TitlePictureLineup"/>
    <dgm:cxn modelId="{377643A4-D530-4223-AFEE-4AD9CB5BF026}" type="presParOf" srcId="{E8CA274C-0438-490B-9B48-6AB5C58503D5}" destId="{67DEDED4-3543-4721-856C-5BC639763A0B}" srcOrd="4" destOrd="0" presId="urn:microsoft.com/office/officeart/2008/layout/TitlePictureLineup"/>
    <dgm:cxn modelId="{6D95CCC7-8E04-468C-9518-647997467622}" type="presParOf" srcId="{67DEDED4-3543-4721-856C-5BC639763A0B}" destId="{7CD9B7D2-5346-494E-909E-931407BEE132}" srcOrd="0" destOrd="0" presId="urn:microsoft.com/office/officeart/2008/layout/TitlePictureLineup"/>
    <dgm:cxn modelId="{A5B1AED6-F797-43E6-B7B2-881B8AB2FA3D}" type="presParOf" srcId="{67DEDED4-3543-4721-856C-5BC639763A0B}" destId="{07A4AE2E-8284-42CA-B7F9-4B2F722B0780}" srcOrd="1" destOrd="0" presId="urn:microsoft.com/office/officeart/2008/layout/TitlePictureLineup"/>
    <dgm:cxn modelId="{10DCB649-D08E-4573-A698-88035C374237}" type="presParOf" srcId="{67DEDED4-3543-4721-856C-5BC639763A0B}" destId="{6DEE1C7E-29F1-4BFF-ADCF-6502FAF270BD}" srcOrd="2" destOrd="0" presId="urn:microsoft.com/office/officeart/2008/layout/TitlePictureLineup"/>
    <dgm:cxn modelId="{0DDF97D9-0B3A-473F-9313-54FEB34E1CE1}" type="presParOf" srcId="{67DEDED4-3543-4721-856C-5BC639763A0B}" destId="{F9DF30A9-7B6B-451C-B056-6355C95639B1}" srcOrd="3" destOrd="0" presId="urn:microsoft.com/office/officeart/2008/layout/TitlePictureLineup"/>
    <dgm:cxn modelId="{A239512A-7177-4A2A-80A1-C479EEE7A846}" type="presParOf" srcId="{E8CA274C-0438-490B-9B48-6AB5C58503D5}" destId="{20AFC604-0132-47FA-A66C-8874CB138D1D}" srcOrd="5" destOrd="0" presId="urn:microsoft.com/office/officeart/2008/layout/TitlePictureLineup"/>
    <dgm:cxn modelId="{DADEFE35-85F2-431D-B0D9-C67C2E24E7F8}" type="presParOf" srcId="{E8CA274C-0438-490B-9B48-6AB5C58503D5}" destId="{8097F155-0A53-4A8E-A2FF-95ED37547F77}" srcOrd="6" destOrd="0" presId="urn:microsoft.com/office/officeart/2008/layout/TitlePictureLineup"/>
    <dgm:cxn modelId="{84C25488-8F51-4037-A1A0-7AD723128E29}" type="presParOf" srcId="{8097F155-0A53-4A8E-A2FF-95ED37547F77}" destId="{D2AE9422-10DB-4BFB-A12C-EBB4A8DCAA2C}" srcOrd="0" destOrd="0" presId="urn:microsoft.com/office/officeart/2008/layout/TitlePictureLineup"/>
    <dgm:cxn modelId="{B908E74B-8986-447E-9E56-69E2BA859F45}" type="presParOf" srcId="{8097F155-0A53-4A8E-A2FF-95ED37547F77}" destId="{F31AED5F-BA65-453B-A8D0-15DD9B3FEDF6}" srcOrd="1" destOrd="0" presId="urn:microsoft.com/office/officeart/2008/layout/TitlePictureLineup"/>
    <dgm:cxn modelId="{87717BFA-2334-4F48-B019-E60D4AF248E9}" type="presParOf" srcId="{8097F155-0A53-4A8E-A2FF-95ED37547F77}" destId="{B333758D-FD54-491E-89E7-30D54E48085C}" srcOrd="2" destOrd="0" presId="urn:microsoft.com/office/officeart/2008/layout/TitlePictureLineup"/>
    <dgm:cxn modelId="{DE156047-98D4-4B1E-9A37-C4F05AA815D5}" type="presParOf" srcId="{8097F155-0A53-4A8E-A2FF-95ED37547F77}" destId="{F943B3B9-DC10-4A5C-B0AC-A895FE8A8097}" srcOrd="3" destOrd="0" presId="urn:microsoft.com/office/officeart/2008/layout/TitlePictureLineup"/>
    <dgm:cxn modelId="{65BBEA92-8179-4352-A404-4E72B3CA6899}" type="presParOf" srcId="{E8CA274C-0438-490B-9B48-6AB5C58503D5}" destId="{29D44E1F-5ED2-4387-843D-03F43492754F}" srcOrd="7" destOrd="0" presId="urn:microsoft.com/office/officeart/2008/layout/TitlePictureLineup"/>
    <dgm:cxn modelId="{45193E02-6FA1-422E-B3B0-CDD20C9AC646}" type="presParOf" srcId="{E8CA274C-0438-490B-9B48-6AB5C58503D5}" destId="{E0730CB0-1480-4336-861A-A7A65E2AC825}" srcOrd="8" destOrd="0" presId="urn:microsoft.com/office/officeart/2008/layout/TitlePictureLineup"/>
    <dgm:cxn modelId="{14A29EC0-272D-4F75-8641-AC0C50E91EF8}" type="presParOf" srcId="{E0730CB0-1480-4336-861A-A7A65E2AC825}" destId="{6949DDE7-0AAF-4727-B609-554D3A4FEC99}" srcOrd="0" destOrd="0" presId="urn:microsoft.com/office/officeart/2008/layout/TitlePictureLineup"/>
    <dgm:cxn modelId="{F542CD57-37AE-4695-9697-C24C49BE812C}" type="presParOf" srcId="{E0730CB0-1480-4336-861A-A7A65E2AC825}" destId="{39770434-6391-4C9F-8E8F-FF19F84845AD}" srcOrd="1" destOrd="0" presId="urn:microsoft.com/office/officeart/2008/layout/TitlePictureLineup"/>
    <dgm:cxn modelId="{3FAA1263-049D-418A-8EC8-7B3FF1F8F4E6}" type="presParOf" srcId="{E0730CB0-1480-4336-861A-A7A65E2AC825}" destId="{34FA691F-2865-46C9-81D5-E44ADC7C54F2}" srcOrd="2" destOrd="0" presId="urn:microsoft.com/office/officeart/2008/layout/TitlePictureLineup"/>
    <dgm:cxn modelId="{0617DA25-8459-4F26-844A-224F239A4D25}" type="presParOf" srcId="{E0730CB0-1480-4336-861A-A7A65E2AC825}" destId="{B030FCF5-5111-4999-B91A-1424FECB2873}" srcOrd="3" destOrd="0" presId="urn:microsoft.com/office/officeart/2008/layout/TitlePictureLineup"/>
    <dgm:cxn modelId="{9E38393A-AD75-4CD3-BF6D-89535739C02E}" type="presParOf" srcId="{E8CA274C-0438-490B-9B48-6AB5C58503D5}" destId="{F7137F1B-D163-4AD1-A0DB-53520E7E6294}" srcOrd="9" destOrd="0" presId="urn:microsoft.com/office/officeart/2008/layout/TitlePictureLineup"/>
    <dgm:cxn modelId="{2A568799-D175-47FC-BE12-6CC7AD045F1B}" type="presParOf" srcId="{E8CA274C-0438-490B-9B48-6AB5C58503D5}" destId="{C0DD5B92-009A-4AF0-97B5-DFF2DEB1808C}" srcOrd="10" destOrd="0" presId="urn:microsoft.com/office/officeart/2008/layout/TitlePictureLineup"/>
    <dgm:cxn modelId="{1FD14A65-1B11-45B6-A4F6-8886FAA154ED}" type="presParOf" srcId="{C0DD5B92-009A-4AF0-97B5-DFF2DEB1808C}" destId="{CFAE7013-EE75-4F32-BF92-A4431AE5F6EA}" srcOrd="0" destOrd="0" presId="urn:microsoft.com/office/officeart/2008/layout/TitlePictureLineup"/>
    <dgm:cxn modelId="{16C785CF-11D3-417B-8B24-DA1F1C0F5190}" type="presParOf" srcId="{C0DD5B92-009A-4AF0-97B5-DFF2DEB1808C}" destId="{6D6610F4-379A-4D9C-91D6-26958AD3D8BD}" srcOrd="1" destOrd="0" presId="urn:microsoft.com/office/officeart/2008/layout/TitlePictureLineup"/>
    <dgm:cxn modelId="{6D5B9DA6-B5CB-4564-86ED-2D9F6F6EACF6}" type="presParOf" srcId="{C0DD5B92-009A-4AF0-97B5-DFF2DEB1808C}" destId="{AC4FD2A1-D591-4B95-A535-7FAAF8A95B55}" srcOrd="2" destOrd="0" presId="urn:microsoft.com/office/officeart/2008/layout/TitlePictureLineup"/>
    <dgm:cxn modelId="{2493D4FE-7BD8-4028-A1F2-444229BF4871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/>
            <a:t>Okazuj wiarę, choćby była ona jeszcze tak niewielka (Mt 17,20)</a:t>
          </a:r>
          <a:endParaRPr lang="es-ES" sz="18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/>
            <a:t>Studiuj Biblię </a:t>
          </a:r>
          <a:r>
            <a:rPr lang="pl-PL" sz="2000" b="1" dirty="0" smtClean="0"/>
            <a:t>  (</a:t>
          </a:r>
          <a:r>
            <a:rPr lang="pl-PL" sz="2000" b="1" dirty="0" err="1"/>
            <a:t>Rz</a:t>
          </a:r>
          <a:r>
            <a:rPr lang="pl-PL" sz="2000" b="1" dirty="0"/>
            <a:t> 10,17)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/>
            <a:t>Proś Boga, aby ją </a:t>
          </a:r>
          <a:r>
            <a:rPr lang="pl-PL" sz="2000" b="1" dirty="0" smtClean="0"/>
            <a:t>pomnożył         (</a:t>
          </a:r>
          <a:r>
            <a:rPr lang="pl-PL" sz="2000" b="1" dirty="0" err="1" smtClean="0"/>
            <a:t>Łk</a:t>
          </a:r>
          <a:r>
            <a:rPr lang="pl-PL" sz="2000" b="1" dirty="0" smtClean="0"/>
            <a:t> 17,5</a:t>
          </a:r>
          <a:r>
            <a:rPr lang="pl-PL" sz="2000" b="1" dirty="0"/>
            <a:t>)</a:t>
          </a:r>
          <a:endParaRPr lang="es-ES" sz="20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/>
            <a:t>Nie poddawaj się zwątpieniu                                        (</a:t>
          </a:r>
          <a:r>
            <a:rPr lang="pl-PL" sz="2000" b="1" dirty="0" err="1"/>
            <a:t>Mk</a:t>
          </a:r>
          <a:r>
            <a:rPr lang="pl-PL" sz="2000" b="1" dirty="0"/>
            <a:t> </a:t>
          </a:r>
          <a:r>
            <a:rPr lang="pl-PL" sz="2000" b="1" dirty="0" smtClean="0"/>
            <a:t>9,23-24</a:t>
          </a:r>
          <a:r>
            <a:rPr lang="pl-PL" sz="2000" b="1" dirty="0"/>
            <a:t>)</a:t>
          </a:r>
          <a:endParaRPr lang="es-ES" sz="20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/>
            <a:t>Nie opieraj </a:t>
          </a:r>
          <a:r>
            <a:rPr lang="pl-PL" sz="2000" b="1" dirty="0" smtClean="0"/>
            <a:t>swojej </a:t>
          </a:r>
          <a:r>
            <a:rPr lang="pl-PL" sz="2000" b="1" dirty="0"/>
            <a:t>wiary na wierze innych (Mt 25, 8)</a:t>
          </a:r>
          <a:endParaRPr lang="es-ES" sz="20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 smtClean="0"/>
            <a:t>Odpowiadaj </a:t>
          </a:r>
          <a:r>
            <a:rPr lang="pl-PL" sz="1800" b="1" dirty="0"/>
            <a:t>na działanie Ducha </a:t>
          </a:r>
          <a:r>
            <a:rPr lang="pl-PL" sz="1800" b="1" dirty="0" smtClean="0"/>
            <a:t>Świętego (Gal 5,22</a:t>
          </a:r>
          <a:r>
            <a:rPr lang="pl-PL" sz="1800" b="1" dirty="0"/>
            <a:t>)</a:t>
          </a:r>
          <a:endParaRPr lang="es-ES" sz="18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/>
            <a:t>Nieustannie </a:t>
          </a:r>
          <a:r>
            <a:rPr lang="pl-PL" sz="2000" b="1" dirty="0" smtClean="0"/>
            <a:t>żyj </a:t>
          </a:r>
          <a:r>
            <a:rPr lang="pl-PL" sz="2000" b="1" dirty="0"/>
            <a:t>zgodnie ze swoją wiarą  (2 </a:t>
          </a:r>
          <a:r>
            <a:rPr lang="pl-PL" sz="2000" b="1" dirty="0" smtClean="0"/>
            <a:t>Kor 5,7</a:t>
          </a:r>
          <a:r>
            <a:rPr lang="pl-PL" sz="2000" b="1" dirty="0"/>
            <a:t>)</a:t>
          </a:r>
          <a:endParaRPr lang="es-ES" sz="20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16FF172B-624E-4F47-B56F-FBC983D32E61}" type="presOf" srcId="{3CB948D9-D428-4EBC-A580-FE89949DA970}" destId="{4BB67BAA-14B6-4EAD-8B08-5889DA05780B}" srcOrd="0" destOrd="0" presId="urn:microsoft.com/office/officeart/2008/layout/PictureStrips"/>
    <dgm:cxn modelId="{C952C2B9-98A3-4485-9F1C-7854F3303AFD}" type="presOf" srcId="{113B09FF-2E86-4DDE-8404-B8D858E7A656}" destId="{CF95EDDD-B49F-4AFD-BA06-49661791AC8B}" srcOrd="0" destOrd="0" presId="urn:microsoft.com/office/officeart/2008/layout/PictureStrips"/>
    <dgm:cxn modelId="{BC98E444-4879-45CD-9A6D-03538541C779}" type="presOf" srcId="{CE898829-1CA0-4CF6-9863-B1CEE715B4F8}" destId="{62330D1C-E735-4EF1-BDB8-4173C1B5B3D5}" srcOrd="0" destOrd="0" presId="urn:microsoft.com/office/officeart/2008/layout/PictureStrips"/>
    <dgm:cxn modelId="{D7DF5C08-6349-4D9E-BA55-D4594D486F08}" type="presOf" srcId="{79DE6D94-B255-4750-AD9C-6FD8596992FB}" destId="{7AFE801D-DE2B-4B26-AE02-37B78EB2674E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5D6FEA92-24EA-4E76-8846-FD6567EDAFA1}" type="presOf" srcId="{9FA5C7F7-DAD5-4468-9573-7BEF1EF41380}" destId="{E41E6368-E3D1-45FE-A79B-B9C5F27954C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9F605360-D24D-4C4B-9567-33706D4FABC4}" type="presOf" srcId="{E031DCED-8F3C-478D-BD2B-0E2B67FD5EDB}" destId="{77B6CBBE-C9C4-48E3-973B-9F58739E29C7}" srcOrd="0" destOrd="0" presId="urn:microsoft.com/office/officeart/2008/layout/PictureStrips"/>
    <dgm:cxn modelId="{D8B59217-3741-4AED-A916-7F2FBE9E972E}" type="presOf" srcId="{1F195ABC-0FD7-4339-8EBF-42F8511BBAC0}" destId="{62F9C750-5BA6-4C3D-BBE2-97E7E0FA3542}" srcOrd="0" destOrd="0" presId="urn:microsoft.com/office/officeart/2008/layout/PictureStrips"/>
    <dgm:cxn modelId="{42D57DD5-CAE4-4756-8AA6-0CFCE9AD806F}" type="presOf" srcId="{74E4C0D6-D353-4DED-B2AE-7489645DAB6F}" destId="{25183399-0B8C-42D7-A96A-7EBD0191D40C}" srcOrd="0" destOrd="0" presId="urn:microsoft.com/office/officeart/2008/layout/PictureStrips"/>
    <dgm:cxn modelId="{F9EE4354-2752-494B-9AC0-AFDA951A5C94}" type="presParOf" srcId="{77B6CBBE-C9C4-48E3-973B-9F58739E29C7}" destId="{592C6131-2AE1-4ADE-BA2B-EE6E2C531911}" srcOrd="0" destOrd="0" presId="urn:microsoft.com/office/officeart/2008/layout/PictureStrips"/>
    <dgm:cxn modelId="{1CFA6E4E-9532-42EA-8B56-0C9E9FFF467C}" type="presParOf" srcId="{592C6131-2AE1-4ADE-BA2B-EE6E2C531911}" destId="{7AFE801D-DE2B-4B26-AE02-37B78EB2674E}" srcOrd="0" destOrd="0" presId="urn:microsoft.com/office/officeart/2008/layout/PictureStrips"/>
    <dgm:cxn modelId="{23ADD9FF-3BD6-4502-B1C5-D06D68005F8F}" type="presParOf" srcId="{592C6131-2AE1-4ADE-BA2B-EE6E2C531911}" destId="{EF1C654A-1FC1-4582-A367-0477E89B3989}" srcOrd="1" destOrd="0" presId="urn:microsoft.com/office/officeart/2008/layout/PictureStrips"/>
    <dgm:cxn modelId="{C459D052-689B-4DDC-B82B-65A364161956}" type="presParOf" srcId="{77B6CBBE-C9C4-48E3-973B-9F58739E29C7}" destId="{157E99B5-364B-4609-973F-789AA17FFB41}" srcOrd="1" destOrd="0" presId="urn:microsoft.com/office/officeart/2008/layout/PictureStrips"/>
    <dgm:cxn modelId="{616EB851-94B2-4A5F-97DE-CEFA6DA8BCF2}" type="presParOf" srcId="{77B6CBBE-C9C4-48E3-973B-9F58739E29C7}" destId="{26CA2CA8-1284-45AC-ACDB-85910763BD78}" srcOrd="2" destOrd="0" presId="urn:microsoft.com/office/officeart/2008/layout/PictureStrips"/>
    <dgm:cxn modelId="{084C99CC-923C-4444-A3CE-B40B7FF9F371}" type="presParOf" srcId="{26CA2CA8-1284-45AC-ACDB-85910763BD78}" destId="{62330D1C-E735-4EF1-BDB8-4173C1B5B3D5}" srcOrd="0" destOrd="0" presId="urn:microsoft.com/office/officeart/2008/layout/PictureStrips"/>
    <dgm:cxn modelId="{0F7058A2-9186-4ED6-A07E-248A8CA6D390}" type="presParOf" srcId="{26CA2CA8-1284-45AC-ACDB-85910763BD78}" destId="{D0657339-4452-4381-9696-08768A9793E4}" srcOrd="1" destOrd="0" presId="urn:microsoft.com/office/officeart/2008/layout/PictureStrips"/>
    <dgm:cxn modelId="{128B929F-8017-45DB-8061-AA9719F1A721}" type="presParOf" srcId="{77B6CBBE-C9C4-48E3-973B-9F58739E29C7}" destId="{D1D295AE-E6DE-4B79-9BE3-D0691D399E2C}" srcOrd="3" destOrd="0" presId="urn:microsoft.com/office/officeart/2008/layout/PictureStrips"/>
    <dgm:cxn modelId="{15F79969-456A-4293-A2AE-8EE9000576EA}" type="presParOf" srcId="{77B6CBBE-C9C4-48E3-973B-9F58739E29C7}" destId="{9E219961-CA3A-44F2-ACC8-F0CF2B68B62C}" srcOrd="4" destOrd="0" presId="urn:microsoft.com/office/officeart/2008/layout/PictureStrips"/>
    <dgm:cxn modelId="{DE9CAB6F-DCAA-40D8-8AD6-05551091FCAA}" type="presParOf" srcId="{9E219961-CA3A-44F2-ACC8-F0CF2B68B62C}" destId="{62F9C750-5BA6-4C3D-BBE2-97E7E0FA3542}" srcOrd="0" destOrd="0" presId="urn:microsoft.com/office/officeart/2008/layout/PictureStrips"/>
    <dgm:cxn modelId="{DC224555-F29F-4964-9251-AF58FB333D63}" type="presParOf" srcId="{9E219961-CA3A-44F2-ACC8-F0CF2B68B62C}" destId="{4CFB5C92-2025-4ADA-8309-F9DDDE058036}" srcOrd="1" destOrd="0" presId="urn:microsoft.com/office/officeart/2008/layout/PictureStrips"/>
    <dgm:cxn modelId="{02151E28-7985-4EA4-8286-D95B1DE9C37B}" type="presParOf" srcId="{77B6CBBE-C9C4-48E3-973B-9F58739E29C7}" destId="{73FB6132-7DDA-4674-818E-9130A41CD6E1}" srcOrd="5" destOrd="0" presId="urn:microsoft.com/office/officeart/2008/layout/PictureStrips"/>
    <dgm:cxn modelId="{3092B5D0-BFC3-4901-88A6-C03C478CE5B9}" type="presParOf" srcId="{77B6CBBE-C9C4-48E3-973B-9F58739E29C7}" destId="{B3EE9ED5-B08E-48E8-A595-CE6C4C4C5751}" srcOrd="6" destOrd="0" presId="urn:microsoft.com/office/officeart/2008/layout/PictureStrips"/>
    <dgm:cxn modelId="{D85A530A-9805-4629-84AA-751F201A8D46}" type="presParOf" srcId="{B3EE9ED5-B08E-48E8-A595-CE6C4C4C5751}" destId="{E41E6368-E3D1-45FE-A79B-B9C5F27954CB}" srcOrd="0" destOrd="0" presId="urn:microsoft.com/office/officeart/2008/layout/PictureStrips"/>
    <dgm:cxn modelId="{6FE0AFB2-1A84-47B5-AAEC-4397A425CE8D}" type="presParOf" srcId="{B3EE9ED5-B08E-48E8-A595-CE6C4C4C5751}" destId="{DE7FC900-5765-4183-91B0-93122DA942DB}" srcOrd="1" destOrd="0" presId="urn:microsoft.com/office/officeart/2008/layout/PictureStrips"/>
    <dgm:cxn modelId="{D1F2E6A8-31E3-4403-8813-0E78FB9EB0BC}" type="presParOf" srcId="{77B6CBBE-C9C4-48E3-973B-9F58739E29C7}" destId="{AE7FC3DA-649F-4B3F-ADEA-FE95A034D3B2}" srcOrd="7" destOrd="0" presId="urn:microsoft.com/office/officeart/2008/layout/PictureStrips"/>
    <dgm:cxn modelId="{5166272B-6707-4342-8DFE-FC87C9093A39}" type="presParOf" srcId="{77B6CBBE-C9C4-48E3-973B-9F58739E29C7}" destId="{F3201427-19B2-4102-ABAD-831528F27FF1}" srcOrd="8" destOrd="0" presId="urn:microsoft.com/office/officeart/2008/layout/PictureStrips"/>
    <dgm:cxn modelId="{5518E78D-B250-44D4-9C44-F70F1D47169C}" type="presParOf" srcId="{F3201427-19B2-4102-ABAD-831528F27FF1}" destId="{CF95EDDD-B49F-4AFD-BA06-49661791AC8B}" srcOrd="0" destOrd="0" presId="urn:microsoft.com/office/officeart/2008/layout/PictureStrips"/>
    <dgm:cxn modelId="{3FD770BC-AE1D-4B42-8F53-2F3C4E71FA3B}" type="presParOf" srcId="{F3201427-19B2-4102-ABAD-831528F27FF1}" destId="{DBEFF52B-2DD5-4E70-AFE3-2AD45871F679}" srcOrd="1" destOrd="0" presId="urn:microsoft.com/office/officeart/2008/layout/PictureStrips"/>
    <dgm:cxn modelId="{6FE9568B-6904-4C00-941E-D623C475937C}" type="presParOf" srcId="{77B6CBBE-C9C4-48E3-973B-9F58739E29C7}" destId="{98FCC2A1-3A20-4998-AB50-33102B70B449}" srcOrd="9" destOrd="0" presId="urn:microsoft.com/office/officeart/2008/layout/PictureStrips"/>
    <dgm:cxn modelId="{8936B3C4-6CE3-4413-9F2E-AA76EAFE44CC}" type="presParOf" srcId="{77B6CBBE-C9C4-48E3-973B-9F58739E29C7}" destId="{5521BE6D-1289-434F-A618-DDD1AB09F61E}" srcOrd="10" destOrd="0" presId="urn:microsoft.com/office/officeart/2008/layout/PictureStrips"/>
    <dgm:cxn modelId="{1DDAF7BE-FB08-4E43-A861-A34390C13AE7}" type="presParOf" srcId="{5521BE6D-1289-434F-A618-DDD1AB09F61E}" destId="{25183399-0B8C-42D7-A96A-7EBD0191D40C}" srcOrd="0" destOrd="0" presId="urn:microsoft.com/office/officeart/2008/layout/PictureStrips"/>
    <dgm:cxn modelId="{7032DC4C-405E-47FD-8FDC-5FE7E64B33B0}" type="presParOf" srcId="{5521BE6D-1289-434F-A618-DDD1AB09F61E}" destId="{0774E423-1125-4F5D-98B3-689912FAABA1}" srcOrd="1" destOrd="0" presId="urn:microsoft.com/office/officeart/2008/layout/PictureStrips"/>
    <dgm:cxn modelId="{2C2F2C26-DF0E-4382-8AE5-38F045A6DB0B}" type="presParOf" srcId="{77B6CBBE-C9C4-48E3-973B-9F58739E29C7}" destId="{FE46663B-4DCE-4455-98A9-37390F490BD1}" srcOrd="11" destOrd="0" presId="urn:microsoft.com/office/officeart/2008/layout/PictureStrips"/>
    <dgm:cxn modelId="{2B15F18D-46CE-4181-9754-5F69D4F8E3A1}" type="presParOf" srcId="{77B6CBBE-C9C4-48E3-973B-9F58739E29C7}" destId="{CFF077E5-9799-4227-843A-4B6E22ABDF15}" srcOrd="12" destOrd="0" presId="urn:microsoft.com/office/officeart/2008/layout/PictureStrips"/>
    <dgm:cxn modelId="{D3913B0B-DFAA-4EAD-ACF3-03CEF3A164F2}" type="presParOf" srcId="{CFF077E5-9799-4227-843A-4B6E22ABDF15}" destId="{4BB67BAA-14B6-4EAD-8B08-5889DA05780B}" srcOrd="0" destOrd="0" presId="urn:microsoft.com/office/officeart/2008/layout/PictureStrips"/>
    <dgm:cxn modelId="{85A6BC65-90B4-49A9-80E9-D493A732C4B1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#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pl-PL" sz="2000" b="1" dirty="0">
              <a:solidFill>
                <a:schemeClr val="tx1"/>
              </a:solidFill>
            </a:rPr>
            <a:t>Bądź posłuszny Jezusowi i Jego Słowu</a:t>
          </a:r>
          <a:endParaRPr lang="es-ES" sz="20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pl-PL" sz="2000" b="1" dirty="0">
              <a:solidFill>
                <a:schemeClr val="tx1"/>
              </a:solidFill>
            </a:rPr>
            <a:t>Codzienne obcuj z Jezusem</a:t>
          </a:r>
          <a:endParaRPr lang="es-ES" sz="20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pl-PL" sz="2000" b="1" dirty="0">
              <a:solidFill>
                <a:schemeClr val="tx1"/>
              </a:solidFill>
            </a:rPr>
            <a:t>Uczyń Jezusa centrum swojego życia</a:t>
          </a:r>
          <a:endParaRPr lang="es-ES" sz="20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pl-PL" sz="2000" b="1" dirty="0">
              <a:solidFill>
                <a:schemeClr val="tx1"/>
              </a:solidFill>
            </a:rPr>
            <a:t>Żyj  zgodnie ze swoją  wiarą</a:t>
          </a:r>
          <a:endParaRPr lang="es-ES" sz="20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pl-PL" sz="2000" b="1" dirty="0">
              <a:solidFill>
                <a:schemeClr val="tx1"/>
              </a:solidFill>
            </a:rPr>
            <a:t>Oprzyj swoją wiarę na Jezusie</a:t>
          </a:r>
          <a:endParaRPr lang="es-ES" sz="20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pl-PL" sz="2000" b="1" dirty="0">
              <a:solidFill>
                <a:schemeClr val="tx1"/>
              </a:solidFill>
            </a:rPr>
            <a:t>Odzwierciedlaj Jezusa w swoim życiu</a:t>
          </a:r>
          <a:endParaRPr lang="es-ES" sz="20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pl-PL" sz="2000" b="1" dirty="0">
              <a:solidFill>
                <a:schemeClr val="tx1"/>
              </a:solidFill>
            </a:rPr>
            <a:t>Przyjmij dar Jego łaski</a:t>
          </a:r>
          <a:endParaRPr lang="es-ES" sz="200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  <dgm:t>
        <a:bodyPr/>
        <a:lstStyle/>
        <a:p>
          <a:endParaRPr lang="pl-PL"/>
        </a:p>
      </dgm:t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  <dgm:t>
        <a:bodyPr/>
        <a:lstStyle/>
        <a:p>
          <a:endParaRPr lang="pl-PL"/>
        </a:p>
      </dgm:t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  <dgm:t>
        <a:bodyPr/>
        <a:lstStyle/>
        <a:p>
          <a:endParaRPr lang="pl-PL"/>
        </a:p>
      </dgm:t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  <dgm:t>
        <a:bodyPr/>
        <a:lstStyle/>
        <a:p>
          <a:endParaRPr lang="pl-PL"/>
        </a:p>
      </dgm:t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  <dgm:t>
        <a:bodyPr/>
        <a:lstStyle/>
        <a:p>
          <a:endParaRPr lang="pl-PL"/>
        </a:p>
      </dgm:t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  <dgm:t>
        <a:bodyPr/>
        <a:lstStyle/>
        <a:p>
          <a:endParaRPr lang="pl-PL"/>
        </a:p>
      </dgm:t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  <dgm:t>
        <a:bodyPr/>
        <a:lstStyle/>
        <a:p>
          <a:endParaRPr lang="pl-PL"/>
        </a:p>
      </dgm:t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53FA81A-A4C0-49E8-A033-95FE8EAB11BF}" type="presOf" srcId="{9ADE20A3-685C-4BFC-BA90-F6DDBC37EAE1}" destId="{CB43BCF0-FC66-4AC6-A30E-FC7C0A34FA8C}" srcOrd="0" destOrd="0" presId="urn:microsoft.com/office/officeart/2005/8/layout/vList4#2"/>
    <dgm:cxn modelId="{0872FCE7-7D5F-4770-B624-90521D513877}" type="presOf" srcId="{38780C4D-2CF0-48BF-BFBD-923281089184}" destId="{483E8FB3-45F1-4450-B2CD-20E3AAF2B256}" srcOrd="1" destOrd="0" presId="urn:microsoft.com/office/officeart/2005/8/layout/vList4#2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2202A80F-CAE0-46CD-B309-AD5917C89733}" type="presOf" srcId="{38780C4D-2CF0-48BF-BFBD-923281089184}" destId="{BF02E0C6-0B31-44B9-A796-AB4B83F63C24}" srcOrd="0" destOrd="0" presId="urn:microsoft.com/office/officeart/2005/8/layout/vList4#2"/>
    <dgm:cxn modelId="{76A6155B-FCFB-4DDD-AE66-1126A4A417BA}" type="presOf" srcId="{24D5E193-44C8-42F1-A611-7389AADA33F4}" destId="{0D1FDDB1-DFD5-4D88-AF1C-475796FD361E}" srcOrd="0" destOrd="0" presId="urn:microsoft.com/office/officeart/2005/8/layout/vList4#2"/>
    <dgm:cxn modelId="{BAEDE198-4A8A-4E64-9A71-455887DC8483}" type="presOf" srcId="{4FF5E302-A783-4961-8692-296DAFFF8FA6}" destId="{0E4EDA1A-76C7-4C86-B909-D9BEFC97E8E4}" srcOrd="1" destOrd="0" presId="urn:microsoft.com/office/officeart/2005/8/layout/vList4#2"/>
    <dgm:cxn modelId="{78550101-23F7-4AB0-BE8C-DDDD35CDCE3F}" type="presOf" srcId="{4FF5E302-A783-4961-8692-296DAFFF8FA6}" destId="{3ACF9048-328A-40E7-BAD3-68307C05C6E2}" srcOrd="0" destOrd="0" presId="urn:microsoft.com/office/officeart/2005/8/layout/vList4#2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BB1ADFAF-FF0B-4DC1-99D7-543E35757E87}" type="presOf" srcId="{2CC7EECA-F204-4AD6-BCCC-E57F4CCAD935}" destId="{862BD39D-E53B-4831-8DB9-6DB9A2650A7A}" srcOrd="0" destOrd="0" presId="urn:microsoft.com/office/officeart/2005/8/layout/vList4#2"/>
    <dgm:cxn modelId="{9CB39110-553D-4CC7-BB73-749FBC9189AE}" type="presOf" srcId="{F92E6195-FFD2-435D-8C2F-A5766EFD0533}" destId="{B06D5F5D-23AC-43F5-878E-819020F23AEA}" srcOrd="0" destOrd="0" presId="urn:microsoft.com/office/officeart/2005/8/layout/vList4#2"/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6CCCECC2-1409-45F6-8A17-8D2DEA08A68C}" type="presOf" srcId="{2CC7EECA-F204-4AD6-BCCC-E57F4CCAD935}" destId="{43B08B32-279E-4290-A59D-2E464983CC33}" srcOrd="1" destOrd="0" presId="urn:microsoft.com/office/officeart/2005/8/layout/vList4#2"/>
    <dgm:cxn modelId="{1339A095-7F52-4312-8B77-B07998BE1309}" type="presOf" srcId="{24D5E193-44C8-42F1-A611-7389AADA33F4}" destId="{9143813C-F60D-4ACA-A5A7-FE4BC6987BDC}" srcOrd="1" destOrd="0" presId="urn:microsoft.com/office/officeart/2005/8/layout/vList4#2"/>
    <dgm:cxn modelId="{F44F0088-264E-410F-9167-88E59A985601}" type="presOf" srcId="{0D28FBD8-77E1-48E7-B9A4-128D64617A1A}" destId="{DB3BC323-2984-43E6-B35A-8E7A2DCC3B5F}" srcOrd="1" destOrd="0" presId="urn:microsoft.com/office/officeart/2005/8/layout/vList4#2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73B7C9D8-DAD5-4510-8DC1-EA4010D2FC46}" type="presOf" srcId="{0D28FBD8-77E1-48E7-B9A4-128D64617A1A}" destId="{72777B78-2609-4E4E-BDBF-013A298041D4}" srcOrd="0" destOrd="0" presId="urn:microsoft.com/office/officeart/2005/8/layout/vList4#2"/>
    <dgm:cxn modelId="{DC62F0FB-821B-4F2D-9C90-507505E9FF3A}" type="presOf" srcId="{F92E6195-FFD2-435D-8C2F-A5766EFD0533}" destId="{98E69772-50B3-4DD6-9165-2AB6617DFD52}" srcOrd="1" destOrd="0" presId="urn:microsoft.com/office/officeart/2005/8/layout/vList4#2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33C59164-4C3B-4FEB-AAE0-865E5EF6FD10}" type="presOf" srcId="{B6E52BE9-9759-48A9-9BFE-34769C0D6382}" destId="{2FF2A3DC-B35E-42CA-8278-AAE7E01826CF}" srcOrd="0" destOrd="0" presId="urn:microsoft.com/office/officeart/2005/8/layout/vList4#2"/>
    <dgm:cxn modelId="{0E552FD4-94DD-4DC3-B85C-BEBE2F2A7A22}" type="presOf" srcId="{9ADE20A3-685C-4BFC-BA90-F6DDBC37EAE1}" destId="{667236DE-6142-43B6-A62E-EABC774564D6}" srcOrd="1" destOrd="0" presId="urn:microsoft.com/office/officeart/2005/8/layout/vList4#2"/>
    <dgm:cxn modelId="{FB6C6C2C-CB2E-46DF-B768-2355D0F1335D}" type="presParOf" srcId="{2FF2A3DC-B35E-42CA-8278-AAE7E01826CF}" destId="{78862D4C-EA6E-4842-A164-B2DBCA62F9F7}" srcOrd="0" destOrd="0" presId="urn:microsoft.com/office/officeart/2005/8/layout/vList4#2"/>
    <dgm:cxn modelId="{ED16EF9F-6B59-46F1-9EE7-919E9B185259}" type="presParOf" srcId="{78862D4C-EA6E-4842-A164-B2DBCA62F9F7}" destId="{BF02E0C6-0B31-44B9-A796-AB4B83F63C24}" srcOrd="0" destOrd="0" presId="urn:microsoft.com/office/officeart/2005/8/layout/vList4#2"/>
    <dgm:cxn modelId="{AF3AF0C4-DED9-4679-AAC6-149CEF05D623}" type="presParOf" srcId="{78862D4C-EA6E-4842-A164-B2DBCA62F9F7}" destId="{E835C4C8-F2C2-42FA-9602-AAF342B613DA}" srcOrd="1" destOrd="0" presId="urn:microsoft.com/office/officeart/2005/8/layout/vList4#2"/>
    <dgm:cxn modelId="{929ABB11-576F-4045-B247-6A473E3A1730}" type="presParOf" srcId="{78862D4C-EA6E-4842-A164-B2DBCA62F9F7}" destId="{483E8FB3-45F1-4450-B2CD-20E3AAF2B256}" srcOrd="2" destOrd="0" presId="urn:microsoft.com/office/officeart/2005/8/layout/vList4#2"/>
    <dgm:cxn modelId="{F3926FF9-5B1A-4727-9D77-BE738E1902A9}" type="presParOf" srcId="{2FF2A3DC-B35E-42CA-8278-AAE7E01826CF}" destId="{B8002245-CCF7-4D51-A466-8C27ADD23283}" srcOrd="1" destOrd="0" presId="urn:microsoft.com/office/officeart/2005/8/layout/vList4#2"/>
    <dgm:cxn modelId="{6131E225-3D1B-40BE-B2FC-39CFF53C2956}" type="presParOf" srcId="{2FF2A3DC-B35E-42CA-8278-AAE7E01826CF}" destId="{0172EFC5-33F6-4A0D-9759-5CD6FB6523D8}" srcOrd="2" destOrd="0" presId="urn:microsoft.com/office/officeart/2005/8/layout/vList4#2"/>
    <dgm:cxn modelId="{8B3AAE03-7495-4442-BD91-80767B835E23}" type="presParOf" srcId="{0172EFC5-33F6-4A0D-9759-5CD6FB6523D8}" destId="{B06D5F5D-23AC-43F5-878E-819020F23AEA}" srcOrd="0" destOrd="0" presId="urn:microsoft.com/office/officeart/2005/8/layout/vList4#2"/>
    <dgm:cxn modelId="{E1BF90EE-CEE4-4085-A41F-B601E5C39E0C}" type="presParOf" srcId="{0172EFC5-33F6-4A0D-9759-5CD6FB6523D8}" destId="{AEF0314F-F1E8-4B53-ACB8-4DD5EEE46E7B}" srcOrd="1" destOrd="0" presId="urn:microsoft.com/office/officeart/2005/8/layout/vList4#2"/>
    <dgm:cxn modelId="{E7F04B74-DDDD-4AB9-BCCB-00766FAD8D90}" type="presParOf" srcId="{0172EFC5-33F6-4A0D-9759-5CD6FB6523D8}" destId="{98E69772-50B3-4DD6-9165-2AB6617DFD52}" srcOrd="2" destOrd="0" presId="urn:microsoft.com/office/officeart/2005/8/layout/vList4#2"/>
    <dgm:cxn modelId="{66078CAF-9ABC-45B9-8597-5D784B524077}" type="presParOf" srcId="{2FF2A3DC-B35E-42CA-8278-AAE7E01826CF}" destId="{852CBFEC-F549-4CD3-B988-0B983D057A26}" srcOrd="3" destOrd="0" presId="urn:microsoft.com/office/officeart/2005/8/layout/vList4#2"/>
    <dgm:cxn modelId="{AA73618F-6266-497C-9336-F3BB01D8A6E1}" type="presParOf" srcId="{2FF2A3DC-B35E-42CA-8278-AAE7E01826CF}" destId="{0600A40B-7E73-480C-B382-1DB9AF4FE47F}" srcOrd="4" destOrd="0" presId="urn:microsoft.com/office/officeart/2005/8/layout/vList4#2"/>
    <dgm:cxn modelId="{BAD9A3EA-4740-4C91-B3DB-9FFB61AF6EC1}" type="presParOf" srcId="{0600A40B-7E73-480C-B382-1DB9AF4FE47F}" destId="{0D1FDDB1-DFD5-4D88-AF1C-475796FD361E}" srcOrd="0" destOrd="0" presId="urn:microsoft.com/office/officeart/2005/8/layout/vList4#2"/>
    <dgm:cxn modelId="{10DEEFAB-9C14-40C8-919D-A9F7C220F259}" type="presParOf" srcId="{0600A40B-7E73-480C-B382-1DB9AF4FE47F}" destId="{29130CAC-5C1C-4F14-BE19-F526D819B4BE}" srcOrd="1" destOrd="0" presId="urn:microsoft.com/office/officeart/2005/8/layout/vList4#2"/>
    <dgm:cxn modelId="{D028A89F-8691-4ABA-ABB9-D8CD20295A0E}" type="presParOf" srcId="{0600A40B-7E73-480C-B382-1DB9AF4FE47F}" destId="{9143813C-F60D-4ACA-A5A7-FE4BC6987BDC}" srcOrd="2" destOrd="0" presId="urn:microsoft.com/office/officeart/2005/8/layout/vList4#2"/>
    <dgm:cxn modelId="{113AAE3D-FFAD-411C-B65D-19FD95CF59EA}" type="presParOf" srcId="{2FF2A3DC-B35E-42CA-8278-AAE7E01826CF}" destId="{91F15FDB-9FDA-4EE3-9CDA-5A326A257C56}" srcOrd="5" destOrd="0" presId="urn:microsoft.com/office/officeart/2005/8/layout/vList4#2"/>
    <dgm:cxn modelId="{F459D4D7-6C39-4C28-80E8-BAE1B6A520C0}" type="presParOf" srcId="{2FF2A3DC-B35E-42CA-8278-AAE7E01826CF}" destId="{B5E04BA8-3F47-456E-A489-9CE58A7F4532}" srcOrd="6" destOrd="0" presId="urn:microsoft.com/office/officeart/2005/8/layout/vList4#2"/>
    <dgm:cxn modelId="{CB95FC2D-6EC9-4F02-BD44-32D7C538F88B}" type="presParOf" srcId="{B5E04BA8-3F47-456E-A489-9CE58A7F4532}" destId="{862BD39D-E53B-4831-8DB9-6DB9A2650A7A}" srcOrd="0" destOrd="0" presId="urn:microsoft.com/office/officeart/2005/8/layout/vList4#2"/>
    <dgm:cxn modelId="{69718B1A-8B6E-4E43-84F2-04CDBA028C00}" type="presParOf" srcId="{B5E04BA8-3F47-456E-A489-9CE58A7F4532}" destId="{D4445071-C11D-4914-ABA6-58CDEDE87975}" srcOrd="1" destOrd="0" presId="urn:microsoft.com/office/officeart/2005/8/layout/vList4#2"/>
    <dgm:cxn modelId="{7F8F79F9-79D4-4142-811C-A9A0E4844789}" type="presParOf" srcId="{B5E04BA8-3F47-456E-A489-9CE58A7F4532}" destId="{43B08B32-279E-4290-A59D-2E464983CC33}" srcOrd="2" destOrd="0" presId="urn:microsoft.com/office/officeart/2005/8/layout/vList4#2"/>
    <dgm:cxn modelId="{B96B884B-EC6B-41AD-B88E-EF8F2577A0CB}" type="presParOf" srcId="{2FF2A3DC-B35E-42CA-8278-AAE7E01826CF}" destId="{26406604-EB9F-49E7-84FC-BD95F284C000}" srcOrd="7" destOrd="0" presId="urn:microsoft.com/office/officeart/2005/8/layout/vList4#2"/>
    <dgm:cxn modelId="{79F11881-2226-4155-A330-C5D8ACDDE612}" type="presParOf" srcId="{2FF2A3DC-B35E-42CA-8278-AAE7E01826CF}" destId="{0745C732-9422-427E-8C25-2C4D5A8A3C71}" srcOrd="8" destOrd="0" presId="urn:microsoft.com/office/officeart/2005/8/layout/vList4#2"/>
    <dgm:cxn modelId="{A8D6F088-41C2-45A6-9BBE-FCBA9CCDF6D2}" type="presParOf" srcId="{0745C732-9422-427E-8C25-2C4D5A8A3C71}" destId="{CB43BCF0-FC66-4AC6-A30E-FC7C0A34FA8C}" srcOrd="0" destOrd="0" presId="urn:microsoft.com/office/officeart/2005/8/layout/vList4#2"/>
    <dgm:cxn modelId="{280070E1-101F-482F-B0CB-B02D0B2BAC58}" type="presParOf" srcId="{0745C732-9422-427E-8C25-2C4D5A8A3C71}" destId="{7D3FD46A-4E62-4938-8AB3-965BC35CB05A}" srcOrd="1" destOrd="0" presId="urn:microsoft.com/office/officeart/2005/8/layout/vList4#2"/>
    <dgm:cxn modelId="{EE30F794-2494-44B9-B810-7A35A6EF800E}" type="presParOf" srcId="{0745C732-9422-427E-8C25-2C4D5A8A3C71}" destId="{667236DE-6142-43B6-A62E-EABC774564D6}" srcOrd="2" destOrd="0" presId="urn:microsoft.com/office/officeart/2005/8/layout/vList4#2"/>
    <dgm:cxn modelId="{90D3EB1D-A69F-4F71-A788-83362FABC5F8}" type="presParOf" srcId="{2FF2A3DC-B35E-42CA-8278-AAE7E01826CF}" destId="{9F6AF917-D197-4CF3-8F28-D68836885361}" srcOrd="9" destOrd="0" presId="urn:microsoft.com/office/officeart/2005/8/layout/vList4#2"/>
    <dgm:cxn modelId="{9DA9B86C-E4FF-49F1-BD85-D83223FD381E}" type="presParOf" srcId="{2FF2A3DC-B35E-42CA-8278-AAE7E01826CF}" destId="{46BB6D66-91DE-42DE-BFF6-9DFF58D1C002}" srcOrd="10" destOrd="0" presId="urn:microsoft.com/office/officeart/2005/8/layout/vList4#2"/>
    <dgm:cxn modelId="{AC6402A2-73D0-460C-BA1B-919576FDCC4D}" type="presParOf" srcId="{46BB6D66-91DE-42DE-BFF6-9DFF58D1C002}" destId="{3ACF9048-328A-40E7-BAD3-68307C05C6E2}" srcOrd="0" destOrd="0" presId="urn:microsoft.com/office/officeart/2005/8/layout/vList4#2"/>
    <dgm:cxn modelId="{710B2E16-EAEF-401E-8BC7-79A4A5F25E3F}" type="presParOf" srcId="{46BB6D66-91DE-42DE-BFF6-9DFF58D1C002}" destId="{5E78D2C8-1D37-434A-BD66-82348607AEE1}" srcOrd="1" destOrd="0" presId="urn:microsoft.com/office/officeart/2005/8/layout/vList4#2"/>
    <dgm:cxn modelId="{136CF948-7819-454F-A3AC-372BFFF62C57}" type="presParOf" srcId="{46BB6D66-91DE-42DE-BFF6-9DFF58D1C002}" destId="{0E4EDA1A-76C7-4C86-B909-D9BEFC97E8E4}" srcOrd="2" destOrd="0" presId="urn:microsoft.com/office/officeart/2005/8/layout/vList4#2"/>
    <dgm:cxn modelId="{0F505898-8E37-4D30-B675-8FC41A658C86}" type="presParOf" srcId="{2FF2A3DC-B35E-42CA-8278-AAE7E01826CF}" destId="{22E56975-8F27-453D-8F06-90DFA99CC982}" srcOrd="11" destOrd="0" presId="urn:microsoft.com/office/officeart/2005/8/layout/vList4#2"/>
    <dgm:cxn modelId="{3FB5FC0D-69A2-428E-8995-32AB316F231B}" type="presParOf" srcId="{2FF2A3DC-B35E-42CA-8278-AAE7E01826CF}" destId="{83C054BF-B521-4F90-A432-18D1FE822A94}" srcOrd="12" destOrd="0" presId="urn:microsoft.com/office/officeart/2005/8/layout/vList4#2"/>
    <dgm:cxn modelId="{43FED709-8BBC-40AB-BA1E-9297D58857DD}" type="presParOf" srcId="{83C054BF-B521-4F90-A432-18D1FE822A94}" destId="{72777B78-2609-4E4E-BDBF-013A298041D4}" srcOrd="0" destOrd="0" presId="urn:microsoft.com/office/officeart/2005/8/layout/vList4#2"/>
    <dgm:cxn modelId="{E6B21BAA-4998-4850-9D1B-08ABB5F6C2CD}" type="presParOf" srcId="{83C054BF-B521-4F90-A432-18D1FE822A94}" destId="{C4C89F38-D772-4667-8CF5-2685CE87D1D2}" srcOrd="1" destOrd="0" presId="urn:microsoft.com/office/officeart/2005/8/layout/vList4#2"/>
    <dgm:cxn modelId="{BA9564CE-E324-4E6E-B2A8-56F71C860366}" type="presParOf" srcId="{83C054BF-B521-4F90-A432-18D1FE822A94}" destId="{DB3BC323-2984-43E6-B35A-8E7A2DCC3B5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3555" y="721708"/>
          <a:ext cx="0" cy="252265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93628" y="805796"/>
          <a:ext cx="1326774" cy="113519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93628" y="1957496"/>
          <a:ext cx="1326774" cy="1377022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„Dlaczego </a:t>
          </a:r>
          <a:r>
            <a:rPr lang="pl-PL" sz="2000" b="1" kern="1200" dirty="0"/>
            <a:t>wiary nie macie</a:t>
          </a:r>
          <a:r>
            <a:rPr lang="en" sz="2000" b="1" kern="1200" dirty="0"/>
            <a:t>?” (Mk </a:t>
          </a:r>
          <a:r>
            <a:rPr lang="en" sz="2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</a:t>
          </a:r>
          <a:r>
            <a:rPr lang="pl-PL" sz="2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,</a:t>
          </a:r>
          <a:r>
            <a:rPr lang="en" sz="2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40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93628" y="1957496"/>
        <a:ext cx="1326774" cy="1377022"/>
      </dsp:txXfrm>
    </dsp:sp>
    <dsp:sp modelId="{1F6FB844-657E-401A-8421-034AC6EA11AD}">
      <dsp:nvSpPr>
        <dsp:cNvPr id="0" name=""/>
        <dsp:cNvSpPr/>
      </dsp:nvSpPr>
      <dsp:spPr>
        <a:xfrm>
          <a:off x="493" y="220580"/>
          <a:ext cx="1447595" cy="4866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Wiara apostołów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3" y="220580"/>
        <a:ext cx="1447595" cy="486613"/>
      </dsp:txXfrm>
    </dsp:sp>
    <dsp:sp modelId="{480D0FCD-E7DF-4D90-AD0E-23ED792B7859}">
      <dsp:nvSpPr>
        <dsp:cNvPr id="0" name=""/>
        <dsp:cNvSpPr/>
      </dsp:nvSpPr>
      <dsp:spPr>
        <a:xfrm>
          <a:off x="2086164" y="721708"/>
          <a:ext cx="0" cy="252265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1988268" y="805796"/>
          <a:ext cx="1662713" cy="113519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1988268" y="1957496"/>
          <a:ext cx="1662713" cy="1377022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„O </a:t>
          </a:r>
          <a:r>
            <a:rPr lang="pl-PL" sz="2000" b="1" kern="1200" dirty="0" err="1"/>
            <a:t>małowierni</a:t>
          </a:r>
          <a:r>
            <a:rPr lang="en" sz="2000" b="1" kern="1200" dirty="0"/>
            <a:t>!” </a:t>
          </a:r>
          <a:r>
            <a:rPr lang="es-ES" sz="2000" b="1" kern="1200" dirty="0"/>
            <a:t/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en" sz="2000" b="1" kern="1200" dirty="0" smtClean="0"/>
            <a:t>Mt 14</a:t>
          </a:r>
          <a:r>
            <a:rPr lang="pl-PL" sz="2000" b="1" kern="1200" dirty="0" smtClean="0"/>
            <a:t>,</a:t>
          </a:r>
          <a:r>
            <a:rPr lang="en" sz="2000" b="1" kern="1200" dirty="0" smtClean="0"/>
            <a:t>31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988268" y="1957496"/>
        <a:ext cx="1662713" cy="1377022"/>
      </dsp:txXfrm>
    </dsp:sp>
    <dsp:sp modelId="{56B7292D-9731-4075-ADD4-E2A91D421C2C}">
      <dsp:nvSpPr>
        <dsp:cNvPr id="0" name=""/>
        <dsp:cNvSpPr/>
      </dsp:nvSpPr>
      <dsp:spPr>
        <a:xfrm>
          <a:off x="1908738" y="220580"/>
          <a:ext cx="1756325" cy="486613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Wiara Piotra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08738" y="220580"/>
        <a:ext cx="1756325" cy="486613"/>
      </dsp:txXfrm>
    </dsp:sp>
    <dsp:sp modelId="{7CD9B7D2-5346-494E-909E-931407BEE132}">
      <dsp:nvSpPr>
        <dsp:cNvPr id="0" name=""/>
        <dsp:cNvSpPr/>
      </dsp:nvSpPr>
      <dsp:spPr>
        <a:xfrm>
          <a:off x="4224643" y="714894"/>
          <a:ext cx="0" cy="252265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210380" y="798982"/>
          <a:ext cx="1495446" cy="113519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210380" y="1950682"/>
          <a:ext cx="1495446" cy="1377022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„Pomóż </a:t>
          </a:r>
          <a:r>
            <a:rPr lang="pl-PL" sz="2000" b="1" kern="1200" dirty="0" err="1" smtClean="0"/>
            <a:t>niedowiar-stwu</a:t>
          </a:r>
          <a:r>
            <a:rPr lang="pl-PL" sz="2000" b="1" kern="1200" dirty="0" smtClean="0"/>
            <a:t> </a:t>
          </a:r>
          <a:r>
            <a:rPr lang="pl-PL" sz="2000" b="1" kern="1200" dirty="0"/>
            <a:t>memu</a:t>
          </a:r>
          <a:r>
            <a:rPr lang="en" sz="2000" b="1" kern="1200" dirty="0"/>
            <a:t>”               (Mk </a:t>
          </a:r>
          <a:r>
            <a:rPr lang="en" sz="2000" b="1" kern="1200" dirty="0" smtClean="0"/>
            <a:t>9</a:t>
          </a:r>
          <a:r>
            <a:rPr lang="pl-PL" sz="2000" b="1" kern="1200" dirty="0" smtClean="0"/>
            <a:t>,</a:t>
          </a:r>
          <a:r>
            <a:rPr lang="en" sz="2000" b="1" kern="1200" dirty="0" smtClean="0"/>
            <a:t>24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4210380" y="1950682"/>
        <a:ext cx="1495446" cy="1377022"/>
      </dsp:txXfrm>
    </dsp:sp>
    <dsp:sp modelId="{F9DF30A9-7B6B-451C-B056-6355C95639B1}">
      <dsp:nvSpPr>
        <dsp:cNvPr id="0" name=""/>
        <dsp:cNvSpPr/>
      </dsp:nvSpPr>
      <dsp:spPr>
        <a:xfrm>
          <a:off x="4125713" y="220580"/>
          <a:ext cx="1599332" cy="472985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Wiara ojca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25713" y="220580"/>
        <a:ext cx="1599332" cy="472985"/>
      </dsp:txXfrm>
    </dsp:sp>
    <dsp:sp modelId="{D2AE9422-10DB-4BFB-A12C-EBB4A8DCAA2C}">
      <dsp:nvSpPr>
        <dsp:cNvPr id="0" name=""/>
        <dsp:cNvSpPr/>
      </dsp:nvSpPr>
      <dsp:spPr>
        <a:xfrm>
          <a:off x="6262923" y="721708"/>
          <a:ext cx="0" cy="252265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332997" y="805796"/>
          <a:ext cx="1326774" cy="113519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332997" y="1957496"/>
          <a:ext cx="1326774" cy="1377022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„Wielka </a:t>
          </a:r>
          <a:r>
            <a:rPr lang="pl-PL" sz="2000" b="1" kern="1200" dirty="0"/>
            <a:t>jest wiara twoja</a:t>
          </a:r>
          <a:r>
            <a:rPr lang="en" sz="2000" b="1" kern="1200" dirty="0"/>
            <a:t>” </a:t>
          </a:r>
          <a:r>
            <a:rPr lang="es-ES" sz="2000" b="1" kern="1200" dirty="0"/>
            <a:t/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en" sz="2000" b="1" kern="1200" dirty="0" smtClean="0"/>
            <a:t>Mt 15</a:t>
          </a:r>
          <a:r>
            <a:rPr lang="pl-PL" sz="2000" b="1" kern="1200" dirty="0" smtClean="0"/>
            <a:t>,</a:t>
          </a:r>
          <a:r>
            <a:rPr lang="en" sz="2000" b="1" kern="1200" dirty="0" smtClean="0"/>
            <a:t>28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6332997" y="1957496"/>
        <a:ext cx="1326774" cy="1377022"/>
      </dsp:txXfrm>
    </dsp:sp>
    <dsp:sp modelId="{F943B3B9-DC10-4A5C-B0AC-A895FE8A8097}">
      <dsp:nvSpPr>
        <dsp:cNvPr id="0" name=""/>
        <dsp:cNvSpPr/>
      </dsp:nvSpPr>
      <dsp:spPr>
        <a:xfrm>
          <a:off x="6185695" y="234343"/>
          <a:ext cx="1555928" cy="486613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Wiara kobiety kananejskiej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185695" y="234343"/>
        <a:ext cx="1555928" cy="486613"/>
      </dsp:txXfrm>
    </dsp:sp>
    <dsp:sp modelId="{6949DDE7-0AAF-4727-B609-554D3A4FEC99}">
      <dsp:nvSpPr>
        <dsp:cNvPr id="0" name=""/>
        <dsp:cNvSpPr/>
      </dsp:nvSpPr>
      <dsp:spPr>
        <a:xfrm>
          <a:off x="8279108" y="721708"/>
          <a:ext cx="0" cy="252265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233955" y="805796"/>
          <a:ext cx="1785824" cy="1135192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219626" y="1957496"/>
          <a:ext cx="1814483" cy="1377022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„Nawet </a:t>
          </a:r>
          <a:r>
            <a:rPr lang="pl-PL" sz="1800" b="1" kern="1200" dirty="0"/>
            <a:t>w Izraelu tak wielkiej wiary nie znalazłem</a:t>
          </a:r>
          <a:r>
            <a:rPr lang="en" sz="2000" b="1" kern="1200" dirty="0"/>
            <a:t>”                               (</a:t>
          </a:r>
          <a:r>
            <a:rPr lang="pl-PL" sz="2000" b="1" kern="1200" dirty="0" err="1"/>
            <a:t>Łk</a:t>
          </a:r>
          <a:r>
            <a:rPr lang="en" sz="2000" b="1" kern="1200" dirty="0"/>
            <a:t> </a:t>
          </a:r>
          <a:r>
            <a:rPr lang="en" sz="2000" b="1" kern="1200" dirty="0" smtClean="0"/>
            <a:t>7</a:t>
          </a:r>
          <a:r>
            <a:rPr lang="pl-PL" sz="2000" b="1" kern="1200" dirty="0" smtClean="0"/>
            <a:t>,</a:t>
          </a:r>
          <a:r>
            <a:rPr lang="en" sz="2000" b="1" kern="1200" dirty="0" smtClean="0"/>
            <a:t>9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8219626" y="1957496"/>
        <a:ext cx="1814483" cy="1377022"/>
      </dsp:txXfrm>
    </dsp:sp>
    <dsp:sp modelId="{B030FCF5-5111-4999-B91A-1424FECB2873}">
      <dsp:nvSpPr>
        <dsp:cNvPr id="0" name=""/>
        <dsp:cNvSpPr/>
      </dsp:nvSpPr>
      <dsp:spPr>
        <a:xfrm>
          <a:off x="8202274" y="220580"/>
          <a:ext cx="1783738" cy="486613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Wiara setnika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202274" y="220580"/>
        <a:ext cx="1783738" cy="486613"/>
      </dsp:txXfrm>
    </dsp:sp>
    <dsp:sp modelId="{CFAE7013-EE75-4F32-BF92-A4431AE5F6EA}">
      <dsp:nvSpPr>
        <dsp:cNvPr id="0" name=""/>
        <dsp:cNvSpPr/>
      </dsp:nvSpPr>
      <dsp:spPr>
        <a:xfrm>
          <a:off x="10494758" y="721708"/>
          <a:ext cx="0" cy="252265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564832" y="805796"/>
          <a:ext cx="1326774" cy="1135192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564832" y="1957496"/>
          <a:ext cx="1326774" cy="1377022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„mąż </a:t>
          </a:r>
          <a:r>
            <a:rPr lang="pl-PL" sz="2000" b="1" kern="1200" dirty="0"/>
            <a:t>pełen wiary</a:t>
          </a:r>
          <a:r>
            <a:rPr lang="en" sz="2000" b="1" kern="1200" dirty="0"/>
            <a:t>”                   </a:t>
          </a:r>
          <a:r>
            <a:rPr lang="en" sz="2000" b="1" kern="1200" dirty="0" smtClean="0"/>
            <a:t>(</a:t>
          </a:r>
          <a:r>
            <a:rPr lang="pl-PL" sz="2000" b="1" kern="1200" dirty="0" err="1" smtClean="0"/>
            <a:t>Dz</a:t>
          </a:r>
          <a:r>
            <a:rPr lang="en" sz="2000" b="1" kern="1200" dirty="0" smtClean="0"/>
            <a:t> 6</a:t>
          </a:r>
          <a:r>
            <a:rPr lang="pl-PL" sz="2000" b="1" kern="1200" dirty="0" smtClean="0"/>
            <a:t>,</a:t>
          </a:r>
          <a:r>
            <a:rPr lang="en" sz="2000" b="1" kern="1200" dirty="0" smtClean="0"/>
            <a:t>5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0564832" y="1957496"/>
        <a:ext cx="1326774" cy="1377022"/>
      </dsp:txXfrm>
    </dsp:sp>
    <dsp:sp modelId="{BAFB1362-565C-45C5-9E03-9BA921416D73}">
      <dsp:nvSpPr>
        <dsp:cNvPr id="0" name=""/>
        <dsp:cNvSpPr/>
      </dsp:nvSpPr>
      <dsp:spPr>
        <a:xfrm>
          <a:off x="10494758" y="220580"/>
          <a:ext cx="1401472" cy="486613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Wiara Szczepana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94758" y="220580"/>
        <a:ext cx="1401472" cy="4866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Okazuj wiarę, choćby była ona jeszcze tak niewielka (Mt 17,20)</a:t>
          </a:r>
          <a:endParaRPr lang="es-ES" sz="1800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Studiuj Biblię </a:t>
          </a:r>
          <a:r>
            <a:rPr lang="pl-PL" sz="2000" b="1" kern="1200" dirty="0" smtClean="0"/>
            <a:t>  (</a:t>
          </a:r>
          <a:r>
            <a:rPr lang="pl-PL" sz="2000" b="1" kern="1200" dirty="0" err="1"/>
            <a:t>Rz</a:t>
          </a:r>
          <a:r>
            <a:rPr lang="pl-PL" sz="2000" b="1" kern="1200" dirty="0"/>
            <a:t> 10,17)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Proś Boga, aby ją </a:t>
          </a:r>
          <a:r>
            <a:rPr lang="pl-PL" sz="2000" b="1" kern="1200" dirty="0" smtClean="0"/>
            <a:t>pomnożył         (</a:t>
          </a:r>
          <a:r>
            <a:rPr lang="pl-PL" sz="2000" b="1" kern="1200" dirty="0" err="1" smtClean="0"/>
            <a:t>Łk</a:t>
          </a:r>
          <a:r>
            <a:rPr lang="pl-PL" sz="2000" b="1" kern="1200" dirty="0" smtClean="0"/>
            <a:t> 17,5</a:t>
          </a:r>
          <a:r>
            <a:rPr lang="pl-PL" sz="2000" b="1" kern="1200" dirty="0"/>
            <a:t>)</a:t>
          </a:r>
          <a:endParaRPr lang="es-ES" sz="20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Nie poddawaj się zwątpieniu                                        (</a:t>
          </a:r>
          <a:r>
            <a:rPr lang="pl-PL" sz="2000" b="1" kern="1200" dirty="0" err="1"/>
            <a:t>Mk</a:t>
          </a:r>
          <a:r>
            <a:rPr lang="pl-PL" sz="2000" b="1" kern="1200" dirty="0"/>
            <a:t> </a:t>
          </a:r>
          <a:r>
            <a:rPr lang="pl-PL" sz="2000" b="1" kern="1200" dirty="0" smtClean="0"/>
            <a:t>9,23-24</a:t>
          </a:r>
          <a:r>
            <a:rPr lang="pl-PL" sz="2000" b="1" kern="1200" dirty="0"/>
            <a:t>)</a:t>
          </a:r>
          <a:endParaRPr lang="es-ES" sz="20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Nie opieraj </a:t>
          </a:r>
          <a:r>
            <a:rPr lang="pl-PL" sz="2000" b="1" kern="1200" dirty="0" smtClean="0"/>
            <a:t>swojej </a:t>
          </a:r>
          <a:r>
            <a:rPr lang="pl-PL" sz="2000" b="1" kern="1200" dirty="0"/>
            <a:t>wiary na wierze innych (Mt 25, 8)</a:t>
          </a:r>
          <a:endParaRPr lang="es-ES" sz="20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Odpowiadaj </a:t>
          </a:r>
          <a:r>
            <a:rPr lang="pl-PL" sz="1800" b="1" kern="1200" dirty="0"/>
            <a:t>na działanie Ducha </a:t>
          </a:r>
          <a:r>
            <a:rPr lang="pl-PL" sz="1800" b="1" kern="1200" dirty="0" smtClean="0"/>
            <a:t>Świętego (Gal 5,22</a:t>
          </a:r>
          <a:r>
            <a:rPr lang="pl-PL" sz="1800" b="1" kern="1200" dirty="0"/>
            <a:t>)</a:t>
          </a:r>
          <a:endParaRPr lang="es-ES" sz="18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Nieustannie </a:t>
          </a:r>
          <a:r>
            <a:rPr lang="pl-PL" sz="2000" b="1" kern="1200" dirty="0" smtClean="0"/>
            <a:t>żyj </a:t>
          </a:r>
          <a:r>
            <a:rPr lang="pl-PL" sz="2000" b="1" kern="1200" dirty="0"/>
            <a:t>zgodnie ze swoją wiarą  (2 </a:t>
          </a:r>
          <a:r>
            <a:rPr lang="pl-PL" sz="2000" b="1" kern="1200" dirty="0" smtClean="0"/>
            <a:t>Kor 5,7</a:t>
          </a:r>
          <a:r>
            <a:rPr lang="pl-PL" sz="2000" b="1" kern="1200" dirty="0"/>
            <a:t>)</a:t>
          </a:r>
          <a:endParaRPr lang="es-ES" sz="2000" kern="120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956803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</a:rPr>
            <a:t>Bądź posłuszny Jezusowi i Jego Słowu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30087" y="0"/>
        <a:ext cx="5526715" cy="387264"/>
      </dsp:txXfrm>
    </dsp:sp>
    <dsp:sp modelId="{E835C4C8-F2C2-42FA-9602-AAF342B613DA}">
      <dsp:nvSpPr>
        <dsp:cNvPr id="0" name=""/>
        <dsp:cNvSpPr/>
      </dsp:nvSpPr>
      <dsp:spPr>
        <a:xfrm>
          <a:off x="253100" y="38726"/>
          <a:ext cx="665028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956803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</a:rPr>
            <a:t>Codzienne obcuj z Jezusem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30087" y="425991"/>
        <a:ext cx="5526715" cy="387264"/>
      </dsp:txXfrm>
    </dsp:sp>
    <dsp:sp modelId="{AEF0314F-F1E8-4B53-ACB8-4DD5EEE46E7B}">
      <dsp:nvSpPr>
        <dsp:cNvPr id="0" name=""/>
        <dsp:cNvSpPr/>
      </dsp:nvSpPr>
      <dsp:spPr>
        <a:xfrm>
          <a:off x="253100" y="464717"/>
          <a:ext cx="665028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956803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</a:rPr>
            <a:t>Uczyń Jezusa centrum swojego życia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30087" y="851982"/>
        <a:ext cx="5526715" cy="387264"/>
      </dsp:txXfrm>
    </dsp:sp>
    <dsp:sp modelId="{29130CAC-5C1C-4F14-BE19-F526D819B4BE}">
      <dsp:nvSpPr>
        <dsp:cNvPr id="0" name=""/>
        <dsp:cNvSpPr/>
      </dsp:nvSpPr>
      <dsp:spPr>
        <a:xfrm>
          <a:off x="253100" y="890708"/>
          <a:ext cx="665028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956803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</a:rPr>
            <a:t>Żyj  zgodnie ze swoją  wiarą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30087" y="1277973"/>
        <a:ext cx="5526715" cy="387264"/>
      </dsp:txXfrm>
    </dsp:sp>
    <dsp:sp modelId="{D4445071-C11D-4914-ABA6-58CDEDE87975}">
      <dsp:nvSpPr>
        <dsp:cNvPr id="0" name=""/>
        <dsp:cNvSpPr/>
      </dsp:nvSpPr>
      <dsp:spPr>
        <a:xfrm>
          <a:off x="253100" y="1316700"/>
          <a:ext cx="665028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956803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</a:rPr>
            <a:t>Oprzyj swoją wiarę na Jezusie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30087" y="1703965"/>
        <a:ext cx="5526715" cy="387264"/>
      </dsp:txXfrm>
    </dsp:sp>
    <dsp:sp modelId="{7D3FD46A-4E62-4938-8AB3-965BC35CB05A}">
      <dsp:nvSpPr>
        <dsp:cNvPr id="0" name=""/>
        <dsp:cNvSpPr/>
      </dsp:nvSpPr>
      <dsp:spPr>
        <a:xfrm>
          <a:off x="253100" y="1742691"/>
          <a:ext cx="665028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956803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</a:rPr>
            <a:t>Odzwierciedlaj Jezusa w swoim życiu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30087" y="2129956"/>
        <a:ext cx="5526715" cy="387264"/>
      </dsp:txXfrm>
    </dsp:sp>
    <dsp:sp modelId="{5E78D2C8-1D37-434A-BD66-82348607AEE1}">
      <dsp:nvSpPr>
        <dsp:cNvPr id="0" name=""/>
        <dsp:cNvSpPr/>
      </dsp:nvSpPr>
      <dsp:spPr>
        <a:xfrm>
          <a:off x="253100" y="2168682"/>
          <a:ext cx="665028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956803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</a:rPr>
            <a:t>Przyjmij dar Jego łaski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30087" y="2555947"/>
        <a:ext cx="5526715" cy="387264"/>
      </dsp:txXfrm>
    </dsp:sp>
    <dsp:sp modelId="{C4C89F38-D772-4667-8CF5-2685CE87D1D2}">
      <dsp:nvSpPr>
        <dsp:cNvPr id="0" name=""/>
        <dsp:cNvSpPr/>
      </dsp:nvSpPr>
      <dsp:spPr>
        <a:xfrm>
          <a:off x="253100" y="2594673"/>
          <a:ext cx="665028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395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24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439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416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771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547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32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228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292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297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019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21/05/2026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0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21/05/2026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5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21/05/2026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116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21/05/2026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423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21/05/2026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777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21/05/2026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794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21/05/2026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50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73116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21/05/2026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195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21/05/2026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107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21/05/2026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566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21/05/2026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6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13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21/05/2026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pl-PL" b="1" noProof="0" dirty="0" smtClean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MIEĆ WIARĘ</a:t>
            </a:r>
            <a:endParaRPr lang="en-US" b="1" noProof="0" dirty="0">
              <a:ln/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8716890-660A-44E1-60CA-70CFD7F19B9B}"/>
              </a:ext>
            </a:extLst>
          </p:cNvPr>
          <p:cNvSpPr txBox="1"/>
          <p:nvPr/>
        </p:nvSpPr>
        <p:spPr>
          <a:xfrm rot="20657153">
            <a:off x="7561885" y="2334944"/>
            <a:ext cx="328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Lekcja 8 na 23. maja </a:t>
            </a:r>
            <a:r>
              <a:rPr lang="en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2026</a:t>
            </a:r>
            <a:endParaRPr lang="en" sz="20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36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600" dirty="0">
                <a:ln w="12700" cmpd="sng">
                  <a:solidFill>
                    <a:srgbClr val="33CCCC"/>
                  </a:solidFill>
                  <a:prstDash val="solid"/>
                </a:ln>
                <a:gradFill>
                  <a:gsLst>
                    <a:gs pos="0">
                      <a:srgbClr val="33CCCC"/>
                    </a:gs>
                    <a:gs pos="4000">
                      <a:srgbClr val="33CCCC">
                        <a:lumMod val="60000"/>
                        <a:lumOff val="40000"/>
                      </a:srgbClr>
                    </a:gs>
                    <a:gs pos="87000">
                      <a:srgbClr val="33CC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WIARA JEZUSA</a:t>
            </a:r>
            <a:endParaRPr lang="en" sz="4400" b="1" spc="600" dirty="0">
              <a:ln w="12700" cmpd="sng">
                <a:solidFill>
                  <a:srgbClr val="33CCCC"/>
                </a:solidFill>
                <a:prstDash val="solid"/>
              </a:ln>
              <a:gradFill>
                <a:gsLst>
                  <a:gs pos="0">
                    <a:srgbClr val="33CCCC"/>
                  </a:gs>
                  <a:gs pos="4000">
                    <a:srgbClr val="33CCCC">
                      <a:lumMod val="60000"/>
                      <a:lumOff val="40000"/>
                    </a:srgbClr>
                  </a:gs>
                  <a:gs pos="87000">
                    <a:srgbClr val="33CC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414A643-1BE9-40FB-411C-8C6D9345ACB3}"/>
              </a:ext>
            </a:extLst>
          </p:cNvPr>
          <p:cNvSpPr txBox="1"/>
          <p:nvPr/>
        </p:nvSpPr>
        <p:spPr>
          <a:xfrm>
            <a:off x="3673098" y="654242"/>
            <a:ext cx="6633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„Tu </a:t>
            </a:r>
            <a:r>
              <a:rPr lang="pl-PL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się okaże wytrwanie świętych, którzy przestrzegają przykazań Bożych i wiary </a:t>
            </a:r>
            <a:r>
              <a:rPr lang="pl-PL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Jezusa</a:t>
            </a:r>
            <a:r>
              <a:rPr lang="en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Ap</a:t>
            </a:r>
            <a:r>
              <a:rPr lang="en" sz="1400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14</a:t>
            </a:r>
            <a:r>
              <a:rPr lang="pl-PL" sz="1400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" sz="1400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67551D6-C966-4246-4336-5D0569DDA9CC}"/>
              </a:ext>
            </a:extLst>
          </p:cNvPr>
          <p:cNvSpPr txBox="1"/>
          <p:nvPr/>
        </p:nvSpPr>
        <p:spPr>
          <a:xfrm>
            <a:off x="0" y="1457996"/>
            <a:ext cx="8260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My, wierni, którzy żyjemy w czasach zbliżającego się powrotu Jezusa, wyróżniamy się dwiema rzeczami, których musimy „przestrzegać” (czyli których musimy się trzymać lub zachowywać): przykazaniami i wiarą Jezusa (</a:t>
            </a:r>
            <a:r>
              <a:rPr lang="pl-PL" sz="2000" b="1" dirty="0" err="1">
                <a:solidFill>
                  <a:srgbClr val="000000"/>
                </a:solidFill>
              </a:rPr>
              <a:t>Ap</a:t>
            </a:r>
            <a:r>
              <a:rPr lang="pl-PL" sz="2000" b="1" dirty="0">
                <a:solidFill>
                  <a:srgbClr val="000000"/>
                </a:solidFill>
              </a:rPr>
              <a:t> 14,12).</a:t>
            </a:r>
            <a:endParaRPr lang="en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40963302"/>
              </p:ext>
            </p:extLst>
          </p:nvPr>
        </p:nvGraphicFramePr>
        <p:xfrm>
          <a:off x="342899" y="3776870"/>
          <a:ext cx="6956803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8351061-90A2-91A7-8303-95DE6C7DD928}"/>
              </a:ext>
            </a:extLst>
          </p:cNvPr>
          <p:cNvSpPr txBox="1"/>
          <p:nvPr/>
        </p:nvSpPr>
        <p:spPr>
          <a:xfrm>
            <a:off x="7508929" y="5375353"/>
            <a:ext cx="4541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Dzięki wierze w Jezusa jesteśmy usprawiedliwieni (</a:t>
            </a:r>
            <a:r>
              <a:rPr lang="pl-PL" sz="2000" b="1" dirty="0" err="1">
                <a:solidFill>
                  <a:srgbClr val="000000"/>
                </a:solidFill>
              </a:rPr>
              <a:t>Rz</a:t>
            </a:r>
            <a:r>
              <a:rPr lang="pl-PL" sz="2000" b="1" dirty="0">
                <a:solidFill>
                  <a:srgbClr val="000000"/>
                </a:solidFill>
              </a:rPr>
              <a:t> 5,1), </a:t>
            </a:r>
            <a:r>
              <a:rPr lang="pl-PL" sz="2000" b="1" dirty="0" smtClean="0">
                <a:solidFill>
                  <a:srgbClr val="000000"/>
                </a:solidFill>
              </a:rPr>
              <a:t>uświęceni (</a:t>
            </a:r>
            <a:r>
              <a:rPr lang="pl-PL" sz="2000" b="1" dirty="0" err="1" smtClean="0">
                <a:solidFill>
                  <a:srgbClr val="000000"/>
                </a:solidFill>
              </a:rPr>
              <a:t>Dz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>
                <a:solidFill>
                  <a:srgbClr val="000000"/>
                </a:solidFill>
              </a:rPr>
              <a:t>26,18) i stajemy się dziećmi Bożymi (</a:t>
            </a:r>
            <a:r>
              <a:rPr lang="pl-PL" sz="2000" b="1" dirty="0" smtClean="0">
                <a:solidFill>
                  <a:srgbClr val="000000"/>
                </a:solidFill>
              </a:rPr>
              <a:t>J1,12</a:t>
            </a:r>
            <a:r>
              <a:rPr lang="pl-PL" sz="2000" b="1" dirty="0">
                <a:solidFill>
                  <a:srgbClr val="000000"/>
                </a:solidFill>
              </a:rPr>
              <a:t>).</a:t>
            </a:r>
            <a:endParaRPr lang="en" sz="2000" b="1" dirty="0">
              <a:solidFill>
                <a:srgbClr val="00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860885" y="1491951"/>
            <a:ext cx="4223326" cy="3785222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84F858B-C2A8-B68C-B6AE-94FD61AD1850}"/>
              </a:ext>
            </a:extLst>
          </p:cNvPr>
          <p:cNvSpPr txBox="1"/>
          <p:nvPr/>
        </p:nvSpPr>
        <p:spPr>
          <a:xfrm>
            <a:off x="0" y="2737344"/>
            <a:ext cx="8004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srgbClr val="000000"/>
                </a:solidFill>
              </a:rPr>
              <a:t>Prawo (przykazania) i Ewangelia (wiara) są ze sobą ściśle powiązane. Nie można przestrzegać przykazań bez wiary, ani wierzyć bez ich przestrzegania. Ale co oznacza „wiara Jezusa”?</a:t>
            </a:r>
            <a:endParaRPr lang="en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7B09E93-ECC8-2EFB-341C-2D21D0F70342}"/>
              </a:ext>
            </a:extLst>
          </p:cNvPr>
          <p:cNvSpPr txBox="1"/>
          <p:nvPr/>
        </p:nvSpPr>
        <p:spPr>
          <a:xfrm>
            <a:off x="1204773" y="1157444"/>
            <a:ext cx="978245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>
                <a:solidFill>
                  <a:srgbClr val="000000"/>
                </a:solidFill>
                <a:latin typeface="Constantia" panose="02030602050306030303" pitchFamily="18" charset="0"/>
              </a:rPr>
              <a:t>„Zaufaj więc Panu Jezusowi, że poprowadzi cię krok po kroku właściwą drogą. Na każdym kroku będziesz czerpać pewność i siłę, bo możesz być pewien, że twoja ręka spoczywa w Jego dłoni. Możesz „biec i nie męczyć się”; możesz „iść i nie mdleć”, bo dzięki wierze uświadamiasz sobie, że trzymasz się dłoni Chrystusa. </a:t>
            </a:r>
            <a:r>
              <a:rPr lang="pl-PL" sz="2800" b="1" dirty="0">
                <a:solidFill>
                  <a:srgbClr val="000000"/>
                </a:solidFill>
                <a:latin typeface="Constantia" panose="02030602050306030303" pitchFamily="18" charset="0"/>
              </a:rPr>
              <a:t>Nie pogrążysz się w zniechęceniu, ponieważ gdy będziesz podążać za Panem, ufając Mu, będziesz miał pewność, że Ten, który nigdy nie opuszcza tych, którzy w pełni Mu ufają, jest twoim nieustannym </a:t>
            </a:r>
            <a:r>
              <a:rPr lang="pl-PL" sz="2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Pomocnikiem.”</a:t>
            </a:r>
            <a:endParaRPr lang="en" sz="2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26AC28A-3D09-EC12-BFF5-49EBDE8357D9}"/>
              </a:ext>
            </a:extLst>
          </p:cNvPr>
          <p:cNvSpPr txBox="1"/>
          <p:nvPr/>
        </p:nvSpPr>
        <p:spPr>
          <a:xfrm>
            <a:off x="7398638" y="5558649"/>
            <a:ext cx="4065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000000"/>
                </a:solidFill>
              </a:rPr>
              <a:t>EGW (</a:t>
            </a:r>
            <a:r>
              <a:rPr lang="en-US" sz="1600" b="1" i="1" dirty="0">
                <a:solidFill>
                  <a:srgbClr val="000000"/>
                </a:solidFill>
              </a:rPr>
              <a:t>Our Father Cares</a:t>
            </a:r>
            <a:r>
              <a:rPr lang="en" sz="1600" b="1" dirty="0">
                <a:solidFill>
                  <a:srgbClr val="000000"/>
                </a:solidFill>
              </a:rPr>
              <a:t>, </a:t>
            </a:r>
            <a:r>
              <a:rPr lang="pl-PL" sz="1600" b="1" dirty="0">
                <a:solidFill>
                  <a:srgbClr val="000000"/>
                </a:solidFill>
              </a:rPr>
              <a:t>październik</a:t>
            </a:r>
            <a:r>
              <a:rPr lang="en" sz="1600" b="1" dirty="0">
                <a:solidFill>
                  <a:srgbClr val="000000"/>
                </a:solidFill>
              </a:rPr>
              <a:t> 27)</a:t>
            </a:r>
          </a:p>
        </p:txBody>
      </p:sp>
    </p:spTree>
    <p:extLst>
      <p:ext uri="{BB962C8B-B14F-4D97-AF65-F5344CB8AC3E}">
        <p14:creationId xmlns:p14="http://schemas.microsoft.com/office/powerpoint/2010/main" xmlns="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="" xmlns:a16="http://schemas.microsoft.com/office/drawing/2014/main" id="{23E547B5-89CF-4EC0-96DE-25771AED07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="" xmlns:a16="http://schemas.microsoft.com/office/drawing/2014/main" id="{3F0B8CEB-8279-4E5E-A0CE-1FC9F71736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7864510" y="521769"/>
            <a:ext cx="4327490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„A wiara jest pewnością tego, czego się spodziewamy, </a:t>
            </a:r>
            <a:r>
              <a:rPr lang="pl-PL" sz="4400" b="1" dirty="0" err="1" smtClean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przeświadcze-niem</a:t>
            </a:r>
            <a:r>
              <a:rPr lang="pl-PL" sz="4400" b="1" dirty="0" smtClean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o tym, czego nie widzimy</a:t>
            </a:r>
            <a:r>
              <a:rPr lang="es-ES" sz="4400" b="1" dirty="0" smtClean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”</a:t>
            </a:r>
            <a:endParaRPr lang="es-ES" sz="4400" b="1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ts val="1800"/>
              </a:spcBef>
            </a:pPr>
            <a:r>
              <a:rPr lang="es-ES" sz="2800" b="1" dirty="0" smtClean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2800" b="1" dirty="0" smtClean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Hebrajczyków</a:t>
            </a:r>
            <a:r>
              <a:rPr lang="es-ES" sz="2800" b="1" dirty="0" smtClean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11</a:t>
            </a:r>
            <a:r>
              <a:rPr lang="pl-PL" sz="2800" b="1" dirty="0" smtClean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,1</a:t>
            </a:r>
            <a:r>
              <a:rPr lang="es-ES" sz="2800" b="1" dirty="0" smtClean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4400" b="1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456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Różne rodzaje wiary</a:t>
            </a:r>
            <a:r>
              <a:rPr lang="e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: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BC4037"/>
              </a:highlight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Wiara a znaki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Miara wiary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Wiara i uczucia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Czym jest wiara</a:t>
            </a:r>
            <a:r>
              <a:rPr lang="e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375BBD"/>
              </a:highlight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Definicja i rozwój wiary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Wiara Jezusa</a:t>
            </a:r>
          </a:p>
          <a:p>
            <a:pPr lvl="1">
              <a:spcBef>
                <a:spcPts val="600"/>
              </a:spcBef>
            </a:pP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Znajomość Boga, studiowanie Biblii i modlitwa muszą mieć jeden wspólny element, aby stały się czynnikami przemieniającymi nasze życie: wiarę.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4B4C9B3-4208-1470-B3AB-359EE23D3B46}"/>
              </a:ext>
            </a:extLst>
          </p:cNvPr>
          <p:cNvSpPr txBox="1"/>
          <p:nvPr/>
        </p:nvSpPr>
        <p:spPr>
          <a:xfrm>
            <a:off x="182751" y="2013691"/>
            <a:ext cx="6800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Jednak dzięki wierze stają się one potężnymi siłami, które zaprowadzą nas na najwyższe szczyty naszego duchowego doświadczenia: „Wszystko jest możliwe dla tego, kto wierzy” (</a:t>
            </a:r>
            <a:r>
              <a:rPr lang="pl-PL" sz="2000" b="1" dirty="0" err="1" smtClean="0">
                <a:solidFill>
                  <a:srgbClr val="000000"/>
                </a:solidFill>
              </a:rPr>
              <a:t>Mk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000000"/>
                </a:solidFill>
              </a:rPr>
              <a:t>9,23</a:t>
            </a:r>
            <a:r>
              <a:rPr lang="pl-PL" sz="2000" b="1" dirty="0" smtClean="0">
                <a:solidFill>
                  <a:srgbClr val="000000"/>
                </a:solidFill>
              </a:rPr>
              <a:t>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Bez wiary elementy te stają się zwykłą wiedzą lub pozbawionymi sensu rytuałami.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359AD71-6986-6A40-11D0-1D080690F848}"/>
              </a:ext>
            </a:extLst>
          </p:cNvPr>
          <p:cNvSpPr txBox="1"/>
          <p:nvPr/>
        </p:nvSpPr>
        <p:spPr>
          <a:xfrm>
            <a:off x="1790054" y="1618600"/>
            <a:ext cx="104019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RÓŻNE RODZAJE WIARY</a:t>
            </a:r>
            <a:endParaRPr lang="en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31717"/>
              </a:solidFill>
              <a:effectLst>
                <a:outerShdw blurRad="12700" dist="38100" dir="2700000" algn="tl" rotWithShape="0">
                  <a:srgbClr val="70A138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7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3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WIARA A ZNAKI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2A3C64"/>
                </a:solidFill>
                <a:latin typeface="Comic Sans MS" panose="030F0702030302020204" pitchFamily="66" charset="0"/>
              </a:rPr>
              <a:t>„Wtedy </a:t>
            </a:r>
            <a:r>
              <a:rPr lang="pl-PL" b="1" dirty="0" smtClean="0">
                <a:solidFill>
                  <a:srgbClr val="2A3C64"/>
                </a:solidFill>
                <a:latin typeface="Comic Sans MS" panose="030F0702030302020204" pitchFamily="66" charset="0"/>
              </a:rPr>
              <a:t>Jezus rzekł do niego: Jeśli nie ujrzycie znaków i cudów, nie uwierzycie</a:t>
            </a:r>
            <a:r>
              <a:rPr lang="en" b="1" dirty="0" smtClean="0">
                <a:solidFill>
                  <a:srgbClr val="2A3C64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rgbClr val="2A3C64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rgbClr val="2A3C64"/>
                </a:solidFill>
                <a:latin typeface="Comic Sans MS" panose="030F0702030302020204" pitchFamily="66" charset="0"/>
              </a:rPr>
              <a:t>Jan</a:t>
            </a:r>
            <a:r>
              <a:rPr lang="en" sz="1400" b="1" dirty="0" smtClean="0">
                <a:solidFill>
                  <a:srgbClr val="2A3C64"/>
                </a:solidFill>
                <a:latin typeface="Comic Sans MS" panose="030F0702030302020204" pitchFamily="66" charset="0"/>
              </a:rPr>
              <a:t> 4</a:t>
            </a:r>
            <a:r>
              <a:rPr lang="pl-PL" sz="1400" b="1" dirty="0" smtClean="0">
                <a:solidFill>
                  <a:srgbClr val="2A3C64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2A3C64"/>
                </a:solidFill>
                <a:latin typeface="Comic Sans MS" panose="030F0702030302020204" pitchFamily="66" charset="0"/>
              </a:rPr>
              <a:t>48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0AB516-79BF-53D8-4CCE-59963E1E13E1}"/>
              </a:ext>
            </a:extLst>
          </p:cNvPr>
          <p:cNvSpPr txBox="1"/>
          <p:nvPr/>
        </p:nvSpPr>
        <p:spPr>
          <a:xfrm>
            <a:off x="3215898" y="1162478"/>
            <a:ext cx="8976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Znak to charakterystyczny symbol lub manifestacja mająca na celu potwierdzenie natchnionego przesłania lub poparcie boskiego autorytetu. Chociaż znak rozumiany jest zazwyczaj jako cudowne wydarzenie – takie jak wesele w Kanie (J </a:t>
            </a:r>
            <a:r>
              <a:rPr lang="pl-PL" sz="2000" b="1" dirty="0" smtClean="0"/>
              <a:t>2,11</a:t>
            </a:r>
            <a:r>
              <a:rPr lang="pl-PL" sz="2000" b="1" dirty="0" smtClean="0"/>
              <a:t>) – to fakt, że Izraelici rozbili obóz u stóp góry Synaj, aby oddawać cześć Bogu (</a:t>
            </a:r>
            <a:r>
              <a:rPr lang="pl-PL" sz="2000" b="1" dirty="0" err="1" smtClean="0"/>
              <a:t>Wj</a:t>
            </a:r>
            <a:r>
              <a:rPr lang="pl-PL" sz="2000" b="1" dirty="0" smtClean="0"/>
              <a:t> </a:t>
            </a:r>
            <a:r>
              <a:rPr lang="pl-PL" sz="2000" b="1" dirty="0" smtClean="0"/>
              <a:t>3,12</a:t>
            </a:r>
            <a:r>
              <a:rPr lang="pl-PL" sz="2000" b="1" dirty="0" smtClean="0"/>
              <a:t>), również został podany jako znak.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2989104" cy="164823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525" y="2175272"/>
            <a:ext cx="2989104" cy="164823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831739" y="3013710"/>
            <a:ext cx="3220735" cy="2116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525" y="4192619"/>
            <a:ext cx="3006235" cy="225467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205B1D5-6DF2-06F0-6225-579DF0470C7C}"/>
              </a:ext>
            </a:extLst>
          </p:cNvPr>
          <p:cNvSpPr txBox="1"/>
          <p:nvPr/>
        </p:nvSpPr>
        <p:spPr>
          <a:xfrm>
            <a:off x="3223648" y="3080053"/>
            <a:ext cx="54089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Faryzeusze poprosili Jezusa, aby pokazał im jakiś znak, który potwierdziłby, że jest Mesjaszem, aby mogli w Niego uwierzyć (</a:t>
            </a:r>
            <a:r>
              <a:rPr lang="pl-PL" sz="2000" b="1" dirty="0" err="1" smtClean="0">
                <a:solidFill>
                  <a:srgbClr val="000000"/>
                </a:solidFill>
              </a:rPr>
              <a:t>Mk</a:t>
            </a:r>
            <a:r>
              <a:rPr lang="pl-PL" sz="2000" b="1" dirty="0" smtClean="0">
                <a:solidFill>
                  <a:srgbClr val="000000"/>
                </a:solidFill>
              </a:rPr>
              <a:t> 8, 11).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49638F99-FA2E-642B-AA2D-20FE3E0ACA64}"/>
              </a:ext>
            </a:extLst>
          </p:cNvPr>
          <p:cNvSpPr txBox="1"/>
          <p:nvPr/>
        </p:nvSpPr>
        <p:spPr>
          <a:xfrm>
            <a:off x="3246895" y="5553545"/>
            <a:ext cx="89451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Bóg dał nam wystarczające dowody w swoim Słowie i w naturze, aby każdy, kto pragnie uwierzyć, mógł uwierzyć. Zawsze jednak pozostaje miejsce na wątpliwości. Dlatego Jezus udzielił szczególnego błogosławieństwa „tym, którzy nie widzieli, a uwierzyli” (J </a:t>
            </a:r>
            <a:r>
              <a:rPr lang="pl-PL" sz="2000" b="1" dirty="0" smtClean="0">
                <a:solidFill>
                  <a:srgbClr val="000000"/>
                </a:solidFill>
              </a:rPr>
              <a:t>20,29</a:t>
            </a:r>
            <a:r>
              <a:rPr lang="pl-PL" sz="2000" b="1" dirty="0" smtClean="0">
                <a:solidFill>
                  <a:srgbClr val="000000"/>
                </a:solidFill>
              </a:rPr>
              <a:t>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CC387833-33D0-FFC3-74AA-8AE56490C385}"/>
              </a:ext>
            </a:extLst>
          </p:cNvPr>
          <p:cNvSpPr txBox="1"/>
          <p:nvPr/>
        </p:nvSpPr>
        <p:spPr>
          <a:xfrm>
            <a:off x="3262393" y="4286897"/>
            <a:ext cx="56026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Jezus był zirytowany, gdy prosili Go o znak, by usprawiedliwić swój brak wiary (</a:t>
            </a:r>
            <a:r>
              <a:rPr lang="pl-PL" sz="2000" b="1" dirty="0" err="1" smtClean="0">
                <a:solidFill>
                  <a:srgbClr val="000000"/>
                </a:solidFill>
              </a:rPr>
              <a:t>Mk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000000"/>
                </a:solidFill>
              </a:rPr>
              <a:t>8,12</a:t>
            </a:r>
            <a:r>
              <a:rPr lang="pl-PL" sz="2000" b="1" dirty="0" smtClean="0">
                <a:solidFill>
                  <a:srgbClr val="000000"/>
                </a:solidFill>
              </a:rPr>
              <a:t>). Gdy ktoś nie chce uwierzyć, żaden znak nie będzie w stanie go przekonać.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xmlns="" id="{AD6CA4C0-E789-391B-A0AF-EA40B667E125}"/>
              </a:ext>
            </a:extLst>
          </p:cNvPr>
          <p:cNvSpPr/>
          <p:nvPr/>
        </p:nvSpPr>
        <p:spPr>
          <a:xfrm>
            <a:off x="106451" y="1305893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xmlns="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xmlns="" id="{8DCC6397-1B65-8ABC-479E-E34E91532716}"/>
              </a:ext>
            </a:extLst>
          </p:cNvPr>
          <p:cNvSpPr/>
          <p:nvPr/>
        </p:nvSpPr>
        <p:spPr>
          <a:xfrm flipH="1">
            <a:off x="2668208" y="3380840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xmlns="" id="{4DDCCCAA-C42E-6D62-6715-B22BDD3DB884}"/>
              </a:ext>
            </a:extLst>
          </p:cNvPr>
          <p:cNvSpPr/>
          <p:nvPr/>
        </p:nvSpPr>
        <p:spPr>
          <a:xfrm flipH="1" flipV="1">
            <a:off x="2675958" y="4129072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800" b="1" spc="300" dirty="0">
                <a:ln/>
                <a:solidFill>
                  <a:srgbClr val="CC9900"/>
                </a:solidFill>
              </a:rPr>
              <a:t>MIARA WIARY</a:t>
            </a:r>
            <a:endParaRPr lang="en" sz="4800" b="1" spc="300" dirty="0">
              <a:ln/>
              <a:solidFill>
                <a:srgbClr val="CC99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9747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92D050">
                    <a:lumMod val="50000"/>
                  </a:srgbClr>
                </a:solidFill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srgbClr val="92D050">
                    <a:lumMod val="50000"/>
                  </a:srgbClr>
                </a:solidFill>
                <a:latin typeface="Comic Sans MS" panose="030F0702030302020204" pitchFamily="66" charset="0"/>
              </a:rPr>
              <a:t>Pan rzekł: Jeślibyście mieli wiarę jak ziarno gorczyczne, i rzeklibyście do tego figowca: Wyrwij się z korzeniem i przesadź się w morze, usłuchałby </a:t>
            </a:r>
            <a:r>
              <a:rPr lang="pl-PL" b="1" dirty="0" smtClean="0">
                <a:solidFill>
                  <a:srgbClr val="92D050">
                    <a:lumMod val="50000"/>
                  </a:srgbClr>
                </a:solidFill>
                <a:latin typeface="Comic Sans MS" panose="030F0702030302020204" pitchFamily="66" charset="0"/>
              </a:rPr>
              <a:t>was</a:t>
            </a:r>
            <a:r>
              <a:rPr lang="en-US" b="1" dirty="0" smtClean="0">
                <a:solidFill>
                  <a:srgbClr val="92D050">
                    <a:lumMod val="50000"/>
                  </a:srgb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 smtClean="0">
                <a:solidFill>
                  <a:srgbClr val="92D050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92D050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>
                <a:solidFill>
                  <a:srgbClr val="92D050">
                    <a:lumMod val="50000"/>
                  </a:srgbClr>
                </a:solidFill>
                <a:latin typeface="Comic Sans MS" panose="030F0702030302020204" pitchFamily="66" charset="0"/>
              </a:rPr>
              <a:t>Ł</a:t>
            </a:r>
            <a:r>
              <a:rPr lang="en" sz="1400" b="1" dirty="0">
                <a:solidFill>
                  <a:srgbClr val="92D050">
                    <a:lumMod val="50000"/>
                  </a:srgbClr>
                </a:solidFill>
                <a:latin typeface="Comic Sans MS" panose="030F0702030302020204" pitchFamily="66" charset="0"/>
              </a:rPr>
              <a:t>k </a:t>
            </a:r>
            <a:r>
              <a:rPr lang="en" sz="1400" b="1" dirty="0" smtClean="0">
                <a:solidFill>
                  <a:srgbClr val="92D050">
                    <a:lumMod val="50000"/>
                  </a:srgbClr>
                </a:solidFill>
                <a:latin typeface="Comic Sans MS" panose="030F0702030302020204" pitchFamily="66" charset="0"/>
              </a:rPr>
              <a:t>17</a:t>
            </a:r>
            <a:r>
              <a:rPr lang="pl-PL" sz="1400" b="1" dirty="0" smtClean="0">
                <a:solidFill>
                  <a:srgbClr val="92D050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92D050">
                    <a:lumMod val="50000"/>
                  </a:srgbClr>
                </a:solidFill>
                <a:latin typeface="Comic Sans MS" panose="030F0702030302020204" pitchFamily="66" charset="0"/>
              </a:rPr>
              <a:t>6</a:t>
            </a:r>
            <a:r>
              <a:rPr lang="en" sz="1400" b="1" dirty="0">
                <a:solidFill>
                  <a:srgbClr val="92D050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34861306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000000"/>
                </a:solidFill>
              </a:rPr>
              <a:t>Istnieją różne miary wiary </a:t>
            </a:r>
            <a:r>
              <a:rPr lang="en" sz="2000" b="1" dirty="0" smtClean="0">
                <a:solidFill>
                  <a:srgbClr val="000000"/>
                </a:solidFill>
              </a:rPr>
              <a:t>:</a:t>
            </a:r>
            <a:endParaRPr lang="en" sz="2000" b="1" dirty="0">
              <a:solidFill>
                <a:srgbClr val="00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576F986-0CF8-430D-9527-437172F3AF6F}"/>
              </a:ext>
            </a:extLst>
          </p:cNvPr>
          <p:cNvSpPr txBox="1"/>
          <p:nvPr/>
        </p:nvSpPr>
        <p:spPr>
          <a:xfrm>
            <a:off x="-2" y="5159246"/>
            <a:ext cx="9747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Nie ulega wątpliwości, że wiara może wzrastać w miarę jak wyrywane są korzenie niewiary. Przekonanie musi stopniowo zastępować wątpliwości. Powinniśmy prosić: „Zwiększ naszą wiarę” (</a:t>
            </a:r>
            <a:r>
              <a:rPr lang="pl-PL" sz="2000" b="1" dirty="0" err="1">
                <a:solidFill>
                  <a:srgbClr val="000000"/>
                </a:solidFill>
              </a:rPr>
              <a:t>Łk</a:t>
            </a:r>
            <a:r>
              <a:rPr lang="pl-PL" sz="2000" b="1" dirty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000000"/>
                </a:solidFill>
              </a:rPr>
              <a:t>17,5</a:t>
            </a:r>
            <a:r>
              <a:rPr lang="pl-PL" sz="2000" b="1" dirty="0">
                <a:solidFill>
                  <a:srgbClr val="000000"/>
                </a:solidFill>
              </a:rPr>
              <a:t>).</a:t>
            </a:r>
            <a:endParaRPr lang="en" sz="2000" b="1" dirty="0">
              <a:solidFill>
                <a:srgbClr val="00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1ECA924-5FEC-A1CF-4E29-407A9965AC68}"/>
              </a:ext>
            </a:extLst>
          </p:cNvPr>
          <p:cNvSpPr txBox="1"/>
          <p:nvPr/>
        </p:nvSpPr>
        <p:spPr>
          <a:xfrm>
            <a:off x="0" y="6150114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Dzięki działaniu Ducha Świętego, studiowaniu Biblii i naszym doświadczeniom z Bogiem będziemy mogli dostrzec, że „wasza wiara wzrasta” (2 </a:t>
            </a:r>
            <a:r>
              <a:rPr lang="pl-PL" sz="2000" b="1" dirty="0" err="1" smtClean="0">
                <a:solidFill>
                  <a:srgbClr val="000000"/>
                </a:solidFill>
              </a:rPr>
              <a:t>Tes</a:t>
            </a:r>
            <a:r>
              <a:rPr lang="pl-PL" sz="2000" b="1" dirty="0" smtClean="0">
                <a:solidFill>
                  <a:srgbClr val="000000"/>
                </a:solidFill>
              </a:rPr>
              <a:t> 1,3</a:t>
            </a:r>
            <a:r>
              <a:rPr lang="pl-PL" sz="2000" b="1" dirty="0">
                <a:solidFill>
                  <a:srgbClr val="000000"/>
                </a:solidFill>
              </a:rPr>
              <a:t>).</a:t>
            </a:r>
            <a:endParaRPr lang="en" sz="2000" b="1" dirty="0">
              <a:solidFill>
                <a:srgbClr val="00000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pl-PL" sz="4400" b="1" spc="600" dirty="0">
                <a:ln w="9525">
                  <a:noFill/>
                  <a:prstDash val="solid"/>
                </a:ln>
                <a:solidFill>
                  <a:srgbClr val="9F07C9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WIARA I UCZUCIA</a:t>
            </a:r>
            <a:endParaRPr lang="en" sz="4400" b="1" spc="600" dirty="0">
              <a:ln w="9525">
                <a:noFill/>
                <a:prstDash val="solid"/>
              </a:ln>
              <a:solidFill>
                <a:srgbClr val="9F07C9"/>
              </a:solidFill>
              <a:effectLst>
                <a:outerShdw blurRad="12700" dist="254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BADE85D-92DD-CF00-7EF2-5CBD1ADE5D27}"/>
              </a:ext>
            </a:extLst>
          </p:cNvPr>
          <p:cNvSpPr txBox="1"/>
          <p:nvPr/>
        </p:nvSpPr>
        <p:spPr>
          <a:xfrm>
            <a:off x="1860360" y="795755"/>
            <a:ext cx="99338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CE145B"/>
                </a:solidFill>
                <a:latin typeface="Comic Sans MS" panose="030F0702030302020204" pitchFamily="66" charset="0"/>
              </a:rPr>
              <a:t>„Albowiem </a:t>
            </a:r>
            <a:r>
              <a:rPr lang="pl-PL" b="1" dirty="0">
                <a:solidFill>
                  <a:srgbClr val="CE145B"/>
                </a:solidFill>
                <a:latin typeface="Comic Sans MS" panose="030F0702030302020204" pitchFamily="66" charset="0"/>
              </a:rPr>
              <a:t>łaską zbawieni jesteście przez wiarę, i to nie z was: Boży to dar</a:t>
            </a:r>
            <a:r>
              <a:rPr lang="en" b="1" dirty="0">
                <a:solidFill>
                  <a:srgbClr val="CE145B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E145B"/>
                </a:solidFill>
                <a:latin typeface="Comic Sans MS" panose="030F0702030302020204" pitchFamily="66" charset="0"/>
              </a:rPr>
              <a:t>(E</a:t>
            </a:r>
            <a:r>
              <a:rPr lang="pl-PL" sz="1400" b="1" dirty="0" smtClean="0">
                <a:solidFill>
                  <a:srgbClr val="CE145B"/>
                </a:solidFill>
                <a:latin typeface="Comic Sans MS" panose="030F0702030302020204" pitchFamily="66" charset="0"/>
              </a:rPr>
              <a:t>f</a:t>
            </a:r>
            <a:r>
              <a:rPr lang="en" sz="1400" b="1" dirty="0" smtClean="0">
                <a:solidFill>
                  <a:srgbClr val="CE145B"/>
                </a:solidFill>
                <a:latin typeface="Comic Sans MS" panose="030F0702030302020204" pitchFamily="66" charset="0"/>
              </a:rPr>
              <a:t> 2</a:t>
            </a:r>
            <a:r>
              <a:rPr lang="pl-PL" sz="1400" b="1" dirty="0" smtClean="0">
                <a:solidFill>
                  <a:srgbClr val="CE145B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CE145B"/>
                </a:solidFill>
                <a:latin typeface="Comic Sans MS" panose="030F0702030302020204" pitchFamily="66" charset="0"/>
              </a:rPr>
              <a:t>8</a:t>
            </a:r>
            <a:r>
              <a:rPr lang="en" sz="1400" b="1" dirty="0">
                <a:solidFill>
                  <a:srgbClr val="CE145B"/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CE145B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6A346A7-362E-D80F-7481-28635E0931BA}"/>
              </a:ext>
            </a:extLst>
          </p:cNvPr>
          <p:cNvSpPr txBox="1"/>
          <p:nvPr/>
        </p:nvSpPr>
        <p:spPr>
          <a:xfrm>
            <a:off x="219074" y="1472207"/>
            <a:ext cx="6284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Czy wiara to uczucie, czy racjonalny akt?</a:t>
            </a:r>
            <a:endParaRPr lang="en" sz="2000" b="1" dirty="0">
              <a:solidFill>
                <a:srgbClr val="000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8271" y="3568056"/>
            <a:ext cx="4848814" cy="277075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61721" y="1663181"/>
            <a:ext cx="2476618" cy="1683326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2566" y="1678681"/>
            <a:ext cx="2244436" cy="168332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E45AF5E-91BC-3445-EA9B-BACDE8B388BF}"/>
              </a:ext>
            </a:extLst>
          </p:cNvPr>
          <p:cNvSpPr txBox="1"/>
          <p:nvPr/>
        </p:nvSpPr>
        <p:spPr>
          <a:xfrm>
            <a:off x="219074" y="4957803"/>
            <a:ext cx="70031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srgbClr val="000000"/>
                </a:solidFill>
              </a:rPr>
              <a:t>Jednak sama wiara nie jest uczuciem; jest to „pewność” i „przekonanie” (</a:t>
            </a:r>
            <a:r>
              <a:rPr lang="pl-PL" sz="2000" b="1" dirty="0" err="1">
                <a:solidFill>
                  <a:srgbClr val="000000"/>
                </a:solidFill>
              </a:rPr>
              <a:t>Hbr</a:t>
            </a:r>
            <a:r>
              <a:rPr lang="pl-PL" sz="2000" b="1" dirty="0">
                <a:solidFill>
                  <a:srgbClr val="000000"/>
                </a:solidFill>
              </a:rPr>
              <a:t> 11,1). Nie jest to coś, co zależy od naszego nastroju. Kiedy czuję się słaby lub mam wrażenie, że moje zbawienie jest odległe, właśnie wtedy muszę wykazać się największą wiarą.</a:t>
            </a:r>
            <a:endParaRPr lang="en" sz="2000" b="1" dirty="0">
              <a:solidFill>
                <a:srgbClr val="00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4782332-8D1E-3CF1-C2F0-4B75E470CAA1}"/>
              </a:ext>
            </a:extLst>
          </p:cNvPr>
          <p:cNvSpPr txBox="1"/>
          <p:nvPr/>
        </p:nvSpPr>
        <p:spPr>
          <a:xfrm>
            <a:off x="195825" y="3935665"/>
            <a:ext cx="70573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srgbClr val="000000"/>
                </a:solidFill>
              </a:rPr>
              <a:t>Kiedy pozytywnie reagujemy na ten dar – kiedy zaczynamy okazywać wiarę – wiara ta budzi w nas takie uczucia, jak radość, spokój, poczucie duchowej ulgi…</a:t>
            </a:r>
            <a:endParaRPr lang="en" sz="2000" b="1" dirty="0">
              <a:solidFill>
                <a:srgbClr val="00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365A87F-E8E4-BF12-D258-6F72F8AD91F8}"/>
              </a:ext>
            </a:extLst>
          </p:cNvPr>
          <p:cNvSpPr txBox="1"/>
          <p:nvPr/>
        </p:nvSpPr>
        <p:spPr>
          <a:xfrm>
            <a:off x="219074" y="2939156"/>
            <a:ext cx="65691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srgbClr val="000000"/>
                </a:solidFill>
              </a:rPr>
              <a:t>Zacznijmy jednak od początku. Skąd bierze się wiara? Wiara pochodzi od Boga i On obdarza nas nią jako darem (</a:t>
            </a:r>
            <a:r>
              <a:rPr lang="pl-PL" sz="2000" b="1" dirty="0" err="1">
                <a:solidFill>
                  <a:srgbClr val="000000"/>
                </a:solidFill>
              </a:rPr>
              <a:t>Rz</a:t>
            </a:r>
            <a:r>
              <a:rPr lang="pl-PL" sz="2000" b="1" dirty="0">
                <a:solidFill>
                  <a:srgbClr val="000000"/>
                </a:solidFill>
              </a:rPr>
              <a:t> 12,3; Ef 2,8).</a:t>
            </a:r>
            <a:endParaRPr lang="en" sz="2000" b="1" dirty="0">
              <a:solidFill>
                <a:srgbClr val="0000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9F0414B-DFAC-0474-1F3A-F02D548E859D}"/>
              </a:ext>
            </a:extLst>
          </p:cNvPr>
          <p:cNvSpPr txBox="1"/>
          <p:nvPr/>
        </p:nvSpPr>
        <p:spPr>
          <a:xfrm>
            <a:off x="242321" y="1925027"/>
            <a:ext cx="65769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srgbClr val="000000"/>
                </a:solidFill>
              </a:rPr>
              <a:t>Odpowiedź na to pytanie jest ważna. Nie to samo jest powiedzieć „CZUJĘ, że jestem zbawiony”, co powiedzieć „WIEM, że jestem zbawiony”.</a:t>
            </a:r>
            <a:endParaRPr lang="en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69AD7B2-D119-3747-AE41-ECD986F2BCED}"/>
              </a:ext>
            </a:extLst>
          </p:cNvPr>
          <p:cNvSpPr txBox="1"/>
          <p:nvPr/>
        </p:nvSpPr>
        <p:spPr>
          <a:xfrm>
            <a:off x="2316996" y="1666344"/>
            <a:ext cx="97665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F07C9">
                    <a:lumMod val="50000"/>
                  </a:srgb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CZYM JEST WIARA</a:t>
            </a:r>
            <a:r>
              <a:rPr lang="en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F07C9">
                    <a:lumMod val="50000"/>
                  </a:srgb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98281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n w="10160">
                  <a:solidFill>
                    <a:srgbClr val="9F07C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DEFINICJA I ROZWÓJ WIARY</a:t>
            </a:r>
            <a:endParaRPr lang="en" sz="3600" b="1" dirty="0">
              <a:ln w="10160">
                <a:solidFill>
                  <a:srgbClr val="9F07C9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477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  <a:latin typeface="Comic Sans MS" panose="030F0702030302020204" pitchFamily="66" charset="0"/>
              </a:rPr>
              <a:t>„Wiara jest podstawą tego, czego oczekujemy, dowodem tego, czego nie </a:t>
            </a:r>
            <a:r>
              <a:rPr lang="pl-PL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widzimy”                  </a:t>
            </a:r>
            <a:r>
              <a:rPr lang="pl-PL" b="1" dirty="0">
                <a:solidFill>
                  <a:srgbClr val="000000"/>
                </a:solidFill>
                <a:latin typeface="Comic Sans MS" panose="030F0702030302020204" pitchFamily="66" charset="0"/>
              </a:rPr>
              <a:t>(Hebrajczyków </a:t>
            </a:r>
            <a:r>
              <a:rPr lang="pl-PL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11,1</a:t>
            </a:r>
            <a:r>
              <a:rPr lang="pl-PL" b="1" dirty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  <a:endParaRPr lang="en" sz="1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01FF48C-9BC2-0C42-0EED-AA4FFDD061E8}"/>
              </a:ext>
            </a:extLst>
          </p:cNvPr>
          <p:cNvSpPr txBox="1"/>
          <p:nvPr/>
        </p:nvSpPr>
        <p:spPr>
          <a:xfrm>
            <a:off x="145624" y="3069800"/>
            <a:ext cx="55954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List do Hebrajczyków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11,1.3 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 6 przedstawia nam szeroką definicję wiary. Wiara jest ściśle związana z naszym wyobrażeniem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    o 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Bogu. Prowadzi nas ona do wierzenia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     w 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Niego jako Stwórcę i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Nagradzającego.</a:t>
            </a:r>
            <a:endParaRPr lang="en" sz="2000" b="1" dirty="0"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49435391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1DAD0F0-8C04-96CC-F621-084F3C1E67D4}"/>
              </a:ext>
            </a:extLst>
          </p:cNvPr>
          <p:cNvSpPr txBox="1"/>
          <p:nvPr/>
        </p:nvSpPr>
        <p:spPr>
          <a:xfrm>
            <a:off x="145624" y="5842337"/>
            <a:ext cx="7388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Jak zauważyliśmy, nie wszyscy mamy taki sam poziom wiary. 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Jak mogę rozwijać swoją wiarę, niezależnie od tego, czy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mam 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jej mało, czy dużo?</a:t>
            </a:r>
            <a:endParaRPr lang="en" sz="2000" b="1" dirty="0"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1CF7630-D741-922D-FF8A-94DE670FEF64}"/>
              </a:ext>
            </a:extLst>
          </p:cNvPr>
          <p:cNvSpPr txBox="1"/>
          <p:nvPr/>
        </p:nvSpPr>
        <p:spPr>
          <a:xfrm>
            <a:off x="145625" y="4668696"/>
            <a:ext cx="55042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W dalszej części rozdziału Paweł opisuje wiarę wielu mężczyzn i kobiet, którzy stanowią dla nas przykład i zachętę, byśmy nie tracili ducha w oczekiwaniu na nagrodę.</a:t>
            </a:r>
            <a:endParaRPr lang="en" sz="2000" b="1" dirty="0"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1140</Words>
  <Application>Microsoft Office PowerPoint</Application>
  <PresentationFormat>Niestandardowy</PresentationFormat>
  <Paragraphs>73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Arial</vt:lpstr>
      <vt:lpstr>Aptos</vt:lpstr>
      <vt:lpstr>Comic Sans MS</vt:lpstr>
      <vt:lpstr>Constantia</vt:lpstr>
      <vt:lpstr>Calibri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97</cp:revision>
  <dcterms:created xsi:type="dcterms:W3CDTF">2026-04-05T13:32:58Z</dcterms:created>
  <dcterms:modified xsi:type="dcterms:W3CDTF">2026-05-21T17:36:55Z</dcterms:modified>
</cp:coreProperties>
</file>