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16"/>
  </p:notesMasterIdLst>
  <p:sldIdLst>
    <p:sldId id="290" r:id="rId4"/>
    <p:sldId id="300" r:id="rId5"/>
    <p:sldId id="291" r:id="rId6"/>
    <p:sldId id="292" r:id="rId7"/>
    <p:sldId id="295" r:id="rId8"/>
    <p:sldId id="297" r:id="rId9"/>
    <p:sldId id="301" r:id="rId10"/>
    <p:sldId id="302" r:id="rId11"/>
    <p:sldId id="303" r:id="rId12"/>
    <p:sldId id="304" r:id="rId13"/>
    <p:sldId id="305" r:id="rId14"/>
    <p:sldId id="306" r:id="rId15"/>
  </p:sldIdLst>
  <p:sldSz cx="12192000" cy="6858000"/>
  <p:notesSz cx="6858000" cy="9144000"/>
  <p:embeddedFontLst>
    <p:embeddedFont>
      <p:font typeface="Calibri" pitchFamily="34" charset="0"/>
      <p:regular r:id="rId17"/>
      <p:bold r:id="rId18"/>
      <p:italic r:id="rId19"/>
      <p:boldItalic r:id="rId20"/>
    </p:embeddedFont>
    <p:embeddedFont>
      <p:font typeface="Comic Sans MS" pitchFamily="66" charset="0"/>
      <p:regular r:id="rId21"/>
      <p:bold r:id="rId22"/>
      <p:italic r:id="rId23"/>
      <p:boldItalic r:id="rId24"/>
    </p:embeddedFont>
    <p:embeddedFont>
      <p:font typeface="Constantia" pitchFamily="18" charset="0"/>
      <p:regular r:id="rId25"/>
      <p:bold r:id="rId26"/>
      <p:italic r:id="rId27"/>
      <p:boldItalic r:id="rId2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123" d="100"/>
          <a:sy n="123" d="100"/>
        </p:scale>
        <p:origin x="-11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1"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pl-PL" sz="2400" b="1" dirty="0" smtClean="0">
              <a:effectLst>
                <a:outerShdw blurRad="38100" dist="38100" dir="2700000" algn="tl">
                  <a:srgbClr val="000000"/>
                </a:outerShdw>
              </a:effectLst>
            </a:rPr>
            <a:t>GRZECH</a:t>
          </a:r>
          <a:endParaRPr lang="es-ES" sz="2400" dirty="0">
            <a:effectLst>
              <a:outerShdw blurRad="38100" dist="38100" dir="2700000" algn="tl">
                <a:srgbClr val="000000"/>
              </a:outerShdw>
            </a:effectLst>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pl-PL" sz="2400" b="1" dirty="0" smtClean="0">
              <a:solidFill>
                <a:schemeClr val="accent5">
                  <a:lumMod val="50000"/>
                </a:schemeClr>
              </a:solidFill>
            </a:rPr>
            <a:t>Unikaj pokus</a:t>
          </a:r>
          <a:endParaRPr lang="es-ES" sz="2400" b="1" dirty="0">
            <a:solidFill>
              <a:schemeClr val="accent5">
                <a:lumMod val="50000"/>
              </a:schemeClr>
            </a:solidFill>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32E9676E-4515-4262-94E7-031112267D72}">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pl-PL" sz="2400" b="1" dirty="0" smtClean="0">
              <a:solidFill>
                <a:schemeClr val="accent5">
                  <a:lumMod val="50000"/>
                </a:schemeClr>
              </a:solidFill>
            </a:rPr>
            <a:t>Wskazówki, jak uniknąć grzechu</a:t>
          </a:r>
          <a:endParaRPr lang="es-ES" sz="2400" dirty="0">
            <a:solidFill>
              <a:schemeClr val="accent5">
                <a:lumMod val="50000"/>
              </a:schemeClr>
            </a:solidFill>
          </a:endParaRPr>
        </a:p>
      </dgm:t>
    </dgm:pt>
    <dgm:pt modelId="{4EA53434-E02A-4DEF-8153-4C9805CC9817}" type="parTrans" cxnId="{08F14190-2772-444E-8008-C315765A5C32}">
      <dgm:prSet/>
      <dgm:spPr/>
      <dgm:t>
        <a:bodyPr/>
        <a:lstStyle/>
        <a:p>
          <a:endParaRPr lang="es-ES" sz="2000"/>
        </a:p>
      </dgm:t>
    </dgm:pt>
    <dgm:pt modelId="{6E92E059-E8B6-4768-B6AA-7AB6F25A9D7C}" type="sibTrans" cxnId="{08F14190-2772-444E-8008-C315765A5C32}">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pl-PL" sz="2400" b="1" dirty="0" smtClean="0">
              <a:effectLst>
                <a:outerShdw blurRad="38100" dist="38100" dir="2700000" algn="tl">
                  <a:srgbClr val="000000"/>
                </a:outerShdw>
              </a:effectLst>
            </a:rPr>
            <a:t>PRAWO</a:t>
          </a:r>
          <a:endParaRPr lang="es-ES" sz="2400" dirty="0">
            <a:effectLst>
              <a:outerShdw blurRad="38100" dist="38100" dir="2700000" algn="tl">
                <a:srgbClr val="000000"/>
              </a:outerShdw>
            </a:effectLst>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lang="pl-PL" sz="2400" b="1" dirty="0" smtClean="0">
              <a:solidFill>
                <a:schemeClr val="accent3">
                  <a:lumMod val="50000"/>
                </a:schemeClr>
              </a:solidFill>
            </a:rPr>
            <a:t>Prawo            i grzech</a:t>
          </a:r>
          <a:endParaRPr lang="es-ES" sz="2400" dirty="0">
            <a:solidFill>
              <a:schemeClr val="accent3">
                <a:lumMod val="50000"/>
              </a:schemeClr>
            </a:solidFill>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pl-PL" sz="2400" b="1" dirty="0" smtClean="0">
              <a:effectLst>
                <a:outerShdw blurRad="38100" dist="38100" dir="2700000" algn="tl">
                  <a:srgbClr val="000000"/>
                </a:outerShdw>
              </a:effectLst>
            </a:rPr>
            <a:t>EWANGELIA</a:t>
          </a:r>
          <a:endParaRPr lang="es-ES" sz="2400" b="1" dirty="0">
            <a:effectLst>
              <a:outerShdw blurRad="38100" dist="38100" dir="2700000" algn="tl">
                <a:srgbClr val="000000"/>
              </a:outerShdw>
            </a:effectLst>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pl-PL" sz="2400" b="1" dirty="0" smtClean="0">
              <a:solidFill>
                <a:schemeClr val="accent6">
                  <a:lumMod val="50000"/>
                </a:schemeClr>
              </a:solidFill>
            </a:rPr>
            <a:t>Ewangelia             i Prawo</a:t>
          </a:r>
          <a:endParaRPr lang="es-ES" sz="2400" dirty="0">
            <a:solidFill>
              <a:schemeClr val="accent6">
                <a:lumMod val="50000"/>
              </a:schemeClr>
            </a:solidFill>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4B56002C-64EA-4024-80F8-436863AE2F53}">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pl-PL" sz="2400" b="1" dirty="0" smtClean="0">
              <a:solidFill>
                <a:schemeClr val="accent6">
                  <a:lumMod val="50000"/>
                </a:schemeClr>
              </a:solidFill>
            </a:rPr>
            <a:t>Zbudowane na Skale</a:t>
          </a:r>
          <a:endParaRPr lang="es-ES" sz="2400" dirty="0">
            <a:solidFill>
              <a:schemeClr val="accent6">
                <a:lumMod val="50000"/>
              </a:schemeClr>
            </a:solidFill>
          </a:endParaRPr>
        </a:p>
      </dgm:t>
    </dgm:pt>
    <dgm:pt modelId="{C4427067-2768-4A61-8C2A-3B4271D61757}" type="parTrans" cxnId="{59B1C286-B434-4A1D-B62A-0D85AC8A9850}">
      <dgm:prSet/>
      <dgm:spPr/>
      <dgm:t>
        <a:bodyPr/>
        <a:lstStyle/>
        <a:p>
          <a:endParaRPr lang="es-ES" sz="2000"/>
        </a:p>
      </dgm:t>
    </dgm:pt>
    <dgm:pt modelId="{F5FC52E4-2827-47DE-95F1-7ED2C42CD9FD}" type="sibTrans" cxnId="{59B1C286-B434-4A1D-B62A-0D85AC8A9850}">
      <dgm:prSet/>
      <dgm:spPr/>
      <dgm:t>
        <a:bodyPr/>
        <a:lstStyle/>
        <a:p>
          <a:endParaRPr lang="es-ES" sz="2000"/>
        </a:p>
      </dgm:t>
    </dgm:pt>
    <dgm:pt modelId="{C9C3339A-ACA7-4CE8-950B-885ECD570D11}" type="pres">
      <dgm:prSet presAssocID="{C3C0D347-2ADF-48F4-86D0-A59B151E3D82}" presName="diagram" presStyleCnt="0">
        <dgm:presLayoutVars>
          <dgm:dir/>
          <dgm:animLvl val="lvl"/>
          <dgm:resizeHandles val="exact"/>
        </dgm:presLayoutVars>
      </dgm:prSet>
      <dgm:spPr/>
      <dgm:t>
        <a:bodyPr/>
        <a:lstStyle/>
        <a:p>
          <a:endParaRPr lang="pl-PL"/>
        </a:p>
      </dgm:t>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t>
        <a:bodyPr/>
        <a:lstStyle/>
        <a:p>
          <a:endParaRPr lang="pl-PL"/>
        </a:p>
      </dgm:t>
    </dgm:pt>
    <dgm:pt modelId="{8F010A2E-10CE-48B3-91A1-BE2E1AEB8623}" type="pres">
      <dgm:prSet presAssocID="{2B16C065-3617-4857-B8FB-406D7464A662}" presName="parentText" presStyleLbl="node1" presStyleIdx="0" presStyleCnt="0">
        <dgm:presLayoutVars>
          <dgm:chMax val="0"/>
          <dgm:bulletEnabled val="1"/>
        </dgm:presLayoutVars>
      </dgm:prSet>
      <dgm:spPr/>
      <dgm:t>
        <a:bodyPr/>
        <a:lstStyle/>
        <a:p>
          <a:endParaRPr lang="pl-PL"/>
        </a:p>
      </dgm:t>
    </dgm:pt>
    <dgm:pt modelId="{764D55A5-FCD3-4914-85B6-6B501B964A83}" type="pres">
      <dgm:prSet presAssocID="{2B16C065-3617-4857-B8FB-406D7464A662}" presName="parentRect" presStyleLbl="alignNode1" presStyleIdx="0" presStyleCnt="3"/>
      <dgm:spPr/>
      <dgm:t>
        <a:bodyPr/>
        <a:lstStyle/>
        <a:p>
          <a:endParaRPr lang="pl-PL"/>
        </a:p>
      </dgm:t>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t>
        <a:bodyPr/>
        <a:lstStyle/>
        <a:p>
          <a:endParaRPr lang="pl-PL"/>
        </a:p>
      </dgm:t>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t>
        <a:bodyPr/>
        <a:lstStyle/>
        <a:p>
          <a:endParaRPr lang="pl-PL"/>
        </a:p>
      </dgm:t>
    </dgm:pt>
    <dgm:pt modelId="{700B586C-8202-43D4-B2D8-C42EB9102510}" type="pres">
      <dgm:prSet presAssocID="{CB847E78-E7B4-4C72-946C-7B4663638012}" presName="parentText" presStyleLbl="node1" presStyleIdx="0" presStyleCnt="0">
        <dgm:presLayoutVars>
          <dgm:chMax val="0"/>
          <dgm:bulletEnabled val="1"/>
        </dgm:presLayoutVars>
      </dgm:prSet>
      <dgm:spPr/>
      <dgm:t>
        <a:bodyPr/>
        <a:lstStyle/>
        <a:p>
          <a:endParaRPr lang="pl-PL"/>
        </a:p>
      </dgm:t>
    </dgm:pt>
    <dgm:pt modelId="{7B7B2313-826C-48DF-9700-CE3C0E35CEB8}" type="pres">
      <dgm:prSet presAssocID="{CB847E78-E7B4-4C72-946C-7B4663638012}" presName="parentRect" presStyleLbl="alignNode1" presStyleIdx="1" presStyleCnt="3"/>
      <dgm:spPr/>
      <dgm:t>
        <a:bodyPr/>
        <a:lstStyle/>
        <a:p>
          <a:endParaRPr lang="pl-PL"/>
        </a:p>
      </dgm:t>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t>
        <a:bodyPr/>
        <a:lstStyle/>
        <a:p>
          <a:endParaRPr lang="pl-PL"/>
        </a:p>
      </dgm:t>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custScaleX="122746">
        <dgm:presLayoutVars>
          <dgm:bulletEnabled val="1"/>
        </dgm:presLayoutVars>
      </dgm:prSet>
      <dgm:spPr/>
      <dgm:t>
        <a:bodyPr/>
        <a:lstStyle/>
        <a:p>
          <a:endParaRPr lang="pl-PL"/>
        </a:p>
      </dgm:t>
    </dgm:pt>
    <dgm:pt modelId="{8A986546-82C2-4FD6-8559-3B1268ACEB67}" type="pres">
      <dgm:prSet presAssocID="{2993ADCF-14BA-46B2-8AC6-8D5EEAE3834D}" presName="parentText" presStyleLbl="node1" presStyleIdx="0" presStyleCnt="0">
        <dgm:presLayoutVars>
          <dgm:chMax val="0"/>
          <dgm:bulletEnabled val="1"/>
        </dgm:presLayoutVars>
      </dgm:prSet>
      <dgm:spPr/>
      <dgm:t>
        <a:bodyPr/>
        <a:lstStyle/>
        <a:p>
          <a:endParaRPr lang="pl-PL"/>
        </a:p>
      </dgm:t>
    </dgm:pt>
    <dgm:pt modelId="{4A9A4F1A-D5FF-458A-B9CB-A55D90981938}" type="pres">
      <dgm:prSet presAssocID="{2993ADCF-14BA-46B2-8AC6-8D5EEAE3834D}" presName="parentRect" presStyleLbl="alignNode1" presStyleIdx="2" presStyleCnt="3" custScaleX="123886"/>
      <dgm:spPr/>
      <dgm:t>
        <a:bodyPr/>
        <a:lstStyle/>
        <a:p>
          <a:endParaRPr lang="pl-PL"/>
        </a:p>
      </dgm:t>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 xmlns:a14="http://schemas.microsoft.com/office/drawing/2010/main">
                  <a14:imgLayer r:embed="rId7">
                    <a14:imgEffect>
                      <a14:brightnessContrast bright="20000"/>
                    </a14:imgEffect>
                  </a14:imgLayer>
                </a14:imgProps>
              </a:ext>
              <a:ext uri="{28A0092B-C50C-407E-A947-70E740481C1C}">
                <a14:useLocalDpi xmlns="" xmlns:a14="http://schemas.microsoft.com/office/drawing/2010/main"/>
              </a:ext>
            </a:extLst>
          </a:blip>
          <a:srcRect/>
          <a:stretch>
            <a:fillRect/>
          </a:stretch>
        </a:blipFill>
      </dgm:spPr>
    </dgm:pt>
  </dgm:ptLst>
  <dgm:cxnLst>
    <dgm:cxn modelId="{854114C0-C25D-4062-B4AE-B85FF6F73888}" srcId="{2993ADCF-14BA-46B2-8AC6-8D5EEAE3834D}" destId="{7E8613D1-3FF3-429A-A684-A4DDA2E5A53C}" srcOrd="0" destOrd="0" parTransId="{7B184EBE-8204-4CAD-8827-73E1F35A1ECE}" sibTransId="{7D70D7BA-CE87-4C9B-AD46-0E3DBC7B1067}"/>
    <dgm:cxn modelId="{59B1C286-B434-4A1D-B62A-0D85AC8A9850}" srcId="{2993ADCF-14BA-46B2-8AC6-8D5EEAE3834D}" destId="{4B56002C-64EA-4024-80F8-436863AE2F53}" srcOrd="1" destOrd="0" parTransId="{C4427067-2768-4A61-8C2A-3B4271D61757}" sibTransId="{F5FC52E4-2827-47DE-95F1-7ED2C42CD9FD}"/>
    <dgm:cxn modelId="{58243670-FCC9-4086-BD36-E7514C1E84C7}" type="presOf" srcId="{2B16C065-3617-4857-B8FB-406D7464A662}" destId="{8F010A2E-10CE-48B3-91A1-BE2E1AEB8623}" srcOrd="0" destOrd="0" presId="urn:microsoft.com/office/officeart/2005/8/layout/bList2#1"/>
    <dgm:cxn modelId="{30701EA0-3F50-4CDA-8ED5-D70428767ADE}" srcId="{C3C0D347-2ADF-48F4-86D0-A59B151E3D82}" destId="{CB847E78-E7B4-4C72-946C-7B4663638012}" srcOrd="1" destOrd="0" parTransId="{4F968CB2-2221-46FE-8F61-D1469684AD12}" sibTransId="{22B973CC-D311-414F-B437-8FF3B64080A1}"/>
    <dgm:cxn modelId="{43EA4991-8B7E-4A55-B099-D97E4F11BC44}" type="presOf" srcId="{CB847E78-E7B4-4C72-946C-7B4663638012}" destId="{700B586C-8202-43D4-B2D8-C42EB9102510}" srcOrd="0" destOrd="0" presId="urn:microsoft.com/office/officeart/2005/8/layout/bList2#1"/>
    <dgm:cxn modelId="{3ECCB7C6-1159-4915-B684-9A04D2DC6F7D}" type="presOf" srcId="{EACBFA24-5F28-4D0D-9FF7-2FC7E96A6FC9}" destId="{4A54D78A-3D96-497B-932C-5FB5FF2435E0}" srcOrd="0" destOrd="0" presId="urn:microsoft.com/office/officeart/2005/8/layout/bList2#1"/>
    <dgm:cxn modelId="{08B88979-AC5D-4D91-9B23-6B79DFA43F0C}" type="presOf" srcId="{CB847E78-E7B4-4C72-946C-7B4663638012}" destId="{7B7B2313-826C-48DF-9700-CE3C0E35CEB8}" srcOrd="1" destOrd="0" presId="urn:microsoft.com/office/officeart/2005/8/layout/bList2#1"/>
    <dgm:cxn modelId="{88B755FC-0636-4ECB-A5DF-520D98AD1263}" srcId="{C3C0D347-2ADF-48F4-86D0-A59B151E3D82}" destId="{2B16C065-3617-4857-B8FB-406D7464A662}" srcOrd="0" destOrd="0" parTransId="{EEB4DEB8-1981-49EB-B531-B21FDC4DC458}" sibTransId="{4E00E76D-EE03-4E23-8ED9-C3B9F96EB7C5}"/>
    <dgm:cxn modelId="{08F14190-2772-444E-8008-C315765A5C32}" srcId="{2B16C065-3617-4857-B8FB-406D7464A662}" destId="{32E9676E-4515-4262-94E7-031112267D72}" srcOrd="1" destOrd="0" parTransId="{4EA53434-E02A-4DEF-8153-4C9805CC9817}" sibTransId="{6E92E059-E8B6-4768-B6AA-7AB6F25A9D7C}"/>
    <dgm:cxn modelId="{C3202C65-0A88-4E90-BEFC-C3FFFF71206C}" srcId="{C3C0D347-2ADF-48F4-86D0-A59B151E3D82}" destId="{2993ADCF-14BA-46B2-8AC6-8D5EEAE3834D}" srcOrd="2" destOrd="0" parTransId="{7D55C386-9B0A-47C2-A7D5-84BACEBE3310}" sibTransId="{C510662D-BA70-4B58-9132-D2FAD51DB896}"/>
    <dgm:cxn modelId="{AD182E2D-F10B-4536-9A70-F0402A16FD5F}" type="presOf" srcId="{22B973CC-D311-414F-B437-8FF3B64080A1}" destId="{986A2C6E-F71F-40A5-9B03-3A2641F0A2A7}" srcOrd="0" destOrd="0" presId="urn:microsoft.com/office/officeart/2005/8/layout/bList2#1"/>
    <dgm:cxn modelId="{73ECA478-3C62-4950-99FB-565392F48BD7}" type="presOf" srcId="{2993ADCF-14BA-46B2-8AC6-8D5EEAE3834D}" destId="{8A986546-82C2-4FD6-8559-3B1268ACEB67}" srcOrd="0" destOrd="0" presId="urn:microsoft.com/office/officeart/2005/8/layout/bList2#1"/>
    <dgm:cxn modelId="{DD774930-FA93-4E53-8E04-CD3A90158848}" type="presOf" srcId="{32E9676E-4515-4262-94E7-031112267D72}" destId="{ADB5C8FA-4108-43E4-80C1-E4BB2C2435ED}" srcOrd="0" destOrd="1" presId="urn:microsoft.com/office/officeart/2005/8/layout/bList2#1"/>
    <dgm:cxn modelId="{10BC1423-8C77-46D0-A154-7FB6AFB67F03}" type="presOf" srcId="{4B56002C-64EA-4024-80F8-436863AE2F53}" destId="{E9D18C7D-159A-4084-B59F-6DC46BEC485F}" srcOrd="0" destOrd="1" presId="urn:microsoft.com/office/officeart/2005/8/layout/bList2#1"/>
    <dgm:cxn modelId="{1BD56E6E-9D3A-4F91-9F45-EAA6596F51B5}" type="presOf" srcId="{03E2D6EB-23AF-4BE9-91CA-53E7BEE8899D}" destId="{ADB5C8FA-4108-43E4-80C1-E4BB2C2435ED}" srcOrd="0" destOrd="0" presId="urn:microsoft.com/office/officeart/2005/8/layout/bList2#1"/>
    <dgm:cxn modelId="{65EF09D0-F40F-463F-9D6F-28876739EA50}" srcId="{2B16C065-3617-4857-B8FB-406D7464A662}" destId="{03E2D6EB-23AF-4BE9-91CA-53E7BEE8899D}" srcOrd="0" destOrd="0" parTransId="{4105DC58-DE10-4355-9ABE-AD131502AB6B}" sibTransId="{2FD93B8D-9AB5-443E-B4A9-B19F62EFDDE1}"/>
    <dgm:cxn modelId="{DF613583-462D-4942-BAAF-FF8675D1FF15}" srcId="{CB847E78-E7B4-4C72-946C-7B4663638012}" destId="{EACBFA24-5F28-4D0D-9FF7-2FC7E96A6FC9}" srcOrd="0" destOrd="0" parTransId="{FA1D00DE-8451-4609-9534-0FF998FBFAD7}" sibTransId="{E6E0A355-D688-4A50-8A64-89EED151095F}"/>
    <dgm:cxn modelId="{7A37A5C4-B0D6-4717-8969-F0A410C4EAFA}" type="presOf" srcId="{2B16C065-3617-4857-B8FB-406D7464A662}" destId="{764D55A5-FCD3-4914-85B6-6B501B964A83}" srcOrd="1" destOrd="0" presId="urn:microsoft.com/office/officeart/2005/8/layout/bList2#1"/>
    <dgm:cxn modelId="{3C906448-C923-4BA0-82AC-868A59BA8FC3}" type="presOf" srcId="{C3C0D347-2ADF-48F4-86D0-A59B151E3D82}" destId="{C9C3339A-ACA7-4CE8-950B-885ECD570D11}" srcOrd="0" destOrd="0" presId="urn:microsoft.com/office/officeart/2005/8/layout/bList2#1"/>
    <dgm:cxn modelId="{851DA927-577B-450B-ACD5-C37C53AC754E}" type="presOf" srcId="{7E8613D1-3FF3-429A-A684-A4DDA2E5A53C}" destId="{E9D18C7D-159A-4084-B59F-6DC46BEC485F}" srcOrd="0" destOrd="0" presId="urn:microsoft.com/office/officeart/2005/8/layout/bList2#1"/>
    <dgm:cxn modelId="{0DB73BA6-0866-48B3-94E6-A9DA6D845ACF}" type="presOf" srcId="{2993ADCF-14BA-46B2-8AC6-8D5EEAE3834D}" destId="{4A9A4F1A-D5FF-458A-B9CB-A55D90981938}" srcOrd="1" destOrd="0" presId="urn:microsoft.com/office/officeart/2005/8/layout/bList2#1"/>
    <dgm:cxn modelId="{75F4AB0F-AA80-491A-B6D9-B393AE193585}" type="presOf" srcId="{4E00E76D-EE03-4E23-8ED9-C3B9F96EB7C5}" destId="{3BD2C78A-7FEB-45B5-B7C1-C655474481B5}" srcOrd="0" destOrd="0" presId="urn:microsoft.com/office/officeart/2005/8/layout/bList2#1"/>
    <dgm:cxn modelId="{645E2263-81B4-422B-AE71-2A6A1C2E37D8}" type="presParOf" srcId="{C9C3339A-ACA7-4CE8-950B-885ECD570D11}" destId="{A0BB0C4B-3D82-4F1B-AD10-98CFA17195C6}" srcOrd="0" destOrd="0" presId="urn:microsoft.com/office/officeart/2005/8/layout/bList2#1"/>
    <dgm:cxn modelId="{63FC06B0-29B0-4F5C-A810-3F9C747F1D26}" type="presParOf" srcId="{A0BB0C4B-3D82-4F1B-AD10-98CFA17195C6}" destId="{ADB5C8FA-4108-43E4-80C1-E4BB2C2435ED}" srcOrd="0" destOrd="0" presId="urn:microsoft.com/office/officeart/2005/8/layout/bList2#1"/>
    <dgm:cxn modelId="{156CC868-54B4-4A61-ADEB-261318003FFD}" type="presParOf" srcId="{A0BB0C4B-3D82-4F1B-AD10-98CFA17195C6}" destId="{8F010A2E-10CE-48B3-91A1-BE2E1AEB8623}" srcOrd="1" destOrd="0" presId="urn:microsoft.com/office/officeart/2005/8/layout/bList2#1"/>
    <dgm:cxn modelId="{067C9862-BACC-45B9-8ED3-F8C16E6A3739}" type="presParOf" srcId="{A0BB0C4B-3D82-4F1B-AD10-98CFA17195C6}" destId="{764D55A5-FCD3-4914-85B6-6B501B964A83}" srcOrd="2" destOrd="0" presId="urn:microsoft.com/office/officeart/2005/8/layout/bList2#1"/>
    <dgm:cxn modelId="{B9F2AE44-87AB-48DB-925D-F21270B84795}" type="presParOf" srcId="{A0BB0C4B-3D82-4F1B-AD10-98CFA17195C6}" destId="{8F28401E-E283-4120-B2F0-7BC6372CE328}" srcOrd="3" destOrd="0" presId="urn:microsoft.com/office/officeart/2005/8/layout/bList2#1"/>
    <dgm:cxn modelId="{112D0153-8AEC-4110-803E-EE1CD7AEC242}" type="presParOf" srcId="{C9C3339A-ACA7-4CE8-950B-885ECD570D11}" destId="{3BD2C78A-7FEB-45B5-B7C1-C655474481B5}" srcOrd="1" destOrd="0" presId="urn:microsoft.com/office/officeart/2005/8/layout/bList2#1"/>
    <dgm:cxn modelId="{8263912B-D292-4C37-8B53-38BB026EFCE4}" type="presParOf" srcId="{C9C3339A-ACA7-4CE8-950B-885ECD570D11}" destId="{522BD750-C51B-42A0-8A0A-6E641922D0CB}" srcOrd="2" destOrd="0" presId="urn:microsoft.com/office/officeart/2005/8/layout/bList2#1"/>
    <dgm:cxn modelId="{4DDDAB59-D01B-4B24-BE32-7AC327109B41}" type="presParOf" srcId="{522BD750-C51B-42A0-8A0A-6E641922D0CB}" destId="{4A54D78A-3D96-497B-932C-5FB5FF2435E0}" srcOrd="0" destOrd="0" presId="urn:microsoft.com/office/officeart/2005/8/layout/bList2#1"/>
    <dgm:cxn modelId="{2F320E37-51EE-4F6C-B7B7-7E1FBE8A95ED}" type="presParOf" srcId="{522BD750-C51B-42A0-8A0A-6E641922D0CB}" destId="{700B586C-8202-43D4-B2D8-C42EB9102510}" srcOrd="1" destOrd="0" presId="urn:microsoft.com/office/officeart/2005/8/layout/bList2#1"/>
    <dgm:cxn modelId="{AD6D1374-BB43-4D16-93D5-CF08FA8FB167}" type="presParOf" srcId="{522BD750-C51B-42A0-8A0A-6E641922D0CB}" destId="{7B7B2313-826C-48DF-9700-CE3C0E35CEB8}" srcOrd="2" destOrd="0" presId="urn:microsoft.com/office/officeart/2005/8/layout/bList2#1"/>
    <dgm:cxn modelId="{58295B37-14BD-4D34-A076-5A4948488587}" type="presParOf" srcId="{522BD750-C51B-42A0-8A0A-6E641922D0CB}" destId="{31A34F0A-E5D1-44E5-B86A-1D0601EC44D8}" srcOrd="3" destOrd="0" presId="urn:microsoft.com/office/officeart/2005/8/layout/bList2#1"/>
    <dgm:cxn modelId="{5AEA2F27-15C2-4692-84E9-834DD7C820AC}" type="presParOf" srcId="{C9C3339A-ACA7-4CE8-950B-885ECD570D11}" destId="{986A2C6E-F71F-40A5-9B03-3A2641F0A2A7}" srcOrd="3" destOrd="0" presId="urn:microsoft.com/office/officeart/2005/8/layout/bList2#1"/>
    <dgm:cxn modelId="{96B45CB5-FCD0-418D-85D7-21FBF4B0F61B}" type="presParOf" srcId="{C9C3339A-ACA7-4CE8-950B-885ECD570D11}" destId="{7A326C78-B207-4ADC-82D6-ED3CCDDEDFB3}" srcOrd="4" destOrd="0" presId="urn:microsoft.com/office/officeart/2005/8/layout/bList2#1"/>
    <dgm:cxn modelId="{81EBB28E-23A1-4670-974C-8073C9213487}" type="presParOf" srcId="{7A326C78-B207-4ADC-82D6-ED3CCDDEDFB3}" destId="{E9D18C7D-159A-4084-B59F-6DC46BEC485F}" srcOrd="0" destOrd="0" presId="urn:microsoft.com/office/officeart/2005/8/layout/bList2#1"/>
    <dgm:cxn modelId="{A5CC7510-1ABE-47AF-9E77-434852BFC185}" type="presParOf" srcId="{7A326C78-B207-4ADC-82D6-ED3CCDDEDFB3}" destId="{8A986546-82C2-4FD6-8559-3B1268ACEB67}" srcOrd="1" destOrd="0" presId="urn:microsoft.com/office/officeart/2005/8/layout/bList2#1"/>
    <dgm:cxn modelId="{C45EDC4A-90BF-45C0-97AA-36922125C1C8}" type="presParOf" srcId="{7A326C78-B207-4ADC-82D6-ED3CCDDEDFB3}" destId="{4A9A4F1A-D5FF-458A-B9CB-A55D90981938}" srcOrd="2" destOrd="0" presId="urn:microsoft.com/office/officeart/2005/8/layout/bList2#1"/>
    <dgm:cxn modelId="{84B11777-9877-4AFE-93C2-A8C34D206E90}" type="presParOf" srcId="{7A326C78-B207-4ADC-82D6-ED3CCDDEDFB3}" destId="{73B51779-CE85-45C5-99FB-6D2C9624B6DE}" srcOrd="3" destOrd="0" presId="urn:microsoft.com/office/officeart/2005/8/layout/b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r>
            <a:rPr lang="pl-PL" sz="2000" b="1" dirty="0" smtClean="0"/>
            <a:t>Unikaj miejsc, w których możesz popaść           w grzech (</a:t>
          </a:r>
          <a:r>
            <a:rPr lang="pl-PL" sz="2000" b="1" dirty="0" err="1" smtClean="0"/>
            <a:t>Mk</a:t>
          </a:r>
          <a:r>
            <a:rPr lang="pl-PL" sz="2000" b="1" dirty="0" smtClean="0"/>
            <a:t> 9,45; Hi 23,11). Na przykład klubów nocnych.</a:t>
          </a:r>
          <a:endParaRPr lang="es-ES" sz="2000"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r>
            <a:rPr lang="pl-PL" sz="2000" b="1" dirty="0" smtClean="0"/>
            <a:t>Unikaj oglądania rzeczy, które mogą skłonić cię do grzechu (</a:t>
          </a:r>
          <a:r>
            <a:rPr lang="pl-PL" sz="2000" b="1" dirty="0" err="1" smtClean="0"/>
            <a:t>Mk</a:t>
          </a:r>
          <a:r>
            <a:rPr lang="pl-PL" sz="2000" b="1" dirty="0" smtClean="0"/>
            <a:t> 9,47; Hi 31,1). Na przykład filmów zawierających nieprzyzwoite sceny.</a:t>
          </a:r>
          <a:endParaRPr lang="es-ES" sz="20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r>
            <a:rPr lang="pl-PL" sz="2000" b="1" dirty="0" smtClean="0"/>
            <a:t>Unikaj tego, co mogłoby doprowadzić cię do grzechu (</a:t>
          </a:r>
          <a:r>
            <a:rPr lang="pl-PL" sz="2000" b="1" dirty="0" err="1" smtClean="0"/>
            <a:t>Mk</a:t>
          </a:r>
          <a:r>
            <a:rPr lang="pl-PL" sz="2000" b="1" dirty="0" smtClean="0"/>
            <a:t> 9,43; Hi 23,12). Na przykład kupowanie alkoholu.</a:t>
          </a:r>
          <a:endParaRPr lang="es-ES" sz="20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t>
        <a:bodyPr/>
        <a:lstStyle/>
        <a:p>
          <a:endParaRPr lang="pl-PL"/>
        </a:p>
      </dgm:t>
    </dgm:pt>
    <dgm:pt modelId="{8C1DD53A-A127-477E-9A45-E319CBC4047D}" type="pres">
      <dgm:prSet presAssocID="{72A67D2F-3412-4934-AB16-8DDB456215FA}" presName="picture_1" presStyleLbl="bgImgPlace1" presStyleIdx="0" presStyleCnt="1" custScaleX="126346" custScaleY="109723" custLinFactNeighborX="-12213"/>
      <dgm:spPr/>
      <dgm:t>
        <a:bodyPr/>
        <a:lstStyle/>
        <a:p>
          <a:endParaRPr lang="pl-PL"/>
        </a:p>
      </dgm:t>
    </dgm:pt>
    <dgm:pt modelId="{D3D69C2C-86A7-48FC-9554-D425821280E4}" type="pres">
      <dgm:prSet presAssocID="{B502C1E5-0C74-4C12-828B-82A1871A27DC}" presName="text_1" presStyleLbl="node1" presStyleIdx="0" presStyleCnt="0">
        <dgm:presLayoutVars>
          <dgm:bulletEnabled val="1"/>
        </dgm:presLayoutVars>
      </dgm:prSet>
      <dgm:spPr/>
      <dgm:t>
        <a:bodyPr/>
        <a:lstStyle/>
        <a:p>
          <a:endParaRPr lang="pl-PL"/>
        </a:p>
      </dgm:t>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 xmlns:asvg="http://schemas.microsoft.com/office/drawing/2016/SVG/main" r:embed="rId2"/>
              </a:ext>
            </a:extLst>
          </a:blip>
          <a:srcRect/>
          <a:stretch>
            <a:fillRect/>
          </a:stretch>
        </a:blipFill>
      </dgm:spPr>
      <dgm:extLst>
        <a:ext uri="{E40237B7-FDA0-4F09-8148-C483321AD2D9}">
          <dgm14:cNvPr xmlns=""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387" custLinFactNeighborY="8023">
        <dgm:presLayoutVars>
          <dgm:bulletEnabled val="1"/>
        </dgm:presLayoutVars>
      </dgm:prSet>
      <dgm:spPr/>
      <dgm:t>
        <a:bodyPr/>
        <a:lstStyle/>
        <a:p>
          <a:endParaRPr lang="pl-PL"/>
        </a:p>
      </dgm:t>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 xmlns:asvg="http://schemas.microsoft.com/office/drawing/2016/SVG/main" r:embed="rId3"/>
              </a:ext>
            </a:extLst>
          </a:blip>
          <a:srcRect/>
          <a:stretch>
            <a:fillRect/>
          </a:stretch>
        </a:blipFill>
      </dgm:spPr>
      <dgm:extLst>
        <a:ext uri="{E40237B7-FDA0-4F09-8148-C483321AD2D9}">
          <dgm14:cNvPr xmlns=""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4661">
        <dgm:presLayoutVars>
          <dgm:bulletEnabled val="1"/>
        </dgm:presLayoutVars>
      </dgm:prSet>
      <dgm:spPr/>
      <dgm:t>
        <a:bodyPr/>
        <a:lstStyle/>
        <a:p>
          <a:endParaRPr lang="pl-PL"/>
        </a:p>
      </dgm:t>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 xmlns:asvg="http://schemas.microsoft.com/office/drawing/2016/SVG/main" r:embed="rId4"/>
              </a:ext>
            </a:extLst>
          </a:blip>
          <a:srcRect/>
          <a:stretch>
            <a:fillRect/>
          </a:stretch>
        </a:blipFill>
      </dgm:spPr>
      <dgm:extLst>
        <a:ext uri="{E40237B7-FDA0-4F09-8148-C483321AD2D9}">
          <dgm14:cNvPr xmlns=""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t>
        <a:bodyPr/>
        <a:lstStyle/>
        <a:p>
          <a:endParaRPr lang="pl-PL"/>
        </a:p>
      </dgm:t>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19F32117-E036-4207-ACD2-7E417E67995A}" srcId="{8D1674AA-9402-48AE-9589-BBE35ECC8144}" destId="{B502C1E5-0C74-4C12-828B-82A1871A27DC}" srcOrd="0" destOrd="0" parTransId="{D0CCA5B1-6BC1-4857-91E2-9171CDBA7215}" sibTransId="{72A67D2F-3412-4934-AB16-8DDB456215FA}"/>
    <dgm:cxn modelId="{5C883569-EBFC-487C-9571-830A8B1CAB17}" type="presOf" srcId="{4A8EA160-BDF8-49C7-A0DE-0657AD3FC2C8}" destId="{749D9661-6A2C-438B-8F08-BF324734D887}" srcOrd="0" destOrd="0" presId="urn:microsoft.com/office/officeart/2008/layout/AccentedPicture"/>
    <dgm:cxn modelId="{35B36EA7-02DB-465D-9650-94E48CF2DF59}" srcId="{8D1674AA-9402-48AE-9589-BBE35ECC8144}" destId="{4A8EA160-BDF8-49C7-A0DE-0657AD3FC2C8}" srcOrd="1" destOrd="0" parTransId="{DD0F1DE4-C4B1-412E-942E-1A1ED12C8937}" sibTransId="{F49D8233-FC12-4078-A10F-A05FF2C4A826}"/>
    <dgm:cxn modelId="{D136D80E-DA85-482E-BFF8-3F88B797622F}" type="presOf" srcId="{72A67D2F-3412-4934-AB16-8DDB456215FA}" destId="{8C1DD53A-A127-477E-9A45-E319CBC4047D}" srcOrd="0" destOrd="0" presId="urn:microsoft.com/office/officeart/2008/layout/AccentedPicture"/>
    <dgm:cxn modelId="{6D976404-CD86-4CA6-BBC8-7FCDE8DBB08F}" type="presOf" srcId="{881DFFCF-3EA4-48A3-BE30-F013A047D481}" destId="{CE8E2EDC-E163-4F49-BE30-A723E616D2F0}" srcOrd="0" destOrd="0" presId="urn:microsoft.com/office/officeart/2008/layout/AccentedPicture"/>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5221A675-3949-4F9B-8811-90B22B56845C}" type="presOf" srcId="{531A7720-FF19-46D8-9897-A3A01C9114BA}" destId="{48B6A596-E4D3-4D96-9C3C-1B80AAE93ACB}" srcOrd="0" destOrd="0" presId="urn:microsoft.com/office/officeart/2008/layout/AccentedPicture"/>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1" loCatId="list" qsTypeId="urn:microsoft.com/office/officeart/2005/8/quickstyle/simple3" qsCatId="simple" csTypeId="urn:microsoft.com/office/officeart/2005/8/colors/colorful1#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pl-PL" sz="2000" b="1" dirty="0" smtClean="0"/>
            <a:t>Nie myślcie, że jesteście samowystarczalni (1 Kor 10,12)</a:t>
          </a:r>
          <a:endParaRPr lang="es-ES" sz="2000" dirty="0"/>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pl-PL" sz="2000" b="1" dirty="0" smtClean="0"/>
            <a:t>Przestań wszystkim opowiadać, jaki jesteś wspaniały, bądź pokorny jak Jezus (</a:t>
          </a:r>
          <a:r>
            <a:rPr lang="pl-PL" sz="2000" b="1" dirty="0" err="1" smtClean="0"/>
            <a:t>Mt</a:t>
          </a:r>
          <a:r>
            <a:rPr lang="pl-PL" sz="2000" b="1" dirty="0" smtClean="0"/>
            <a:t> 6,2)</a:t>
          </a:r>
          <a:endParaRPr lang="es-ES" sz="2000" dirty="0"/>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pl-PL" sz="2000" b="1" dirty="0" smtClean="0"/>
            <a:t>Zrób wszystko, co konieczne, aby wykorzenić pożądanie ze swojego serca (</a:t>
          </a:r>
          <a:r>
            <a:rPr lang="pl-PL" sz="2000" b="1" dirty="0" err="1" smtClean="0"/>
            <a:t>Mt</a:t>
          </a:r>
          <a:r>
            <a:rPr lang="pl-PL" sz="2000" b="1" dirty="0" smtClean="0"/>
            <a:t> 5,28–29)</a:t>
          </a:r>
          <a:endParaRPr lang="es-ES" sz="2000" dirty="0"/>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pl-PL" sz="2000" b="1" dirty="0" smtClean="0"/>
            <a:t>Przestańcie krytykować i osądzać innych (1 Kor 4,5)</a:t>
          </a:r>
          <a:endParaRPr lang="es-ES" sz="2000" dirty="0"/>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pl-PL" sz="2000" b="1" dirty="0" smtClean="0"/>
            <a:t>Nie nienawidźcie swoich wrogów, ale módlcie się za nich (</a:t>
          </a:r>
          <a:r>
            <a:rPr lang="pl-PL" sz="2000" b="1" dirty="0" err="1" smtClean="0"/>
            <a:t>Mt</a:t>
          </a:r>
          <a:r>
            <a:rPr lang="pl-PL" sz="2000" b="1" dirty="0" smtClean="0"/>
            <a:t> 5,44)</a:t>
          </a:r>
          <a:endParaRPr lang="es-ES" sz="2000" dirty="0"/>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pl-PL" sz="2000" b="1" dirty="0" smtClean="0"/>
            <a:t>Przestańcie gniewać się na tych, którzy są wokół was (</a:t>
          </a:r>
          <a:r>
            <a:rPr lang="pl-PL" sz="2000" b="1" dirty="0" err="1" smtClean="0"/>
            <a:t>Mt</a:t>
          </a:r>
          <a:r>
            <a:rPr lang="pl-PL" sz="2000" b="1" dirty="0" smtClean="0"/>
            <a:t> 5,22)</a:t>
          </a:r>
          <a:endParaRPr lang="es-ES" sz="2000" dirty="0"/>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t>
        <a:bodyPr/>
        <a:lstStyle/>
        <a:p>
          <a:endParaRPr lang="pl-PL"/>
        </a:p>
      </dgm:t>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t>
        <a:bodyPr/>
        <a:lstStyle/>
        <a:p>
          <a:endParaRPr lang="pl-PL"/>
        </a:p>
      </dgm:t>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t>
        <a:bodyPr/>
        <a:lstStyle/>
        <a:p>
          <a:endParaRPr lang="pl-PL"/>
        </a:p>
      </dgm:t>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t>
        <a:bodyPr/>
        <a:lstStyle/>
        <a:p>
          <a:endParaRPr lang="pl-PL"/>
        </a:p>
      </dgm:t>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t>
        <a:bodyPr/>
        <a:lstStyle/>
        <a:p>
          <a:endParaRPr lang="pl-PL"/>
        </a:p>
      </dgm:t>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t>
        <a:bodyPr/>
        <a:lstStyle/>
        <a:p>
          <a:endParaRPr lang="pl-PL"/>
        </a:p>
      </dgm:t>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t>
        <a:bodyPr/>
        <a:lstStyle/>
        <a:p>
          <a:endParaRPr lang="pl-PL"/>
        </a:p>
      </dgm:t>
    </dgm:pt>
  </dgm:ptLst>
  <dgm:cxnLst>
    <dgm:cxn modelId="{44B2EA85-515E-44BF-A988-667D8EEB8746}" srcId="{242D6D66-B850-47E2-B7EA-4CBFB1550486}" destId="{6153C5EA-95B9-4F10-BBEF-5052CCEB0196}" srcOrd="4" destOrd="0" parTransId="{D980A680-9748-430D-8637-28E7FFE94E59}" sibTransId="{4CAAA404-A1C2-4F2C-851A-43409101014B}"/>
    <dgm:cxn modelId="{E7973CCF-5AA1-45C8-AAD9-D158C13F1D52}" type="presOf" srcId="{BA6A28FF-DC7E-4964-B2B9-A2D8112C9C80}" destId="{75D8DBC1-39FB-457C-ADC6-A615CC9084DF}" srcOrd="0" destOrd="0" presId="urn:microsoft.com/office/officeart/2005/8/layout/vList3#1"/>
    <dgm:cxn modelId="{4556428A-F6F8-4A4A-A343-67688F973C48}" srcId="{242D6D66-B850-47E2-B7EA-4CBFB1550486}" destId="{6F487468-4F2E-4888-8FE8-F0C6D9FF8C0D}" srcOrd="3" destOrd="0" parTransId="{BC3B90D9-793C-44E1-AE02-DACBAEEBDF4E}" sibTransId="{519B945B-FE0B-46B3-BC99-C48F1A3CE485}"/>
    <dgm:cxn modelId="{66ACFBEB-4833-4AE0-9E3E-97C6189C68A4}" type="presOf" srcId="{6153C5EA-95B9-4F10-BBEF-5052CCEB0196}" destId="{0882FDCA-3463-4421-87DA-9EA70D50E3EE}" srcOrd="0" destOrd="0" presId="urn:microsoft.com/office/officeart/2005/8/layout/vList3#1"/>
    <dgm:cxn modelId="{E7722740-4D3D-46DD-83C1-D7BC7FA0D0A3}" type="presOf" srcId="{242D6D66-B850-47E2-B7EA-4CBFB1550486}" destId="{52E75C8C-4C48-4EA3-B0BD-25D9B294E67E}" srcOrd="0" destOrd="0" presId="urn:microsoft.com/office/officeart/2005/8/layout/vList3#1"/>
    <dgm:cxn modelId="{B1EEBEDC-0843-42F2-8543-EA7C828B9B3C}" type="presOf" srcId="{1D38D7AB-35A3-4551-92F2-5879D30183E2}" destId="{BEE5A8A7-7CCF-4D76-85CD-29A0A8304F35}" srcOrd="0" destOrd="0" presId="urn:microsoft.com/office/officeart/2005/8/layout/vList3#1"/>
    <dgm:cxn modelId="{E52207DD-BA6C-4469-AD8F-79B34FA087E7}" srcId="{242D6D66-B850-47E2-B7EA-4CBFB1550486}" destId="{624684B0-8211-4EF5-B8A2-6B7C000C164D}" srcOrd="0" destOrd="0" parTransId="{F4A64A9D-B9EC-412A-A84B-6833F0EB1381}" sibTransId="{45C36825-9CB4-4912-A22D-4852481B5D11}"/>
    <dgm:cxn modelId="{6199E992-61E6-4C8E-BDB1-7138C698D6EC}" srcId="{242D6D66-B850-47E2-B7EA-4CBFB1550486}" destId="{BA6A28FF-DC7E-4964-B2B9-A2D8112C9C80}" srcOrd="1" destOrd="0" parTransId="{58F6B824-EDC7-4E48-A748-D2E01A2CF2A9}" sibTransId="{084828A7-4D2F-4AEB-9C7B-19B38DBCB8A8}"/>
    <dgm:cxn modelId="{FC28E879-3330-4455-976C-46005D748F58}" type="presOf" srcId="{9077B3CB-908E-46B6-83B7-94F2F5EDC423}" destId="{4DB1018A-F275-4BF1-A222-24E468F2FF8D}" srcOrd="0" destOrd="0" presId="urn:microsoft.com/office/officeart/2005/8/layout/vList3#1"/>
    <dgm:cxn modelId="{C12A10F6-B27B-4014-A469-41FE6E3C9525}" type="presOf" srcId="{6F487468-4F2E-4888-8FE8-F0C6D9FF8C0D}" destId="{86D73333-0021-4A47-BBCD-14F06CC74DEF}" srcOrd="0" destOrd="0" presId="urn:microsoft.com/office/officeart/2005/8/layout/vList3#1"/>
    <dgm:cxn modelId="{3EB64A19-8179-42E3-B028-F12699BB28A9}" type="presOf" srcId="{624684B0-8211-4EF5-B8A2-6B7C000C164D}" destId="{76CA4A7B-4AEB-429E-BD41-2F61923E41E5}" srcOrd="0" destOrd="0" presId="urn:microsoft.com/office/officeart/2005/8/layout/vList3#1"/>
    <dgm:cxn modelId="{E00C1790-F7EC-4A4B-A839-07DEEA29A740}" srcId="{242D6D66-B850-47E2-B7EA-4CBFB1550486}" destId="{9077B3CB-908E-46B6-83B7-94F2F5EDC423}" srcOrd="5" destOrd="0" parTransId="{5797365E-58E6-43E5-8BAC-82CB36A6C236}" sibTransId="{F33C1D21-50AF-4E23-8920-3A2EC893C556}"/>
    <dgm:cxn modelId="{EDFF206A-0947-40D4-93F6-04577C9ABE59}" srcId="{242D6D66-B850-47E2-B7EA-4CBFB1550486}" destId="{1D38D7AB-35A3-4551-92F2-5879D30183E2}" srcOrd="2" destOrd="0" parTransId="{7309ADB6-D97B-41C4-AD46-A83007ABA36A}" sibTransId="{1488F7C4-28C2-46D6-93CF-841C8BC8F88E}"/>
    <dgm:cxn modelId="{7B477BF8-846A-4ECD-B9C3-AE03369DA613}" type="presParOf" srcId="{52E75C8C-4C48-4EA3-B0BD-25D9B294E67E}" destId="{6BCF42C8-B362-4BB2-8015-31E31BC14F13}" srcOrd="0" destOrd="0" presId="urn:microsoft.com/office/officeart/2005/8/layout/vList3#1"/>
    <dgm:cxn modelId="{65922BF9-C034-4DB3-85DA-402C50AF188E}" type="presParOf" srcId="{6BCF42C8-B362-4BB2-8015-31E31BC14F13}" destId="{3213DDB5-0679-482B-9AA0-FF14C80DC8DF}" srcOrd="0" destOrd="0" presId="urn:microsoft.com/office/officeart/2005/8/layout/vList3#1"/>
    <dgm:cxn modelId="{8D8B97F1-9C6D-4026-B09B-D0355B7C2517}" type="presParOf" srcId="{6BCF42C8-B362-4BB2-8015-31E31BC14F13}" destId="{76CA4A7B-4AEB-429E-BD41-2F61923E41E5}" srcOrd="1" destOrd="0" presId="urn:microsoft.com/office/officeart/2005/8/layout/vList3#1"/>
    <dgm:cxn modelId="{050CCB05-5F71-48D5-974A-B861081A91CC}" type="presParOf" srcId="{52E75C8C-4C48-4EA3-B0BD-25D9B294E67E}" destId="{A8339DA2-9C7B-4DEA-86A3-57FE5097804A}" srcOrd="1" destOrd="0" presId="urn:microsoft.com/office/officeart/2005/8/layout/vList3#1"/>
    <dgm:cxn modelId="{942754CE-9D20-4999-A6D2-3EC1CF856F1D}" type="presParOf" srcId="{52E75C8C-4C48-4EA3-B0BD-25D9B294E67E}" destId="{7B793F60-DD1D-4DB5-847C-9490F209B0D8}" srcOrd="2" destOrd="0" presId="urn:microsoft.com/office/officeart/2005/8/layout/vList3#1"/>
    <dgm:cxn modelId="{45F250EA-B287-46DC-ADE6-00F9BFA00EAE}" type="presParOf" srcId="{7B793F60-DD1D-4DB5-847C-9490F209B0D8}" destId="{1314028B-8612-47D6-9989-7E3B3DFE2F55}" srcOrd="0" destOrd="0" presId="urn:microsoft.com/office/officeart/2005/8/layout/vList3#1"/>
    <dgm:cxn modelId="{D638BB5E-8FBA-4483-84D5-135C27C6BFDD}" type="presParOf" srcId="{7B793F60-DD1D-4DB5-847C-9490F209B0D8}" destId="{75D8DBC1-39FB-457C-ADC6-A615CC9084DF}" srcOrd="1" destOrd="0" presId="urn:microsoft.com/office/officeart/2005/8/layout/vList3#1"/>
    <dgm:cxn modelId="{B9727278-C082-45AA-9097-C5F1F11A66D4}" type="presParOf" srcId="{52E75C8C-4C48-4EA3-B0BD-25D9B294E67E}" destId="{0980180D-3BF8-40A6-9566-AD1CAEBFD8C8}" srcOrd="3" destOrd="0" presId="urn:microsoft.com/office/officeart/2005/8/layout/vList3#1"/>
    <dgm:cxn modelId="{8B30D3F5-5D8E-489F-920A-305E6A8719E8}" type="presParOf" srcId="{52E75C8C-4C48-4EA3-B0BD-25D9B294E67E}" destId="{D275F49E-16B5-4E06-BE0B-D53E492F138E}" srcOrd="4" destOrd="0" presId="urn:microsoft.com/office/officeart/2005/8/layout/vList3#1"/>
    <dgm:cxn modelId="{9C224611-0D60-48A9-80B1-E5E7E311314C}" type="presParOf" srcId="{D275F49E-16B5-4E06-BE0B-D53E492F138E}" destId="{AED96934-9202-408D-8EC9-40816174A2E8}" srcOrd="0" destOrd="0" presId="urn:microsoft.com/office/officeart/2005/8/layout/vList3#1"/>
    <dgm:cxn modelId="{4A2BA988-0CEA-4448-B51B-54E0D799F394}" type="presParOf" srcId="{D275F49E-16B5-4E06-BE0B-D53E492F138E}" destId="{BEE5A8A7-7CCF-4D76-85CD-29A0A8304F35}" srcOrd="1" destOrd="0" presId="urn:microsoft.com/office/officeart/2005/8/layout/vList3#1"/>
    <dgm:cxn modelId="{DC488AA1-F861-49C1-914A-CB82ADDA39AE}" type="presParOf" srcId="{52E75C8C-4C48-4EA3-B0BD-25D9B294E67E}" destId="{445DDC51-EF21-4721-9918-6814552AFB9E}" srcOrd="5" destOrd="0" presId="urn:microsoft.com/office/officeart/2005/8/layout/vList3#1"/>
    <dgm:cxn modelId="{09660EF5-4FE7-4DDA-9CF1-079B5FD414FC}" type="presParOf" srcId="{52E75C8C-4C48-4EA3-B0BD-25D9B294E67E}" destId="{7A50D840-03FA-4F76-A5E4-7182E78557E4}" srcOrd="6" destOrd="0" presId="urn:microsoft.com/office/officeart/2005/8/layout/vList3#1"/>
    <dgm:cxn modelId="{6B466C96-EA07-42B6-A524-52F7F755B535}" type="presParOf" srcId="{7A50D840-03FA-4F76-A5E4-7182E78557E4}" destId="{C222E026-6500-452F-8E5D-A5D788E6E348}" srcOrd="0" destOrd="0" presId="urn:microsoft.com/office/officeart/2005/8/layout/vList3#1"/>
    <dgm:cxn modelId="{9878E4A7-D028-4E60-B668-D1227B6552DA}" type="presParOf" srcId="{7A50D840-03FA-4F76-A5E4-7182E78557E4}" destId="{86D73333-0021-4A47-BBCD-14F06CC74DEF}" srcOrd="1" destOrd="0" presId="urn:microsoft.com/office/officeart/2005/8/layout/vList3#1"/>
    <dgm:cxn modelId="{B81805D4-0AD2-4874-A78E-563E7075066C}" type="presParOf" srcId="{52E75C8C-4C48-4EA3-B0BD-25D9B294E67E}" destId="{3D4655B6-569F-4BBF-8054-81ABEAE61018}" srcOrd="7" destOrd="0" presId="urn:microsoft.com/office/officeart/2005/8/layout/vList3#1"/>
    <dgm:cxn modelId="{6E267183-31DF-48C4-9B55-4AF3F2DF4E8A}" type="presParOf" srcId="{52E75C8C-4C48-4EA3-B0BD-25D9B294E67E}" destId="{A9F0D2D7-DEF8-4411-A222-812C99915323}" srcOrd="8" destOrd="0" presId="urn:microsoft.com/office/officeart/2005/8/layout/vList3#1"/>
    <dgm:cxn modelId="{DD813465-DF6F-45AD-921F-6FC369952C9D}" type="presParOf" srcId="{A9F0D2D7-DEF8-4411-A222-812C99915323}" destId="{8A62EF47-03FE-4E05-A828-F18B93F5A850}" srcOrd="0" destOrd="0" presId="urn:microsoft.com/office/officeart/2005/8/layout/vList3#1"/>
    <dgm:cxn modelId="{FD8BB755-70E5-4EEB-B442-C45B75C864BF}" type="presParOf" srcId="{A9F0D2D7-DEF8-4411-A222-812C99915323}" destId="{0882FDCA-3463-4421-87DA-9EA70D50E3EE}" srcOrd="1" destOrd="0" presId="urn:microsoft.com/office/officeart/2005/8/layout/vList3#1"/>
    <dgm:cxn modelId="{02C25805-35BB-4492-9A9A-53A4B3A7C9CF}" type="presParOf" srcId="{52E75C8C-4C48-4EA3-B0BD-25D9B294E67E}" destId="{D1F20E69-4503-4240-8E78-E2D6B05F6A99}" srcOrd="9" destOrd="0" presId="urn:microsoft.com/office/officeart/2005/8/layout/vList3#1"/>
    <dgm:cxn modelId="{85C6073D-B795-494D-81E5-B410ACC3E58B}" type="presParOf" srcId="{52E75C8C-4C48-4EA3-B0BD-25D9B294E67E}" destId="{A16C5819-95FA-4BBF-953C-6244283A98D5}" srcOrd="10" destOrd="0" presId="urn:microsoft.com/office/officeart/2005/8/layout/vList3#1"/>
    <dgm:cxn modelId="{C4C2628D-1187-471A-85CD-6E6386FF6244}" type="presParOf" srcId="{A16C5819-95FA-4BBF-953C-6244283A98D5}" destId="{68D44722-E960-4DDF-8D4D-F1B33AB18C36}" srcOrd="0" destOrd="0" presId="urn:microsoft.com/office/officeart/2005/8/layout/vList3#1"/>
    <dgm:cxn modelId="{83EF9A9B-B925-4E29-A164-77FFD6176083}" type="presParOf" srcId="{A16C5819-95FA-4BBF-953C-6244283A98D5}" destId="{4DB1018A-F275-4BF1-A222-24E468F2FF8D}" srcOrd="1" destOrd="0" presId="urn:microsoft.com/office/officeart/2005/8/layout/vList3#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pl-PL" sz="2000" b="1" dirty="0">
              <a:solidFill>
                <a:schemeClr val="tx1"/>
              </a:solidFill>
            </a:rPr>
            <a:t>Prawo określa, czym jest grzech</a:t>
          </a:r>
          <a:endParaRPr lang="es-ES" sz="2000" dirty="0">
            <a:solidFill>
              <a:schemeClr val="tx1"/>
            </a:solidFill>
          </a:endParaRP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lang="pl-PL" sz="2000" b="1" dirty="0">
              <a:solidFill>
                <a:schemeClr val="tx1"/>
              </a:solidFill>
            </a:rPr>
            <a:t>Kiedy grzeszymy, skazani jesteśmy na śmierć wieczną</a:t>
          </a:r>
          <a:endParaRPr lang="es-ES" sz="2000" dirty="0">
            <a:solidFill>
              <a:schemeClr val="tx1"/>
            </a:solidFill>
          </a:endParaRP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lang="pl-PL" sz="2000" b="1" dirty="0">
              <a:solidFill>
                <a:schemeClr val="tx1"/>
              </a:solidFill>
            </a:rPr>
            <a:t>Prawo nie jest w stanie przebaczyć grzechów</a:t>
          </a:r>
          <a:endParaRPr lang="es-ES" sz="2000" dirty="0">
            <a:solidFill>
              <a:schemeClr val="tx1"/>
            </a:solidFill>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r>
            <a:rPr lang="pl-PL" sz="2000" b="1" dirty="0">
              <a:effectLst>
                <a:outerShdw blurRad="38100" dist="38100" dir="2700000" algn="tl">
                  <a:srgbClr val="000000"/>
                </a:outerShdw>
              </a:effectLst>
            </a:rPr>
            <a:t>Jezus poniósł śmierć wieczną, aby zapłacić za nasze grzechy</a:t>
          </a:r>
          <a:endParaRPr lang="es-ES" sz="2000" dirty="0">
            <a:effectLst>
              <a:outerShdw blurRad="38100" dist="38100" dir="2700000" algn="tl">
                <a:srgbClr val="000000"/>
              </a:outerShdw>
            </a:effectLst>
          </a:endParaRP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dgm:spPr>
      <dgm:t>
        <a:bodyPr/>
        <a:lstStyle/>
        <a:p>
          <a:r>
            <a:rPr lang="pl-PL" sz="2000" b="1" dirty="0">
              <a:effectLst>
                <a:outerShdw blurRad="38100" dist="38100" dir="2700000" algn="tl">
                  <a:srgbClr val="000000"/>
                </a:outerShdw>
              </a:effectLst>
            </a:rPr>
            <a:t>Kiedy przyjmujemy ofiarę Jezusa, nasze grzechy zostają nam odpuszczone</a:t>
          </a:r>
          <a:endParaRPr lang="es-ES" sz="2000" dirty="0">
            <a:effectLst>
              <a:outerShdw blurRad="38100" dist="38100" dir="2700000" algn="tl">
                <a:srgbClr val="000000"/>
              </a:outerShdw>
            </a:effectLst>
          </a:endParaRP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lstStyle/>
        <a:p>
          <a:r>
            <a:rPr lang="pl-PL" sz="1800" b="1" dirty="0">
              <a:effectLst>
                <a:outerShdw blurRad="38100" dist="38100" dir="2700000" algn="tl">
                  <a:srgbClr val="000000"/>
                </a:outerShdw>
              </a:effectLst>
            </a:rPr>
            <a:t>Gdy otrzymamy przebaczenie</a:t>
          </a:r>
          <a:r>
            <a:rPr lang="pl-PL" sz="1800" b="1" dirty="0" smtClean="0">
              <a:effectLst>
                <a:outerShdw blurRad="38100" dist="38100" dir="2700000" algn="tl">
                  <a:srgbClr val="000000"/>
                </a:outerShdw>
              </a:effectLst>
            </a:rPr>
            <a:t>, przestrzegamy </a:t>
          </a:r>
          <a:r>
            <a:rPr lang="pl-PL" sz="1800" b="1" dirty="0">
              <a:effectLst>
                <a:outerShdw blurRad="38100" dist="38100" dir="2700000" algn="tl">
                  <a:srgbClr val="000000"/>
                </a:outerShdw>
              </a:effectLst>
            </a:rPr>
            <a:t>Prawa, aby nie grzeszyć ponownie</a:t>
          </a:r>
        </a:p>
        <a:p>
          <a:r>
            <a:rPr lang="fi-FI" sz="1800" b="1" dirty="0">
              <a:effectLst>
                <a:outerShdw blurRad="38100" dist="38100" dir="2700000" algn="tl">
                  <a:srgbClr val="000000"/>
                </a:outerShdw>
              </a:effectLst>
            </a:rPr>
            <a:t>(</a:t>
          </a:r>
          <a:r>
            <a:rPr lang="fi-FI" sz="1800" b="1" dirty="0" smtClean="0">
              <a:effectLst>
                <a:outerShdw blurRad="38100" dist="38100" dir="2700000" algn="tl">
                  <a:srgbClr val="000000"/>
                </a:outerShdw>
              </a:effectLst>
            </a:rPr>
            <a:t>1</a:t>
          </a:r>
          <a:r>
            <a:rPr lang="pl-PL" sz="1800" b="1" dirty="0" smtClean="0">
              <a:effectLst>
                <a:outerShdw blurRad="38100" dist="38100" dir="2700000" algn="tl">
                  <a:srgbClr val="000000"/>
                </a:outerShdw>
              </a:effectLst>
            </a:rPr>
            <a:t> </a:t>
          </a:r>
          <a:r>
            <a:rPr lang="fi-FI" sz="1800" b="1" dirty="0" smtClean="0">
              <a:effectLst>
                <a:outerShdw blurRad="38100" dist="38100" dir="2700000" algn="tl">
                  <a:srgbClr val="000000"/>
                </a:outerShdw>
              </a:effectLst>
            </a:rPr>
            <a:t>Jana 2</a:t>
          </a:r>
          <a:r>
            <a:rPr lang="pl-PL" sz="1800" b="1" dirty="0" smtClean="0">
              <a:effectLst>
                <a:outerShdw blurRad="38100" dist="38100" dir="2700000" algn="tl">
                  <a:srgbClr val="000000"/>
                </a:outerShdw>
              </a:effectLst>
            </a:rPr>
            <a:t>,</a:t>
          </a:r>
          <a:r>
            <a:rPr lang="fi-FI" sz="1800" b="1" dirty="0" smtClean="0">
              <a:effectLst>
                <a:outerShdw blurRad="38100" dist="38100" dir="2700000" algn="tl">
                  <a:srgbClr val="000000"/>
                </a:outerShdw>
              </a:effectLst>
            </a:rPr>
            <a:t>1</a:t>
          </a:r>
          <a:r>
            <a:rPr lang="fi-FI"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t>
        <a:bodyPr/>
        <a:lstStyle/>
        <a:p>
          <a:endParaRPr lang="pl-PL"/>
        </a:p>
      </dgm:t>
    </dgm:pt>
    <dgm:pt modelId="{BDAAEDE4-F9C4-4649-AA92-F2CEF3DEEBDB}" type="pres">
      <dgm:prSet presAssocID="{F3A4F61F-B965-4FB6-8DE0-2519F0E3BA85}" presName="node" presStyleLbl="node1" presStyleIdx="0" presStyleCnt="6" custScaleX="341773" custScaleY="801584">
        <dgm:presLayoutVars>
          <dgm:bulletEnabled val="1"/>
        </dgm:presLayoutVars>
      </dgm:prSet>
      <dgm:spPr/>
      <dgm:t>
        <a:bodyPr/>
        <a:lstStyle/>
        <a:p>
          <a:endParaRPr lang="pl-PL"/>
        </a:p>
      </dgm:t>
    </dgm:pt>
    <dgm:pt modelId="{6042BEE3-8710-4EF4-8DA5-2BDCBC2563FC}" type="pres">
      <dgm:prSet presAssocID="{32B14B23-2B6F-4107-80E9-5F9B21A6A865}" presName="sibTrans" presStyleLbl="sibTrans2D1" presStyleIdx="0" presStyleCnt="5" custScaleX="189053" custScaleY="355541"/>
      <dgm:spPr/>
      <dgm:t>
        <a:bodyPr/>
        <a:lstStyle/>
        <a:p>
          <a:endParaRPr lang="pl-PL"/>
        </a:p>
      </dgm:t>
    </dgm:pt>
    <dgm:pt modelId="{E9B9B39F-316D-4F2B-B75C-0D6A8297C045}" type="pres">
      <dgm:prSet presAssocID="{32B14B23-2B6F-4107-80E9-5F9B21A6A865}" presName="connectorText" presStyleLbl="sibTrans2D1" presStyleIdx="0" presStyleCnt="5"/>
      <dgm:spPr/>
      <dgm:t>
        <a:bodyPr/>
        <a:lstStyle/>
        <a:p>
          <a:endParaRPr lang="pl-PL"/>
        </a:p>
      </dgm:t>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t>
        <a:bodyPr/>
        <a:lstStyle/>
        <a:p>
          <a:endParaRPr lang="pl-PL"/>
        </a:p>
      </dgm:t>
    </dgm:pt>
    <dgm:pt modelId="{D1A3D52D-1F04-41E2-93DA-85A42046853D}" type="pres">
      <dgm:prSet presAssocID="{F27532FA-5BC6-47E7-8A69-518ACC4FDEC2}" presName="sibTrans" presStyleLbl="sibTrans2D1" presStyleIdx="1" presStyleCnt="5" custScaleX="189053" custScaleY="355541"/>
      <dgm:spPr/>
      <dgm:t>
        <a:bodyPr/>
        <a:lstStyle/>
        <a:p>
          <a:endParaRPr lang="pl-PL"/>
        </a:p>
      </dgm:t>
    </dgm:pt>
    <dgm:pt modelId="{B1E6892F-E399-4644-B686-54012E00594C}" type="pres">
      <dgm:prSet presAssocID="{F27532FA-5BC6-47E7-8A69-518ACC4FDEC2}" presName="connectorText" presStyleLbl="sibTrans2D1" presStyleIdx="1" presStyleCnt="5"/>
      <dgm:spPr/>
      <dgm:t>
        <a:bodyPr/>
        <a:lstStyle/>
        <a:p>
          <a:endParaRPr lang="pl-PL"/>
        </a:p>
      </dgm:t>
    </dgm:pt>
    <dgm:pt modelId="{CBE2E9D2-F168-4531-916D-355D57FEDC55}" type="pres">
      <dgm:prSet presAssocID="{FCAA6A03-8335-4EE3-89B5-7430CADCA249}" presName="node" presStyleLbl="node1" presStyleIdx="2" presStyleCnt="6" custScaleX="388512" custScaleY="801584">
        <dgm:presLayoutVars>
          <dgm:bulletEnabled val="1"/>
        </dgm:presLayoutVars>
      </dgm:prSet>
      <dgm:spPr/>
      <dgm:t>
        <a:bodyPr/>
        <a:lstStyle/>
        <a:p>
          <a:endParaRPr lang="pl-PL"/>
        </a:p>
      </dgm:t>
    </dgm:pt>
    <dgm:pt modelId="{9C0AB689-E8DA-423F-A1AA-8E2242A70E8F}" type="pres">
      <dgm:prSet presAssocID="{4F142231-B977-46B7-BD79-7FF3BED0E191}" presName="sibTrans" presStyleLbl="sibTrans2D1" presStyleIdx="2" presStyleCnt="5" custScaleX="189053" custScaleY="355541"/>
      <dgm:spPr/>
      <dgm:t>
        <a:bodyPr/>
        <a:lstStyle/>
        <a:p>
          <a:endParaRPr lang="pl-PL"/>
        </a:p>
      </dgm:t>
    </dgm:pt>
    <dgm:pt modelId="{7C1FA19B-96F9-4E78-8CE5-4A2E3C53A215}" type="pres">
      <dgm:prSet presAssocID="{4F142231-B977-46B7-BD79-7FF3BED0E191}" presName="connectorText" presStyleLbl="sibTrans2D1" presStyleIdx="2" presStyleCnt="5"/>
      <dgm:spPr/>
      <dgm:t>
        <a:bodyPr/>
        <a:lstStyle/>
        <a:p>
          <a:endParaRPr lang="pl-PL"/>
        </a:p>
      </dgm:t>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t>
        <a:bodyPr/>
        <a:lstStyle/>
        <a:p>
          <a:endParaRPr lang="pl-PL"/>
        </a:p>
      </dgm:t>
    </dgm:pt>
    <dgm:pt modelId="{0CF967C4-0A25-473C-BF4D-4CE31FCFC3A3}" type="pres">
      <dgm:prSet presAssocID="{9D77D94B-AED2-4B9F-B33E-A5FC7A763551}" presName="sibTrans" presStyleLbl="sibTrans2D1" presStyleIdx="3" presStyleCnt="5" custScaleX="189053" custScaleY="355541"/>
      <dgm:spPr/>
      <dgm:t>
        <a:bodyPr/>
        <a:lstStyle/>
        <a:p>
          <a:endParaRPr lang="pl-PL"/>
        </a:p>
      </dgm:t>
    </dgm:pt>
    <dgm:pt modelId="{E9CF44C6-BB7C-4228-BAEB-B96E1EC5CF0E}" type="pres">
      <dgm:prSet presAssocID="{9D77D94B-AED2-4B9F-B33E-A5FC7A763551}" presName="connectorText" presStyleLbl="sibTrans2D1" presStyleIdx="3" presStyleCnt="5"/>
      <dgm:spPr/>
      <dgm:t>
        <a:bodyPr/>
        <a:lstStyle/>
        <a:p>
          <a:endParaRPr lang="pl-PL"/>
        </a:p>
      </dgm:t>
    </dgm:pt>
    <dgm:pt modelId="{B12C1251-5E47-4E83-B169-768BE2FB360B}" type="pres">
      <dgm:prSet presAssocID="{F4BC2122-C8BB-4361-8E6B-89B0B595E450}" presName="node" presStyleLbl="node1" presStyleIdx="4" presStyleCnt="6" custScaleX="451222" custScaleY="801584">
        <dgm:presLayoutVars>
          <dgm:bulletEnabled val="1"/>
        </dgm:presLayoutVars>
      </dgm:prSet>
      <dgm:spPr/>
      <dgm:t>
        <a:bodyPr/>
        <a:lstStyle/>
        <a:p>
          <a:endParaRPr lang="pl-PL"/>
        </a:p>
      </dgm:t>
    </dgm:pt>
    <dgm:pt modelId="{8E86A4C8-AC3C-4AE9-A9B1-E6B0AED7F0E9}" type="pres">
      <dgm:prSet presAssocID="{9187F56C-E9EB-4A97-9BD3-AC42FC8FEC41}" presName="sibTrans" presStyleLbl="sibTrans2D1" presStyleIdx="4" presStyleCnt="5" custScaleX="189053" custScaleY="355541"/>
      <dgm:spPr/>
      <dgm:t>
        <a:bodyPr/>
        <a:lstStyle/>
        <a:p>
          <a:endParaRPr lang="pl-PL"/>
        </a:p>
      </dgm:t>
    </dgm:pt>
    <dgm:pt modelId="{E2603B58-C928-4A13-94F1-67959C1BF410}" type="pres">
      <dgm:prSet presAssocID="{9187F56C-E9EB-4A97-9BD3-AC42FC8FEC41}" presName="connectorText" presStyleLbl="sibTrans2D1" presStyleIdx="4" presStyleCnt="5"/>
      <dgm:spPr/>
      <dgm:t>
        <a:bodyPr/>
        <a:lstStyle/>
        <a:p>
          <a:endParaRPr lang="pl-PL"/>
        </a:p>
      </dgm:t>
    </dgm:pt>
    <dgm:pt modelId="{14B464B8-0C1B-40DB-8016-55908F46518B}" type="pres">
      <dgm:prSet presAssocID="{30BDA8BA-1B02-4A8A-A9A0-BE65FE71576A}" presName="node" presStyleLbl="node1" presStyleIdx="5" presStyleCnt="6" custScaleX="473471" custScaleY="801584">
        <dgm:presLayoutVars>
          <dgm:bulletEnabled val="1"/>
        </dgm:presLayoutVars>
      </dgm:prSet>
      <dgm:spPr/>
      <dgm:t>
        <a:bodyPr/>
        <a:lstStyle/>
        <a:p>
          <a:endParaRPr lang="pl-PL"/>
        </a:p>
      </dgm:t>
    </dgm:pt>
  </dgm:ptLst>
  <dgm:cxnLst>
    <dgm:cxn modelId="{248A3D18-14AA-4921-A5C4-23F1BAB5D59D}" srcId="{0A05BC29-6230-4024-82BB-9D1BE7CF60F8}" destId="{FCAA6A03-8335-4EE3-89B5-7430CADCA249}" srcOrd="2" destOrd="0" parTransId="{64F90AB7-0C79-40F6-8338-D836EFA42224}" sibTransId="{4F142231-B977-46B7-BD79-7FF3BED0E191}"/>
    <dgm:cxn modelId="{5ACAA7D1-9BF9-4A63-BF66-C0E01FD5F9C6}" srcId="{0A05BC29-6230-4024-82BB-9D1BE7CF60F8}" destId="{23BA439E-5288-4E64-BAD5-1951EFEF9F9C}" srcOrd="3" destOrd="0" parTransId="{AE05B087-2155-4348-BEEC-66D095C4707D}" sibTransId="{9D77D94B-AED2-4B9F-B33E-A5FC7A763551}"/>
    <dgm:cxn modelId="{C7BE3FCE-2571-4EA1-A5EC-EB03D518A0BE}" srcId="{0A05BC29-6230-4024-82BB-9D1BE7CF60F8}" destId="{F4BC2122-C8BB-4361-8E6B-89B0B595E450}" srcOrd="4" destOrd="0" parTransId="{C7621CEC-89EF-417E-B2C8-F58EC5F5E988}" sibTransId="{9187F56C-E9EB-4A97-9BD3-AC42FC8FEC41}"/>
    <dgm:cxn modelId="{50A32E36-9566-4825-BE6C-631DC0B7E7F1}" type="presOf" srcId="{9D77D94B-AED2-4B9F-B33E-A5FC7A763551}" destId="{0CF967C4-0A25-473C-BF4D-4CE31FCFC3A3}" srcOrd="0" destOrd="0" presId="urn:microsoft.com/office/officeart/2005/8/layout/process5"/>
    <dgm:cxn modelId="{EB6AB3C4-446E-40E6-AC79-00C302D24744}" type="presOf" srcId="{FCAA6A03-8335-4EE3-89B5-7430CADCA249}" destId="{CBE2E9D2-F168-4531-916D-355D57FEDC55}" srcOrd="0" destOrd="0" presId="urn:microsoft.com/office/officeart/2005/8/layout/process5"/>
    <dgm:cxn modelId="{657416BF-9B1A-40AC-84C9-13E4DEF10FCD}" type="presOf" srcId="{32B14B23-2B6F-4107-80E9-5F9B21A6A865}" destId="{6042BEE3-8710-4EF4-8DA5-2BDCBC2563FC}" srcOrd="0" destOrd="0" presId="urn:microsoft.com/office/officeart/2005/8/layout/process5"/>
    <dgm:cxn modelId="{64F9EC9A-90D1-4FB3-8B17-4B7B4162709B}" type="presOf" srcId="{4F142231-B977-46B7-BD79-7FF3BED0E191}" destId="{7C1FA19B-96F9-4E78-8CE5-4A2E3C53A215}" srcOrd="1" destOrd="0" presId="urn:microsoft.com/office/officeart/2005/8/layout/process5"/>
    <dgm:cxn modelId="{BACFB23C-D140-4ACC-8E3C-360B33A4524A}" type="presOf" srcId="{30BDA8BA-1B02-4A8A-A9A0-BE65FE71576A}" destId="{14B464B8-0C1B-40DB-8016-55908F46518B}" srcOrd="0" destOrd="0" presId="urn:microsoft.com/office/officeart/2005/8/layout/process5"/>
    <dgm:cxn modelId="{9CB71956-1D1A-4AEC-89A7-F92696B46F2D}" type="presOf" srcId="{4F142231-B977-46B7-BD79-7FF3BED0E191}" destId="{9C0AB689-E8DA-423F-A1AA-8E2242A70E8F}" srcOrd="0" destOrd="0" presId="urn:microsoft.com/office/officeart/2005/8/layout/process5"/>
    <dgm:cxn modelId="{B9B53D9B-8B9D-4064-BAA1-AD6EB94E5264}" type="presOf" srcId="{9187F56C-E9EB-4A97-9BD3-AC42FC8FEC41}" destId="{E2603B58-C928-4A13-94F1-67959C1BF410}" srcOrd="1" destOrd="0" presId="urn:microsoft.com/office/officeart/2005/8/layout/process5"/>
    <dgm:cxn modelId="{3D0483CE-53CA-40D3-B2B1-2F6D10BCE5F5}" type="presOf" srcId="{F27532FA-5BC6-47E7-8A69-518ACC4FDEC2}" destId="{D1A3D52D-1F04-41E2-93DA-85A42046853D}" srcOrd="0" destOrd="0" presId="urn:microsoft.com/office/officeart/2005/8/layout/process5"/>
    <dgm:cxn modelId="{38B36196-500A-4D44-BF11-BB327A622FF9}" type="presOf" srcId="{32B14B23-2B6F-4107-80E9-5F9B21A6A865}" destId="{E9B9B39F-316D-4F2B-B75C-0D6A8297C045}" srcOrd="1" destOrd="0" presId="urn:microsoft.com/office/officeart/2005/8/layout/process5"/>
    <dgm:cxn modelId="{33D23CEC-0ECE-4071-A82C-39B3CB43051A}" type="presOf" srcId="{9D77D94B-AED2-4B9F-B33E-A5FC7A763551}" destId="{E9CF44C6-BB7C-4228-BAEB-B96E1EC5CF0E}" srcOrd="1" destOrd="0" presId="urn:microsoft.com/office/officeart/2005/8/layout/process5"/>
    <dgm:cxn modelId="{1697C5E1-BEF9-4527-8EDE-915FE5CFDD0D}" srcId="{0A05BC29-6230-4024-82BB-9D1BE7CF60F8}" destId="{352D32F5-4E7E-4925-AEAE-D4FF0F22E803}" srcOrd="1" destOrd="0" parTransId="{249FEEB9-8C54-47C3-BB00-5F8C9FE67945}" sibTransId="{F27532FA-5BC6-47E7-8A69-518ACC4FDEC2}"/>
    <dgm:cxn modelId="{E1B6E72B-5CC0-4996-A537-5F7649F91E61}" type="presOf" srcId="{9187F56C-E9EB-4A97-9BD3-AC42FC8FEC41}" destId="{8E86A4C8-AC3C-4AE9-A9B1-E6B0AED7F0E9}" srcOrd="0" destOrd="0" presId="urn:microsoft.com/office/officeart/2005/8/layout/process5"/>
    <dgm:cxn modelId="{D7A3027C-1701-4360-ACEB-2F866765B348}" type="presOf" srcId="{F3A4F61F-B965-4FB6-8DE0-2519F0E3BA85}" destId="{BDAAEDE4-F9C4-4649-AA92-F2CEF3DEEBDB}"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90E57FD5-44BF-46CC-97FE-9F57F1E7BA10}" type="presOf" srcId="{0A05BC29-6230-4024-82BB-9D1BE7CF60F8}" destId="{549C1A2A-937D-44C5-8EEE-D3DAC88187FA}" srcOrd="0" destOrd="0" presId="urn:microsoft.com/office/officeart/2005/8/layout/process5"/>
    <dgm:cxn modelId="{E9B06D57-5306-46DB-8DB5-17876A6164A1}" type="presOf" srcId="{352D32F5-4E7E-4925-AEAE-D4FF0F22E803}" destId="{DD765128-7F2D-47FD-95C6-9D4F2518840B}" srcOrd="0" destOrd="0" presId="urn:microsoft.com/office/officeart/2005/8/layout/process5"/>
    <dgm:cxn modelId="{F3EE6BE6-5C9F-47DA-8FAC-D9889BF56349}" type="presOf" srcId="{23BA439E-5288-4E64-BAD5-1951EFEF9F9C}" destId="{EA165F97-5C25-40AB-BA1C-6DBB9D711B46}" srcOrd="0"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E8131C39-C198-4862-848E-4F6106BB216A}" type="presOf" srcId="{F4BC2122-C8BB-4361-8E6B-89B0B595E450}" destId="{B12C1251-5E47-4E83-B169-768BE2FB360B}" srcOrd="0" destOrd="0" presId="urn:microsoft.com/office/officeart/2005/8/layout/process5"/>
    <dgm:cxn modelId="{B76F4307-44BC-40FF-BDBC-FF7CA638FB0B}" type="presOf" srcId="{F27532FA-5BC6-47E7-8A69-518ACC4FDEC2}" destId="{B1E6892F-E399-4644-B686-54012E00594C}" srcOrd="1" destOrd="0" presId="urn:microsoft.com/office/officeart/2005/8/layout/process5"/>
    <dgm:cxn modelId="{D5D6E5CB-B60F-4944-8D3E-0F55862CDB4C}" type="presParOf" srcId="{549C1A2A-937D-44C5-8EEE-D3DAC88187FA}" destId="{BDAAEDE4-F9C4-4649-AA92-F2CEF3DEEBDB}" srcOrd="0" destOrd="0" presId="urn:microsoft.com/office/officeart/2005/8/layout/process5"/>
    <dgm:cxn modelId="{96399A47-350C-4AF3-AEA4-30D2A7776BB3}" type="presParOf" srcId="{549C1A2A-937D-44C5-8EEE-D3DAC88187FA}" destId="{6042BEE3-8710-4EF4-8DA5-2BDCBC2563FC}" srcOrd="1" destOrd="0" presId="urn:microsoft.com/office/officeart/2005/8/layout/process5"/>
    <dgm:cxn modelId="{DADF1F26-E81C-433A-91AC-37F5F4DCE103}" type="presParOf" srcId="{6042BEE3-8710-4EF4-8DA5-2BDCBC2563FC}" destId="{E9B9B39F-316D-4F2B-B75C-0D6A8297C045}" srcOrd="0" destOrd="0" presId="urn:microsoft.com/office/officeart/2005/8/layout/process5"/>
    <dgm:cxn modelId="{8CAE6E8F-BB66-4661-80F6-DCE4E9AE0521}" type="presParOf" srcId="{549C1A2A-937D-44C5-8EEE-D3DAC88187FA}" destId="{DD765128-7F2D-47FD-95C6-9D4F2518840B}" srcOrd="2" destOrd="0" presId="urn:microsoft.com/office/officeart/2005/8/layout/process5"/>
    <dgm:cxn modelId="{2AB54C5C-7B66-44B9-BB2B-F9CB24A6F35D}" type="presParOf" srcId="{549C1A2A-937D-44C5-8EEE-D3DAC88187FA}" destId="{D1A3D52D-1F04-41E2-93DA-85A42046853D}" srcOrd="3" destOrd="0" presId="urn:microsoft.com/office/officeart/2005/8/layout/process5"/>
    <dgm:cxn modelId="{44FB1A39-CFEF-4664-9FAE-67E6E0E53542}" type="presParOf" srcId="{D1A3D52D-1F04-41E2-93DA-85A42046853D}" destId="{B1E6892F-E399-4644-B686-54012E00594C}" srcOrd="0" destOrd="0" presId="urn:microsoft.com/office/officeart/2005/8/layout/process5"/>
    <dgm:cxn modelId="{766F8135-FB33-4DBA-A344-02755BCA20E8}" type="presParOf" srcId="{549C1A2A-937D-44C5-8EEE-D3DAC88187FA}" destId="{CBE2E9D2-F168-4531-916D-355D57FEDC55}" srcOrd="4" destOrd="0" presId="urn:microsoft.com/office/officeart/2005/8/layout/process5"/>
    <dgm:cxn modelId="{36D086C5-9D94-449A-AA05-7FC8C0767CD8}" type="presParOf" srcId="{549C1A2A-937D-44C5-8EEE-D3DAC88187FA}" destId="{9C0AB689-E8DA-423F-A1AA-8E2242A70E8F}" srcOrd="5" destOrd="0" presId="urn:microsoft.com/office/officeart/2005/8/layout/process5"/>
    <dgm:cxn modelId="{409AF2AC-47C0-4825-863A-9DB9E82688E6}" type="presParOf" srcId="{9C0AB689-E8DA-423F-A1AA-8E2242A70E8F}" destId="{7C1FA19B-96F9-4E78-8CE5-4A2E3C53A215}" srcOrd="0" destOrd="0" presId="urn:microsoft.com/office/officeart/2005/8/layout/process5"/>
    <dgm:cxn modelId="{815EF29B-ACD2-4FB4-9F00-54ABD9ADE833}" type="presParOf" srcId="{549C1A2A-937D-44C5-8EEE-D3DAC88187FA}" destId="{EA165F97-5C25-40AB-BA1C-6DBB9D711B46}" srcOrd="6" destOrd="0" presId="urn:microsoft.com/office/officeart/2005/8/layout/process5"/>
    <dgm:cxn modelId="{7588E6D8-C8F3-4DD8-B1E1-A72B450C3969}" type="presParOf" srcId="{549C1A2A-937D-44C5-8EEE-D3DAC88187FA}" destId="{0CF967C4-0A25-473C-BF4D-4CE31FCFC3A3}" srcOrd="7" destOrd="0" presId="urn:microsoft.com/office/officeart/2005/8/layout/process5"/>
    <dgm:cxn modelId="{E1A0F0A0-34B3-41DF-9803-FD0572C1C28D}" type="presParOf" srcId="{0CF967C4-0A25-473C-BF4D-4CE31FCFC3A3}" destId="{E9CF44C6-BB7C-4228-BAEB-B96E1EC5CF0E}" srcOrd="0" destOrd="0" presId="urn:microsoft.com/office/officeart/2005/8/layout/process5"/>
    <dgm:cxn modelId="{BF72E2BF-B45D-407E-B351-C3BA9CF6BEBF}" type="presParOf" srcId="{549C1A2A-937D-44C5-8EEE-D3DAC88187FA}" destId="{B12C1251-5E47-4E83-B169-768BE2FB360B}" srcOrd="8" destOrd="0" presId="urn:microsoft.com/office/officeart/2005/8/layout/process5"/>
    <dgm:cxn modelId="{1485C456-C721-4877-8489-E05887EBAA7C}" type="presParOf" srcId="{549C1A2A-937D-44C5-8EEE-D3DAC88187FA}" destId="{8E86A4C8-AC3C-4AE9-A9B1-E6B0AED7F0E9}" srcOrd="9" destOrd="0" presId="urn:microsoft.com/office/officeart/2005/8/layout/process5"/>
    <dgm:cxn modelId="{82EBF002-1DFC-40F6-A5C3-B05FF21AE70B}" type="presParOf" srcId="{8E86A4C8-AC3C-4AE9-A9B1-E6B0AED7F0E9}" destId="{E2603B58-C928-4A13-94F1-67959C1BF410}" srcOrd="0" destOrd="0" presId="urn:microsoft.com/office/officeart/2005/8/layout/process5"/>
    <dgm:cxn modelId="{A3289D4D-57F6-45EA-BA16-6A3B0F919DEC}"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B5C8FA-4108-43E4-80C1-E4BB2C2435ED}">
      <dsp:nvSpPr>
        <dsp:cNvPr id="0" name=""/>
        <dsp:cNvSpPr/>
      </dsp:nvSpPr>
      <dsp:spPr>
        <a:xfrm>
          <a:off x="3693" y="39310"/>
          <a:ext cx="2471914" cy="1845231"/>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FontTx/>
            <a:buChar char="••"/>
          </a:pPr>
          <a:r>
            <a:rPr lang="pl-PL" sz="2400" b="1" kern="1200" dirty="0" smtClean="0">
              <a:solidFill>
                <a:schemeClr val="accent5">
                  <a:lumMod val="50000"/>
                </a:schemeClr>
              </a:solidFill>
            </a:rPr>
            <a:t>Unikaj pokus</a:t>
          </a:r>
          <a:endParaRPr lang="es-ES" sz="2400" b="1" kern="1200" dirty="0">
            <a:solidFill>
              <a:schemeClr val="accent5">
                <a:lumMod val="50000"/>
              </a:schemeClr>
            </a:solidFill>
          </a:endParaRPr>
        </a:p>
        <a:p>
          <a:pPr marL="355600" lvl="1" indent="-355600" algn="l" defTabSz="1066800" rtl="0">
            <a:lnSpc>
              <a:spcPct val="90000"/>
            </a:lnSpc>
            <a:spcBef>
              <a:spcPct val="0"/>
            </a:spcBef>
            <a:spcAft>
              <a:spcPct val="15000"/>
            </a:spcAft>
            <a:buFontTx/>
            <a:buChar char="••"/>
          </a:pPr>
          <a:r>
            <a:rPr lang="pl-PL" sz="2400" b="1" kern="1200" dirty="0" smtClean="0">
              <a:solidFill>
                <a:schemeClr val="accent5">
                  <a:lumMod val="50000"/>
                </a:schemeClr>
              </a:solidFill>
            </a:rPr>
            <a:t>Wskazówki, jak uniknąć grzechu</a:t>
          </a:r>
          <a:endParaRPr lang="es-ES" sz="2400" kern="1200" dirty="0">
            <a:solidFill>
              <a:schemeClr val="accent5">
                <a:lumMod val="50000"/>
              </a:schemeClr>
            </a:solidFill>
          </a:endParaRPr>
        </a:p>
      </dsp:txBody>
      <dsp:txXfrm>
        <a:off x="3693" y="39310"/>
        <a:ext cx="2471914" cy="1845231"/>
      </dsp:txXfrm>
    </dsp:sp>
    <dsp:sp modelId="{764D55A5-FCD3-4914-85B6-6B501B964A83}">
      <dsp:nvSpPr>
        <dsp:cNvPr id="0" name=""/>
        <dsp:cNvSpPr/>
      </dsp:nvSpPr>
      <dsp:spPr>
        <a:xfrm>
          <a:off x="3693" y="1884542"/>
          <a:ext cx="2471914" cy="793449"/>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lvl="0" algn="ctr" defTabSz="1066800">
            <a:lnSpc>
              <a:spcPct val="90000"/>
            </a:lnSpc>
            <a:spcBef>
              <a:spcPct val="0"/>
            </a:spcBef>
            <a:spcAft>
              <a:spcPct val="35000"/>
            </a:spcAft>
          </a:pPr>
          <a:r>
            <a:rPr lang="pl-PL" sz="2400" b="1" kern="1200" dirty="0" smtClean="0">
              <a:effectLst>
                <a:outerShdw blurRad="38100" dist="38100" dir="2700000" algn="tl">
                  <a:srgbClr val="000000"/>
                </a:outerShdw>
              </a:effectLst>
            </a:rPr>
            <a:t>GRZECH</a:t>
          </a:r>
          <a:endParaRPr lang="es-ES" sz="2400" kern="1200" dirty="0">
            <a:effectLst>
              <a:outerShdw blurRad="38100" dist="38100" dir="2700000" algn="tl">
                <a:srgbClr val="000000"/>
              </a:outerShdw>
            </a:effectLst>
          </a:endParaRPr>
        </a:p>
      </dsp:txBody>
      <dsp:txXfrm>
        <a:off x="3693" y="1884542"/>
        <a:ext cx="1740784" cy="793449"/>
      </dsp:txXfrm>
    </dsp:sp>
    <dsp:sp modelId="{8F28401E-E283-4120-B2F0-7BC6372CE328}">
      <dsp:nvSpPr>
        <dsp:cNvPr id="0" name=""/>
        <dsp:cNvSpPr/>
      </dsp:nvSpPr>
      <dsp:spPr>
        <a:xfrm>
          <a:off x="1814404" y="2010574"/>
          <a:ext cx="865169" cy="865169"/>
        </a:xfrm>
        <a:prstGeom prst="ellipse">
          <a:avLst/>
        </a:prstGeom>
        <a:blipFill rotWithShape="1">
          <a:blip xmlns:r="http://schemas.openxmlformats.org/officeDocument/2006/relationships" r:embed="rId1" cstate="email">
            <a:extLst>
              <a:ext uri="{28A0092B-C50C-407E-A947-70E740481C1C}">
                <a14:useLocalDpi xmlns=""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893915" y="39310"/>
          <a:ext cx="2471914" cy="1845231"/>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Char char="••"/>
          </a:pPr>
          <a:r>
            <a:rPr lang="pl-PL" sz="2400" b="1" kern="1200" dirty="0" smtClean="0">
              <a:solidFill>
                <a:schemeClr val="accent3">
                  <a:lumMod val="50000"/>
                </a:schemeClr>
              </a:solidFill>
            </a:rPr>
            <a:t>Prawo            i grzech</a:t>
          </a:r>
          <a:endParaRPr lang="es-ES" sz="2400" kern="1200" dirty="0">
            <a:solidFill>
              <a:schemeClr val="accent3">
                <a:lumMod val="50000"/>
              </a:schemeClr>
            </a:solidFill>
          </a:endParaRPr>
        </a:p>
      </dsp:txBody>
      <dsp:txXfrm>
        <a:off x="2893915" y="39310"/>
        <a:ext cx="2471914" cy="1845231"/>
      </dsp:txXfrm>
    </dsp:sp>
    <dsp:sp modelId="{7B7B2313-826C-48DF-9700-CE3C0E35CEB8}">
      <dsp:nvSpPr>
        <dsp:cNvPr id="0" name=""/>
        <dsp:cNvSpPr/>
      </dsp:nvSpPr>
      <dsp:spPr>
        <a:xfrm>
          <a:off x="2893915" y="1884542"/>
          <a:ext cx="2471914" cy="793449"/>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lvl="0" algn="ctr" defTabSz="1066800">
            <a:lnSpc>
              <a:spcPct val="90000"/>
            </a:lnSpc>
            <a:spcBef>
              <a:spcPct val="0"/>
            </a:spcBef>
            <a:spcAft>
              <a:spcPct val="35000"/>
            </a:spcAft>
          </a:pPr>
          <a:r>
            <a:rPr lang="pl-PL" sz="2400" b="1" kern="1200" dirty="0" smtClean="0">
              <a:effectLst>
                <a:outerShdw blurRad="38100" dist="38100" dir="2700000" algn="tl">
                  <a:srgbClr val="000000"/>
                </a:outerShdw>
              </a:effectLst>
            </a:rPr>
            <a:t>PRAWO</a:t>
          </a:r>
          <a:endParaRPr lang="es-ES" sz="2400" kern="1200" dirty="0">
            <a:effectLst>
              <a:outerShdw blurRad="38100" dist="38100" dir="2700000" algn="tl">
                <a:srgbClr val="000000"/>
              </a:outerShdw>
            </a:effectLst>
          </a:endParaRPr>
        </a:p>
      </dsp:txBody>
      <dsp:txXfrm>
        <a:off x="2893915" y="1884542"/>
        <a:ext cx="1740784" cy="793449"/>
      </dsp:txXfrm>
    </dsp:sp>
    <dsp:sp modelId="{31A34F0A-E5D1-44E5-B86A-1D0601EC44D8}">
      <dsp:nvSpPr>
        <dsp:cNvPr id="0" name=""/>
        <dsp:cNvSpPr/>
      </dsp:nvSpPr>
      <dsp:spPr>
        <a:xfrm>
          <a:off x="4704626" y="2010574"/>
          <a:ext cx="865169" cy="865169"/>
        </a:xfrm>
        <a:prstGeom prst="ellipse">
          <a:avLst/>
        </a:prstGeom>
        <a:blipFill dpi="0" rotWithShape="1">
          <a:blip xmlns:r="http://schemas.openxmlformats.org/officeDocument/2006/relationships" r:embed="rId2" cstate="email">
            <a:extLst>
              <a:ext uri="{28A0092B-C50C-407E-A947-70E740481C1C}">
                <a14:useLocalDpi xmlns=""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798226" y="39310"/>
          <a:ext cx="3034175" cy="1845231"/>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l" defTabSz="1066800" rtl="0">
            <a:lnSpc>
              <a:spcPct val="90000"/>
            </a:lnSpc>
            <a:spcBef>
              <a:spcPct val="0"/>
            </a:spcBef>
            <a:spcAft>
              <a:spcPct val="15000"/>
            </a:spcAft>
            <a:buSzPct val="120000"/>
            <a:buFontTx/>
            <a:buChar char="••"/>
          </a:pPr>
          <a:r>
            <a:rPr lang="pl-PL" sz="2400" b="1" kern="1200" dirty="0" smtClean="0">
              <a:solidFill>
                <a:schemeClr val="accent6">
                  <a:lumMod val="50000"/>
                </a:schemeClr>
              </a:solidFill>
            </a:rPr>
            <a:t>Ewangelia             i Prawo</a:t>
          </a:r>
          <a:endParaRPr lang="es-ES" sz="2400" kern="1200" dirty="0">
            <a:solidFill>
              <a:schemeClr val="accent6">
                <a:lumMod val="50000"/>
              </a:schemeClr>
            </a:solidFill>
          </a:endParaRPr>
        </a:p>
        <a:p>
          <a:pPr marL="269875" lvl="1" indent="-269875" algn="l" defTabSz="1066800" rtl="0">
            <a:lnSpc>
              <a:spcPct val="90000"/>
            </a:lnSpc>
            <a:spcBef>
              <a:spcPct val="0"/>
            </a:spcBef>
            <a:spcAft>
              <a:spcPct val="15000"/>
            </a:spcAft>
            <a:buSzPct val="120000"/>
            <a:buFontTx/>
            <a:buChar char="••"/>
          </a:pPr>
          <a:r>
            <a:rPr lang="pl-PL" sz="2400" b="1" kern="1200" dirty="0" smtClean="0">
              <a:solidFill>
                <a:schemeClr val="accent6">
                  <a:lumMod val="50000"/>
                </a:schemeClr>
              </a:solidFill>
            </a:rPr>
            <a:t>Zbudowane na Skale</a:t>
          </a:r>
          <a:endParaRPr lang="es-ES" sz="2400" kern="1200" dirty="0">
            <a:solidFill>
              <a:schemeClr val="accent6">
                <a:lumMod val="50000"/>
              </a:schemeClr>
            </a:solidFill>
          </a:endParaRPr>
        </a:p>
      </dsp:txBody>
      <dsp:txXfrm>
        <a:off x="5798226" y="39310"/>
        <a:ext cx="3034175" cy="1845231"/>
      </dsp:txXfrm>
    </dsp:sp>
    <dsp:sp modelId="{4A9A4F1A-D5FF-458A-B9CB-A55D90981938}">
      <dsp:nvSpPr>
        <dsp:cNvPr id="0" name=""/>
        <dsp:cNvSpPr/>
      </dsp:nvSpPr>
      <dsp:spPr>
        <a:xfrm>
          <a:off x="5784136" y="1884542"/>
          <a:ext cx="3062355" cy="793449"/>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lvl="0" algn="ctr" defTabSz="1066800">
            <a:lnSpc>
              <a:spcPct val="90000"/>
            </a:lnSpc>
            <a:spcBef>
              <a:spcPct val="0"/>
            </a:spcBef>
            <a:spcAft>
              <a:spcPct val="35000"/>
            </a:spcAft>
          </a:pPr>
          <a:r>
            <a:rPr lang="pl-PL" sz="2400" b="1" kern="1200" dirty="0" smtClean="0">
              <a:effectLst>
                <a:outerShdw blurRad="38100" dist="38100" dir="2700000" algn="tl">
                  <a:srgbClr val="000000"/>
                </a:outerShdw>
              </a:effectLst>
            </a:rPr>
            <a:t>EWANGELIA</a:t>
          </a:r>
          <a:endParaRPr lang="es-ES" sz="2400" b="1" kern="1200" dirty="0">
            <a:effectLst>
              <a:outerShdw blurRad="38100" dist="38100" dir="2700000" algn="tl">
                <a:srgbClr val="000000"/>
              </a:outerShdw>
            </a:effectLst>
          </a:endParaRPr>
        </a:p>
      </dsp:txBody>
      <dsp:txXfrm>
        <a:off x="5784136" y="1884542"/>
        <a:ext cx="2156588" cy="793449"/>
      </dsp:txXfrm>
    </dsp:sp>
    <dsp:sp modelId="{73B51779-CE85-45C5-99FB-6D2C9624B6DE}">
      <dsp:nvSpPr>
        <dsp:cNvPr id="0" name=""/>
        <dsp:cNvSpPr/>
      </dsp:nvSpPr>
      <dsp:spPr>
        <a:xfrm>
          <a:off x="7890068" y="2010574"/>
          <a:ext cx="865169" cy="865169"/>
        </a:xfrm>
        <a:prstGeom prst="ellipse">
          <a:avLst/>
        </a:prstGeom>
        <a:blipFill rotWithShape="1">
          <a:blip xmlns:r="http://schemas.openxmlformats.org/officeDocument/2006/relationships" r:embed="rId3" cstate="print">
            <a:extLst>
              <a:ext uri="{BEBA8EAE-BF5A-486C-A8C5-ECC9F3942E4B}">
                <a14:imgProps xmlns="" xmlns:a14="http://schemas.microsoft.com/office/drawing/2010/main">
                  <a14:imgLayer r:embed="rId7">
                    <a14:imgEffect>
                      <a14:brightnessContrast bright="20000"/>
                    </a14:imgEffect>
                  </a14:imgLayer>
                </a14:imgProps>
              </a:ext>
              <a:ext uri="{28A0092B-C50C-407E-A947-70E740481C1C}">
                <a14:useLocalDpi xmlns=""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email">
            <a:extLst>
              <a:ext uri="{28A0092B-C50C-407E-A947-70E740481C1C}">
                <a14:useLocalDpi xmlns=""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a:lnSpc>
              <a:spcPct val="90000"/>
            </a:lnSpc>
            <a:spcBef>
              <a:spcPct val="0"/>
            </a:spcBef>
            <a:spcAft>
              <a:spcPct val="35000"/>
            </a:spcAft>
          </a:pPr>
          <a:endParaRPr lang="es-ES" sz="6500" kern="1200" dirty="0"/>
        </a:p>
      </dsp:txBody>
      <dsp:txXfrm>
        <a:off x="547928" y="970318"/>
        <a:ext cx="1426087" cy="1417393"/>
      </dsp:txXfrm>
    </dsp:sp>
    <dsp:sp modelId="{A3E26721-2A91-4149-9137-02C2D254B38D}">
      <dsp:nvSpPr>
        <dsp:cNvPr id="0" name=""/>
        <dsp:cNvSpPr/>
      </dsp:nvSpPr>
      <dsp:spPr>
        <a:xfrm>
          <a:off x="2027869" y="52938"/>
          <a:ext cx="637827" cy="637827"/>
        </a:xfrm>
        <a:prstGeom prst="ellipse">
          <a:avLst/>
        </a:prstGeom>
        <a:blipFill>
          <a:blip xmlns:r="http://schemas.openxmlformats.org/officeDocument/2006/relationships">
            <a:extLst>
              <a:ext uri="{96DAC541-7B7A-43D3-8B79-37D633B846F1}">
                <asvg:svgBlip xmlns=""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70392" y="52938"/>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l" defTabSz="889000">
            <a:lnSpc>
              <a:spcPct val="90000"/>
            </a:lnSpc>
            <a:spcBef>
              <a:spcPct val="0"/>
            </a:spcBef>
            <a:spcAft>
              <a:spcPct val="35000"/>
            </a:spcAft>
          </a:pPr>
          <a:r>
            <a:rPr lang="pl-PL" sz="2000" b="1" kern="1200" dirty="0" smtClean="0"/>
            <a:t>Unikaj tego, co mogłoby doprowadzić cię do grzechu (</a:t>
          </a:r>
          <a:r>
            <a:rPr lang="pl-PL" sz="2000" b="1" kern="1200" dirty="0" err="1" smtClean="0"/>
            <a:t>Mk</a:t>
          </a:r>
          <a:r>
            <a:rPr lang="pl-PL" sz="2000" b="1" kern="1200" dirty="0" smtClean="0"/>
            <a:t> 9,43; Hi 23,12). Na przykład kupowanie alkoholu.</a:t>
          </a:r>
          <a:endParaRPr lang="es-ES" sz="2000" kern="1200" dirty="0"/>
        </a:p>
      </dsp:txBody>
      <dsp:txXfrm>
        <a:off x="2670392" y="52938"/>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911696"/>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l" defTabSz="889000">
            <a:lnSpc>
              <a:spcPct val="90000"/>
            </a:lnSpc>
            <a:spcBef>
              <a:spcPct val="0"/>
            </a:spcBef>
            <a:spcAft>
              <a:spcPct val="35000"/>
            </a:spcAft>
          </a:pPr>
          <a:r>
            <a:rPr lang="pl-PL" sz="2000" b="1" kern="1200" dirty="0" smtClean="0"/>
            <a:t>Unikaj miejsc, w których możesz popaść           w grzech (</a:t>
          </a:r>
          <a:r>
            <a:rPr lang="pl-PL" sz="2000" b="1" kern="1200" dirty="0" err="1" smtClean="0"/>
            <a:t>Mk</a:t>
          </a:r>
          <a:r>
            <a:rPr lang="pl-PL" sz="2000" b="1" kern="1200" dirty="0" smtClean="0"/>
            <a:t> 9,45; Hi 23,11). Na przykład klubów nocnych.</a:t>
          </a:r>
          <a:endParaRPr lang="es-ES" sz="2000" kern="1200" dirty="0"/>
        </a:p>
      </dsp:txBody>
      <dsp:txXfrm>
        <a:off x="2644820" y="911696"/>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44820" y="1811817"/>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l" defTabSz="889000">
            <a:lnSpc>
              <a:spcPct val="90000"/>
            </a:lnSpc>
            <a:spcBef>
              <a:spcPct val="0"/>
            </a:spcBef>
            <a:spcAft>
              <a:spcPct val="35000"/>
            </a:spcAft>
          </a:pPr>
          <a:r>
            <a:rPr lang="pl-PL" sz="2000" b="1" kern="1200" dirty="0" smtClean="0"/>
            <a:t>Unikaj oglądania rzeczy, które mogą skłonić cię do grzechu (</a:t>
          </a:r>
          <a:r>
            <a:rPr lang="pl-PL" sz="2000" b="1" kern="1200" dirty="0" err="1" smtClean="0"/>
            <a:t>Mk</a:t>
          </a:r>
          <a:r>
            <a:rPr lang="pl-PL" sz="2000" b="1" kern="1200" dirty="0" smtClean="0"/>
            <a:t> 9,47; Hi 31,1). Na przykład filmów zawierających nieprzyzwoite sceny.</a:t>
          </a:r>
          <a:endParaRPr lang="es-ES" sz="2000" kern="1200" dirty="0"/>
        </a:p>
      </dsp:txBody>
      <dsp:txXfrm>
        <a:off x="2644820" y="1811817"/>
        <a:ext cx="5903976" cy="63782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lvl="0" algn="ctr" defTabSz="889000">
            <a:lnSpc>
              <a:spcPct val="90000"/>
            </a:lnSpc>
            <a:spcBef>
              <a:spcPct val="0"/>
            </a:spcBef>
            <a:spcAft>
              <a:spcPct val="35000"/>
            </a:spcAft>
          </a:pPr>
          <a:r>
            <a:rPr lang="pl-PL" sz="2000" b="1" kern="1200" dirty="0" smtClean="0"/>
            <a:t>Nie myślcie, że jesteście samowystarczalni (1 Kor 10,12)</a:t>
          </a:r>
          <a:endParaRPr lang="es-ES" sz="2000" kern="1200" dirty="0"/>
        </a:p>
      </dsp:txBody>
      <dsp:txXfrm rot="10800000">
        <a:off x="148120" y="1656"/>
        <a:ext cx="11520005"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lvl="0" algn="ctr" defTabSz="889000">
            <a:lnSpc>
              <a:spcPct val="90000"/>
            </a:lnSpc>
            <a:spcBef>
              <a:spcPct val="0"/>
            </a:spcBef>
            <a:spcAft>
              <a:spcPct val="35000"/>
            </a:spcAft>
          </a:pPr>
          <a:r>
            <a:rPr lang="pl-PL" sz="2000" b="1" kern="1200" dirty="0" smtClean="0"/>
            <a:t>Przestań wszystkim opowiadać, jaki jesteś wspaniały, bądź pokorny jak Jezus (</a:t>
          </a:r>
          <a:r>
            <a:rPr lang="pl-PL" sz="2000" b="1" kern="1200" dirty="0" err="1" smtClean="0"/>
            <a:t>Mt</a:t>
          </a:r>
          <a:r>
            <a:rPr lang="pl-PL" sz="2000" b="1" kern="1200" dirty="0" smtClean="0"/>
            <a:t> 6,2)</a:t>
          </a:r>
          <a:endParaRPr lang="es-ES" sz="2000" kern="1200" dirty="0"/>
        </a:p>
      </dsp:txBody>
      <dsp:txXfrm rot="10800000">
        <a:off x="148120" y="335394"/>
        <a:ext cx="11520005"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lvl="0" algn="ctr" defTabSz="889000">
            <a:lnSpc>
              <a:spcPct val="90000"/>
            </a:lnSpc>
            <a:spcBef>
              <a:spcPct val="0"/>
            </a:spcBef>
            <a:spcAft>
              <a:spcPct val="35000"/>
            </a:spcAft>
          </a:pPr>
          <a:r>
            <a:rPr lang="pl-PL" sz="2000" b="1" kern="1200" dirty="0" smtClean="0"/>
            <a:t>Zrób wszystko, co konieczne, aby wykorzenić pożądanie ze swojego serca (</a:t>
          </a:r>
          <a:r>
            <a:rPr lang="pl-PL" sz="2000" b="1" kern="1200" dirty="0" err="1" smtClean="0"/>
            <a:t>Mt</a:t>
          </a:r>
          <a:r>
            <a:rPr lang="pl-PL" sz="2000" b="1" kern="1200" dirty="0" smtClean="0"/>
            <a:t> 5,28–29)</a:t>
          </a:r>
          <a:endParaRPr lang="es-ES" sz="2000" kern="1200" dirty="0"/>
        </a:p>
      </dsp:txBody>
      <dsp:txXfrm rot="10800000">
        <a:off x="148120" y="669132"/>
        <a:ext cx="11520005"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lvl="0" algn="ctr" defTabSz="889000">
            <a:lnSpc>
              <a:spcPct val="90000"/>
            </a:lnSpc>
            <a:spcBef>
              <a:spcPct val="0"/>
            </a:spcBef>
            <a:spcAft>
              <a:spcPct val="35000"/>
            </a:spcAft>
          </a:pPr>
          <a:r>
            <a:rPr lang="pl-PL" sz="2000" b="1" kern="1200" dirty="0" smtClean="0"/>
            <a:t>Przestańcie krytykować i osądzać innych (1 Kor 4,5)</a:t>
          </a:r>
          <a:endParaRPr lang="es-ES" sz="2000" kern="1200" dirty="0"/>
        </a:p>
      </dsp:txBody>
      <dsp:txXfrm rot="10800000">
        <a:off x="148120" y="1002869"/>
        <a:ext cx="11520005"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lvl="0" algn="ctr" defTabSz="889000">
            <a:lnSpc>
              <a:spcPct val="90000"/>
            </a:lnSpc>
            <a:spcBef>
              <a:spcPct val="0"/>
            </a:spcBef>
            <a:spcAft>
              <a:spcPct val="35000"/>
            </a:spcAft>
          </a:pPr>
          <a:r>
            <a:rPr lang="pl-PL" sz="2000" b="1" kern="1200" dirty="0" smtClean="0"/>
            <a:t>Nie nienawidźcie swoich wrogów, ale módlcie się za nich (</a:t>
          </a:r>
          <a:r>
            <a:rPr lang="pl-PL" sz="2000" b="1" kern="1200" dirty="0" err="1" smtClean="0"/>
            <a:t>Mt</a:t>
          </a:r>
          <a:r>
            <a:rPr lang="pl-PL" sz="2000" b="1" kern="1200" dirty="0" smtClean="0"/>
            <a:t> 5,44)</a:t>
          </a:r>
          <a:endParaRPr lang="es-ES" sz="2000" kern="1200" dirty="0"/>
        </a:p>
      </dsp:txBody>
      <dsp:txXfrm rot="10800000">
        <a:off x="148120" y="1336607"/>
        <a:ext cx="11520005"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lvl="0" algn="ctr" defTabSz="889000">
            <a:lnSpc>
              <a:spcPct val="90000"/>
            </a:lnSpc>
            <a:spcBef>
              <a:spcPct val="0"/>
            </a:spcBef>
            <a:spcAft>
              <a:spcPct val="35000"/>
            </a:spcAft>
          </a:pPr>
          <a:r>
            <a:rPr lang="pl-PL" sz="2000" b="1" kern="1200" dirty="0" smtClean="0"/>
            <a:t>Przestańcie gniewać się na tych, którzy są wokół was (</a:t>
          </a:r>
          <a:r>
            <a:rPr lang="pl-PL" sz="2000" b="1" kern="1200" dirty="0" err="1" smtClean="0"/>
            <a:t>Mt</a:t>
          </a:r>
          <a:r>
            <a:rPr lang="pl-PL" sz="2000" b="1" kern="1200" dirty="0" smtClean="0"/>
            <a:t> 5,22)</a:t>
          </a:r>
          <a:endParaRPr lang="es-ES" sz="2000" kern="1200" dirty="0"/>
        </a:p>
      </dsp:txBody>
      <dsp:txXfrm rot="10800000">
        <a:off x="148120" y="1670345"/>
        <a:ext cx="11520005"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AAEDE4-F9C4-4649-AA92-F2CEF3DEEBDB}">
      <dsp:nvSpPr>
        <dsp:cNvPr id="0" name=""/>
        <dsp:cNvSpPr/>
      </dsp:nvSpPr>
      <dsp:spPr>
        <a:xfrm>
          <a:off x="6989" y="52035"/>
          <a:ext cx="1503216" cy="211535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a:solidFill>
                <a:schemeClr val="tx1"/>
              </a:solidFill>
            </a:rPr>
            <a:t>Prawo określa, czym jest grzech</a:t>
          </a:r>
          <a:endParaRPr lang="es-ES" sz="2000" kern="1200" dirty="0">
            <a:solidFill>
              <a:schemeClr val="tx1"/>
            </a:solidFill>
          </a:endParaRPr>
        </a:p>
      </dsp:txBody>
      <dsp:txXfrm>
        <a:off x="6989" y="52035"/>
        <a:ext cx="1503216" cy="2115358"/>
      </dsp:txXfrm>
    </dsp:sp>
    <dsp:sp modelId="{6042BEE3-8710-4EF4-8DA5-2BDCBC2563FC}">
      <dsp:nvSpPr>
        <dsp:cNvPr id="0" name=""/>
        <dsp:cNvSpPr/>
      </dsp:nvSpPr>
      <dsp:spPr>
        <a:xfrm>
          <a:off x="1507392" y="915806"/>
          <a:ext cx="176280" cy="387815"/>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1507392" y="915806"/>
        <a:ext cx="176280" cy="387815"/>
      </dsp:txXfrm>
    </dsp:sp>
    <dsp:sp modelId="{DD765128-7F2D-47FD-95C6-9D4F2518840B}">
      <dsp:nvSpPr>
        <dsp:cNvPr id="0" name=""/>
        <dsp:cNvSpPr/>
      </dsp:nvSpPr>
      <dsp:spPr>
        <a:xfrm>
          <a:off x="1686137" y="52035"/>
          <a:ext cx="1762798" cy="2115358"/>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a:solidFill>
                <a:schemeClr val="tx1"/>
              </a:solidFill>
            </a:rPr>
            <a:t>Kiedy grzeszymy, skazani jesteśmy na śmierć wieczną</a:t>
          </a:r>
          <a:endParaRPr lang="es-ES" sz="2000" kern="1200" dirty="0">
            <a:solidFill>
              <a:schemeClr val="tx1"/>
            </a:solidFill>
          </a:endParaRPr>
        </a:p>
      </dsp:txBody>
      <dsp:txXfrm>
        <a:off x="1686137" y="52035"/>
        <a:ext cx="1762798" cy="2115358"/>
      </dsp:txXfrm>
    </dsp:sp>
    <dsp:sp modelId="{D1A3D52D-1F04-41E2-93DA-85A42046853D}">
      <dsp:nvSpPr>
        <dsp:cNvPr id="0" name=""/>
        <dsp:cNvSpPr/>
      </dsp:nvSpPr>
      <dsp:spPr>
        <a:xfrm>
          <a:off x="3446122" y="915806"/>
          <a:ext cx="176280" cy="387815"/>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3446122" y="915806"/>
        <a:ext cx="176280" cy="387815"/>
      </dsp:txXfrm>
    </dsp:sp>
    <dsp:sp modelId="{CBE2E9D2-F168-4531-916D-355D57FEDC55}">
      <dsp:nvSpPr>
        <dsp:cNvPr id="0" name=""/>
        <dsp:cNvSpPr/>
      </dsp:nvSpPr>
      <dsp:spPr>
        <a:xfrm>
          <a:off x="3624867" y="52035"/>
          <a:ext cx="1708787" cy="2115358"/>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a:solidFill>
                <a:schemeClr val="tx1"/>
              </a:solidFill>
            </a:rPr>
            <a:t>Prawo nie jest w stanie przebaczyć grzechów</a:t>
          </a:r>
          <a:endParaRPr lang="es-ES" sz="2000" kern="1200" dirty="0">
            <a:solidFill>
              <a:schemeClr val="tx1"/>
            </a:solidFill>
          </a:endParaRPr>
        </a:p>
      </dsp:txBody>
      <dsp:txXfrm>
        <a:off x="3624867" y="52035"/>
        <a:ext cx="1708787" cy="2115358"/>
      </dsp:txXfrm>
    </dsp:sp>
    <dsp:sp modelId="{9C0AB689-E8DA-423F-A1AA-8E2242A70E8F}">
      <dsp:nvSpPr>
        <dsp:cNvPr id="0" name=""/>
        <dsp:cNvSpPr/>
      </dsp:nvSpPr>
      <dsp:spPr>
        <a:xfrm>
          <a:off x="5330841" y="915806"/>
          <a:ext cx="176280" cy="387815"/>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5330841" y="915806"/>
        <a:ext cx="176280" cy="387815"/>
      </dsp:txXfrm>
    </dsp:sp>
    <dsp:sp modelId="{EA165F97-5C25-40AB-BA1C-6DBB9D711B46}">
      <dsp:nvSpPr>
        <dsp:cNvPr id="0" name=""/>
        <dsp:cNvSpPr/>
      </dsp:nvSpPr>
      <dsp:spPr>
        <a:xfrm>
          <a:off x="5509586" y="52035"/>
          <a:ext cx="1762798" cy="2115358"/>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a:effectLst>
                <a:outerShdw blurRad="38100" dist="38100" dir="2700000" algn="tl">
                  <a:srgbClr val="000000"/>
                </a:outerShdw>
              </a:effectLst>
            </a:rPr>
            <a:t>Jezus poniósł śmierć wieczną, aby zapłacić za nasze grzechy</a:t>
          </a:r>
          <a:endParaRPr lang="es-ES" sz="2000" kern="1200" dirty="0">
            <a:effectLst>
              <a:outerShdw blurRad="38100" dist="38100" dir="2700000" algn="tl">
                <a:srgbClr val="000000"/>
              </a:outerShdw>
            </a:effectLst>
          </a:endParaRPr>
        </a:p>
      </dsp:txBody>
      <dsp:txXfrm>
        <a:off x="5509586" y="52035"/>
        <a:ext cx="1762798" cy="2115358"/>
      </dsp:txXfrm>
    </dsp:sp>
    <dsp:sp modelId="{0CF967C4-0A25-473C-BF4D-4CE31FCFC3A3}">
      <dsp:nvSpPr>
        <dsp:cNvPr id="0" name=""/>
        <dsp:cNvSpPr/>
      </dsp:nvSpPr>
      <dsp:spPr>
        <a:xfrm>
          <a:off x="7269572" y="915806"/>
          <a:ext cx="176280" cy="387815"/>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7269572" y="915806"/>
        <a:ext cx="176280" cy="387815"/>
      </dsp:txXfrm>
    </dsp:sp>
    <dsp:sp modelId="{B12C1251-5E47-4E83-B169-768BE2FB360B}">
      <dsp:nvSpPr>
        <dsp:cNvPr id="0" name=""/>
        <dsp:cNvSpPr/>
      </dsp:nvSpPr>
      <dsp:spPr>
        <a:xfrm>
          <a:off x="7448316" y="52035"/>
          <a:ext cx="1984604" cy="2115358"/>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a:effectLst>
                <a:outerShdw blurRad="38100" dist="38100" dir="2700000" algn="tl">
                  <a:srgbClr val="000000"/>
                </a:outerShdw>
              </a:effectLst>
            </a:rPr>
            <a:t>Kiedy przyjmujemy ofiarę Jezusa, nasze grzechy zostają nam odpuszczone</a:t>
          </a:r>
          <a:endParaRPr lang="es-ES" sz="2000" kern="1200" dirty="0">
            <a:effectLst>
              <a:outerShdw blurRad="38100" dist="38100" dir="2700000" algn="tl">
                <a:srgbClr val="000000"/>
              </a:outerShdw>
            </a:effectLst>
          </a:endParaRPr>
        </a:p>
      </dsp:txBody>
      <dsp:txXfrm>
        <a:off x="7448316" y="52035"/>
        <a:ext cx="1984604" cy="2115358"/>
      </dsp:txXfrm>
    </dsp:sp>
    <dsp:sp modelId="{8E86A4C8-AC3C-4AE9-A9B1-E6B0AED7F0E9}">
      <dsp:nvSpPr>
        <dsp:cNvPr id="0" name=""/>
        <dsp:cNvSpPr/>
      </dsp:nvSpPr>
      <dsp:spPr>
        <a:xfrm>
          <a:off x="9430107" y="915806"/>
          <a:ext cx="176280" cy="387815"/>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9430107" y="915806"/>
        <a:ext cx="176280" cy="387815"/>
      </dsp:txXfrm>
    </dsp:sp>
    <dsp:sp modelId="{14B464B8-0C1B-40DB-8016-55908F46518B}">
      <dsp:nvSpPr>
        <dsp:cNvPr id="0" name=""/>
        <dsp:cNvSpPr/>
      </dsp:nvSpPr>
      <dsp:spPr>
        <a:xfrm>
          <a:off x="9608852" y="52035"/>
          <a:ext cx="2082461" cy="2115358"/>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effectLst>
                <a:outerShdw blurRad="38100" dist="38100" dir="2700000" algn="tl">
                  <a:srgbClr val="000000"/>
                </a:outerShdw>
              </a:effectLst>
            </a:rPr>
            <a:t>Gdy otrzymamy przebaczenie</a:t>
          </a:r>
          <a:r>
            <a:rPr lang="pl-PL" sz="1800" b="1" kern="1200" dirty="0" smtClean="0">
              <a:effectLst>
                <a:outerShdw blurRad="38100" dist="38100" dir="2700000" algn="tl">
                  <a:srgbClr val="000000"/>
                </a:outerShdw>
              </a:effectLst>
            </a:rPr>
            <a:t>, przestrzegamy </a:t>
          </a:r>
          <a:r>
            <a:rPr lang="pl-PL" sz="1800" b="1" kern="1200" dirty="0">
              <a:effectLst>
                <a:outerShdw blurRad="38100" dist="38100" dir="2700000" algn="tl">
                  <a:srgbClr val="000000"/>
                </a:outerShdw>
              </a:effectLst>
            </a:rPr>
            <a:t>Prawa, aby nie grzeszyć ponownie</a:t>
          </a:r>
        </a:p>
        <a:p>
          <a:pPr lvl="0" algn="ctr" defTabSz="800100">
            <a:lnSpc>
              <a:spcPct val="90000"/>
            </a:lnSpc>
            <a:spcBef>
              <a:spcPct val="0"/>
            </a:spcBef>
            <a:spcAft>
              <a:spcPct val="35000"/>
            </a:spcAft>
          </a:pPr>
          <a:r>
            <a:rPr lang="fi-FI" sz="1800" b="1" kern="1200" dirty="0">
              <a:effectLst>
                <a:outerShdw blurRad="38100" dist="38100" dir="2700000" algn="tl">
                  <a:srgbClr val="000000"/>
                </a:outerShdw>
              </a:effectLst>
            </a:rPr>
            <a:t>(</a:t>
          </a:r>
          <a:r>
            <a:rPr lang="fi-FI" sz="1800" b="1" kern="1200" dirty="0" smtClean="0">
              <a:effectLst>
                <a:outerShdw blurRad="38100" dist="38100" dir="2700000" algn="tl">
                  <a:srgbClr val="000000"/>
                </a:outerShdw>
              </a:effectLst>
            </a:rPr>
            <a:t>1</a:t>
          </a:r>
          <a:r>
            <a:rPr lang="pl-PL" sz="1800" b="1" kern="1200" dirty="0" smtClean="0">
              <a:effectLst>
                <a:outerShdw blurRad="38100" dist="38100" dir="2700000" algn="tl">
                  <a:srgbClr val="000000"/>
                </a:outerShdw>
              </a:effectLst>
            </a:rPr>
            <a:t> </a:t>
          </a:r>
          <a:r>
            <a:rPr lang="fi-FI" sz="1800" b="1" kern="1200" dirty="0" smtClean="0">
              <a:effectLst>
                <a:outerShdw blurRad="38100" dist="38100" dir="2700000" algn="tl">
                  <a:srgbClr val="000000"/>
                </a:outerShdw>
              </a:effectLst>
            </a:rPr>
            <a:t>Jana 2</a:t>
          </a:r>
          <a:r>
            <a:rPr lang="pl-PL" sz="1800" b="1" kern="1200" dirty="0" smtClean="0">
              <a:effectLst>
                <a:outerShdw blurRad="38100" dist="38100" dir="2700000" algn="tl">
                  <a:srgbClr val="000000"/>
                </a:outerShdw>
              </a:effectLst>
            </a:rPr>
            <a:t>,</a:t>
          </a:r>
          <a:r>
            <a:rPr lang="fi-FI" sz="1800" b="1" kern="1200" dirty="0" smtClean="0">
              <a:effectLst>
                <a:outerShdw blurRad="38100" dist="38100" dir="2700000" algn="tl">
                  <a:srgbClr val="000000"/>
                </a:outerShdw>
              </a:effectLst>
            </a:rPr>
            <a:t>1</a:t>
          </a:r>
          <a:r>
            <a:rPr lang="fi-FI"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9608852" y="52035"/>
        <a:ext cx="2082461" cy="2115358"/>
      </dsp:txXfrm>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pPr/>
              <a:t>28/05/2026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pPr/>
              <a:t>‹#›</a:t>
            </a:fld>
            <a:endParaRPr lang="es-ES"/>
          </a:p>
        </p:txBody>
      </p:sp>
    </p:spTree>
    <p:extLst>
      <p:ext uri="{BB962C8B-B14F-4D97-AF65-F5344CB8AC3E}">
        <p14:creationId xmlns=""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pPr/>
              <a:t>5</a:t>
            </a:fld>
            <a:endParaRPr lang="es-ES"/>
          </a:p>
        </p:txBody>
      </p:sp>
    </p:spTree>
    <p:extLst>
      <p:ext uri="{BB962C8B-B14F-4D97-AF65-F5344CB8AC3E}">
        <p14:creationId xmlns="" xmlns:p14="http://schemas.microsoft.com/office/powerpoint/2010/main" val="169962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xmlns="" id="{08B5EDAC-8410-486B-CBF5-F6A4D3D4EE08}"/>
              </a:ext>
            </a:extLst>
          </p:cNvPr>
          <p:cNvSpPr>
            <a:spLocks noGrp="1"/>
          </p:cNvSpPr>
          <p:nvPr>
            <p:ph type="sldNum" sz="quarter" idx="5"/>
          </p:nvPr>
        </p:nvSpPr>
        <p:spPr/>
        <p:txBody>
          <a:bodyPr/>
          <a:lstStyle/>
          <a:p>
            <a:fld id="{35BFB3F5-2DB4-46A3-A85D-7BF7BF20B923}" type="slidenum">
              <a:rPr lang="es-ES" smtClean="0">
                <a:solidFill>
                  <a:prstClr val="black"/>
                </a:solidFill>
                <a:latin typeface="Calibri"/>
              </a:rPr>
              <a:pPr/>
              <a:t>10</a:t>
            </a:fld>
            <a:endParaRPr lang="es-ES">
              <a:solidFill>
                <a:prstClr val="black"/>
              </a:solidFill>
              <a:latin typeface="Calibri"/>
            </a:endParaRPr>
          </a:p>
        </p:txBody>
      </p:sp>
    </p:spTree>
    <p:extLst>
      <p:ext uri="{BB962C8B-B14F-4D97-AF65-F5344CB8AC3E}">
        <p14:creationId xmlns:p14="http://schemas.microsoft.com/office/powerpoint/2010/main" xmlns="" val="15064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solidFill>
                  <a:prstClr val="black"/>
                </a:solidFill>
                <a:latin typeface="Calibri"/>
              </a:rPr>
              <a:pPr/>
              <a:t>11</a:t>
            </a:fld>
            <a:endParaRPr lang="es-ES">
              <a:solidFill>
                <a:prstClr val="black"/>
              </a:solidFill>
              <a:latin typeface="Calibri"/>
            </a:endParaRPr>
          </a:p>
        </p:txBody>
      </p:sp>
    </p:spTree>
    <p:extLst>
      <p:ext uri="{BB962C8B-B14F-4D97-AF65-F5344CB8AC3E}">
        <p14:creationId xmlns:p14="http://schemas.microsoft.com/office/powerpoint/2010/main" xmlns="" val="9653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pPr/>
              <a:t>28/05/2026</a:t>
            </a:fld>
            <a:endParaRPr lang="es-ES"/>
          </a:p>
        </p:txBody>
      </p:sp>
      <p:sp>
        <p:nvSpPr>
          <p:cNvPr id="5" name="Marcador de pie de página 4">
            <a:extLst>
              <a:ext uri="{FF2B5EF4-FFF2-40B4-BE49-F238E27FC236}">
                <a16:creationId xmlns=""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pPr/>
              <a:t>‹#›</a:t>
            </a:fld>
            <a:endParaRPr lang="es-ES"/>
          </a:p>
        </p:txBody>
      </p:sp>
    </p:spTree>
    <p:extLst>
      <p:ext uri="{BB962C8B-B14F-4D97-AF65-F5344CB8AC3E}">
        <p14:creationId xmlns="" xmlns:p14="http://schemas.microsoft.com/office/powerpoint/2010/main" val="3290903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pPr/>
              <a:t>28/05/2026</a:t>
            </a:fld>
            <a:endParaRPr lang="es-ES"/>
          </a:p>
        </p:txBody>
      </p:sp>
      <p:sp>
        <p:nvSpPr>
          <p:cNvPr id="5" name="Marcador de pie de página 4">
            <a:extLst>
              <a:ext uri="{FF2B5EF4-FFF2-40B4-BE49-F238E27FC236}">
                <a16:creationId xmlns=""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pPr/>
              <a:t>‹#›</a:t>
            </a:fld>
            <a:endParaRPr lang="es-ES"/>
          </a:p>
        </p:txBody>
      </p:sp>
    </p:spTree>
    <p:extLst>
      <p:ext uri="{BB962C8B-B14F-4D97-AF65-F5344CB8AC3E}">
        <p14:creationId xmlns="" xmlns:p14="http://schemas.microsoft.com/office/powerpoint/2010/main" val="15971964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pPr/>
              <a:t>28/05/2026</a:t>
            </a:fld>
            <a:endParaRPr lang="es-ES"/>
          </a:p>
        </p:txBody>
      </p:sp>
      <p:sp>
        <p:nvSpPr>
          <p:cNvPr id="5" name="Marcador de pie de página 4">
            <a:extLst>
              <a:ext uri="{FF2B5EF4-FFF2-40B4-BE49-F238E27FC236}">
                <a16:creationId xmlns=""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pPr/>
              <a:t>‹#›</a:t>
            </a:fld>
            <a:endParaRPr lang="es-ES"/>
          </a:p>
        </p:txBody>
      </p:sp>
    </p:spTree>
    <p:extLst>
      <p:ext uri="{BB962C8B-B14F-4D97-AF65-F5344CB8AC3E}">
        <p14:creationId xmlns="" xmlns:p14="http://schemas.microsoft.com/office/powerpoint/2010/main" val="3993199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AED3C9A7-18DE-0A42-9851-3CC8B63663B2}"/>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28/05/2026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6D3DAF88-CB78-6EA4-FE90-332E2BB9F5D4}"/>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C11E28FC-6F04-293B-345F-D26AFB19612E}"/>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630395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8C511A9B-26FE-1E88-D206-5B7D66694BB3}"/>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28/05/2026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2A60FDA7-CD45-A168-9418-DE5C47DC09E6}"/>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75670315-268D-2AAB-7BB7-C18B608BAC33}"/>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29424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75B9C36-9C3A-71E7-8ED1-C1EC7CC6272E}"/>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28/05/2026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BB52951D-4B68-29F9-3F0D-E72360B9028A}"/>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8A404A86-EE0C-FE7A-3EA2-9DF84A45B77A}"/>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4196439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CA5933F5-2FD6-CE23-21A8-C960A1A34359}"/>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28/05/2026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85A02CBB-EC16-5673-3A8A-00395BC53696}"/>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41032823-91A7-58C0-D24D-CE76E2A3E287}"/>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9304160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5CDD2942-C89A-0E90-4386-F741BDB25F3E}"/>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28/05/2026</a:t>
            </a:fld>
            <a:endParaRPr lang="es-ES">
              <a:solidFill>
                <a:prstClr val="black">
                  <a:tint val="82000"/>
                </a:prstClr>
              </a:solidFill>
            </a:endParaRPr>
          </a:p>
        </p:txBody>
      </p:sp>
      <p:sp>
        <p:nvSpPr>
          <p:cNvPr id="8" name="Marcador de pie de página 7">
            <a:extLst>
              <a:ext uri="{FF2B5EF4-FFF2-40B4-BE49-F238E27FC236}">
                <a16:creationId xmlns:a16="http://schemas.microsoft.com/office/drawing/2014/main" xmlns="" id="{222A4694-A4FC-924C-E402-50EF97DD8473}"/>
              </a:ext>
            </a:extLst>
          </p:cNvPr>
          <p:cNvSpPr>
            <a:spLocks noGrp="1"/>
          </p:cNvSpPr>
          <p:nvPr>
            <p:ph type="ftr" sz="quarter" idx="11"/>
          </p:nvPr>
        </p:nvSpPr>
        <p:spPr/>
        <p:txBody>
          <a:bodyPr/>
          <a:lstStyle/>
          <a:p>
            <a:endParaRPr lang="es-ES">
              <a:solidFill>
                <a:prstClr val="black">
                  <a:tint val="82000"/>
                </a:prstClr>
              </a:solidFill>
            </a:endParaRPr>
          </a:p>
        </p:txBody>
      </p:sp>
      <p:sp>
        <p:nvSpPr>
          <p:cNvPr id="9" name="Marcador de número de diapositiva 8">
            <a:extLst>
              <a:ext uri="{FF2B5EF4-FFF2-40B4-BE49-F238E27FC236}">
                <a16:creationId xmlns:a16="http://schemas.microsoft.com/office/drawing/2014/main" xmlns="" id="{207E207B-BEF2-E7FB-1AC3-FEA55A50D6B5}"/>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0287711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942DEE5A-FA18-DB43-2776-4EA8B93BD5BC}"/>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28/05/2026</a:t>
            </a:fld>
            <a:endParaRPr lang="es-ES">
              <a:solidFill>
                <a:prstClr val="black">
                  <a:tint val="82000"/>
                </a:prstClr>
              </a:solidFill>
            </a:endParaRPr>
          </a:p>
        </p:txBody>
      </p:sp>
      <p:sp>
        <p:nvSpPr>
          <p:cNvPr id="4" name="Marcador de pie de página 3">
            <a:extLst>
              <a:ext uri="{FF2B5EF4-FFF2-40B4-BE49-F238E27FC236}">
                <a16:creationId xmlns:a16="http://schemas.microsoft.com/office/drawing/2014/main" xmlns="" id="{DEB87905-3C83-86B5-33A4-A1522CC97881}"/>
              </a:ext>
            </a:extLst>
          </p:cNvPr>
          <p:cNvSpPr>
            <a:spLocks noGrp="1"/>
          </p:cNvSpPr>
          <p:nvPr>
            <p:ph type="ftr" sz="quarter" idx="11"/>
          </p:nvPr>
        </p:nvSpPr>
        <p:spPr/>
        <p:txBody>
          <a:bodyPr/>
          <a:lstStyle/>
          <a:p>
            <a:endParaRPr lang="es-ES">
              <a:solidFill>
                <a:prstClr val="black">
                  <a:tint val="82000"/>
                </a:prstClr>
              </a:solidFill>
            </a:endParaRPr>
          </a:p>
        </p:txBody>
      </p:sp>
      <p:sp>
        <p:nvSpPr>
          <p:cNvPr id="5" name="Marcador de número de diapositiva 4">
            <a:extLst>
              <a:ext uri="{FF2B5EF4-FFF2-40B4-BE49-F238E27FC236}">
                <a16:creationId xmlns:a16="http://schemas.microsoft.com/office/drawing/2014/main" xmlns="" id="{150F2AE0-A42E-7BB3-A5E5-12D4A93DB36B}"/>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9215479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FC6B2839-181D-4B7A-1011-E744AB314583}"/>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28/05/2026</a:t>
            </a:fld>
            <a:endParaRPr lang="es-ES">
              <a:solidFill>
                <a:prstClr val="black">
                  <a:tint val="82000"/>
                </a:prstClr>
              </a:solidFill>
            </a:endParaRPr>
          </a:p>
        </p:txBody>
      </p:sp>
      <p:sp>
        <p:nvSpPr>
          <p:cNvPr id="3" name="Marcador de pie de página 2">
            <a:extLst>
              <a:ext uri="{FF2B5EF4-FFF2-40B4-BE49-F238E27FC236}">
                <a16:creationId xmlns:a16="http://schemas.microsoft.com/office/drawing/2014/main" xmlns="" id="{CEEACE09-0AA0-5985-F87E-659DCF6490AD}"/>
              </a:ext>
            </a:extLst>
          </p:cNvPr>
          <p:cNvSpPr>
            <a:spLocks noGrp="1"/>
          </p:cNvSpPr>
          <p:nvPr>
            <p:ph type="ftr" sz="quarter" idx="11"/>
          </p:nvPr>
        </p:nvSpPr>
        <p:spPr/>
        <p:txBody>
          <a:bodyPr/>
          <a:lstStyle/>
          <a:p>
            <a:endParaRPr lang="es-ES">
              <a:solidFill>
                <a:prstClr val="black">
                  <a:tint val="82000"/>
                </a:prstClr>
              </a:solidFill>
            </a:endParaRPr>
          </a:p>
        </p:txBody>
      </p:sp>
      <p:sp>
        <p:nvSpPr>
          <p:cNvPr id="4" name="Marcador de número de diapositiva 3">
            <a:extLst>
              <a:ext uri="{FF2B5EF4-FFF2-40B4-BE49-F238E27FC236}">
                <a16:creationId xmlns:a16="http://schemas.microsoft.com/office/drawing/2014/main" xmlns="" id="{C0A06A27-BFBB-CB60-B819-E39301FBF406}"/>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97132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84F91C0-46A6-B528-84BA-9D40F1F7C223}"/>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28/05/2026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2F5DC6EA-7143-DFB0-CBD9-187BABF9759E}"/>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C38EC48A-ED86-1BFB-47BB-4A52C6511216}"/>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7592281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pPr/>
              <a:t>28/05/2026</a:t>
            </a:fld>
            <a:endParaRPr lang="es-ES"/>
          </a:p>
        </p:txBody>
      </p:sp>
      <p:sp>
        <p:nvSpPr>
          <p:cNvPr id="5" name="Marcador de pie de página 4">
            <a:extLst>
              <a:ext uri="{FF2B5EF4-FFF2-40B4-BE49-F238E27FC236}">
                <a16:creationId xmlns=""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pPr/>
              <a:t>‹#›</a:t>
            </a:fld>
            <a:endParaRPr lang="es-ES"/>
          </a:p>
        </p:txBody>
      </p:sp>
    </p:spTree>
    <p:extLst>
      <p:ext uri="{BB962C8B-B14F-4D97-AF65-F5344CB8AC3E}">
        <p14:creationId xmlns="" xmlns:p14="http://schemas.microsoft.com/office/powerpoint/2010/main" val="5201873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62CF401D-0F47-7850-08F2-D3E82C7CF4A0}"/>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28/05/2026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DBB75DB7-7967-2113-CFCB-D66258C35126}"/>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33183E29-9EC4-70D2-D820-72C6B2AA0AD7}"/>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824292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719AE6C-590B-CCD9-5311-E9072E40AC5C}"/>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28/05/2026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C71B9951-7BB1-5FEF-9BE6-A71768221647}"/>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9EFAE6A9-B8F2-F31F-561F-CC977DC6C38B}"/>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397297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24ACAFB0-E9EC-CADE-3498-3DAD7B0BF607}"/>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28/05/2026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BE6E31BF-D584-0BBD-9ADF-F69545A8FC1E}"/>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21878C8E-01C2-8FD1-04F0-4B8115AE8075}"/>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2570194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DFF99BB7-C6ED-EE26-B443-7CEE40DD8D3D}"/>
              </a:ext>
            </a:extLst>
          </p:cNvPr>
          <p:cNvSpPr>
            <a:spLocks noGrp="1"/>
          </p:cNvSpPr>
          <p:nvPr>
            <p:ph type="dt" sz="half" idx="10"/>
          </p:nvPr>
        </p:nvSpPr>
        <p:spPr/>
        <p:txBody>
          <a:bodyPr/>
          <a:lstStyle/>
          <a:p>
            <a:fld id="{0761BA4D-E535-435A-AF98-ED5A3C0B1C6B}" type="datetimeFigureOut">
              <a:rPr lang="es-ES" smtClean="0">
                <a:solidFill>
                  <a:prstClr val="black">
                    <a:tint val="82000"/>
                  </a:prstClr>
                </a:solidFill>
              </a:rPr>
              <a:pPr/>
              <a:t>28/05/2026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B6DA0DEC-F533-D57A-908B-8D3D88F86701}"/>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C1186AC8-5669-7BBD-AFBF-C4D51C763F03}"/>
              </a:ext>
            </a:extLst>
          </p:cNvPr>
          <p:cNvSpPr>
            <a:spLocks noGrp="1"/>
          </p:cNvSpPr>
          <p:nvPr>
            <p:ph type="sldNum" sz="quarter" idx="12"/>
          </p:nvPr>
        </p:nvSpPr>
        <p:spPr/>
        <p:txBody>
          <a:bodyPr/>
          <a:lstStyle/>
          <a:p>
            <a:fld id="{972DE12B-836A-4E96-A61D-375A179D0863}"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290903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796A68C-94FE-84DC-4C0D-C1032F9BA553}"/>
              </a:ext>
            </a:extLst>
          </p:cNvPr>
          <p:cNvSpPr>
            <a:spLocks noGrp="1"/>
          </p:cNvSpPr>
          <p:nvPr>
            <p:ph type="dt" sz="half" idx="10"/>
          </p:nvPr>
        </p:nvSpPr>
        <p:spPr/>
        <p:txBody>
          <a:bodyPr/>
          <a:lstStyle/>
          <a:p>
            <a:fld id="{0761BA4D-E535-435A-AF98-ED5A3C0B1C6B}" type="datetimeFigureOut">
              <a:rPr lang="es-ES" smtClean="0">
                <a:solidFill>
                  <a:prstClr val="black">
                    <a:tint val="82000"/>
                  </a:prstClr>
                </a:solidFill>
              </a:rPr>
              <a:pPr/>
              <a:t>28/05/2026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61F4EDA3-D4FC-6AAF-6270-11AAF65E1B2F}"/>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95385D5E-501C-6C18-E0DB-BA3AB64DD5BE}"/>
              </a:ext>
            </a:extLst>
          </p:cNvPr>
          <p:cNvSpPr>
            <a:spLocks noGrp="1"/>
          </p:cNvSpPr>
          <p:nvPr>
            <p:ph type="sldNum" sz="quarter" idx="12"/>
          </p:nvPr>
        </p:nvSpPr>
        <p:spPr/>
        <p:txBody>
          <a:bodyPr/>
          <a:lstStyle/>
          <a:p>
            <a:fld id="{972DE12B-836A-4E96-A61D-375A179D0863}"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5201873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58E8A45A-4C13-F6DC-6D11-A9CF97E41F6A}"/>
              </a:ext>
            </a:extLst>
          </p:cNvPr>
          <p:cNvSpPr>
            <a:spLocks noGrp="1"/>
          </p:cNvSpPr>
          <p:nvPr>
            <p:ph type="dt" sz="half" idx="10"/>
          </p:nvPr>
        </p:nvSpPr>
        <p:spPr/>
        <p:txBody>
          <a:bodyPr/>
          <a:lstStyle/>
          <a:p>
            <a:fld id="{0761BA4D-E535-435A-AF98-ED5A3C0B1C6B}" type="datetimeFigureOut">
              <a:rPr lang="es-ES" smtClean="0">
                <a:solidFill>
                  <a:prstClr val="black">
                    <a:tint val="82000"/>
                  </a:prstClr>
                </a:solidFill>
              </a:rPr>
              <a:pPr/>
              <a:t>28/05/2026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AE4676A8-E475-4B89-A8AD-34A6083527D3}"/>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FDD551C8-663C-6F3B-9D5C-2F6361BC5EE4}"/>
              </a:ext>
            </a:extLst>
          </p:cNvPr>
          <p:cNvSpPr>
            <a:spLocks noGrp="1"/>
          </p:cNvSpPr>
          <p:nvPr>
            <p:ph type="sldNum" sz="quarter" idx="12"/>
          </p:nvPr>
        </p:nvSpPr>
        <p:spPr/>
        <p:txBody>
          <a:bodyPr/>
          <a:lstStyle/>
          <a:p>
            <a:fld id="{972DE12B-836A-4E96-A61D-375A179D0863}"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4186893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76FD9F54-C8A0-21D2-63B7-A08994C4A595}"/>
              </a:ext>
            </a:extLst>
          </p:cNvPr>
          <p:cNvSpPr>
            <a:spLocks noGrp="1"/>
          </p:cNvSpPr>
          <p:nvPr>
            <p:ph type="dt" sz="half" idx="10"/>
          </p:nvPr>
        </p:nvSpPr>
        <p:spPr/>
        <p:txBody>
          <a:bodyPr/>
          <a:lstStyle/>
          <a:p>
            <a:fld id="{0761BA4D-E535-435A-AF98-ED5A3C0B1C6B}" type="datetimeFigureOut">
              <a:rPr lang="es-ES" smtClean="0">
                <a:solidFill>
                  <a:prstClr val="black">
                    <a:tint val="82000"/>
                  </a:prstClr>
                </a:solidFill>
              </a:rPr>
              <a:pPr/>
              <a:t>28/05/2026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747EBC4F-DAC9-3C21-076E-C175C3C3A93D}"/>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0308B227-4DAD-7E58-7559-1FD8001D51B2}"/>
              </a:ext>
            </a:extLst>
          </p:cNvPr>
          <p:cNvSpPr>
            <a:spLocks noGrp="1"/>
          </p:cNvSpPr>
          <p:nvPr>
            <p:ph type="sldNum" sz="quarter" idx="12"/>
          </p:nvPr>
        </p:nvSpPr>
        <p:spPr/>
        <p:txBody>
          <a:bodyPr/>
          <a:lstStyle/>
          <a:p>
            <a:fld id="{972DE12B-836A-4E96-A61D-375A179D0863}"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664000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792580A7-E151-41FF-4059-070CFD869A65}"/>
              </a:ext>
            </a:extLst>
          </p:cNvPr>
          <p:cNvSpPr>
            <a:spLocks noGrp="1"/>
          </p:cNvSpPr>
          <p:nvPr>
            <p:ph type="dt" sz="half" idx="10"/>
          </p:nvPr>
        </p:nvSpPr>
        <p:spPr/>
        <p:txBody>
          <a:bodyPr/>
          <a:lstStyle/>
          <a:p>
            <a:fld id="{0761BA4D-E535-435A-AF98-ED5A3C0B1C6B}" type="datetimeFigureOut">
              <a:rPr lang="es-ES" smtClean="0">
                <a:solidFill>
                  <a:prstClr val="black">
                    <a:tint val="82000"/>
                  </a:prstClr>
                </a:solidFill>
              </a:rPr>
              <a:pPr/>
              <a:t>28/05/2026</a:t>
            </a:fld>
            <a:endParaRPr lang="es-ES">
              <a:solidFill>
                <a:prstClr val="black">
                  <a:tint val="82000"/>
                </a:prstClr>
              </a:solidFill>
            </a:endParaRPr>
          </a:p>
        </p:txBody>
      </p:sp>
      <p:sp>
        <p:nvSpPr>
          <p:cNvPr id="8" name="Marcador de pie de página 7">
            <a:extLst>
              <a:ext uri="{FF2B5EF4-FFF2-40B4-BE49-F238E27FC236}">
                <a16:creationId xmlns:a16="http://schemas.microsoft.com/office/drawing/2014/main" xmlns="" id="{DB91F70A-3E78-7330-49BA-FCDBB17ABA26}"/>
              </a:ext>
            </a:extLst>
          </p:cNvPr>
          <p:cNvSpPr>
            <a:spLocks noGrp="1"/>
          </p:cNvSpPr>
          <p:nvPr>
            <p:ph type="ftr" sz="quarter" idx="11"/>
          </p:nvPr>
        </p:nvSpPr>
        <p:spPr/>
        <p:txBody>
          <a:bodyPr/>
          <a:lstStyle/>
          <a:p>
            <a:endParaRPr lang="es-ES">
              <a:solidFill>
                <a:prstClr val="black">
                  <a:tint val="82000"/>
                </a:prstClr>
              </a:solidFill>
            </a:endParaRPr>
          </a:p>
        </p:txBody>
      </p:sp>
      <p:sp>
        <p:nvSpPr>
          <p:cNvPr id="9" name="Marcador de número de diapositiva 8">
            <a:extLst>
              <a:ext uri="{FF2B5EF4-FFF2-40B4-BE49-F238E27FC236}">
                <a16:creationId xmlns:a16="http://schemas.microsoft.com/office/drawing/2014/main" xmlns="" id="{A7D2F5DE-B639-5629-A5B0-DD815DE21573}"/>
              </a:ext>
            </a:extLst>
          </p:cNvPr>
          <p:cNvSpPr>
            <a:spLocks noGrp="1"/>
          </p:cNvSpPr>
          <p:nvPr>
            <p:ph type="sldNum" sz="quarter" idx="12"/>
          </p:nvPr>
        </p:nvSpPr>
        <p:spPr/>
        <p:txBody>
          <a:bodyPr/>
          <a:lstStyle/>
          <a:p>
            <a:fld id="{972DE12B-836A-4E96-A61D-375A179D0863}"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592681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8B13B507-A2B9-06A3-13B2-B7746F396D7D}"/>
              </a:ext>
            </a:extLst>
          </p:cNvPr>
          <p:cNvSpPr>
            <a:spLocks noGrp="1"/>
          </p:cNvSpPr>
          <p:nvPr>
            <p:ph type="dt" sz="half" idx="10"/>
          </p:nvPr>
        </p:nvSpPr>
        <p:spPr/>
        <p:txBody>
          <a:bodyPr/>
          <a:lstStyle/>
          <a:p>
            <a:fld id="{0761BA4D-E535-435A-AF98-ED5A3C0B1C6B}" type="datetimeFigureOut">
              <a:rPr lang="es-ES" smtClean="0">
                <a:solidFill>
                  <a:prstClr val="black">
                    <a:tint val="82000"/>
                  </a:prstClr>
                </a:solidFill>
              </a:rPr>
              <a:pPr/>
              <a:t>28/05/2026</a:t>
            </a:fld>
            <a:endParaRPr lang="es-ES">
              <a:solidFill>
                <a:prstClr val="black">
                  <a:tint val="82000"/>
                </a:prstClr>
              </a:solidFill>
            </a:endParaRPr>
          </a:p>
        </p:txBody>
      </p:sp>
      <p:sp>
        <p:nvSpPr>
          <p:cNvPr id="4" name="Marcador de pie de página 3">
            <a:extLst>
              <a:ext uri="{FF2B5EF4-FFF2-40B4-BE49-F238E27FC236}">
                <a16:creationId xmlns:a16="http://schemas.microsoft.com/office/drawing/2014/main" xmlns="" id="{E536C150-D512-60C3-2053-E92574529BF6}"/>
              </a:ext>
            </a:extLst>
          </p:cNvPr>
          <p:cNvSpPr>
            <a:spLocks noGrp="1"/>
          </p:cNvSpPr>
          <p:nvPr>
            <p:ph type="ftr" sz="quarter" idx="11"/>
          </p:nvPr>
        </p:nvSpPr>
        <p:spPr/>
        <p:txBody>
          <a:bodyPr/>
          <a:lstStyle/>
          <a:p>
            <a:endParaRPr lang="es-ES">
              <a:solidFill>
                <a:prstClr val="black">
                  <a:tint val="82000"/>
                </a:prstClr>
              </a:solidFill>
            </a:endParaRPr>
          </a:p>
        </p:txBody>
      </p:sp>
      <p:sp>
        <p:nvSpPr>
          <p:cNvPr id="5" name="Marcador de número de diapositiva 4">
            <a:extLst>
              <a:ext uri="{FF2B5EF4-FFF2-40B4-BE49-F238E27FC236}">
                <a16:creationId xmlns:a16="http://schemas.microsoft.com/office/drawing/2014/main" xmlns="" id="{741B6C20-F9F8-9295-CCD5-56224A0F6A1D}"/>
              </a:ext>
            </a:extLst>
          </p:cNvPr>
          <p:cNvSpPr>
            <a:spLocks noGrp="1"/>
          </p:cNvSpPr>
          <p:nvPr>
            <p:ph type="sldNum" sz="quarter" idx="12"/>
          </p:nvPr>
        </p:nvSpPr>
        <p:spPr/>
        <p:txBody>
          <a:bodyPr/>
          <a:lstStyle/>
          <a:p>
            <a:fld id="{972DE12B-836A-4E96-A61D-375A179D0863}"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3844328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85C81649-4AF2-0F58-5871-98234CB78E8C}"/>
              </a:ext>
            </a:extLst>
          </p:cNvPr>
          <p:cNvSpPr>
            <a:spLocks noGrp="1"/>
          </p:cNvSpPr>
          <p:nvPr>
            <p:ph type="dt" sz="half" idx="10"/>
          </p:nvPr>
        </p:nvSpPr>
        <p:spPr/>
        <p:txBody>
          <a:bodyPr/>
          <a:lstStyle/>
          <a:p>
            <a:fld id="{0761BA4D-E535-435A-AF98-ED5A3C0B1C6B}" type="datetimeFigureOut">
              <a:rPr lang="es-ES" smtClean="0">
                <a:solidFill>
                  <a:prstClr val="black">
                    <a:tint val="82000"/>
                  </a:prstClr>
                </a:solidFill>
              </a:rPr>
              <a:pPr/>
              <a:t>28/05/2026</a:t>
            </a:fld>
            <a:endParaRPr lang="es-ES">
              <a:solidFill>
                <a:prstClr val="black">
                  <a:tint val="82000"/>
                </a:prstClr>
              </a:solidFill>
            </a:endParaRPr>
          </a:p>
        </p:txBody>
      </p:sp>
      <p:sp>
        <p:nvSpPr>
          <p:cNvPr id="3" name="Marcador de pie de página 2">
            <a:extLst>
              <a:ext uri="{FF2B5EF4-FFF2-40B4-BE49-F238E27FC236}">
                <a16:creationId xmlns:a16="http://schemas.microsoft.com/office/drawing/2014/main" xmlns="" id="{096B7AEC-AD79-EA98-F0A0-C89BFD5EF71D}"/>
              </a:ext>
            </a:extLst>
          </p:cNvPr>
          <p:cNvSpPr>
            <a:spLocks noGrp="1"/>
          </p:cNvSpPr>
          <p:nvPr>
            <p:ph type="ftr" sz="quarter" idx="11"/>
          </p:nvPr>
        </p:nvSpPr>
        <p:spPr/>
        <p:txBody>
          <a:bodyPr/>
          <a:lstStyle/>
          <a:p>
            <a:endParaRPr lang="es-ES">
              <a:solidFill>
                <a:prstClr val="black">
                  <a:tint val="82000"/>
                </a:prstClr>
              </a:solidFill>
            </a:endParaRPr>
          </a:p>
        </p:txBody>
      </p:sp>
      <p:sp>
        <p:nvSpPr>
          <p:cNvPr id="4" name="Marcador de número de diapositiva 3">
            <a:extLst>
              <a:ext uri="{FF2B5EF4-FFF2-40B4-BE49-F238E27FC236}">
                <a16:creationId xmlns:a16="http://schemas.microsoft.com/office/drawing/2014/main" xmlns="" id="{DE8E570E-7463-3989-236E-DB252CB36EB4}"/>
              </a:ext>
            </a:extLst>
          </p:cNvPr>
          <p:cNvSpPr>
            <a:spLocks noGrp="1"/>
          </p:cNvSpPr>
          <p:nvPr>
            <p:ph type="sldNum" sz="quarter" idx="12"/>
          </p:nvPr>
        </p:nvSpPr>
        <p:spPr/>
        <p:txBody>
          <a:bodyPr/>
          <a:lstStyle/>
          <a:p>
            <a:fld id="{972DE12B-836A-4E96-A61D-375A179D0863}"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5217466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pPr/>
              <a:t>28/05/2026</a:t>
            </a:fld>
            <a:endParaRPr lang="es-ES"/>
          </a:p>
        </p:txBody>
      </p:sp>
      <p:sp>
        <p:nvSpPr>
          <p:cNvPr id="5" name="Marcador de pie de página 4">
            <a:extLst>
              <a:ext uri="{FF2B5EF4-FFF2-40B4-BE49-F238E27FC236}">
                <a16:creationId xmlns=""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pPr/>
              <a:t>‹#›</a:t>
            </a:fld>
            <a:endParaRPr lang="es-ES"/>
          </a:p>
        </p:txBody>
      </p:sp>
    </p:spTree>
    <p:extLst>
      <p:ext uri="{BB962C8B-B14F-4D97-AF65-F5344CB8AC3E}">
        <p14:creationId xmlns="" xmlns:p14="http://schemas.microsoft.com/office/powerpoint/2010/main" val="41868937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E85C8D0E-3E4B-FD55-5B85-A52D56B4C7B6}"/>
              </a:ext>
            </a:extLst>
          </p:cNvPr>
          <p:cNvSpPr>
            <a:spLocks noGrp="1"/>
          </p:cNvSpPr>
          <p:nvPr>
            <p:ph type="dt" sz="half" idx="10"/>
          </p:nvPr>
        </p:nvSpPr>
        <p:spPr/>
        <p:txBody>
          <a:bodyPr/>
          <a:lstStyle/>
          <a:p>
            <a:fld id="{0761BA4D-E535-435A-AF98-ED5A3C0B1C6B}" type="datetimeFigureOut">
              <a:rPr lang="es-ES" smtClean="0">
                <a:solidFill>
                  <a:prstClr val="black">
                    <a:tint val="82000"/>
                  </a:prstClr>
                </a:solidFill>
              </a:rPr>
              <a:pPr/>
              <a:t>28/05/2026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747034B3-EE07-DA88-B3BC-C0E66B4958DC}"/>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F347E366-2387-BC52-6799-41784B3DCBA6}"/>
              </a:ext>
            </a:extLst>
          </p:cNvPr>
          <p:cNvSpPr>
            <a:spLocks noGrp="1"/>
          </p:cNvSpPr>
          <p:nvPr>
            <p:ph type="sldNum" sz="quarter" idx="12"/>
          </p:nvPr>
        </p:nvSpPr>
        <p:spPr/>
        <p:txBody>
          <a:bodyPr/>
          <a:lstStyle/>
          <a:p>
            <a:fld id="{972DE12B-836A-4E96-A61D-375A179D0863}"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460078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B35013D2-78A2-5BF3-1735-30B52A67F3C8}"/>
              </a:ext>
            </a:extLst>
          </p:cNvPr>
          <p:cNvSpPr>
            <a:spLocks noGrp="1"/>
          </p:cNvSpPr>
          <p:nvPr>
            <p:ph type="dt" sz="half" idx="10"/>
          </p:nvPr>
        </p:nvSpPr>
        <p:spPr/>
        <p:txBody>
          <a:bodyPr/>
          <a:lstStyle/>
          <a:p>
            <a:fld id="{0761BA4D-E535-435A-AF98-ED5A3C0B1C6B}" type="datetimeFigureOut">
              <a:rPr lang="es-ES" smtClean="0">
                <a:solidFill>
                  <a:prstClr val="black">
                    <a:tint val="82000"/>
                  </a:prstClr>
                </a:solidFill>
              </a:rPr>
              <a:pPr/>
              <a:t>28/05/2026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0AB7DD60-AF0D-F183-6736-72353EF9375E}"/>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D563806B-C687-CEEF-D60F-D4AE845AEC8C}"/>
              </a:ext>
            </a:extLst>
          </p:cNvPr>
          <p:cNvSpPr>
            <a:spLocks noGrp="1"/>
          </p:cNvSpPr>
          <p:nvPr>
            <p:ph type="sldNum" sz="quarter" idx="12"/>
          </p:nvPr>
        </p:nvSpPr>
        <p:spPr/>
        <p:txBody>
          <a:bodyPr/>
          <a:lstStyle/>
          <a:p>
            <a:fld id="{972DE12B-836A-4E96-A61D-375A179D0863}"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081130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79BF4AA7-DD63-E342-F34F-DC5890B2B8F6}"/>
              </a:ext>
            </a:extLst>
          </p:cNvPr>
          <p:cNvSpPr>
            <a:spLocks noGrp="1"/>
          </p:cNvSpPr>
          <p:nvPr>
            <p:ph type="dt" sz="half" idx="10"/>
          </p:nvPr>
        </p:nvSpPr>
        <p:spPr/>
        <p:txBody>
          <a:bodyPr/>
          <a:lstStyle/>
          <a:p>
            <a:fld id="{0761BA4D-E535-435A-AF98-ED5A3C0B1C6B}" type="datetimeFigureOut">
              <a:rPr lang="es-ES" smtClean="0">
                <a:solidFill>
                  <a:prstClr val="black">
                    <a:tint val="82000"/>
                  </a:prstClr>
                </a:solidFill>
              </a:rPr>
              <a:pPr/>
              <a:t>28/05/2026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41B991CB-08B4-7580-F94A-EE3A4E7EABC4}"/>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3F289B63-B392-CEFC-E73C-DEC87FDDB9CD}"/>
              </a:ext>
            </a:extLst>
          </p:cNvPr>
          <p:cNvSpPr>
            <a:spLocks noGrp="1"/>
          </p:cNvSpPr>
          <p:nvPr>
            <p:ph type="sldNum" sz="quarter" idx="12"/>
          </p:nvPr>
        </p:nvSpPr>
        <p:spPr/>
        <p:txBody>
          <a:bodyPr/>
          <a:lstStyle/>
          <a:p>
            <a:fld id="{972DE12B-836A-4E96-A61D-375A179D0863}"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597196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8964CB22-47F0-DD06-36A0-4B6ED2397407}"/>
              </a:ext>
            </a:extLst>
          </p:cNvPr>
          <p:cNvSpPr>
            <a:spLocks noGrp="1"/>
          </p:cNvSpPr>
          <p:nvPr>
            <p:ph type="dt" sz="half" idx="10"/>
          </p:nvPr>
        </p:nvSpPr>
        <p:spPr/>
        <p:txBody>
          <a:bodyPr/>
          <a:lstStyle/>
          <a:p>
            <a:fld id="{0761BA4D-E535-435A-AF98-ED5A3C0B1C6B}" type="datetimeFigureOut">
              <a:rPr lang="es-ES" smtClean="0">
                <a:solidFill>
                  <a:prstClr val="black">
                    <a:tint val="82000"/>
                  </a:prstClr>
                </a:solidFill>
              </a:rPr>
              <a:pPr/>
              <a:t>28/05/2026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2BF8ECB7-A58E-7FAD-9480-EFD96A7B4003}"/>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3DEC7F10-8A53-9F71-6739-3443249FED9C}"/>
              </a:ext>
            </a:extLst>
          </p:cNvPr>
          <p:cNvSpPr>
            <a:spLocks noGrp="1"/>
          </p:cNvSpPr>
          <p:nvPr>
            <p:ph type="sldNum" sz="quarter" idx="12"/>
          </p:nvPr>
        </p:nvSpPr>
        <p:spPr/>
        <p:txBody>
          <a:bodyPr/>
          <a:lstStyle/>
          <a:p>
            <a:fld id="{972DE12B-836A-4E96-A61D-375A179D0863}"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993199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pPr/>
              <a:t>28/05/2026</a:t>
            </a:fld>
            <a:endParaRPr lang="es-ES"/>
          </a:p>
        </p:txBody>
      </p:sp>
      <p:sp>
        <p:nvSpPr>
          <p:cNvPr id="6" name="Marcador de pie de página 5">
            <a:extLst>
              <a:ext uri="{FF2B5EF4-FFF2-40B4-BE49-F238E27FC236}">
                <a16:creationId xmlns=""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pPr/>
              <a:t>‹#›</a:t>
            </a:fld>
            <a:endParaRPr lang="es-ES"/>
          </a:p>
        </p:txBody>
      </p:sp>
    </p:spTree>
    <p:extLst>
      <p:ext uri="{BB962C8B-B14F-4D97-AF65-F5344CB8AC3E}">
        <p14:creationId xmlns="" xmlns:p14="http://schemas.microsoft.com/office/powerpoint/2010/main" val="16640008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pPr/>
              <a:t>28/05/2026</a:t>
            </a:fld>
            <a:endParaRPr lang="es-ES"/>
          </a:p>
        </p:txBody>
      </p:sp>
      <p:sp>
        <p:nvSpPr>
          <p:cNvPr id="8" name="Marcador de pie de página 7">
            <a:extLst>
              <a:ext uri="{FF2B5EF4-FFF2-40B4-BE49-F238E27FC236}">
                <a16:creationId xmlns=""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pPr/>
              <a:t>‹#›</a:t>
            </a:fld>
            <a:endParaRPr lang="es-ES"/>
          </a:p>
        </p:txBody>
      </p:sp>
    </p:spTree>
    <p:extLst>
      <p:ext uri="{BB962C8B-B14F-4D97-AF65-F5344CB8AC3E}">
        <p14:creationId xmlns="" xmlns:p14="http://schemas.microsoft.com/office/powerpoint/2010/main" val="35926815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pPr/>
              <a:t>28/05/2026</a:t>
            </a:fld>
            <a:endParaRPr lang="es-ES"/>
          </a:p>
        </p:txBody>
      </p:sp>
      <p:sp>
        <p:nvSpPr>
          <p:cNvPr id="4" name="Marcador de pie de página 3">
            <a:extLst>
              <a:ext uri="{FF2B5EF4-FFF2-40B4-BE49-F238E27FC236}">
                <a16:creationId xmlns=""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pPr/>
              <a:t>‹#›</a:t>
            </a:fld>
            <a:endParaRPr lang="es-ES"/>
          </a:p>
        </p:txBody>
      </p:sp>
    </p:spTree>
    <p:extLst>
      <p:ext uri="{BB962C8B-B14F-4D97-AF65-F5344CB8AC3E}">
        <p14:creationId xmlns="" xmlns:p14="http://schemas.microsoft.com/office/powerpoint/2010/main" val="23844328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pPr/>
              <a:t>28/05/2026</a:t>
            </a:fld>
            <a:endParaRPr lang="es-ES"/>
          </a:p>
        </p:txBody>
      </p:sp>
      <p:sp>
        <p:nvSpPr>
          <p:cNvPr id="3" name="Marcador de pie de página 2">
            <a:extLst>
              <a:ext uri="{FF2B5EF4-FFF2-40B4-BE49-F238E27FC236}">
                <a16:creationId xmlns=""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pPr/>
              <a:t>‹#›</a:t>
            </a:fld>
            <a:endParaRPr lang="es-ES"/>
          </a:p>
        </p:txBody>
      </p:sp>
    </p:spTree>
    <p:extLst>
      <p:ext uri="{BB962C8B-B14F-4D97-AF65-F5344CB8AC3E}">
        <p14:creationId xmlns="" xmlns:p14="http://schemas.microsoft.com/office/powerpoint/2010/main" val="35217466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pPr/>
              <a:t>28/05/2026</a:t>
            </a:fld>
            <a:endParaRPr lang="es-ES"/>
          </a:p>
        </p:txBody>
      </p:sp>
      <p:sp>
        <p:nvSpPr>
          <p:cNvPr id="6" name="Marcador de pie de página 5">
            <a:extLst>
              <a:ext uri="{FF2B5EF4-FFF2-40B4-BE49-F238E27FC236}">
                <a16:creationId xmlns=""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pPr/>
              <a:t>‹#›</a:t>
            </a:fld>
            <a:endParaRPr lang="es-ES"/>
          </a:p>
        </p:txBody>
      </p:sp>
    </p:spTree>
    <p:extLst>
      <p:ext uri="{BB962C8B-B14F-4D97-AF65-F5344CB8AC3E}">
        <p14:creationId xmlns="" xmlns:p14="http://schemas.microsoft.com/office/powerpoint/2010/main" val="14600782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pPr/>
              <a:t>28/05/2026</a:t>
            </a:fld>
            <a:endParaRPr lang="es-ES"/>
          </a:p>
        </p:txBody>
      </p:sp>
      <p:sp>
        <p:nvSpPr>
          <p:cNvPr id="6" name="Marcador de pie de página 5">
            <a:extLst>
              <a:ext uri="{FF2B5EF4-FFF2-40B4-BE49-F238E27FC236}">
                <a16:creationId xmlns=""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pPr/>
              <a:t>‹#›</a:t>
            </a:fld>
            <a:endParaRPr lang="es-ES"/>
          </a:p>
        </p:txBody>
      </p:sp>
    </p:spTree>
    <p:extLst>
      <p:ext uri="{BB962C8B-B14F-4D97-AF65-F5344CB8AC3E}">
        <p14:creationId xmlns="" xmlns:p14="http://schemas.microsoft.com/office/powerpoint/2010/main" val="20811303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pPr/>
              <a:t>28/05/2026</a:t>
            </a:fld>
            <a:endParaRPr lang="es-ES"/>
          </a:p>
        </p:txBody>
      </p:sp>
      <p:sp>
        <p:nvSpPr>
          <p:cNvPr id="5" name="Marcador de pie de página 4">
            <a:extLst>
              <a:ext uri="{FF2B5EF4-FFF2-40B4-BE49-F238E27FC236}">
                <a16:creationId xmlns=""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pPr/>
              <a:t>‹#›</a:t>
            </a:fld>
            <a:endParaRPr lang="es-ES"/>
          </a:p>
        </p:txBody>
      </p:sp>
    </p:spTree>
    <p:extLst>
      <p:ext uri="{BB962C8B-B14F-4D97-AF65-F5344CB8AC3E}">
        <p14:creationId xmlns=""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solidFill>
                  <a:prstClr val="black">
                    <a:tint val="82000"/>
                  </a:prstClr>
                </a:solidFill>
              </a:rPr>
              <a:pPr/>
              <a:t>28/05/2026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694131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solidFill>
                  <a:prstClr val="black">
                    <a:tint val="82000"/>
                  </a:prstClr>
                </a:solidFill>
              </a:rPr>
              <a:pPr/>
              <a:t>28/05/2026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6286977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1.jpeg"/><Relationship Id="rId7" Type="http://schemas.openxmlformats.org/officeDocument/2006/relationships/diagramColors" Target="../diagrams/colors4.xml"/><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QuickStyle" Target="../diagrams/quickStyle4.xml"/><Relationship Id="rId11" Type="http://schemas.openxmlformats.org/officeDocument/2006/relationships/image" Target="../media/image34.png"/><Relationship Id="rId5" Type="http://schemas.openxmlformats.org/officeDocument/2006/relationships/diagramLayout" Target="../diagrams/layout4.xml"/><Relationship Id="rId10" Type="http://schemas.openxmlformats.org/officeDocument/2006/relationships/image" Target="../media/image33.png"/><Relationship Id="rId4" Type="http://schemas.openxmlformats.org/officeDocument/2006/relationships/diagramData" Target="../diagrams/data4.xml"/><Relationship Id="rId9"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3.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a:extLst>
            <a:ext uri="{FF2B5EF4-FFF2-40B4-BE49-F238E27FC236}">
              <a16:creationId xmlns="" xmlns:a16="http://schemas.microsoft.com/office/drawing/2014/main" id="{4F06A841-9BD5-A072-BBC8-A0986F7FB236}"/>
            </a:ext>
          </a:extLst>
        </p:cNvPr>
        <p:cNvGrpSpPr/>
        <p:nvPr/>
      </p:nvGrpSpPr>
      <p:grpSpPr>
        <a:xfrm>
          <a:off x="0" y="0"/>
          <a:ext cx="0" cy="0"/>
          <a:chOff x="0" y="0"/>
          <a:chExt cx="0" cy="0"/>
        </a:xfrm>
      </p:grpSpPr>
      <p:pic>
        <p:nvPicPr>
          <p:cNvPr id="3" name="Imagen 2">
            <a:extLst>
              <a:ext uri="{FF2B5EF4-FFF2-40B4-BE49-F238E27FC236}">
                <a16:creationId xmlns="" xmlns:a16="http://schemas.microsoft.com/office/drawing/2014/main" id="{991AFE13-A759-7686-231F-43E1188F3503}"/>
              </a:ext>
            </a:extLst>
          </p:cNvPr>
          <p:cNvPicPr>
            <a:picLocks noChangeAspect="1"/>
          </p:cNvPicPr>
          <p:nvPr/>
        </p:nvPicPr>
        <p:blipFill>
          <a:blip r:embed="rId3" cstate="email">
            <a:extLst>
              <a:ext uri="{28A0092B-C50C-407E-A947-70E740481C1C}">
                <a14:useLocalDpi xmlns="" xmlns:a14="http://schemas.microsoft.com/office/drawing/2010/main"/>
              </a:ext>
            </a:extLst>
          </a:blip>
          <a:srcRect t="-1"/>
          <a:stretch>
            <a:fillRect/>
          </a:stretch>
        </p:blipFill>
        <p:spPr>
          <a:xfrm>
            <a:off x="750761" y="695325"/>
            <a:ext cx="10690477" cy="6060899"/>
          </a:xfrm>
          <a:prstGeom prst="rect">
            <a:avLst/>
          </a:prstGeom>
          <a:ln>
            <a:noFill/>
          </a:ln>
          <a:effectLst>
            <a:outerShdw blurRad="114300" algn="tl" rotWithShape="0">
              <a:srgbClr val="000000">
                <a:alpha val="70000"/>
              </a:srgbClr>
            </a:outerShdw>
          </a:effectLst>
        </p:spPr>
      </p:pic>
      <p:sp>
        <p:nvSpPr>
          <p:cNvPr id="4" name="CuadroTexto 3">
            <a:extLst>
              <a:ext uri="{FF2B5EF4-FFF2-40B4-BE49-F238E27FC236}">
                <a16:creationId xmlns="" xmlns:a16="http://schemas.microsoft.com/office/drawing/2014/main" id="{FCF8146F-8C27-91D7-3AF2-3B94DD019D0B}"/>
              </a:ext>
            </a:extLst>
          </p:cNvPr>
          <p:cNvSpPr txBox="1"/>
          <p:nvPr/>
        </p:nvSpPr>
        <p:spPr>
          <a:xfrm>
            <a:off x="0" y="9525"/>
            <a:ext cx="12192000" cy="769441"/>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pl-PL" sz="4400" b="1" spc="300" dirty="0" smtClean="0">
                <a:ln/>
                <a:solidFill>
                  <a:srgbClr val="DC5252"/>
                </a:solidFill>
                <a:effectLst>
                  <a:outerShdw blurRad="38100" dist="12700" dir="2700000" algn="tl">
                    <a:srgbClr val="000000"/>
                  </a:outerShdw>
                </a:effectLst>
              </a:rPr>
              <a:t>GRZECH</a:t>
            </a:r>
            <a:r>
              <a:rPr lang="en" sz="4400" b="1" spc="300" dirty="0" smtClean="0">
                <a:ln/>
                <a:solidFill>
                  <a:srgbClr val="DC5252"/>
                </a:solidFill>
                <a:effectLst>
                  <a:outerShdw blurRad="38100" dist="12700" dir="2700000" algn="tl">
                    <a:srgbClr val="000000"/>
                  </a:outerShdw>
                </a:effectLst>
              </a:rPr>
              <a:t>, </a:t>
            </a:r>
            <a:r>
              <a:rPr lang="pl-PL" sz="4400" b="1" spc="300" dirty="0" smtClean="0">
                <a:ln/>
                <a:solidFill>
                  <a:srgbClr val="0070C0"/>
                </a:solidFill>
                <a:effectLst>
                  <a:outerShdw blurRad="38100" dist="12700" dir="2700000" algn="tl">
                    <a:srgbClr val="000000"/>
                  </a:outerShdw>
                </a:effectLst>
              </a:rPr>
              <a:t>EWANGELIA</a:t>
            </a:r>
            <a:r>
              <a:rPr lang="en" sz="4400" b="1" spc="300" dirty="0" smtClean="0">
                <a:ln/>
                <a:solidFill>
                  <a:srgbClr val="997141"/>
                </a:solidFill>
                <a:effectLst>
                  <a:outerShdw blurRad="38100" dist="12700" dir="2700000" algn="tl">
                    <a:srgbClr val="000000"/>
                  </a:outerShdw>
                </a:effectLst>
              </a:rPr>
              <a:t> </a:t>
            </a:r>
            <a:r>
              <a:rPr lang="pl-PL" sz="4400" b="1" spc="300" dirty="0" smtClean="0">
                <a:ln/>
                <a:solidFill>
                  <a:srgbClr val="997141"/>
                </a:solidFill>
                <a:effectLst>
                  <a:outerShdw blurRad="38100" dist="12700" dir="2700000" algn="tl">
                    <a:srgbClr val="000000"/>
                  </a:outerShdw>
                </a:effectLst>
              </a:rPr>
              <a:t>I PRAWO</a:t>
            </a:r>
            <a:endParaRPr lang="en" sz="4400" b="1" spc="300" dirty="0">
              <a:ln/>
              <a:solidFill>
                <a:srgbClr val="997141"/>
              </a:solidFill>
              <a:effectLst>
                <a:outerShdw blurRad="38100" dist="12700" dir="2700000" algn="tl">
                  <a:srgbClr val="000000"/>
                </a:outerShdw>
              </a:effectLst>
            </a:endParaRPr>
          </a:p>
        </p:txBody>
      </p:sp>
      <p:sp>
        <p:nvSpPr>
          <p:cNvPr id="6" name="CuadroTexto 5">
            <a:extLst>
              <a:ext uri="{FF2B5EF4-FFF2-40B4-BE49-F238E27FC236}">
                <a16:creationId xmlns="" xmlns:a16="http://schemas.microsoft.com/office/drawing/2014/main" id="{7AFD9636-BCF4-EA4C-A028-3BFE16E6B80F}"/>
              </a:ext>
            </a:extLst>
          </p:cNvPr>
          <p:cNvSpPr txBox="1"/>
          <p:nvPr/>
        </p:nvSpPr>
        <p:spPr>
          <a:xfrm rot="5400000">
            <a:off x="10451504" y="4884957"/>
            <a:ext cx="2730235" cy="338554"/>
          </a:xfrm>
          <a:prstGeom prst="rect">
            <a:avLst/>
          </a:prstGeom>
          <a:noFill/>
        </p:spPr>
        <p:txBody>
          <a:bodyPr wrap="none" rtlCol="0">
            <a:spAutoFit/>
          </a:bodyPr>
          <a:lstStyle/>
          <a:p>
            <a:pPr algn="r"/>
            <a:r>
              <a:rPr lang="pl-PL" sz="1600" b="1" dirty="0" smtClean="0">
                <a:solidFill>
                  <a:srgbClr val="884502"/>
                </a:solidFill>
              </a:rPr>
              <a:t>Lekcja 9 na 30. maja</a:t>
            </a:r>
            <a:r>
              <a:rPr lang="en" sz="1600" b="1" dirty="0" smtClean="0">
                <a:solidFill>
                  <a:srgbClr val="884502"/>
                </a:solidFill>
              </a:rPr>
              <a:t> </a:t>
            </a:r>
            <a:r>
              <a:rPr lang="en" sz="1600" b="1" dirty="0">
                <a:solidFill>
                  <a:srgbClr val="884502"/>
                </a:solidFill>
              </a:rPr>
              <a:t>2026</a:t>
            </a:r>
          </a:p>
        </p:txBody>
      </p:sp>
    </p:spTree>
    <p:extLst>
      <p:ext uri="{BB962C8B-B14F-4D97-AF65-F5344CB8AC3E}">
        <p14:creationId xmlns="" xmlns:p14="http://schemas.microsoft.com/office/powerpoint/2010/main" val="15961420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xmlns=""/>
              </a:ext>
            </a:extLst>
          </a:blip>
          <a:srcRect/>
          <a:stretch>
            <a:fillRect/>
          </a:stretch>
        </a:blipFill>
        <a:effectLst/>
      </p:bgPr>
    </p:bg>
    <p:spTree>
      <p:nvGrpSpPr>
        <p:cNvPr id="1" name="">
          <a:extLst>
            <a:ext uri="{FF2B5EF4-FFF2-40B4-BE49-F238E27FC236}">
              <a16:creationId xmlns:a16="http://schemas.microsoft.com/office/drawing/2014/main" xmlns=""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C63456AD-C34C-EFEB-6CFA-A2602F1988A2}"/>
              </a:ext>
            </a:extLst>
          </p:cNvPr>
          <p:cNvSpPr txBox="1"/>
          <p:nvPr/>
        </p:nvSpPr>
        <p:spPr>
          <a:xfrm>
            <a:off x="0" y="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pl-PL" sz="4400" b="1" spc="300" dirty="0">
                <a:ln w="22225">
                  <a:noFill/>
                  <a:prstDash val="solid"/>
                </a:ln>
                <a:solidFill>
                  <a:srgbClr val="FFCC00">
                    <a:lumMod val="40000"/>
                    <a:lumOff val="60000"/>
                  </a:srgbClr>
                </a:solidFill>
                <a:effectLst>
                  <a:outerShdw blurRad="38100" dist="38100" dir="2700000" algn="tl">
                    <a:srgbClr val="000000"/>
                  </a:outerShdw>
                </a:effectLst>
              </a:rPr>
              <a:t>PRAWO I EWANGELIA</a:t>
            </a:r>
            <a:endParaRPr lang="en" sz="4400" b="1" spc="300" dirty="0">
              <a:ln w="22225">
                <a:noFill/>
                <a:prstDash val="solid"/>
              </a:ln>
              <a:solidFill>
                <a:srgbClr val="FFCC00">
                  <a:lumMod val="40000"/>
                  <a:lumOff val="60000"/>
                </a:srgb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xmlns="" id="{0F39B4F5-3EAF-C6ED-FA98-5F9CE48D8EC3}"/>
              </a:ext>
            </a:extLst>
          </p:cNvPr>
          <p:cNvSpPr txBox="1"/>
          <p:nvPr/>
        </p:nvSpPr>
        <p:spPr>
          <a:xfrm>
            <a:off x="269625" y="680710"/>
            <a:ext cx="7757727" cy="646331"/>
          </a:xfrm>
          <a:prstGeom prst="rect">
            <a:avLst/>
          </a:prstGeom>
          <a:noFill/>
        </p:spPr>
        <p:txBody>
          <a:bodyPr wrap="square">
            <a:spAutoFit/>
          </a:bodyPr>
          <a:lstStyle/>
          <a:p>
            <a:pPr algn="ctr"/>
            <a:r>
              <a:rPr lang="pl-PL" b="1" dirty="0" smtClean="0">
                <a:solidFill>
                  <a:srgbClr val="FF00FF">
                    <a:lumMod val="20000"/>
                    <a:lumOff val="80000"/>
                  </a:srgbClr>
                </a:solidFill>
                <a:effectLst>
                  <a:outerShdw blurRad="38100" dist="38100" dir="2700000" algn="tl">
                    <a:srgbClr val="000000"/>
                  </a:outerShdw>
                </a:effectLst>
                <a:latin typeface="Comic Sans MS" panose="030F0702030302020204" pitchFamily="66" charset="0"/>
              </a:rPr>
              <a:t>„Uważamy </a:t>
            </a:r>
            <a:r>
              <a:rPr lang="pl-PL" b="1" dirty="0">
                <a:solidFill>
                  <a:srgbClr val="FF00FF">
                    <a:lumMod val="20000"/>
                    <a:lumOff val="80000"/>
                  </a:srgbClr>
                </a:solidFill>
                <a:effectLst>
                  <a:outerShdw blurRad="38100" dist="38100" dir="2700000" algn="tl">
                    <a:srgbClr val="000000"/>
                  </a:outerShdw>
                </a:effectLst>
                <a:latin typeface="Comic Sans MS" panose="030F0702030302020204" pitchFamily="66" charset="0"/>
              </a:rPr>
              <a:t>bowiem, że człowiek bywa usprawiedliwiony przez wiarę, niezależnie od uczynków </a:t>
            </a:r>
            <a:r>
              <a:rPr lang="pl-PL" b="1" dirty="0" smtClean="0">
                <a:solidFill>
                  <a:srgbClr val="FF00FF">
                    <a:lumMod val="20000"/>
                    <a:lumOff val="80000"/>
                  </a:srgbClr>
                </a:solidFill>
                <a:effectLst>
                  <a:outerShdw blurRad="38100" dist="38100" dir="2700000" algn="tl">
                    <a:srgbClr val="000000"/>
                  </a:outerShdw>
                </a:effectLst>
                <a:latin typeface="Comic Sans MS" panose="030F0702030302020204" pitchFamily="66" charset="0"/>
              </a:rPr>
              <a:t>zakonu</a:t>
            </a:r>
            <a:r>
              <a:rPr lang="en" b="1" dirty="0" smtClean="0">
                <a:solidFill>
                  <a:srgbClr val="FF00FF">
                    <a:lumMod val="20000"/>
                    <a:lumOff val="80000"/>
                  </a:srgbClr>
                </a:solidFill>
                <a:effectLst>
                  <a:outerShdw blurRad="38100" dist="38100" dir="2700000" algn="tl">
                    <a:srgbClr val="000000"/>
                  </a:outerShdw>
                </a:effectLst>
                <a:latin typeface="Comic Sans MS" panose="030F0702030302020204" pitchFamily="66" charset="0"/>
              </a:rPr>
              <a:t>” </a:t>
            </a:r>
            <a:r>
              <a:rPr lang="en" sz="1400" b="1" dirty="0">
                <a:solidFill>
                  <a:srgbClr val="FF00FF">
                    <a:lumMod val="20000"/>
                    <a:lumOff val="80000"/>
                  </a:srgbClr>
                </a:solidFill>
                <a:effectLst>
                  <a:outerShdw blurRad="38100" dist="38100" dir="2700000" algn="tl">
                    <a:srgbClr val="000000"/>
                  </a:outerShdw>
                </a:effectLst>
                <a:latin typeface="Comic Sans MS" panose="030F0702030302020204" pitchFamily="66" charset="0"/>
              </a:rPr>
              <a:t>(R</a:t>
            </a:r>
            <a:r>
              <a:rPr lang="pl-PL" sz="1400" b="1" dirty="0" err="1">
                <a:solidFill>
                  <a:srgbClr val="FF00FF">
                    <a:lumMod val="20000"/>
                    <a:lumOff val="80000"/>
                  </a:srgbClr>
                </a:solidFill>
                <a:effectLst>
                  <a:outerShdw blurRad="38100" dist="38100" dir="2700000" algn="tl">
                    <a:srgbClr val="000000"/>
                  </a:outerShdw>
                </a:effectLst>
                <a:latin typeface="Comic Sans MS" panose="030F0702030302020204" pitchFamily="66" charset="0"/>
              </a:rPr>
              <a:t>zymian</a:t>
            </a:r>
            <a:r>
              <a:rPr lang="en" sz="1400" b="1" dirty="0">
                <a:solidFill>
                  <a:srgbClr val="FF00FF">
                    <a:lumMod val="20000"/>
                    <a:lumOff val="80000"/>
                  </a:srgbClr>
                </a:solidFill>
                <a:effectLst>
                  <a:outerShdw blurRad="38100" dist="38100" dir="2700000" algn="tl">
                    <a:srgbClr val="000000"/>
                  </a:outerShdw>
                </a:effectLst>
                <a:latin typeface="Comic Sans MS" panose="030F0702030302020204" pitchFamily="66" charset="0"/>
              </a:rPr>
              <a:t> </a:t>
            </a:r>
            <a:r>
              <a:rPr lang="en" sz="1400" b="1" dirty="0" smtClean="0">
                <a:solidFill>
                  <a:srgbClr val="FF00FF">
                    <a:lumMod val="20000"/>
                    <a:lumOff val="80000"/>
                  </a:srgbClr>
                </a:solidFill>
                <a:effectLst>
                  <a:outerShdw blurRad="38100" dist="38100" dir="2700000" algn="tl">
                    <a:srgbClr val="000000"/>
                  </a:outerShdw>
                </a:effectLst>
                <a:latin typeface="Comic Sans MS" panose="030F0702030302020204" pitchFamily="66" charset="0"/>
              </a:rPr>
              <a:t>3</a:t>
            </a:r>
            <a:r>
              <a:rPr lang="pl-PL" sz="1400" b="1" dirty="0" smtClean="0">
                <a:solidFill>
                  <a:srgbClr val="FF00FF">
                    <a:lumMod val="20000"/>
                    <a:lumOff val="80000"/>
                  </a:srgbClr>
                </a:solidFill>
                <a:effectLst>
                  <a:outerShdw blurRad="38100" dist="38100" dir="2700000" algn="tl">
                    <a:srgbClr val="000000"/>
                  </a:outerShdw>
                </a:effectLst>
                <a:latin typeface="Comic Sans MS" panose="030F0702030302020204" pitchFamily="66" charset="0"/>
              </a:rPr>
              <a:t>,</a:t>
            </a:r>
            <a:r>
              <a:rPr lang="en" sz="1400" b="1" dirty="0" smtClean="0">
                <a:solidFill>
                  <a:srgbClr val="FF00FF">
                    <a:lumMod val="20000"/>
                    <a:lumOff val="80000"/>
                  </a:srgbClr>
                </a:solidFill>
                <a:effectLst>
                  <a:outerShdw blurRad="38100" dist="38100" dir="2700000" algn="tl">
                    <a:srgbClr val="000000"/>
                  </a:outerShdw>
                </a:effectLst>
                <a:latin typeface="Comic Sans MS" panose="030F0702030302020204" pitchFamily="66" charset="0"/>
              </a:rPr>
              <a:t>28</a:t>
            </a:r>
            <a:r>
              <a:rPr lang="en" sz="1400" b="1" dirty="0">
                <a:solidFill>
                  <a:srgbClr val="FF00FF">
                    <a:lumMod val="20000"/>
                    <a:lumOff val="80000"/>
                  </a:srgb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xmlns="" id="{F31F6539-6AE2-A34D-A925-1ECEEF39780F}"/>
              </a:ext>
            </a:extLst>
          </p:cNvPr>
          <p:cNvSpPr txBox="1"/>
          <p:nvPr/>
        </p:nvSpPr>
        <p:spPr>
          <a:xfrm>
            <a:off x="342900" y="1477800"/>
            <a:ext cx="7954077" cy="1631216"/>
          </a:xfrm>
          <a:prstGeom prst="rect">
            <a:avLst/>
          </a:prstGeom>
          <a:noFill/>
        </p:spPr>
        <p:txBody>
          <a:bodyPr wrap="square" rtlCol="0">
            <a:spAutoFit/>
          </a:bodyPr>
          <a:lstStyle/>
          <a:p>
            <a:pPr>
              <a:spcBef>
                <a:spcPts val="600"/>
              </a:spcBef>
            </a:pPr>
            <a:r>
              <a:rPr lang="pl-PL" sz="2000" b="1" dirty="0">
                <a:solidFill>
                  <a:prstClr val="black"/>
                </a:solidFill>
              </a:rPr>
              <a:t>Nasze zbawienie (przebaczenie grzechów i życie wieczne) zawdzięczamy dziełu, jakie Jezus wykonał dla nas na krzyżu </a:t>
            </a:r>
            <a:r>
              <a:rPr lang="pl-PL" sz="2000" b="1" dirty="0" smtClean="0">
                <a:solidFill>
                  <a:prstClr val="black"/>
                </a:solidFill>
              </a:rPr>
              <a:t> (Ga </a:t>
            </a:r>
            <a:r>
              <a:rPr lang="pl-PL" sz="2000" b="1" dirty="0">
                <a:solidFill>
                  <a:prstClr val="black"/>
                </a:solidFill>
              </a:rPr>
              <a:t>3,13). To skłania nas do kochania Jezusa właśnie za </a:t>
            </a:r>
            <a:r>
              <a:rPr lang="pl-PL" sz="2000" b="1" dirty="0" smtClean="0">
                <a:solidFill>
                  <a:prstClr val="black"/>
                </a:solidFill>
              </a:rPr>
              <a:t>to        </a:t>
            </a:r>
            <a:r>
              <a:rPr lang="pl-PL" sz="2000" b="1" dirty="0">
                <a:solidFill>
                  <a:prstClr val="black"/>
                </a:solidFill>
              </a:rPr>
              <a:t>(1 J 4,9.19). </a:t>
            </a:r>
            <a:r>
              <a:rPr lang="pl-PL" sz="2000" b="1" dirty="0">
                <a:solidFill>
                  <a:prstClr val="black"/>
                </a:solidFill>
              </a:rPr>
              <a:t>A miłość tę okazujemy właśnie poprzez przestrzeganie Jego przykazań (J 14,15).</a:t>
            </a:r>
            <a:endParaRPr lang="es-ES" sz="2000" b="1" dirty="0">
              <a:solidFill>
                <a:prstClr val="black"/>
              </a:solidFill>
            </a:endParaRPr>
          </a:p>
        </p:txBody>
      </p:sp>
      <p:graphicFrame>
        <p:nvGraphicFramePr>
          <p:cNvPr id="2" name="Diagrama 1">
            <a:extLst>
              <a:ext uri="{FF2B5EF4-FFF2-40B4-BE49-F238E27FC236}">
                <a16:creationId xmlns:a16="http://schemas.microsoft.com/office/drawing/2014/main" xmlns="" id="{0F069C96-863E-3631-7BDE-462F4BB98728}"/>
              </a:ext>
            </a:extLst>
          </p:cNvPr>
          <p:cNvGraphicFramePr/>
          <p:nvPr>
            <p:extLst>
              <p:ext uri="{D42A27DB-BD31-4B8C-83A1-F6EECF244321}">
                <p14:modId xmlns:p14="http://schemas.microsoft.com/office/powerpoint/2010/main" xmlns="" val="3623536815"/>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xmlns="" id="{CA62D249-B5BA-0428-6515-1AE8E7C9BDE3}"/>
              </a:ext>
            </a:extLst>
          </p:cNvPr>
          <p:cNvSpPr txBox="1"/>
          <p:nvPr/>
        </p:nvSpPr>
        <p:spPr>
          <a:xfrm>
            <a:off x="760685" y="6033381"/>
            <a:ext cx="10614134" cy="707886"/>
          </a:xfrm>
          <a:prstGeom prst="rect">
            <a:avLst/>
          </a:prstGeom>
          <a:noFill/>
        </p:spPr>
        <p:txBody>
          <a:bodyPr wrap="square" rtlCol="0">
            <a:spAutoFit/>
          </a:bodyPr>
          <a:lstStyle/>
          <a:p>
            <a:pPr>
              <a:spcBef>
                <a:spcPts val="600"/>
              </a:spcBef>
            </a:pPr>
            <a:r>
              <a:rPr lang="pl-PL" sz="2000" b="1" dirty="0">
                <a:solidFill>
                  <a:prstClr val="black"/>
                </a:solidFill>
              </a:rPr>
              <a:t>Jezus nigdy nie zamierzał znieść Prawa, lecz je potwierdzić (Mt 5,17). </a:t>
            </a:r>
            <a:r>
              <a:rPr lang="pl-PL" sz="2000" b="1" dirty="0">
                <a:solidFill>
                  <a:prstClr val="black"/>
                </a:solidFill>
              </a:rPr>
              <a:t>Zarówno Prawo, </a:t>
            </a:r>
            <a:r>
              <a:rPr lang="pl-PL" sz="2000" b="1" dirty="0" smtClean="0">
                <a:solidFill>
                  <a:prstClr val="black"/>
                </a:solidFill>
              </a:rPr>
              <a:t>               jak </a:t>
            </a:r>
            <a:r>
              <a:rPr lang="pl-PL" sz="2000" b="1" dirty="0">
                <a:solidFill>
                  <a:prstClr val="black"/>
                </a:solidFill>
              </a:rPr>
              <a:t>i Ewangelia są odzwierciedleniem samego charakteru Boga: miłości.</a:t>
            </a:r>
            <a:endParaRPr lang="en" sz="2000" b="1" dirty="0">
              <a:solidFill>
                <a:prstClr val="black"/>
              </a:solidFill>
            </a:endParaRPr>
          </a:p>
        </p:txBody>
      </p:sp>
      <p:grpSp>
        <p:nvGrpSpPr>
          <p:cNvPr id="7" name="Grupo 16">
            <a:extLst>
              <a:ext uri="{FF2B5EF4-FFF2-40B4-BE49-F238E27FC236}">
                <a16:creationId xmlns:a16="http://schemas.microsoft.com/office/drawing/2014/main" xmlns=""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xmlns="" id="{2B57F527-70E4-BF31-7FD8-58DE73CAA996}"/>
                </a:ext>
              </a:extLst>
            </p:cNvPr>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xmlns="" id="{C594B90D-F692-3E42-E394-9666B12F44D6}"/>
                </a:ext>
              </a:extLst>
            </p:cNvPr>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xmlns="" id="{3A1265CE-F0CE-DF56-5704-F9E6592D03E3}"/>
                </a:ext>
              </a:extLst>
            </p:cNvPr>
            <p:cNvPicPr>
              <a:picLocks noChangeAspect="1"/>
            </p:cNvPicPr>
            <p:nvPr/>
          </p:nvPicPr>
          <p:blipFill>
            <a:blip r:embed="rId11" cstate="email">
              <a:extLst>
                <a:ext uri="{BEBA8EAE-BF5A-486C-A8C5-ECC9F3942E4B}">
                  <a14:imgProps xmlns:a14="http://schemas.microsoft.com/office/drawing/2010/main" xmlns="">
                    <a14:imgLayer r:embed="rId12">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xmlns="" id="{973E0094-75D9-CB17-E78A-DD9B8AA0C016}"/>
              </a:ext>
            </a:extLst>
          </p:cNvPr>
          <p:cNvSpPr txBox="1"/>
          <p:nvPr/>
        </p:nvSpPr>
        <p:spPr>
          <a:xfrm>
            <a:off x="342900" y="3075903"/>
            <a:ext cx="7164805" cy="707886"/>
          </a:xfrm>
          <a:prstGeom prst="rect">
            <a:avLst/>
          </a:prstGeom>
          <a:noFill/>
        </p:spPr>
        <p:txBody>
          <a:bodyPr wrap="square">
            <a:spAutoFit/>
          </a:bodyPr>
          <a:lstStyle/>
          <a:p>
            <a:pPr>
              <a:spcBef>
                <a:spcPts val="600"/>
              </a:spcBef>
              <a:defRPr/>
            </a:pPr>
            <a:r>
              <a:rPr lang="pl-PL" sz="2000" b="1" dirty="0">
                <a:solidFill>
                  <a:prstClr val="black"/>
                </a:solidFill>
              </a:rPr>
              <a:t>Przyjrzyjmy się relacji między Prawem a Ewangelią (czyli zbawieniem przez krew Jezusa):</a:t>
            </a:r>
            <a:endParaRPr lang="en" sz="2000" b="1" dirty="0">
              <a:solidFill>
                <a:prstClr val="black"/>
              </a:solidFill>
            </a:endParaRPr>
          </a:p>
        </p:txBody>
      </p:sp>
    </p:spTree>
    <p:extLst>
      <p:ext uri="{BB962C8B-B14F-4D97-AF65-F5344CB8AC3E}">
        <p14:creationId xmlns:p14="http://schemas.microsoft.com/office/powerpoint/2010/main" xmlns="" val="37909446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ppt_x</p:attrName>
                                        </p:attrNameLst>
                                      </p:cBhvr>
                                      <p:tavLst>
                                        <p:tav tm="0">
                                          <p:val>
                                            <p:strVal val="#ppt_x"/>
                                          </p:val>
                                        </p:tav>
                                        <p:tav tm="100000">
                                          <p:val>
                                            <p:strVal val="#ppt_x"/>
                                          </p:val>
                                        </p:tav>
                                      </p:tavLst>
                                    </p:anim>
                                    <p:anim calcmode="lin" valueType="num">
                                      <p:cBhvr>
                                        <p:cTn id="35" dur="500" fill="hold"/>
                                        <p:tgtEl>
                                          <p:spTgt spid="7"/>
                                        </p:tgtEl>
                                        <p:attrNameLst>
                                          <p:attrName>ppt_y</p:attrName>
                                        </p:attrNameLst>
                                      </p:cBhvr>
                                      <p:tavLst>
                                        <p:tav tm="0">
                                          <p:val>
                                            <p:strVal val="#ppt_y+#ppt_h/2"/>
                                          </p:val>
                                        </p:tav>
                                        <p:tav tm="100000">
                                          <p:val>
                                            <p:strVal val="#ppt_y"/>
                                          </p:val>
                                        </p:tav>
                                      </p:tavLst>
                                    </p:anim>
                                    <p:anim calcmode="lin" valueType="num">
                                      <p:cBhvr>
                                        <p:cTn id="36" dur="500" fill="hold"/>
                                        <p:tgtEl>
                                          <p:spTgt spid="7"/>
                                        </p:tgtEl>
                                        <p:attrNameLst>
                                          <p:attrName>ppt_w</p:attrName>
                                        </p:attrNameLst>
                                      </p:cBhvr>
                                      <p:tavLst>
                                        <p:tav tm="0">
                                          <p:val>
                                            <p:strVal val="#ppt_w"/>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8AF79C3-BA8F-3F5A-5B7C-E3C2F7E422AB}"/>
              </a:ext>
            </a:extLst>
          </p:cNvPr>
          <p:cNvSpPr txBox="1"/>
          <p:nvPr/>
        </p:nvSpPr>
        <p:spPr>
          <a:xfrm>
            <a:off x="0" y="-49695"/>
            <a:ext cx="12191999" cy="769441"/>
          </a:xfrm>
          <a:prstGeom prst="rect">
            <a:avLst/>
          </a:prstGeom>
          <a:noFill/>
        </p:spPr>
        <p:txBody>
          <a:bodyPr wrap="square">
            <a:spAutoFit/>
          </a:bodyPr>
          <a:lstStyle/>
          <a:p>
            <a:pPr algn="ctr"/>
            <a:r>
              <a:rPr lang="pl-PL" sz="4400" b="1" spc="300" dirty="0">
                <a:ln w="10160">
                  <a:solidFill>
                    <a:srgbClr val="D91934"/>
                  </a:solidFill>
                  <a:prstDash val="solid"/>
                </a:ln>
                <a:solidFill>
                  <a:srgbClr val="FFFFFF"/>
                </a:solidFill>
                <a:effectLst>
                  <a:outerShdw blurRad="38100" dist="22860" dir="5400000" algn="tl" rotWithShape="0">
                    <a:srgbClr val="000000">
                      <a:alpha val="30000"/>
                    </a:srgbClr>
                  </a:outerShdw>
                </a:effectLst>
              </a:rPr>
              <a:t>ZBUDOWANE NA SKALE</a:t>
            </a:r>
            <a:endParaRPr lang="en" sz="4400" b="1" spc="300" dirty="0">
              <a:ln w="10160">
                <a:solidFill>
                  <a:srgbClr val="D91934"/>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79BA3DEF-5E06-AFA4-E099-53AABBC104F5}"/>
              </a:ext>
            </a:extLst>
          </p:cNvPr>
          <p:cNvSpPr txBox="1"/>
          <p:nvPr/>
        </p:nvSpPr>
        <p:spPr>
          <a:xfrm>
            <a:off x="1741055" y="615576"/>
            <a:ext cx="8790043" cy="646331"/>
          </a:xfrm>
          <a:prstGeom prst="rect">
            <a:avLst/>
          </a:prstGeom>
          <a:noFill/>
        </p:spPr>
        <p:txBody>
          <a:bodyPr wrap="square">
            <a:spAutoFit/>
          </a:bodyPr>
          <a:lstStyle/>
          <a:p>
            <a:pPr algn="ctr"/>
            <a:r>
              <a:rPr lang="pl-PL" b="1" dirty="0" smtClean="0">
                <a:solidFill>
                  <a:srgbClr val="FFFF66">
                    <a:lumMod val="60000"/>
                    <a:lumOff val="40000"/>
                  </a:srgbClr>
                </a:solidFill>
                <a:effectLst>
                  <a:outerShdw blurRad="38100" dist="38100" dir="2700000" algn="tl">
                    <a:srgbClr val="000000">
                      <a:alpha val="43137"/>
                    </a:srgbClr>
                  </a:outerShdw>
                </a:effectLst>
                <a:latin typeface="Comic Sans MS" panose="030F0702030302020204" pitchFamily="66" charset="0"/>
              </a:rPr>
              <a:t>„Każdy </a:t>
            </a:r>
            <a:r>
              <a:rPr lang="pl-PL" b="1" dirty="0">
                <a:solidFill>
                  <a:srgbClr val="FFFF66">
                    <a:lumMod val="60000"/>
                    <a:lumOff val="40000"/>
                  </a:srgbClr>
                </a:solidFill>
                <a:effectLst>
                  <a:outerShdw blurRad="38100" dist="38100" dir="2700000" algn="tl">
                    <a:srgbClr val="000000">
                      <a:alpha val="43137"/>
                    </a:srgbClr>
                  </a:outerShdw>
                </a:effectLst>
                <a:latin typeface="Comic Sans MS" panose="030F0702030302020204" pitchFamily="66" charset="0"/>
              </a:rPr>
              <a:t>więc, kto słucha tych słów moich i wykonuje je, będzie przyrównany do męża mądrego, który zbudował dom swój na </a:t>
            </a:r>
            <a:r>
              <a:rPr lang="pl-PL" b="1" dirty="0" smtClean="0">
                <a:solidFill>
                  <a:srgbClr val="FFFF66">
                    <a:lumMod val="60000"/>
                    <a:lumOff val="40000"/>
                  </a:srgbClr>
                </a:solidFill>
                <a:effectLst>
                  <a:outerShdw blurRad="38100" dist="38100" dir="2700000" algn="tl">
                    <a:srgbClr val="000000">
                      <a:alpha val="43137"/>
                    </a:srgbClr>
                  </a:outerShdw>
                </a:effectLst>
                <a:latin typeface="Comic Sans MS" panose="030F0702030302020204" pitchFamily="66" charset="0"/>
              </a:rPr>
              <a:t>opoce</a:t>
            </a:r>
            <a:r>
              <a:rPr lang="en" b="1" dirty="0" smtClean="0">
                <a:solidFill>
                  <a:srgbClr val="FFFF66">
                    <a:lumMod val="60000"/>
                    <a:lumOff val="40000"/>
                  </a:srgb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66">
                    <a:lumMod val="60000"/>
                    <a:lumOff val="40000"/>
                  </a:srgbClr>
                </a:solidFill>
                <a:effectLst>
                  <a:outerShdw blurRad="38100" dist="38100" dir="2700000" algn="tl">
                    <a:srgbClr val="000000">
                      <a:alpha val="43137"/>
                    </a:srgbClr>
                  </a:outerShdw>
                </a:effectLst>
                <a:latin typeface="Comic Sans MS" panose="030F0702030302020204" pitchFamily="66" charset="0"/>
              </a:rPr>
              <a:t>(M</a:t>
            </a:r>
            <a:r>
              <a:rPr lang="pl-PL" sz="1400" b="1" dirty="0" smtClean="0">
                <a:solidFill>
                  <a:srgbClr val="FFFF66">
                    <a:lumMod val="60000"/>
                    <a:lumOff val="40000"/>
                  </a:srgbClr>
                </a:solidFill>
                <a:effectLst>
                  <a:outerShdw blurRad="38100" dist="38100" dir="2700000" algn="tl">
                    <a:srgbClr val="000000">
                      <a:alpha val="43137"/>
                    </a:srgbClr>
                  </a:outerShdw>
                </a:effectLst>
                <a:latin typeface="Comic Sans MS" panose="030F0702030302020204" pitchFamily="66" charset="0"/>
              </a:rPr>
              <a:t>t</a:t>
            </a:r>
            <a:r>
              <a:rPr lang="en" sz="1400" b="1" dirty="0" smtClean="0">
                <a:solidFill>
                  <a:srgbClr val="FFFF66">
                    <a:lumMod val="60000"/>
                    <a:lumOff val="40000"/>
                  </a:srgbClr>
                </a:solidFill>
                <a:effectLst>
                  <a:outerShdw blurRad="38100" dist="38100" dir="2700000" algn="tl">
                    <a:srgbClr val="000000">
                      <a:alpha val="43137"/>
                    </a:srgbClr>
                  </a:outerShdw>
                </a:effectLst>
                <a:latin typeface="Comic Sans MS" panose="030F0702030302020204" pitchFamily="66" charset="0"/>
              </a:rPr>
              <a:t> 7</a:t>
            </a:r>
            <a:r>
              <a:rPr lang="pl-PL" sz="1400" b="1" dirty="0" smtClean="0">
                <a:solidFill>
                  <a:srgbClr val="FFFF66">
                    <a:lumMod val="60000"/>
                    <a:lumOff val="40000"/>
                  </a:srgbClr>
                </a:solidFill>
                <a:effectLst>
                  <a:outerShdw blurRad="38100" dist="38100" dir="2700000" algn="tl">
                    <a:srgbClr val="000000">
                      <a:alpha val="43137"/>
                    </a:srgbClr>
                  </a:outerShdw>
                </a:effectLst>
                <a:latin typeface="Comic Sans MS" panose="030F0702030302020204" pitchFamily="66" charset="0"/>
              </a:rPr>
              <a:t>,</a:t>
            </a:r>
            <a:r>
              <a:rPr lang="en" sz="1400" b="1" dirty="0" smtClean="0">
                <a:solidFill>
                  <a:srgbClr val="FFFF66">
                    <a:lumMod val="60000"/>
                    <a:lumOff val="40000"/>
                  </a:srgbClr>
                </a:solidFill>
                <a:effectLst>
                  <a:outerShdw blurRad="38100" dist="38100" dir="2700000" algn="tl">
                    <a:srgbClr val="000000">
                      <a:alpha val="43137"/>
                    </a:srgbClr>
                  </a:outerShdw>
                </a:effectLst>
                <a:latin typeface="Comic Sans MS" panose="030F0702030302020204" pitchFamily="66" charset="0"/>
              </a:rPr>
              <a:t>24</a:t>
            </a:r>
            <a:r>
              <a:rPr lang="en" sz="1400" b="1" dirty="0">
                <a:solidFill>
                  <a:srgbClr val="FFFF66">
                    <a:lumMod val="60000"/>
                    <a:lumOff val="40000"/>
                  </a:srgb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xmlns="" id="{F05F84DE-1A08-5BCF-50F3-0FBB38D45E96}"/>
              </a:ext>
            </a:extLst>
          </p:cNvPr>
          <p:cNvSpPr txBox="1"/>
          <p:nvPr/>
        </p:nvSpPr>
        <p:spPr>
          <a:xfrm>
            <a:off x="4301987" y="1359217"/>
            <a:ext cx="7890011" cy="1015663"/>
          </a:xfrm>
          <a:prstGeom prst="rect">
            <a:avLst/>
          </a:prstGeom>
          <a:noFill/>
        </p:spPr>
        <p:txBody>
          <a:bodyPr wrap="square" rtlCol="0">
            <a:spAutoFit/>
          </a:bodyPr>
          <a:lstStyle/>
          <a:p>
            <a:pPr>
              <a:spcBef>
                <a:spcPts val="600"/>
              </a:spcBef>
            </a:pPr>
            <a:r>
              <a:rPr lang="pl-PL" sz="2000" b="1" dirty="0">
                <a:solidFill>
                  <a:prstClr val="black"/>
                </a:solidFill>
              </a:rPr>
              <a:t>Przyjęcie Ewangelii wiąże się z przejściem przez pewien proces. Pierwszym krokiem jest poznanie. Musimy wiedzieć, że Ktoś może nas zbawić (</a:t>
            </a:r>
            <a:r>
              <a:rPr lang="pl-PL" sz="2000" b="1" dirty="0" err="1">
                <a:solidFill>
                  <a:prstClr val="black"/>
                </a:solidFill>
              </a:rPr>
              <a:t>Rz</a:t>
            </a:r>
            <a:r>
              <a:rPr lang="pl-PL" sz="2000" b="1" dirty="0">
                <a:solidFill>
                  <a:prstClr val="black"/>
                </a:solidFill>
              </a:rPr>
              <a:t> 10,14).</a:t>
            </a:r>
            <a:endParaRPr lang="en" sz="2000" b="1" dirty="0">
              <a:solidFill>
                <a:prstClr val="black"/>
              </a:solidFill>
            </a:endParaRPr>
          </a:p>
        </p:txBody>
      </p:sp>
      <p:pic>
        <p:nvPicPr>
          <p:cNvPr id="4" name="Imagen 3">
            <a:extLst>
              <a:ext uri="{FF2B5EF4-FFF2-40B4-BE49-F238E27FC236}">
                <a16:creationId xmlns:a16="http://schemas.microsoft.com/office/drawing/2014/main" xmlns="" id="{DDAEAD15-D02D-9BAE-6BBF-967CF8758F7D}"/>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76463" y="1426963"/>
            <a:ext cx="401376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3FFBBF77-4FD8-5D98-A9E3-ED43A73703EB}"/>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8383214" y="3926468"/>
            <a:ext cx="3640072" cy="2730054"/>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xmlns="" id="{5118B450-3B14-F3CC-89D4-E09AECFB8AEA}"/>
              </a:ext>
            </a:extLst>
          </p:cNvPr>
          <p:cNvSpPr txBox="1"/>
          <p:nvPr/>
        </p:nvSpPr>
        <p:spPr>
          <a:xfrm>
            <a:off x="136706" y="4824905"/>
            <a:ext cx="8224629" cy="1323439"/>
          </a:xfrm>
          <a:prstGeom prst="rect">
            <a:avLst/>
          </a:prstGeom>
          <a:noFill/>
        </p:spPr>
        <p:txBody>
          <a:bodyPr wrap="square">
            <a:spAutoFit/>
          </a:bodyPr>
          <a:lstStyle/>
          <a:p>
            <a:pPr>
              <a:spcBef>
                <a:spcPts val="600"/>
              </a:spcBef>
            </a:pPr>
            <a:r>
              <a:rPr lang="pl-PL" sz="2000" b="1" dirty="0">
                <a:solidFill>
                  <a:prstClr val="black"/>
                </a:solidFill>
              </a:rPr>
              <a:t>Wiedzy muszą towarzyszyć konkretne czyny (Mt 7,24-25). Jesteśmy usprawiedliwieni niezależnie od uczynków wynikających z Prawa (</a:t>
            </a:r>
            <a:r>
              <a:rPr lang="pl-PL" sz="2000" b="1" dirty="0" err="1">
                <a:solidFill>
                  <a:prstClr val="black"/>
                </a:solidFill>
              </a:rPr>
              <a:t>Rz</a:t>
            </a:r>
            <a:r>
              <a:rPr lang="pl-PL" sz="2000" b="1" dirty="0">
                <a:solidFill>
                  <a:prstClr val="black"/>
                </a:solidFill>
              </a:rPr>
              <a:t> 3,28), ale konieczne jest, aby uczynki te były widoczne w naszym życiu jako skutek naszego zbawienia (Mt 7,18-21).</a:t>
            </a:r>
            <a:endParaRPr lang="en" sz="2000" b="1" dirty="0">
              <a:solidFill>
                <a:prstClr val="black"/>
              </a:solidFill>
            </a:endParaRPr>
          </a:p>
        </p:txBody>
      </p:sp>
      <p:pic>
        <p:nvPicPr>
          <p:cNvPr id="12" name="Imagen 11">
            <a:extLst>
              <a:ext uri="{FF2B5EF4-FFF2-40B4-BE49-F238E27FC236}">
                <a16:creationId xmlns:a16="http://schemas.microsoft.com/office/drawing/2014/main" xmlns="" id="{15147959-AD5B-59D9-7112-2832B3C5A75F}"/>
              </a:ext>
            </a:extLst>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4619704" y="3685090"/>
            <a:ext cx="3299931"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xmlns="" id="{C76B5283-1138-A491-CB8F-B9E32DA0EBF2}"/>
              </a:ext>
            </a:extLst>
          </p:cNvPr>
          <p:cNvSpPr txBox="1"/>
          <p:nvPr/>
        </p:nvSpPr>
        <p:spPr>
          <a:xfrm>
            <a:off x="4301988" y="2333761"/>
            <a:ext cx="7908235" cy="1323439"/>
          </a:xfrm>
          <a:prstGeom prst="rect">
            <a:avLst/>
          </a:prstGeom>
          <a:noFill/>
        </p:spPr>
        <p:txBody>
          <a:bodyPr wrap="square">
            <a:spAutoFit/>
          </a:bodyPr>
          <a:lstStyle/>
          <a:p>
            <a:pPr>
              <a:spcBef>
                <a:spcPts val="600"/>
              </a:spcBef>
              <a:defRPr/>
            </a:pPr>
            <a:r>
              <a:rPr lang="pl-PL" sz="2000" b="1" dirty="0">
                <a:solidFill>
                  <a:prstClr val="black"/>
                </a:solidFill>
              </a:rPr>
              <a:t>Jednak sama wiedza nas nie zbawi. Jezus porównał tych, którzy przyjmują wiedzę o zbawieniu, ale nie stosują zasad ewangelii w praktyce, do człowieka, który zbudował dom na piasku, „a upadek jego był wielki” (Mt 7,26-27).</a:t>
            </a:r>
          </a:p>
        </p:txBody>
      </p:sp>
      <p:sp>
        <p:nvSpPr>
          <p:cNvPr id="11" name="CuadroTexto 10">
            <a:extLst>
              <a:ext uri="{FF2B5EF4-FFF2-40B4-BE49-F238E27FC236}">
                <a16:creationId xmlns:a16="http://schemas.microsoft.com/office/drawing/2014/main" xmlns="" id="{9093BCDD-9F47-8AAD-0747-855D5981B5E0}"/>
              </a:ext>
            </a:extLst>
          </p:cNvPr>
          <p:cNvSpPr txBox="1"/>
          <p:nvPr/>
        </p:nvSpPr>
        <p:spPr>
          <a:xfrm>
            <a:off x="156585" y="6103885"/>
            <a:ext cx="7825314" cy="707886"/>
          </a:xfrm>
          <a:prstGeom prst="rect">
            <a:avLst/>
          </a:prstGeom>
          <a:noFill/>
        </p:spPr>
        <p:txBody>
          <a:bodyPr wrap="square">
            <a:spAutoFit/>
          </a:bodyPr>
          <a:lstStyle/>
          <a:p>
            <a:pPr>
              <a:spcBef>
                <a:spcPts val="600"/>
              </a:spcBef>
              <a:defRPr/>
            </a:pPr>
            <a:r>
              <a:rPr lang="pl-PL" sz="2000" b="1" dirty="0">
                <a:solidFill>
                  <a:prstClr val="black"/>
                </a:solidFill>
              </a:rPr>
              <a:t>Kiedy przyjmujemy Jezusa i żyjemy w bliskiej relacji z Nim, przestrzegając Jego przykazań, budujemy na Skale.</a:t>
            </a:r>
            <a:endParaRPr lang="en" sz="2000" b="1" dirty="0">
              <a:solidFill>
                <a:prstClr val="black"/>
              </a:solidFill>
            </a:endParaRPr>
          </a:p>
        </p:txBody>
      </p:sp>
    </p:spTree>
    <p:extLst>
      <p:ext uri="{BB962C8B-B14F-4D97-AF65-F5344CB8AC3E}">
        <p14:creationId xmlns:p14="http://schemas.microsoft.com/office/powerpoint/2010/main" xmlns="" val="6596672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xmlns=""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D82F9EDC-7803-B481-967D-BAE791340D60}"/>
              </a:ext>
            </a:extLst>
          </p:cNvPr>
          <p:cNvSpPr txBox="1"/>
          <p:nvPr/>
        </p:nvSpPr>
        <p:spPr>
          <a:xfrm>
            <a:off x="422727" y="1107754"/>
            <a:ext cx="10152508" cy="4708981"/>
          </a:xfrm>
          <a:prstGeom prst="rect">
            <a:avLst/>
          </a:prstGeom>
          <a:noFill/>
        </p:spPr>
        <p:txBody>
          <a:bodyPr wrap="square">
            <a:spAutoFit/>
          </a:bodyPr>
          <a:lstStyle/>
          <a:p>
            <a:pPr>
              <a:spcBef>
                <a:spcPts val="600"/>
              </a:spcBef>
            </a:pPr>
            <a:r>
              <a:rPr lang="pl-PL" sz="3000" b="1" dirty="0">
                <a:solidFill>
                  <a:prstClr val="black"/>
                </a:solidFill>
                <a:latin typeface="Constantia" panose="02030602050306030303" pitchFamily="18" charset="0"/>
              </a:rPr>
              <a:t>„Prawo ujawnia człowiekowi jego grzechy, ale nie oferuje żadnego rozwiązania. Chociaż obiecuje życie tym, którzy są posłuszni, głosi, że śmierć jest udziałem grzesznika. Tylko ewangelia Chrystusa może uwolnić go od potępienia lub splamienia grzechem. Musi on okazać skruchę wobec Boga, którego prawo zostało złamane, oraz wiarę w Chrystusa, Jego ofiarę przebłagalną. </a:t>
            </a:r>
            <a:r>
              <a:rPr lang="pl-PL" sz="3000" b="1" dirty="0">
                <a:solidFill>
                  <a:prstClr val="black"/>
                </a:solidFill>
                <a:latin typeface="Constantia" panose="02030602050306030303" pitchFamily="18" charset="0"/>
              </a:rPr>
              <a:t>W ten sposób uzyskuje „odpuszczenie grzechów przeszłych” i staje się uczestnikiem boskiej </a:t>
            </a:r>
            <a:r>
              <a:rPr lang="pl-PL" sz="3000" b="1" dirty="0" smtClean="0">
                <a:solidFill>
                  <a:prstClr val="black"/>
                </a:solidFill>
                <a:latin typeface="Constantia" panose="02030602050306030303" pitchFamily="18" charset="0"/>
              </a:rPr>
              <a:t>natury.”</a:t>
            </a:r>
            <a:endParaRPr lang="en" sz="3000" b="1" dirty="0">
              <a:solidFill>
                <a:prstClr val="black"/>
              </a:solidFill>
              <a:latin typeface="Constantia" panose="02030602050306030303" pitchFamily="18" charset="0"/>
            </a:endParaRPr>
          </a:p>
        </p:txBody>
      </p:sp>
      <p:sp>
        <p:nvSpPr>
          <p:cNvPr id="4" name="CuadroTexto 3">
            <a:extLst>
              <a:ext uri="{FF2B5EF4-FFF2-40B4-BE49-F238E27FC236}">
                <a16:creationId xmlns:a16="http://schemas.microsoft.com/office/drawing/2014/main" xmlns="" id="{5319ECB7-86E1-B7B9-19AE-9FD7A729D0E8}"/>
              </a:ext>
            </a:extLst>
          </p:cNvPr>
          <p:cNvSpPr txBox="1"/>
          <p:nvPr/>
        </p:nvSpPr>
        <p:spPr>
          <a:xfrm>
            <a:off x="8095261" y="5411692"/>
            <a:ext cx="2479974" cy="338554"/>
          </a:xfrm>
          <a:prstGeom prst="rect">
            <a:avLst/>
          </a:prstGeom>
          <a:noFill/>
        </p:spPr>
        <p:txBody>
          <a:bodyPr wrap="none" rtlCol="0">
            <a:spAutoFit/>
          </a:bodyPr>
          <a:lstStyle/>
          <a:p>
            <a:pPr algn="r"/>
            <a:r>
              <a:rPr lang="en" sz="1600" b="1" dirty="0">
                <a:solidFill>
                  <a:prstClr val="black"/>
                </a:solidFill>
              </a:rPr>
              <a:t>EGW (</a:t>
            </a:r>
            <a:r>
              <a:rPr lang="pl-PL" sz="1600" b="1" i="1" dirty="0">
                <a:solidFill>
                  <a:prstClr val="black"/>
                </a:solidFill>
              </a:rPr>
              <a:t>Wielki Bój</a:t>
            </a:r>
            <a:r>
              <a:rPr lang="en-US" sz="1600" b="1" dirty="0">
                <a:solidFill>
                  <a:prstClr val="black"/>
                </a:solidFill>
              </a:rPr>
              <a:t>, </a:t>
            </a:r>
            <a:r>
              <a:rPr lang="pl-PL" sz="1600" b="1" dirty="0">
                <a:solidFill>
                  <a:prstClr val="black"/>
                </a:solidFill>
              </a:rPr>
              <a:t>s</a:t>
            </a:r>
            <a:r>
              <a:rPr lang="en-US" sz="1600" b="1" dirty="0">
                <a:solidFill>
                  <a:prstClr val="black"/>
                </a:solidFill>
              </a:rPr>
              <a:t> 467</a:t>
            </a:r>
            <a:r>
              <a:rPr lang="en" sz="1600" b="1" dirty="0">
                <a:solidFill>
                  <a:prstClr val="black"/>
                </a:solidFill>
              </a:rPr>
              <a:t>)</a:t>
            </a:r>
          </a:p>
        </p:txBody>
      </p:sp>
    </p:spTree>
    <p:extLst>
      <p:ext uri="{BB962C8B-B14F-4D97-AF65-F5344CB8AC3E}">
        <p14:creationId xmlns:p14="http://schemas.microsoft.com/office/powerpoint/2010/main" xmlns="" val="1152445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xmlns="" id="{5C8908E2-EE49-44D2-9428-A28D2312A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 name="Group 10">
            <a:extLst>
              <a:ext uri="{FF2B5EF4-FFF2-40B4-BE49-F238E27FC236}">
                <a16:creationId xmlns:a16="http://schemas.microsoft.com/office/drawing/2014/main" xmlns="" id="{B29018A0-5DE6-4CC9-AB25-675616AF7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xmlns="" id="{BAD5C302-E4AF-4B3F-818D-17AEA68E7F3E}"/>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0" name="Rectangle 12">
              <a:extLst>
                <a:ext uri="{FF2B5EF4-FFF2-40B4-BE49-F238E27FC236}">
                  <a16:creationId xmlns:a16="http://schemas.microsoft.com/office/drawing/2014/main" xmlns="" id="{7D27820F-8F33-4F10-AFA0-72D2722D2FC3}"/>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grpSp>
      <p:sp>
        <p:nvSpPr>
          <p:cNvPr id="15" name="Freeform: Shape 14">
            <a:extLst>
              <a:ext uri="{FF2B5EF4-FFF2-40B4-BE49-F238E27FC236}">
                <a16:creationId xmlns:a16="http://schemas.microsoft.com/office/drawing/2014/main" xmlns="" id="{8B88B599-C539-4F18-A32A-40207EC6E2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xmlns="" id="{ED888B23-07FA-482A-96DF-47E31AF1A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xmlns="" id="{A17BF396-6023-48D8-9C0C-8938208729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Imagen 3">
            <a:extLst>
              <a:ext uri="{FF2B5EF4-FFF2-40B4-BE49-F238E27FC236}">
                <a16:creationId xmlns:a16="http://schemas.microsoft.com/office/drawing/2014/main" xmlns="" id="{C6D9D476-F8C9-3B9A-C521-CB885740259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xmlns=""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xmlns="" id="{022CA1CD-E92A-C609-4341-43E245928BBE}"/>
              </a:ext>
            </a:extLst>
          </p:cNvPr>
          <p:cNvSpPr txBox="1"/>
          <p:nvPr/>
        </p:nvSpPr>
        <p:spPr>
          <a:xfrm>
            <a:off x="6276920" y="1182606"/>
            <a:ext cx="5915080" cy="4570482"/>
          </a:xfrm>
          <a:prstGeom prst="rect">
            <a:avLst/>
          </a:prstGeom>
          <a:noFill/>
        </p:spPr>
        <p:txBody>
          <a:bodyPr wrap="square">
            <a:spAutoFit/>
            <a:scene3d>
              <a:camera prst="orthographicFront"/>
              <a:lightRig rig="twoPt" dir="t"/>
            </a:scene3d>
            <a:sp3d extrusionH="57150" prstMaterial="softEdge">
              <a:bevelT w="25400" h="38100"/>
            </a:sp3d>
          </a:bodyPr>
          <a:lstStyle/>
          <a:p>
            <a:pPr algn="ctr"/>
            <a:r>
              <a:rPr lang="pl-PL" sz="3600" b="1" dirty="0" smtClean="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„Nigdy nie zapomnę przykazań twoich, Bo przez nie zachowujesz mnie przy życiu</a:t>
            </a:r>
            <a:r>
              <a:rPr lang="en-US" sz="3600" b="1" dirty="0" smtClean="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 </a:t>
            </a:r>
            <a:r>
              <a:rPr lang="pl-PL" sz="3600" b="1" dirty="0" smtClean="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Twoim jestem! Wybaw mnie, Bo szukam przykazań twoich!</a:t>
            </a:r>
            <a:r>
              <a:rPr lang="es-ES" sz="3600" b="1" dirty="0" smtClean="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a:t>
            </a:r>
            <a:endParaRPr lang="es-E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endParaRPr>
          </a:p>
          <a:p>
            <a:pPr algn="ctr">
              <a:spcBef>
                <a:spcPts val="1800"/>
              </a:spcBef>
            </a:pPr>
            <a:r>
              <a:rPr lang="es-ES" sz="24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(Psalm </a:t>
            </a:r>
            <a:r>
              <a:rPr lang="es-ES" sz="2400" b="1" dirty="0" smtClean="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119</a:t>
            </a:r>
            <a:r>
              <a:rPr lang="pl-PL" sz="2400" b="1" dirty="0" smtClean="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a:t>
            </a:r>
            <a:r>
              <a:rPr lang="es-ES" sz="2400" b="1" dirty="0" smtClean="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93</a:t>
            </a:r>
            <a:r>
              <a:rPr lang="pl-PL" sz="2400" b="1" dirty="0" smtClean="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a:t>
            </a:r>
            <a:r>
              <a:rPr lang="es-ES" sz="2400" b="1" dirty="0" smtClean="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94)</a:t>
            </a:r>
            <a:endParaRPr lang="es-ES" sz="32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endParaRPr>
          </a:p>
        </p:txBody>
      </p:sp>
    </p:spTree>
    <p:extLst>
      <p:ext uri="{BB962C8B-B14F-4D97-AF65-F5344CB8AC3E}">
        <p14:creationId xmlns:p14="http://schemas.microsoft.com/office/powerpoint/2010/main" xmlns="" val="13092770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a:extLst>
            <a:ext uri="{FF2B5EF4-FFF2-40B4-BE49-F238E27FC236}">
              <a16:creationId xmlns=""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 xmlns:a16="http://schemas.microsoft.com/office/drawing/2014/main" id="{16216779-FECF-E556-A692-003BC3E1226C}"/>
              </a:ext>
            </a:extLst>
          </p:cNvPr>
          <p:cNvGraphicFramePr/>
          <p:nvPr>
            <p:extLst>
              <p:ext uri="{D42A27DB-BD31-4B8C-83A1-F6EECF244321}">
                <p14:modId xmlns="" xmlns:p14="http://schemas.microsoft.com/office/powerpoint/2010/main" val="319326354"/>
              </p:ext>
            </p:extLst>
          </p:nvPr>
        </p:nvGraphicFramePr>
        <p:xfrm>
          <a:off x="3239146" y="3821232"/>
          <a:ext cx="88501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 xmlns:a16="http://schemas.microsoft.com/office/drawing/2014/main" id="{BC4AFB41-14D3-7C5D-616B-4492D1634F71}"/>
              </a:ext>
            </a:extLst>
          </p:cNvPr>
          <p:cNvSpPr txBox="1"/>
          <p:nvPr/>
        </p:nvSpPr>
        <p:spPr>
          <a:xfrm>
            <a:off x="160620" y="105013"/>
            <a:ext cx="7852004" cy="1015663"/>
          </a:xfrm>
          <a:prstGeom prst="rect">
            <a:avLst/>
          </a:prstGeom>
          <a:noFill/>
        </p:spPr>
        <p:txBody>
          <a:bodyPr wrap="square" rtlCol="0">
            <a:spAutoFit/>
          </a:bodyPr>
          <a:lstStyle/>
          <a:p>
            <a:pPr>
              <a:spcBef>
                <a:spcPts val="600"/>
              </a:spcBef>
            </a:pPr>
            <a:r>
              <a:rPr lang="pl-PL" sz="2000" b="1" dirty="0" smtClean="0"/>
              <a:t>Czy nam się to podoba, czy nie, grzech jest problemem, który dotyka nas wszystkich, niszcząc naszą relację z Bogiem: „Wszyscy bowiem zgrzeszyli i brak im chwały Bożej” (</a:t>
            </a:r>
            <a:r>
              <a:rPr lang="pl-PL" sz="2000" b="1" dirty="0" err="1" smtClean="0"/>
              <a:t>Rz</a:t>
            </a:r>
            <a:r>
              <a:rPr lang="pl-PL" sz="2000" b="1" dirty="0" smtClean="0"/>
              <a:t> 3,23).</a:t>
            </a:r>
            <a:endParaRPr lang="en" sz="2000" b="1" dirty="0"/>
          </a:p>
        </p:txBody>
      </p:sp>
      <p:grpSp>
        <p:nvGrpSpPr>
          <p:cNvPr id="9" name="Grupo 8">
            <a:extLst>
              <a:ext uri="{FF2B5EF4-FFF2-40B4-BE49-F238E27FC236}">
                <a16:creationId xmlns=""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 xmlns:a16="http://schemas.microsoft.com/office/drawing/2014/main" id="{362CB2BC-95FB-9774-40CA-4359B33CA24D}"/>
                </a:ext>
              </a:extLst>
            </p:cNvPr>
            <p:cNvPicPr>
              <a:picLocks noChangeAspect="1"/>
            </p:cNvPicPr>
            <p:nvPr/>
          </p:nvPicPr>
          <p:blipFill rotWithShape="1">
            <a:blip r:embed="rId8" cstate="email">
              <a:extLst>
                <a:ext uri="{28A0092B-C50C-407E-A947-70E740481C1C}">
                  <a14:useLocalDpi xmlns=""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 xmlns:a16="http://schemas.microsoft.com/office/drawing/2014/main" id="{0BD1862F-1A63-C58C-B519-8A77E1514E51}"/>
                </a:ext>
              </a:extLst>
            </p:cNvPr>
            <p:cNvSpPr txBox="1"/>
            <p:nvPr/>
          </p:nvSpPr>
          <p:spPr>
            <a:xfrm>
              <a:off x="8582025" y="2019300"/>
              <a:ext cx="809625" cy="307777"/>
            </a:xfrm>
            <a:prstGeom prst="rect">
              <a:avLst/>
            </a:prstGeom>
            <a:noFill/>
          </p:spPr>
          <p:txBody>
            <a:bodyPr wrap="square" rtlCol="0">
              <a:spAutoFit/>
            </a:bodyPr>
            <a:lstStyle/>
            <a:p>
              <a:pPr algn="ctr"/>
              <a:r>
                <a:rPr lang="pl-PL" sz="1400" b="1" dirty="0" smtClean="0">
                  <a:solidFill>
                    <a:schemeClr val="bg1"/>
                  </a:solidFill>
                  <a:effectLst>
                    <a:outerShdw blurRad="38100" dist="38100" dir="2700000" algn="tl">
                      <a:srgbClr val="000000"/>
                    </a:outerShdw>
                  </a:effectLst>
                </a:rPr>
                <a:t>WIARA</a:t>
              </a:r>
              <a:endParaRPr lang="en" sz="1400" b="1" dirty="0">
                <a:solidFill>
                  <a:schemeClr val="bg1"/>
                </a:solidFill>
                <a:effectLst>
                  <a:outerShdw blurRad="38100" dist="38100" dir="2700000" algn="tl">
                    <a:srgbClr val="000000"/>
                  </a:outerShdw>
                </a:effectLst>
              </a:endParaRPr>
            </a:p>
          </p:txBody>
        </p:sp>
        <p:sp>
          <p:nvSpPr>
            <p:cNvPr id="8" name="CuadroTexto 7">
              <a:extLst>
                <a:ext uri="{FF2B5EF4-FFF2-40B4-BE49-F238E27FC236}">
                  <a16:creationId xmlns="" xmlns:a16="http://schemas.microsoft.com/office/drawing/2014/main" id="{82DC61B4-F218-BD16-D686-C05613599A8B}"/>
                </a:ext>
              </a:extLst>
            </p:cNvPr>
            <p:cNvSpPr txBox="1"/>
            <p:nvPr/>
          </p:nvSpPr>
          <p:spPr>
            <a:xfrm>
              <a:off x="10877550" y="2019299"/>
              <a:ext cx="994152" cy="307777"/>
            </a:xfrm>
            <a:prstGeom prst="rect">
              <a:avLst/>
            </a:prstGeom>
            <a:noFill/>
          </p:spPr>
          <p:txBody>
            <a:bodyPr wrap="square" rtlCol="0">
              <a:spAutoFit/>
            </a:bodyPr>
            <a:lstStyle/>
            <a:p>
              <a:pPr algn="ctr"/>
              <a:r>
                <a:rPr lang="pl-PL" sz="1400" b="1" dirty="0" smtClean="0">
                  <a:solidFill>
                    <a:schemeClr val="bg1"/>
                  </a:solidFill>
                  <a:effectLst>
                    <a:outerShdw blurRad="38100" dist="38100" dir="2700000" algn="tl">
                      <a:srgbClr val="000000"/>
                    </a:outerShdw>
                  </a:effectLst>
                </a:rPr>
                <a:t>UCZYNKI</a:t>
              </a:r>
              <a:endParaRPr lang="en" sz="1400" b="1" dirty="0">
                <a:solidFill>
                  <a:schemeClr val="bg1"/>
                </a:solidFill>
                <a:effectLst>
                  <a:outerShdw blurRad="38100" dist="38100" dir="2700000" algn="tl">
                    <a:srgbClr val="000000"/>
                  </a:outerShdw>
                </a:effectLst>
              </a:endParaRPr>
            </a:p>
          </p:txBody>
        </p:sp>
      </p:grpSp>
      <p:pic>
        <p:nvPicPr>
          <p:cNvPr id="5" name="Imagen 4">
            <a:extLst>
              <a:ext uri="{FF2B5EF4-FFF2-40B4-BE49-F238E27FC236}">
                <a16:creationId xmlns="" xmlns:a16="http://schemas.microsoft.com/office/drawing/2014/main" id="{B159F9E8-92DB-8BFE-3F2A-73F37F4F846B}"/>
              </a:ext>
            </a:extLst>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 xmlns:a16="http://schemas.microsoft.com/office/drawing/2014/main" id="{1855E4F7-8ED9-9D43-B10E-037035A28DB6}"/>
              </a:ext>
            </a:extLst>
          </p:cNvPr>
          <p:cNvSpPr txBox="1"/>
          <p:nvPr/>
        </p:nvSpPr>
        <p:spPr>
          <a:xfrm>
            <a:off x="160618" y="2736503"/>
            <a:ext cx="7270819" cy="1015663"/>
          </a:xfrm>
          <a:prstGeom prst="rect">
            <a:avLst/>
          </a:prstGeom>
          <a:noFill/>
        </p:spPr>
        <p:txBody>
          <a:bodyPr wrap="square">
            <a:spAutoFit/>
          </a:bodyPr>
          <a:lstStyle/>
          <a:p>
            <a:pPr lvl="0">
              <a:spcBef>
                <a:spcPts val="600"/>
              </a:spcBef>
              <a:defRPr/>
            </a:pPr>
            <a:r>
              <a:rPr lang="pl-PL" sz="2000" b="1" dirty="0" smtClean="0">
                <a:solidFill>
                  <a:prstClr val="black"/>
                </a:solidFill>
              </a:rPr>
              <a:t>Właściwie rozumiane Prawo i Ewangelia nie są ze sobą sprzeczne; wręcz przeciwnie, obie pomagają nam w walce z grzechem. Każda z nich pełni swoją rolę.</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 xmlns:a16="http://schemas.microsoft.com/office/drawing/2014/main" id="{1DC7C0CC-2D7D-F239-8B6D-D80082255427}"/>
              </a:ext>
            </a:extLst>
          </p:cNvPr>
          <p:cNvSpPr txBox="1"/>
          <p:nvPr/>
        </p:nvSpPr>
        <p:spPr>
          <a:xfrm>
            <a:off x="160617" y="1120676"/>
            <a:ext cx="7867505" cy="1631216"/>
          </a:xfrm>
          <a:prstGeom prst="rect">
            <a:avLst/>
          </a:prstGeom>
          <a:noFill/>
        </p:spPr>
        <p:txBody>
          <a:bodyPr wrap="square">
            <a:spAutoFit/>
          </a:bodyPr>
          <a:lstStyle/>
          <a:p>
            <a:pPr lvl="0">
              <a:spcBef>
                <a:spcPts val="600"/>
              </a:spcBef>
              <a:defRPr/>
            </a:pPr>
            <a:r>
              <a:rPr lang="pl-PL" sz="2000" b="1" dirty="0" smtClean="0">
                <a:solidFill>
                  <a:prstClr val="black"/>
                </a:solidFill>
              </a:rPr>
              <a:t>Jak możemy zniwelować przepaść, jaką grzech tworzy między Bogiem a nami? Niektórzy proponują dwa możliwe rozwiązania tego problemu: albo samo Prawo (zbawienie przez uczynki, co jest błędnym rozumieniem roli Prawa), albo sama Ewangelia (zbawienie przez wiarę, co oznacza zniesienie Prawa).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 xmlns:p14="http://schemas.microsoft.com/office/powerpoint/2010/main" val="35489196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 xmlns:a16="http://schemas.microsoft.com/office/drawing/2014/main" id="{47942995-B07F-4636-9A06-C6A104B26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 xmlns:a16="http://schemas.microsoft.com/office/drawing/2014/main" id="{032D8612-31EB-44CF-A1D0-14FD4C70542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 xmlns:a16="http://schemas.microsoft.com/office/drawing/2014/main" id="{F19A4A0F-1B59-4DB0-9764-D10936E98770}"/>
                </a:ext>
                <a:ext uri="{C183D7F6-B498-43B3-948B-1728B52AA6E4}">
                  <adec:decorative xmlns=""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 xmlns:a16="http://schemas.microsoft.com/office/drawing/2014/main" id="{B81933D1-5615-42C7-9C0B-4EB7105CCE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 xmlns:a16="http://schemas.microsoft.com/office/drawing/2014/main" id="{FA6CDF06-7A62-4BDB-EB3B-550254E3F737}"/>
              </a:ext>
            </a:extLst>
          </p:cNvPr>
          <p:cNvSpPr txBox="1"/>
          <p:nvPr/>
        </p:nvSpPr>
        <p:spPr>
          <a:xfrm>
            <a:off x="731520" y="2598447"/>
            <a:ext cx="4954289" cy="1446550"/>
          </a:xfrm>
          <a:prstGeom prst="rect">
            <a:avLst/>
          </a:prstGeom>
          <a:noFill/>
        </p:spPr>
        <p:txBody>
          <a:bodyPr wrap="square">
            <a:spAutoFit/>
            <a:scene3d>
              <a:camera prst="orthographicFront"/>
              <a:lightRig rig="threePt" dir="t"/>
            </a:scene3d>
            <a:sp3d extrusionH="57150">
              <a:bevelT w="38100" h="38100"/>
            </a:sp3d>
          </a:bodyPr>
          <a:lstStyle/>
          <a:p>
            <a:pPr algn="ctr"/>
            <a:r>
              <a:rPr lang="pl-PL" sz="8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GRZECH</a:t>
            </a:r>
            <a:endParaRPr lang="e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 xmlns:p14="http://schemas.microsoft.com/office/powerpoint/2010/main" val="244650798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 xmlns:a14="http://schemas.microsoft.com/office/drawing/2010/main"/>
              </a:ext>
            </a:extLst>
          </a:blip>
          <a:srcRect/>
          <a:stretch>
            <a:fillRect/>
          </a:stretch>
        </a:blipFill>
        <a:effectLst/>
      </p:bgPr>
    </p:bg>
    <p:spTree>
      <p:nvGrpSpPr>
        <p:cNvPr id="1" name="">
          <a:extLst>
            <a:ext uri="{FF2B5EF4-FFF2-40B4-BE49-F238E27FC236}">
              <a16:creationId xmlns=""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 xmlns:a16="http://schemas.microsoft.com/office/drawing/2014/main" id="{94B41CA8-95FB-FF6F-2394-9E0FB82EAF3D}"/>
              </a:ext>
            </a:extLst>
          </p:cNvPr>
          <p:cNvSpPr txBox="1"/>
          <p:nvPr/>
        </p:nvSpPr>
        <p:spPr>
          <a:xfrm>
            <a:off x="0" y="0"/>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pl-PL" sz="4400" b="1" spc="300" dirty="0" smtClean="0">
                <a:ln w="0"/>
                <a:solidFill>
                  <a:schemeClr val="bg2"/>
                </a:solidFill>
                <a:effectLst>
                  <a:outerShdw blurRad="38100" dist="38100" dir="2700000" algn="tl">
                    <a:srgbClr val="000000">
                      <a:alpha val="82000"/>
                    </a:srgbClr>
                  </a:outerShdw>
                </a:effectLst>
              </a:rPr>
              <a:t>UNIKAJ POKUS</a:t>
            </a:r>
            <a:endParaRPr lang="en" sz="4400" b="1" spc="300" dirty="0">
              <a:ln w="0"/>
              <a:solidFill>
                <a:schemeClr val="bg2"/>
              </a:solidFill>
              <a:effectLst>
                <a:outerShdw blurRad="38100" dist="38100" dir="2700000" algn="tl">
                  <a:srgbClr val="000000">
                    <a:alpha val="82000"/>
                  </a:srgbClr>
                </a:outerShdw>
              </a:effectLst>
            </a:endParaRPr>
          </a:p>
        </p:txBody>
      </p:sp>
      <p:sp>
        <p:nvSpPr>
          <p:cNvPr id="5" name="CuadroTexto 4">
            <a:extLst>
              <a:ext uri="{FF2B5EF4-FFF2-40B4-BE49-F238E27FC236}">
                <a16:creationId xmlns="" xmlns:a16="http://schemas.microsoft.com/office/drawing/2014/main" id="{5C7DF813-D008-CF6B-AFD0-03E389DC0845}"/>
              </a:ext>
            </a:extLst>
          </p:cNvPr>
          <p:cNvSpPr txBox="1"/>
          <p:nvPr/>
        </p:nvSpPr>
        <p:spPr>
          <a:xfrm>
            <a:off x="1" y="662203"/>
            <a:ext cx="12191998" cy="338554"/>
          </a:xfrm>
          <a:prstGeom prst="rect">
            <a:avLst/>
          </a:prstGeom>
          <a:noFill/>
        </p:spPr>
        <p:txBody>
          <a:bodyPr wrap="square">
            <a:spAutoFit/>
          </a:bodyPr>
          <a:lstStyle/>
          <a:p>
            <a:pPr algn="ctr"/>
            <a:r>
              <a:rPr lang="pl-PL" sz="1600" b="1" dirty="0" smtClean="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„Lecz każdy bywa kuszony przez własne pożądliwości, które go pociągają i nęcą</a:t>
            </a:r>
            <a:r>
              <a:rPr lang="en" sz="1600" b="1" dirty="0" smtClean="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 sz="1200" b="1" dirty="0" smtClean="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pl-PL" sz="1200" b="1" dirty="0" smtClean="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Jakub</a:t>
            </a:r>
            <a:r>
              <a:rPr lang="en" sz="1200" b="1" dirty="0" smtClean="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1</a:t>
            </a:r>
            <a:r>
              <a:rPr lang="pl-PL" sz="1200" b="1" dirty="0" smtClean="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en" sz="1200" b="1" dirty="0" smtClean="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14)</a:t>
            </a:r>
            <a:endPar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 xmlns:a16="http://schemas.microsoft.com/office/drawing/2014/main" id="{039323C8-42DF-14E1-19C4-AECC4FA931B7}"/>
              </a:ext>
            </a:extLst>
          </p:cNvPr>
          <p:cNvSpPr txBox="1"/>
          <p:nvPr/>
        </p:nvSpPr>
        <p:spPr>
          <a:xfrm>
            <a:off x="3528092" y="1121491"/>
            <a:ext cx="8663906" cy="1015663"/>
          </a:xfrm>
          <a:prstGeom prst="rect">
            <a:avLst/>
          </a:prstGeom>
          <a:noFill/>
        </p:spPr>
        <p:txBody>
          <a:bodyPr wrap="square" rtlCol="0">
            <a:spAutoFit/>
          </a:bodyPr>
          <a:lstStyle/>
          <a:p>
            <a:pPr>
              <a:spcBef>
                <a:spcPts val="600"/>
              </a:spcBef>
            </a:pPr>
            <a:r>
              <a:rPr lang="pl-PL" sz="2000" b="1" dirty="0" smtClean="0"/>
              <a:t>Jakub nazywa tego, kto opiera się pokusie, „błogosławionym” (Jakub 1,12). Wyjaśnia jednak, że pokusa nie pochodzi od Boga (Jakub 1,13), lecz wynika z naszych własnych złych pragnień (Jakub 1,14).</a:t>
            </a:r>
            <a:endParaRPr lang="en" sz="2000" b="1" dirty="0"/>
          </a:p>
        </p:txBody>
      </p:sp>
      <p:pic>
        <p:nvPicPr>
          <p:cNvPr id="4" name="Imagen 3">
            <a:extLst>
              <a:ext uri="{FF2B5EF4-FFF2-40B4-BE49-F238E27FC236}">
                <a16:creationId xmlns=""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 xmlns:a14="http://schemas.microsoft.com/office/drawing/2010/main"/>
              </a:ext>
            </a:extLst>
          </a:blip>
          <a:srcRect/>
          <a:stretch>
            <a:fillRect/>
          </a:stretch>
        </p:blipFill>
        <p:spPr>
          <a:xfrm>
            <a:off x="137654" y="1209979"/>
            <a:ext cx="3313623"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 xmlns:a16="http://schemas.microsoft.com/office/drawing/2014/main" id="{CD52FE16-800D-F929-FFCB-1FB2D45002EC}"/>
              </a:ext>
            </a:extLst>
          </p:cNvPr>
          <p:cNvPicPr>
            <a:picLocks noChangeAspect="1"/>
          </p:cNvPicPr>
          <p:nvPr/>
        </p:nvPicPr>
        <p:blipFill>
          <a:blip r:embed="rId5" cstate="email">
            <a:extLst>
              <a:ext uri="{28A0092B-C50C-407E-A947-70E740481C1C}">
                <a14:useLocalDpi xmlns="" xmlns:a14="http://schemas.microsoft.com/office/drawing/2010/main"/>
              </a:ext>
            </a:extLst>
          </a:blip>
          <a:srcRect/>
          <a:stretch>
            <a:fillRect/>
          </a:stretch>
        </p:blipFill>
        <p:spPr>
          <a:xfrm>
            <a:off x="8190643" y="2346741"/>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 xmlns:a16="http://schemas.microsoft.com/office/drawing/2014/main" id="{B299268B-D1C5-84AF-F74D-0AA90A0219C6}"/>
              </a:ext>
            </a:extLst>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176982" y="3323303"/>
            <a:ext cx="3222917"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 xmlns:a16="http://schemas.microsoft.com/office/drawing/2014/main" id="{2700EAF8-FF96-A996-1001-D0F5861CBD2D}"/>
              </a:ext>
            </a:extLst>
          </p:cNvPr>
          <p:cNvSpPr txBox="1"/>
          <p:nvPr/>
        </p:nvSpPr>
        <p:spPr>
          <a:xfrm>
            <a:off x="3547755" y="2081113"/>
            <a:ext cx="4650314" cy="3170099"/>
          </a:xfrm>
          <a:prstGeom prst="rect">
            <a:avLst/>
          </a:prstGeom>
          <a:noFill/>
        </p:spPr>
        <p:txBody>
          <a:bodyPr wrap="square">
            <a:spAutoFit/>
          </a:bodyPr>
          <a:lstStyle/>
          <a:p>
            <a:pPr>
              <a:spcBef>
                <a:spcPts val="600"/>
              </a:spcBef>
            </a:pPr>
            <a:r>
              <a:rPr lang="pl-PL" sz="2000" b="1" dirty="0" smtClean="0"/>
              <a:t>Paweł wspomina o „kusicielu”          (1 </a:t>
            </a:r>
            <a:r>
              <a:rPr lang="pl-PL" sz="2000" b="1" dirty="0" err="1" smtClean="0"/>
              <a:t>Tes</a:t>
            </a:r>
            <a:r>
              <a:rPr lang="pl-PL" sz="2000" b="1" dirty="0" smtClean="0"/>
              <a:t> 3,5), którego Jezus nazwał szatanem (</a:t>
            </a:r>
            <a:r>
              <a:rPr lang="pl-PL" sz="2000" b="1" dirty="0" err="1" smtClean="0"/>
              <a:t>Mt</a:t>
            </a:r>
            <a:r>
              <a:rPr lang="pl-PL" sz="2000" b="1" dirty="0" smtClean="0"/>
              <a:t> 4,3.10). To właśnie on najlepiej wie, jak wykorzystać nasze słabości, by skłonić nas do grzechu. Nie zapominajmy, że jesteśmy uwikłani w kosmiczną wojnę między Chrystusem a szatanem i że kusiciel zrobi wszystko, co w jego mocy, by odciągnąć nas od Chrystusa.</a:t>
            </a:r>
            <a:endParaRPr lang="en" sz="2000" b="1" dirty="0"/>
          </a:p>
        </p:txBody>
      </p:sp>
      <p:sp>
        <p:nvSpPr>
          <p:cNvPr id="11" name="CuadroTexto 10">
            <a:extLst>
              <a:ext uri="{FF2B5EF4-FFF2-40B4-BE49-F238E27FC236}">
                <a16:creationId xmlns="" xmlns:a16="http://schemas.microsoft.com/office/drawing/2014/main" id="{465716DC-0DF3-B2EB-B535-8DB80A437D9A}"/>
              </a:ext>
            </a:extLst>
          </p:cNvPr>
          <p:cNvSpPr txBox="1"/>
          <p:nvPr/>
        </p:nvSpPr>
        <p:spPr>
          <a:xfrm>
            <a:off x="3508899" y="5124227"/>
            <a:ext cx="8683101" cy="1015663"/>
          </a:xfrm>
          <a:prstGeom prst="rect">
            <a:avLst/>
          </a:prstGeom>
          <a:noFill/>
        </p:spPr>
        <p:txBody>
          <a:bodyPr wrap="square">
            <a:spAutoFit/>
          </a:bodyPr>
          <a:lstStyle/>
          <a:p>
            <a:pPr>
              <a:spcBef>
                <a:spcPts val="600"/>
              </a:spcBef>
            </a:pPr>
            <a:r>
              <a:rPr lang="pl-PL" sz="2000" b="1" dirty="0" smtClean="0"/>
              <a:t>Samson jest wyraźnym przykładem osoby, która ulega pokusie, dając się ponieść emocjom, choć doskonale zdawała sobie sprawę, że są one sprzeczne z wolą Bożą (Księga Sędziów 14,1-3; 16,1.4).</a:t>
            </a:r>
            <a:endParaRPr lang="en" sz="2000" b="1" dirty="0"/>
          </a:p>
        </p:txBody>
      </p:sp>
      <p:sp>
        <p:nvSpPr>
          <p:cNvPr id="13" name="CuadroTexto 12">
            <a:extLst>
              <a:ext uri="{FF2B5EF4-FFF2-40B4-BE49-F238E27FC236}">
                <a16:creationId xmlns="" xmlns:a16="http://schemas.microsoft.com/office/drawing/2014/main" id="{08433702-26A2-FA4A-34AC-530AAEB34C92}"/>
              </a:ext>
            </a:extLst>
          </p:cNvPr>
          <p:cNvSpPr txBox="1"/>
          <p:nvPr/>
        </p:nvSpPr>
        <p:spPr>
          <a:xfrm>
            <a:off x="3528094" y="6052731"/>
            <a:ext cx="8663906" cy="707886"/>
          </a:xfrm>
          <a:prstGeom prst="rect">
            <a:avLst/>
          </a:prstGeom>
          <a:noFill/>
        </p:spPr>
        <p:txBody>
          <a:bodyPr wrap="square">
            <a:spAutoFit/>
          </a:bodyPr>
          <a:lstStyle/>
          <a:p>
            <a:pPr>
              <a:spcBef>
                <a:spcPts val="600"/>
              </a:spcBef>
            </a:pPr>
            <a:r>
              <a:rPr lang="pl-PL" sz="2000" b="1" dirty="0" smtClean="0"/>
              <a:t>Jak uniknąć pokusy? Szukając Boga (</a:t>
            </a:r>
            <a:r>
              <a:rPr lang="pl-PL" sz="2000" b="1" dirty="0" err="1" smtClean="0"/>
              <a:t>Mt</a:t>
            </a:r>
            <a:r>
              <a:rPr lang="pl-PL" sz="2000" b="1" dirty="0" smtClean="0"/>
              <a:t> 6,33); spędzając czas sam na sam z Nim (</a:t>
            </a:r>
            <a:r>
              <a:rPr lang="pl-PL" sz="2000" b="1" dirty="0" err="1" smtClean="0"/>
              <a:t>Mk</a:t>
            </a:r>
            <a:r>
              <a:rPr lang="pl-PL" sz="2000" b="1" dirty="0" smtClean="0"/>
              <a:t> 14,38); chwytając za tarczę wiary (Ef 6,16).</a:t>
            </a:r>
            <a:endParaRPr lang="en" sz="2000" b="1" dirty="0"/>
          </a:p>
        </p:txBody>
      </p:sp>
      <p:pic>
        <p:nvPicPr>
          <p:cNvPr id="15" name="Imagen 14">
            <a:extLst>
              <a:ext uri="{FF2B5EF4-FFF2-40B4-BE49-F238E27FC236}">
                <a16:creationId xmlns="" xmlns:a16="http://schemas.microsoft.com/office/drawing/2014/main" id="{7F9DD917-2C8E-0385-0AA3-ACEB8568972F}"/>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10319334" y="2346741"/>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908319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 xmlns:a14="http://schemas.microsoft.com/office/drawing/2010/main"/>
              </a:ext>
            </a:extLst>
          </a:blip>
          <a:srcRect/>
          <a:stretch>
            <a:fillRect/>
          </a:stretch>
        </a:blipFill>
        <a:effectLst/>
      </p:bgPr>
    </p:bg>
    <p:spTree>
      <p:nvGrpSpPr>
        <p:cNvPr id="1" name="">
          <a:extLst>
            <a:ext uri="{FF2B5EF4-FFF2-40B4-BE49-F238E27FC236}">
              <a16:creationId xmlns=""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 xmlns:a16="http://schemas.microsoft.com/office/drawing/2014/main" id="{261F845C-5C5A-8D23-560B-61ED3F336B08}"/>
              </a:ext>
            </a:extLst>
          </p:cNvPr>
          <p:cNvSpPr txBox="1"/>
          <p:nvPr/>
        </p:nvSpPr>
        <p:spPr>
          <a:xfrm>
            <a:off x="0" y="-78656"/>
            <a:ext cx="12191999" cy="769441"/>
          </a:xfrm>
          <a:prstGeom prst="rect">
            <a:avLst/>
          </a:prstGeom>
          <a:noFill/>
        </p:spPr>
        <p:txBody>
          <a:bodyPr wrap="square">
            <a:spAutoFit/>
          </a:bodyPr>
          <a:lstStyle/>
          <a:p>
            <a:pPr algn="ctr"/>
            <a:r>
              <a:rPr lang="pl-PL" sz="4400" b="1" spc="30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WSKAZÓWKI, JAK UNIKNĄĆ GRZECHU</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 xmlns:a16="http://schemas.microsoft.com/office/drawing/2014/main" id="{C42A022B-069F-1EE2-BFFF-664FD20C8E77}"/>
              </a:ext>
            </a:extLst>
          </p:cNvPr>
          <p:cNvSpPr txBox="1"/>
          <p:nvPr/>
        </p:nvSpPr>
        <p:spPr>
          <a:xfrm>
            <a:off x="581024" y="556514"/>
            <a:ext cx="11029950" cy="646331"/>
          </a:xfrm>
          <a:prstGeom prst="rect">
            <a:avLst/>
          </a:prstGeom>
          <a:noFill/>
        </p:spPr>
        <p:txBody>
          <a:bodyPr wrap="square">
            <a:spAutoFit/>
          </a:bodyPr>
          <a:lstStyle/>
          <a:p>
            <a:pPr algn="ctr"/>
            <a:r>
              <a:rPr lang="pl-PL" b="1" dirty="0" smtClean="0">
                <a:solidFill>
                  <a:srgbClr val="D8FFE4"/>
                </a:solidFill>
                <a:effectLst>
                  <a:outerShdw blurRad="38100" dist="38100" dir="2700000" algn="tl">
                    <a:srgbClr val="000000"/>
                  </a:outerShdw>
                </a:effectLst>
                <a:latin typeface="Comic Sans MS" panose="030F0702030302020204" pitchFamily="66" charset="0"/>
              </a:rPr>
              <a:t>„I jeśli cię gorszy oko twoje, wyłup je; lepiej jest dla ciebie jednookim wejść do Królestwa Bożego, niż mieć dwoje oczu, a być wrzuconym do piekła</a:t>
            </a:r>
            <a:r>
              <a:rPr lang="en" b="1" dirty="0" smtClean="0">
                <a:solidFill>
                  <a:srgbClr val="D8FFE4"/>
                </a:solidFill>
                <a:effectLst>
                  <a:outerShdw blurRad="38100" dist="38100" dir="2700000" algn="tl">
                    <a:srgbClr val="000000"/>
                  </a:outerShdw>
                </a:effectLst>
                <a:latin typeface="Comic Sans MS" panose="030F0702030302020204" pitchFamily="66" charset="0"/>
              </a:rPr>
              <a:t>” </a:t>
            </a:r>
            <a:r>
              <a:rPr lang="en" sz="1400" b="1" dirty="0" smtClean="0">
                <a:solidFill>
                  <a:srgbClr val="D8FFE4"/>
                </a:solidFill>
                <a:effectLst>
                  <a:outerShdw blurRad="38100" dist="38100" dir="2700000" algn="tl">
                    <a:srgbClr val="000000"/>
                  </a:outerShdw>
                </a:effectLst>
                <a:latin typeface="Comic Sans MS" panose="030F0702030302020204" pitchFamily="66" charset="0"/>
              </a:rPr>
              <a:t>(</a:t>
            </a:r>
            <a:r>
              <a:rPr lang="pl-PL" sz="1400" b="1" dirty="0" smtClean="0">
                <a:solidFill>
                  <a:srgbClr val="D8FFE4"/>
                </a:solidFill>
                <a:effectLst>
                  <a:outerShdw blurRad="38100" dist="38100" dir="2700000" algn="tl">
                    <a:srgbClr val="000000"/>
                  </a:outerShdw>
                </a:effectLst>
                <a:latin typeface="Comic Sans MS" panose="030F0702030302020204" pitchFamily="66" charset="0"/>
              </a:rPr>
              <a:t>Marek</a:t>
            </a:r>
            <a:r>
              <a:rPr lang="en" sz="1400" b="1" dirty="0" smtClean="0">
                <a:solidFill>
                  <a:srgbClr val="D8FFE4"/>
                </a:solidFill>
                <a:effectLst>
                  <a:outerShdw blurRad="38100" dist="38100" dir="2700000" algn="tl">
                    <a:srgbClr val="000000"/>
                  </a:outerShdw>
                </a:effectLst>
                <a:latin typeface="Comic Sans MS" panose="030F0702030302020204" pitchFamily="66" charset="0"/>
              </a:rPr>
              <a:t> 9</a:t>
            </a:r>
            <a:r>
              <a:rPr lang="pl-PL" sz="1400" b="1" dirty="0" smtClean="0">
                <a:solidFill>
                  <a:srgbClr val="D8FFE4"/>
                </a:solidFill>
                <a:effectLst>
                  <a:outerShdw blurRad="38100" dist="38100" dir="2700000" algn="tl">
                    <a:srgbClr val="000000"/>
                  </a:outerShdw>
                </a:effectLst>
                <a:latin typeface="Comic Sans MS" panose="030F0702030302020204" pitchFamily="66" charset="0"/>
              </a:rPr>
              <a:t>,</a:t>
            </a:r>
            <a:r>
              <a:rPr lang="en" sz="1400" b="1" dirty="0" smtClean="0">
                <a:solidFill>
                  <a:srgbClr val="D8FFE4"/>
                </a:solidFill>
                <a:effectLst>
                  <a:outerShdw blurRad="38100" dist="38100" dir="2700000" algn="tl">
                    <a:srgbClr val="000000"/>
                  </a:outerShdw>
                </a:effectLst>
                <a:latin typeface="Comic Sans MS" panose="030F0702030302020204" pitchFamily="66" charset="0"/>
              </a:rPr>
              <a:t>47</a:t>
            </a:r>
            <a:r>
              <a:rPr lang="en" sz="1400" b="1" dirty="0">
                <a:solidFill>
                  <a:srgbClr val="D8FFE4"/>
                </a:solidFill>
                <a:effectLst>
                  <a:outerShdw blurRad="38100" dist="38100" dir="2700000" algn="tl">
                    <a:srgbClr val="000000"/>
                  </a:outerShdw>
                </a:effectLst>
                <a:latin typeface="Comic Sans MS" panose="030F0702030302020204" pitchFamily="66" charset="0"/>
              </a:rPr>
              <a:t>)</a:t>
            </a:r>
            <a:endParaRPr lang="es-ES" b="1" dirty="0">
              <a:solidFill>
                <a:srgbClr val="D8FFE4"/>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 xmlns:a16="http://schemas.microsoft.com/office/drawing/2014/main" id="{E0E0ACCE-0394-82C0-237C-58C3FE7BD1CE}"/>
              </a:ext>
            </a:extLst>
          </p:cNvPr>
          <p:cNvSpPr txBox="1"/>
          <p:nvPr/>
        </p:nvSpPr>
        <p:spPr>
          <a:xfrm>
            <a:off x="257174" y="1227653"/>
            <a:ext cx="7362825" cy="707886"/>
          </a:xfrm>
          <a:prstGeom prst="rect">
            <a:avLst/>
          </a:prstGeom>
          <a:noFill/>
        </p:spPr>
        <p:txBody>
          <a:bodyPr wrap="square" rtlCol="0">
            <a:spAutoFit/>
          </a:bodyPr>
          <a:lstStyle/>
          <a:p>
            <a:pPr>
              <a:spcBef>
                <a:spcPts val="600"/>
              </a:spcBef>
            </a:pPr>
            <a:r>
              <a:rPr lang="pl-PL" sz="2000" b="1" dirty="0" smtClean="0"/>
              <a:t>Jezus pozostawił nam jasne wskazówki, jak unikać grzechu </a:t>
            </a:r>
            <a:r>
              <a:rPr lang="en" sz="2000" b="1" dirty="0" smtClean="0"/>
              <a:t>:</a:t>
            </a:r>
            <a:endParaRPr lang="en" sz="2000" b="1" dirty="0"/>
          </a:p>
        </p:txBody>
      </p:sp>
      <p:graphicFrame>
        <p:nvGraphicFramePr>
          <p:cNvPr id="9" name="Diagrama 8">
            <a:extLst>
              <a:ext uri="{FF2B5EF4-FFF2-40B4-BE49-F238E27FC236}">
                <a16:creationId xmlns="" xmlns:a16="http://schemas.microsoft.com/office/drawing/2014/main" id="{A684124B-9898-9686-381D-FD5EEA7E6FAA}"/>
              </a:ext>
            </a:extLst>
          </p:cNvPr>
          <p:cNvGraphicFramePr/>
          <p:nvPr>
            <p:extLst>
              <p:ext uri="{D42A27DB-BD31-4B8C-83A1-F6EECF244321}">
                <p14:modId xmlns="" xmlns:p14="http://schemas.microsoft.com/office/powerpoint/2010/main" val="3808430257"/>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 xmlns:a16="http://schemas.microsoft.com/office/drawing/2014/main" id="{40B0DF40-76E9-904D-DBB6-BB0421803A4E}"/>
              </a:ext>
            </a:extLst>
          </p:cNvPr>
          <p:cNvSpPr txBox="1"/>
          <p:nvPr/>
        </p:nvSpPr>
        <p:spPr>
          <a:xfrm>
            <a:off x="260131" y="4292343"/>
            <a:ext cx="11650718" cy="369332"/>
          </a:xfrm>
          <a:prstGeom prst="rect">
            <a:avLst/>
          </a:prstGeom>
          <a:noFill/>
        </p:spPr>
        <p:txBody>
          <a:bodyPr wrap="square" rtlCol="0">
            <a:spAutoFit/>
          </a:bodyPr>
          <a:lstStyle/>
          <a:p>
            <a:pPr>
              <a:spcBef>
                <a:spcPts val="600"/>
              </a:spcBef>
            </a:pPr>
            <a:r>
              <a:rPr lang="pl-PL" b="1" dirty="0" smtClean="0"/>
              <a:t>Krótko mówiąc, rób wszystko, co w twojej mocy, by unikać grzechu i pokusy do grzechu. Módl się o to</a:t>
            </a:r>
            <a:r>
              <a:rPr lang="en" b="1" dirty="0" smtClean="0"/>
              <a:t>.</a:t>
            </a:r>
            <a:endParaRPr lang="en" b="1" dirty="0"/>
          </a:p>
        </p:txBody>
      </p:sp>
      <p:graphicFrame>
        <p:nvGraphicFramePr>
          <p:cNvPr id="2" name="Diagrama 1">
            <a:extLst>
              <a:ext uri="{FF2B5EF4-FFF2-40B4-BE49-F238E27FC236}">
                <a16:creationId xmlns="" xmlns:a16="http://schemas.microsoft.com/office/drawing/2014/main" id="{B989E06F-D2C2-B40D-4796-8DB43BCC77A9}"/>
              </a:ext>
            </a:extLst>
          </p:cNvPr>
          <p:cNvGraphicFramePr/>
          <p:nvPr>
            <p:extLst>
              <p:ext uri="{D42A27DB-BD31-4B8C-83A1-F6EECF244321}">
                <p14:modId xmlns="" xmlns:p14="http://schemas.microsoft.com/office/powerpoint/2010/main" val="641142902"/>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 xmlns:a16="http://schemas.microsoft.com/office/drawing/2014/main" id="{334E6758-BC9A-62D3-FAFF-17267ECEB48F}"/>
              </a:ext>
            </a:extLst>
          </p:cNvPr>
          <p:cNvPicPr>
            <a:picLocks noChangeAspect="1"/>
          </p:cNvPicPr>
          <p:nvPr/>
        </p:nvPicPr>
        <p:blipFill rotWithShape="1">
          <a:blip r:embed="rId13" cstate="email">
            <a:extLst>
              <a:ext uri="{28A0092B-C50C-407E-A947-70E740481C1C}">
                <a14:useLocalDpi xmlns=""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 xmlns:p14="http://schemas.microsoft.com/office/powerpoint/2010/main" val="3147952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xmlns="" id="{EBC88754-6239-F983-63EE-CC1C14FF6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0" y="0"/>
            <a:ext cx="12191999" cy="6857365"/>
          </a:xfrm>
          <a:prstGeom prst="rect">
            <a:avLst/>
          </a:prstGeom>
          <a:blipFill>
            <a:blip r:embed="rId2" cstate="print">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2">
            <a:extLst>
              <a:ext uri="{FF2B5EF4-FFF2-40B4-BE49-F238E27FC236}">
                <a16:creationId xmlns:a16="http://schemas.microsoft.com/office/drawing/2014/main" xmlns="" id="{9CB12078-AB3E-0AFD-88E7-12F7E8E3E3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xmlns="" id="{C810665D-6E6B-E42C-21C8-35AA049DD755}"/>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extLst>
                <a:ext uri="{FF2B5EF4-FFF2-40B4-BE49-F238E27FC236}">
                  <a16:creationId xmlns:a16="http://schemas.microsoft.com/office/drawing/2014/main" xmlns="" id="{B4678168-356D-2107-2D13-2FB59827ED8E}"/>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a16="http://schemas.microsoft.com/office/drawing/2014/main" xmlns="" id="{76583B74-E7AA-5F10-4D1B-170D70450D24}"/>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Rectangle 17">
            <a:extLst>
              <a:ext uri="{FF2B5EF4-FFF2-40B4-BE49-F238E27FC236}">
                <a16:creationId xmlns:a16="http://schemas.microsoft.com/office/drawing/2014/main" xmlns="" id="{DFD490F0-8829-66BC-C891-6A67873884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xmlns=""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a:extLst>
              <a:ext uri="{FF2B5EF4-FFF2-40B4-BE49-F238E27FC236}">
                <a16:creationId xmlns:a16="http://schemas.microsoft.com/office/drawing/2014/main" xmlns="" id="{33FAC088-F6A9-7571-8E36-AB388CE910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Imagen 5">
            <a:extLst>
              <a:ext uri="{FF2B5EF4-FFF2-40B4-BE49-F238E27FC236}">
                <a16:creationId xmlns:a16="http://schemas.microsoft.com/office/drawing/2014/main" xmlns=""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xmlns=""/>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xmlns="" id="{02A83E0C-4FE8-A58D-27EA-5931B7A7E9AD}"/>
              </a:ext>
            </a:extLst>
          </p:cNvPr>
          <p:cNvSpPr txBox="1"/>
          <p:nvPr/>
        </p:nvSpPr>
        <p:spPr>
          <a:xfrm>
            <a:off x="6408421" y="2598447"/>
            <a:ext cx="4954288" cy="1446550"/>
          </a:xfrm>
          <a:prstGeom prst="rect">
            <a:avLst/>
          </a:prstGeom>
          <a:noFill/>
        </p:spPr>
        <p:txBody>
          <a:bodyPr wrap="square">
            <a:spAutoFit/>
            <a:scene3d>
              <a:camera prst="orthographicFront"/>
              <a:lightRig rig="threePt" dir="t"/>
            </a:scene3d>
            <a:sp3d extrusionH="57150">
              <a:bevelT w="38100" h="38100"/>
            </a:sp3d>
          </a:bodyPr>
          <a:lstStyle/>
          <a:p>
            <a:pPr algn="ctr"/>
            <a:r>
              <a:rPr lang="pl-PL" sz="8800" b="1" dirty="0">
                <a:ln w="0"/>
                <a:gradFill>
                  <a:gsLst>
                    <a:gs pos="0">
                      <a:srgbClr val="B1319F">
                        <a:lumMod val="50000"/>
                      </a:srgbClr>
                    </a:gs>
                    <a:gs pos="50000">
                      <a:srgbClr val="B1319F"/>
                    </a:gs>
                    <a:gs pos="100000">
                      <a:srgbClr val="B1319F">
                        <a:lumMod val="60000"/>
                        <a:lumOff val="40000"/>
                      </a:srgbClr>
                    </a:gs>
                  </a:gsLst>
                  <a:lin ang="5400000"/>
                </a:gradFill>
                <a:effectLst>
                  <a:reflection blurRad="6350" stA="53000" endA="300" endPos="35500" dir="5400000" sy="-90000" algn="bl" rotWithShape="0"/>
                </a:effectLst>
              </a:rPr>
              <a:t>PRAWO</a:t>
            </a:r>
            <a:endParaRPr lang="en" sz="8800" b="1" dirty="0">
              <a:ln w="0"/>
              <a:gradFill>
                <a:gsLst>
                  <a:gs pos="0">
                    <a:srgbClr val="B1319F">
                      <a:lumMod val="50000"/>
                    </a:srgbClr>
                  </a:gs>
                  <a:gs pos="50000">
                    <a:srgbClr val="B1319F"/>
                  </a:gs>
                  <a:gs pos="100000">
                    <a:srgbClr val="B1319F">
                      <a:lumMod val="60000"/>
                      <a:lumOff val="40000"/>
                    </a:srgb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xmlns="" val="57513721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xmlns=""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xmlns=""/>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 name="CuadroTexto 2">
            <a:extLst>
              <a:ext uri="{FF2B5EF4-FFF2-40B4-BE49-F238E27FC236}">
                <a16:creationId xmlns:a16="http://schemas.microsoft.com/office/drawing/2014/main" xmlns="" id="{FA7EBAC1-D42E-10AE-3297-40D80CDC7101}"/>
              </a:ext>
            </a:extLst>
          </p:cNvPr>
          <p:cNvSpPr txBox="1"/>
          <p:nvPr/>
        </p:nvSpPr>
        <p:spPr>
          <a:xfrm>
            <a:off x="0" y="0"/>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4400" b="1" dirty="0">
                <a:ln/>
                <a:solidFill>
                  <a:srgbClr val="B1319F"/>
                </a:solidFill>
              </a:rPr>
              <a:t>PRAWO I GRZECH</a:t>
            </a:r>
            <a:endParaRPr lang="en" sz="4400" b="1" dirty="0">
              <a:ln/>
              <a:solidFill>
                <a:srgbClr val="B1319F"/>
              </a:solidFill>
            </a:endParaRPr>
          </a:p>
        </p:txBody>
      </p:sp>
      <p:sp>
        <p:nvSpPr>
          <p:cNvPr id="5" name="CuadroTexto 4">
            <a:extLst>
              <a:ext uri="{FF2B5EF4-FFF2-40B4-BE49-F238E27FC236}">
                <a16:creationId xmlns:a16="http://schemas.microsoft.com/office/drawing/2014/main" xmlns="" id="{5E451EBB-52B0-8C49-F64C-0659F7EF0074}"/>
              </a:ext>
            </a:extLst>
          </p:cNvPr>
          <p:cNvSpPr txBox="1"/>
          <p:nvPr/>
        </p:nvSpPr>
        <p:spPr>
          <a:xfrm>
            <a:off x="674185" y="663369"/>
            <a:ext cx="5765361" cy="646331"/>
          </a:xfrm>
          <a:prstGeom prst="rect">
            <a:avLst/>
          </a:prstGeom>
          <a:noFill/>
        </p:spPr>
        <p:txBody>
          <a:bodyPr wrap="square">
            <a:spAutoFit/>
            <a:scene3d>
              <a:camera prst="orthographicFront"/>
              <a:lightRig rig="threePt" dir="t"/>
            </a:scene3d>
            <a:sp3d extrusionH="57150">
              <a:bevelT w="38100" h="38100"/>
            </a:sp3d>
          </a:bodyPr>
          <a:lstStyle/>
          <a:p>
            <a:pPr algn="ctr"/>
            <a:r>
              <a:rPr lang="pl-PL" b="1" dirty="0" smtClean="0">
                <a:solidFill>
                  <a:srgbClr val="D91934">
                    <a:lumMod val="75000"/>
                  </a:srgbClr>
                </a:solidFill>
                <a:latin typeface="Comic Sans MS" panose="030F0702030302020204" pitchFamily="66" charset="0"/>
              </a:rPr>
              <a:t>„Każdy </a:t>
            </a:r>
            <a:r>
              <a:rPr lang="pl-PL" b="1" dirty="0">
                <a:solidFill>
                  <a:srgbClr val="D91934">
                    <a:lumMod val="75000"/>
                  </a:srgbClr>
                </a:solidFill>
                <a:latin typeface="Comic Sans MS" panose="030F0702030302020204" pitchFamily="66" charset="0"/>
              </a:rPr>
              <a:t>kto popełnia grzech, i zakon przestępuje, a grzech jest przestępstwem </a:t>
            </a:r>
            <a:r>
              <a:rPr lang="pl-PL" b="1" dirty="0" smtClean="0">
                <a:solidFill>
                  <a:srgbClr val="D91934">
                    <a:lumMod val="75000"/>
                  </a:srgbClr>
                </a:solidFill>
                <a:latin typeface="Comic Sans MS" panose="030F0702030302020204" pitchFamily="66" charset="0"/>
              </a:rPr>
              <a:t>zakonu</a:t>
            </a:r>
            <a:r>
              <a:rPr lang="en" b="1" dirty="0" smtClean="0">
                <a:solidFill>
                  <a:srgbClr val="D91934">
                    <a:lumMod val="75000"/>
                  </a:srgbClr>
                </a:solidFill>
                <a:latin typeface="Comic Sans MS" panose="030F0702030302020204" pitchFamily="66" charset="0"/>
              </a:rPr>
              <a:t>” </a:t>
            </a:r>
            <a:r>
              <a:rPr lang="en" sz="1400" b="1" dirty="0">
                <a:solidFill>
                  <a:srgbClr val="D91934">
                    <a:lumMod val="75000"/>
                  </a:srgbClr>
                </a:solidFill>
                <a:latin typeface="Comic Sans MS" panose="030F0702030302020204" pitchFamily="66" charset="0"/>
              </a:rPr>
              <a:t>(1 J</a:t>
            </a:r>
            <a:r>
              <a:rPr lang="pl-PL" sz="1400" b="1" dirty="0" err="1">
                <a:solidFill>
                  <a:srgbClr val="D91934">
                    <a:lumMod val="75000"/>
                  </a:srgbClr>
                </a:solidFill>
                <a:latin typeface="Comic Sans MS" panose="030F0702030302020204" pitchFamily="66" charset="0"/>
              </a:rPr>
              <a:t>ana</a:t>
            </a:r>
            <a:r>
              <a:rPr lang="en" sz="1400" b="1" dirty="0">
                <a:solidFill>
                  <a:srgbClr val="D91934">
                    <a:lumMod val="75000"/>
                  </a:srgbClr>
                </a:solidFill>
                <a:latin typeface="Comic Sans MS" panose="030F0702030302020204" pitchFamily="66" charset="0"/>
              </a:rPr>
              <a:t> </a:t>
            </a:r>
            <a:r>
              <a:rPr lang="en" sz="1400" b="1" dirty="0" smtClean="0">
                <a:solidFill>
                  <a:srgbClr val="D91934">
                    <a:lumMod val="75000"/>
                  </a:srgbClr>
                </a:solidFill>
                <a:latin typeface="Comic Sans MS" panose="030F0702030302020204" pitchFamily="66" charset="0"/>
              </a:rPr>
              <a:t>3</a:t>
            </a:r>
            <a:r>
              <a:rPr lang="pl-PL" sz="1400" b="1" dirty="0" smtClean="0">
                <a:solidFill>
                  <a:srgbClr val="D91934">
                    <a:lumMod val="75000"/>
                  </a:srgbClr>
                </a:solidFill>
                <a:latin typeface="Comic Sans MS" panose="030F0702030302020204" pitchFamily="66" charset="0"/>
              </a:rPr>
              <a:t>,</a:t>
            </a:r>
            <a:r>
              <a:rPr lang="en" sz="1400" b="1" dirty="0" smtClean="0">
                <a:solidFill>
                  <a:srgbClr val="D91934">
                    <a:lumMod val="75000"/>
                  </a:srgbClr>
                </a:solidFill>
                <a:latin typeface="Comic Sans MS" panose="030F0702030302020204" pitchFamily="66" charset="0"/>
              </a:rPr>
              <a:t>4</a:t>
            </a:r>
            <a:r>
              <a:rPr lang="en" sz="1400" b="1" dirty="0">
                <a:solidFill>
                  <a:srgbClr val="D91934">
                    <a:lumMod val="75000"/>
                  </a:srgbClr>
                </a:solidFill>
                <a:latin typeface="Comic Sans MS" panose="030F0702030302020204" pitchFamily="66" charset="0"/>
              </a:rPr>
              <a:t>)</a:t>
            </a:r>
            <a:endParaRPr lang="es-ES" b="1" dirty="0">
              <a:solidFill>
                <a:srgbClr val="D91934">
                  <a:lumMod val="75000"/>
                </a:srgb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7569EB4E-CF58-B984-D3AC-432375433B3B}"/>
              </a:ext>
            </a:extLst>
          </p:cNvPr>
          <p:cNvSpPr txBox="1"/>
          <p:nvPr/>
        </p:nvSpPr>
        <p:spPr>
          <a:xfrm>
            <a:off x="154591" y="1996516"/>
            <a:ext cx="11935103" cy="1015663"/>
          </a:xfrm>
          <a:prstGeom prst="rect">
            <a:avLst/>
          </a:prstGeom>
          <a:noFill/>
        </p:spPr>
        <p:txBody>
          <a:bodyPr wrap="square" rtlCol="0">
            <a:spAutoFit/>
          </a:bodyPr>
          <a:lstStyle/>
          <a:p>
            <a:pPr>
              <a:spcBef>
                <a:spcPts val="600"/>
              </a:spcBef>
            </a:pPr>
            <a:r>
              <a:rPr lang="pl-PL" sz="2000" b="1" dirty="0">
                <a:solidFill>
                  <a:prstClr val="black"/>
                </a:solidFill>
              </a:rPr>
              <a:t>Niektórzy błędnie interpretują związek między Prawem a grzechem, sądząc, że przestrzegając Prawa, mogą odpokutować za swoje grzechy (Gal 5,4). Ta koncepcja doprowadziła innych do skrajności przeciwnej, a mianowicie do przekonania, że Prawo zostało zniesione.</a:t>
            </a:r>
            <a:endParaRPr lang="en" sz="2000" b="1" dirty="0">
              <a:solidFill>
                <a:prstClr val="black"/>
              </a:solidFill>
            </a:endParaRPr>
          </a:p>
        </p:txBody>
      </p:sp>
      <p:pic>
        <p:nvPicPr>
          <p:cNvPr id="10" name="Imagen 9">
            <a:extLst>
              <a:ext uri="{FF2B5EF4-FFF2-40B4-BE49-F238E27FC236}">
                <a16:creationId xmlns:a16="http://schemas.microsoft.com/office/drawing/2014/main" xmlns="" id="{43674791-1CFF-39B6-B7C7-49BA364988DE}"/>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xmlns="" id="{88DC3CDC-40A5-B0D3-C622-45542ABFDA4A}"/>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xmlns="" id="{3CB96FB8-470E-8207-FDCB-CC8D075DCF57}"/>
              </a:ext>
            </a:extLst>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186876" y="4150382"/>
            <a:ext cx="3565317" cy="2398991"/>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xmlns="" id="{DD512CA5-F54D-DAE2-50E8-FC8B7DE1B967}"/>
              </a:ext>
            </a:extLst>
          </p:cNvPr>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a:xfrm>
            <a:off x="9080938" y="3826809"/>
            <a:ext cx="2959971" cy="283754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xmlns="" id="{16D4A53B-1BEE-2630-85D1-A9C7DEE6D4CC}"/>
              </a:ext>
            </a:extLst>
          </p:cNvPr>
          <p:cNvSpPr txBox="1"/>
          <p:nvPr/>
        </p:nvSpPr>
        <p:spPr>
          <a:xfrm>
            <a:off x="3846785" y="3982754"/>
            <a:ext cx="5147442" cy="1323439"/>
          </a:xfrm>
          <a:prstGeom prst="rect">
            <a:avLst/>
          </a:prstGeom>
          <a:noFill/>
        </p:spPr>
        <p:txBody>
          <a:bodyPr wrap="square">
            <a:spAutoFit/>
          </a:bodyPr>
          <a:lstStyle/>
          <a:p>
            <a:pPr>
              <a:spcBef>
                <a:spcPts val="600"/>
              </a:spcBef>
            </a:pPr>
            <a:r>
              <a:rPr lang="pl-PL" sz="2000" b="1" dirty="0">
                <a:solidFill>
                  <a:prstClr val="black"/>
                </a:solidFill>
              </a:rPr>
              <a:t>Prawo ujawnia nam grzech (</a:t>
            </a:r>
            <a:r>
              <a:rPr lang="pl-PL" sz="2000" b="1" dirty="0" smtClean="0">
                <a:solidFill>
                  <a:prstClr val="black"/>
                </a:solidFill>
              </a:rPr>
              <a:t>1 Jana 3,4</a:t>
            </a:r>
            <a:r>
              <a:rPr lang="pl-PL" sz="2000" b="1" dirty="0">
                <a:solidFill>
                  <a:prstClr val="black"/>
                </a:solidFill>
              </a:rPr>
              <a:t>). Bez Prawa nie wiedzielibyśmy, czym jest grzech </a:t>
            </a:r>
            <a:r>
              <a:rPr lang="pl-PL" sz="2000" b="1" dirty="0" smtClean="0">
                <a:solidFill>
                  <a:prstClr val="black"/>
                </a:solidFill>
              </a:rPr>
              <a:t>(</a:t>
            </a:r>
            <a:r>
              <a:rPr lang="pl-PL" sz="2000" b="1" dirty="0" err="1" smtClean="0">
                <a:solidFill>
                  <a:prstClr val="black"/>
                </a:solidFill>
              </a:rPr>
              <a:t>Rz</a:t>
            </a:r>
            <a:r>
              <a:rPr lang="pl-PL" sz="2000" b="1" dirty="0" smtClean="0">
                <a:solidFill>
                  <a:prstClr val="black"/>
                </a:solidFill>
              </a:rPr>
              <a:t> 7,7</a:t>
            </a:r>
            <a:r>
              <a:rPr lang="pl-PL" sz="2000" b="1" dirty="0">
                <a:solidFill>
                  <a:prstClr val="black"/>
                </a:solidFill>
              </a:rPr>
              <a:t>), a zatem nie szukalibyśmy rozwiązania </a:t>
            </a:r>
            <a:r>
              <a:rPr lang="pl-PL" sz="2000" b="1" dirty="0" smtClean="0">
                <a:solidFill>
                  <a:prstClr val="black"/>
                </a:solidFill>
              </a:rPr>
              <a:t>(Ga 3,24</a:t>
            </a:r>
            <a:r>
              <a:rPr lang="pl-PL" sz="2000" b="1" dirty="0">
                <a:solidFill>
                  <a:prstClr val="black"/>
                </a:solidFill>
              </a:rPr>
              <a:t>).</a:t>
            </a:r>
            <a:endParaRPr lang="en" sz="2000" b="1" dirty="0">
              <a:solidFill>
                <a:prstClr val="black"/>
              </a:solidFill>
            </a:endParaRPr>
          </a:p>
        </p:txBody>
      </p:sp>
      <p:sp>
        <p:nvSpPr>
          <p:cNvPr id="23" name="CuadroTexto 22">
            <a:extLst>
              <a:ext uri="{FF2B5EF4-FFF2-40B4-BE49-F238E27FC236}">
                <a16:creationId xmlns:a16="http://schemas.microsoft.com/office/drawing/2014/main" xmlns="" id="{2C334A3F-D5FD-788C-A9C9-D486FA8D0E8E}"/>
              </a:ext>
            </a:extLst>
          </p:cNvPr>
          <p:cNvSpPr txBox="1"/>
          <p:nvPr/>
        </p:nvSpPr>
        <p:spPr>
          <a:xfrm>
            <a:off x="3878319" y="5342557"/>
            <a:ext cx="5163206" cy="1323439"/>
          </a:xfrm>
          <a:prstGeom prst="rect">
            <a:avLst/>
          </a:prstGeom>
          <a:noFill/>
        </p:spPr>
        <p:txBody>
          <a:bodyPr wrap="square">
            <a:spAutoFit/>
          </a:bodyPr>
          <a:lstStyle/>
          <a:p>
            <a:pPr>
              <a:spcBef>
                <a:spcPts val="600"/>
              </a:spcBef>
            </a:pPr>
            <a:r>
              <a:rPr lang="pl-PL" sz="2000" b="1" dirty="0">
                <a:solidFill>
                  <a:prstClr val="black"/>
                </a:solidFill>
              </a:rPr>
              <a:t>Prawo nie jest bynajmniej ciężarem, lecz stanowi ochronną barierę, która chroni nas przed straszliwymi konsekwencjami grzechu (1 J 5,3; </a:t>
            </a:r>
            <a:r>
              <a:rPr lang="pl-PL" sz="2000" b="1" dirty="0" err="1">
                <a:solidFill>
                  <a:prstClr val="black"/>
                </a:solidFill>
              </a:rPr>
              <a:t>Ps</a:t>
            </a:r>
            <a:r>
              <a:rPr lang="pl-PL" sz="2000" b="1" dirty="0">
                <a:solidFill>
                  <a:prstClr val="black"/>
                </a:solidFill>
              </a:rPr>
              <a:t> 1,1-3).</a:t>
            </a:r>
            <a:endParaRPr lang="en" sz="2000" b="1" dirty="0">
              <a:solidFill>
                <a:prstClr val="black"/>
              </a:solidFill>
            </a:endParaRPr>
          </a:p>
        </p:txBody>
      </p:sp>
      <p:sp>
        <p:nvSpPr>
          <p:cNvPr id="4" name="CuadroTexto 3">
            <a:extLst>
              <a:ext uri="{FF2B5EF4-FFF2-40B4-BE49-F238E27FC236}">
                <a16:creationId xmlns:a16="http://schemas.microsoft.com/office/drawing/2014/main" xmlns="" id="{FF4F9960-5387-DFA9-561D-7F4BFEAA942C}"/>
              </a:ext>
            </a:extLst>
          </p:cNvPr>
          <p:cNvSpPr txBox="1"/>
          <p:nvPr/>
        </p:nvSpPr>
        <p:spPr>
          <a:xfrm>
            <a:off x="165537" y="3007936"/>
            <a:ext cx="11848223" cy="1015663"/>
          </a:xfrm>
          <a:prstGeom prst="rect">
            <a:avLst/>
          </a:prstGeom>
          <a:noFill/>
        </p:spPr>
        <p:txBody>
          <a:bodyPr wrap="square">
            <a:spAutoFit/>
          </a:bodyPr>
          <a:lstStyle/>
          <a:p>
            <a:pPr>
              <a:spcBef>
                <a:spcPts val="600"/>
              </a:spcBef>
              <a:defRPr/>
            </a:pPr>
            <a:r>
              <a:rPr lang="pl-PL" sz="2000" b="1" dirty="0">
                <a:solidFill>
                  <a:prstClr val="black"/>
                </a:solidFill>
              </a:rPr>
              <a:t>Problem polegał na tym, że uważano Prawo za związane z zbawieniem – albo jako środek do niego, albo jako przeszkodę w jego osiągnięciu. Jednak funkcja Prawa nigdy nie miała charakteru zbawczego. Jaka jest zatem jego funkcja?</a:t>
            </a:r>
            <a:endParaRPr lang="en" sz="2000" b="1" dirty="0">
              <a:solidFill>
                <a:prstClr val="black"/>
              </a:solidFill>
            </a:endParaRPr>
          </a:p>
        </p:txBody>
      </p:sp>
    </p:spTree>
    <p:extLst>
      <p:ext uri="{BB962C8B-B14F-4D97-AF65-F5344CB8AC3E}">
        <p14:creationId xmlns:p14="http://schemas.microsoft.com/office/powerpoint/2010/main" xmlns="" val="1946609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xmlns="" id="{4A21CA1C-4345-016B-B00B-0779B3E0C5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blipFill>
            <a:blip r:embed="rId2" cstate="print">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2">
            <a:extLst>
              <a:ext uri="{FF2B5EF4-FFF2-40B4-BE49-F238E27FC236}">
                <a16:creationId xmlns:a16="http://schemas.microsoft.com/office/drawing/2014/main" xmlns="" id="{55F786EC-27E4-92AD-AEAF-795BF5CFB7F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xmlns="" id="{6B9E88A5-548D-D434-200E-3AF4850A82D1}"/>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extLst>
                <a:ext uri="{FF2B5EF4-FFF2-40B4-BE49-F238E27FC236}">
                  <a16:creationId xmlns:a16="http://schemas.microsoft.com/office/drawing/2014/main" xmlns="" id="{F928A100-1F24-0B40-4884-C31EFF27AAD8}"/>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a16="http://schemas.microsoft.com/office/drawing/2014/main" xmlns="" id="{B312CA22-C4F9-B9A5-0D01-FD3A49BFFDCF}"/>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Rectangle 17">
            <a:extLst>
              <a:ext uri="{FF2B5EF4-FFF2-40B4-BE49-F238E27FC236}">
                <a16:creationId xmlns:a16="http://schemas.microsoft.com/office/drawing/2014/main" xmlns="" id="{09917133-7283-2657-575B-EF5E6713BE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a:extLst>
              <a:ext uri="{FF2B5EF4-FFF2-40B4-BE49-F238E27FC236}">
                <a16:creationId xmlns:a16="http://schemas.microsoft.com/office/drawing/2014/main" xmlns="" id="{52ABC9E1-130B-A4DE-D498-883621CE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Imagen 5">
            <a:extLst>
              <a:ext uri="{FF2B5EF4-FFF2-40B4-BE49-F238E27FC236}">
                <a16:creationId xmlns:a16="http://schemas.microsoft.com/office/drawing/2014/main" xmlns=""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xmlns=""/>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xmlns="" id="{DBD6B4B0-A905-8BFD-5287-4887A7DB2D7A}"/>
              </a:ext>
            </a:extLst>
          </p:cNvPr>
          <p:cNvSpPr txBox="1"/>
          <p:nvPr/>
        </p:nvSpPr>
        <p:spPr>
          <a:xfrm>
            <a:off x="0" y="1132865"/>
            <a:ext cx="6958951" cy="1323439"/>
          </a:xfrm>
          <a:prstGeom prst="rect">
            <a:avLst/>
          </a:prstGeom>
          <a:noFill/>
        </p:spPr>
        <p:txBody>
          <a:bodyPr wrap="square">
            <a:spAutoFit/>
            <a:scene3d>
              <a:camera prst="orthographicFront"/>
              <a:lightRig rig="threePt" dir="t"/>
            </a:scene3d>
            <a:sp3d extrusionH="57150">
              <a:bevelT w="38100" h="38100"/>
            </a:sp3d>
          </a:bodyPr>
          <a:lstStyle/>
          <a:p>
            <a:pPr algn="ctr"/>
            <a:r>
              <a:rPr lang="pl-PL" sz="8000" b="1" dirty="0" smtClean="0">
                <a:ln w="0"/>
                <a:gradFill>
                  <a:gsLst>
                    <a:gs pos="0">
                      <a:srgbClr val="635DD3">
                        <a:lumMod val="50000"/>
                      </a:srgbClr>
                    </a:gs>
                    <a:gs pos="50000">
                      <a:srgbClr val="635DD3"/>
                    </a:gs>
                    <a:gs pos="100000">
                      <a:srgbClr val="635DD3">
                        <a:lumMod val="60000"/>
                        <a:lumOff val="40000"/>
                      </a:srgbClr>
                    </a:gs>
                  </a:gsLst>
                  <a:lin ang="5400000"/>
                </a:gradFill>
                <a:effectLst>
                  <a:reflection blurRad="6350" stA="53000" endA="300" endPos="35500" dir="5400000" sy="-90000" algn="bl" rotWithShape="0"/>
                </a:effectLst>
              </a:rPr>
              <a:t>EWANGELIA</a:t>
            </a:r>
            <a:endParaRPr lang="en" sz="8000" b="1" dirty="0">
              <a:ln w="0"/>
              <a:gradFill>
                <a:gsLst>
                  <a:gs pos="0">
                    <a:srgbClr val="635DD3">
                      <a:lumMod val="50000"/>
                    </a:srgbClr>
                  </a:gs>
                  <a:gs pos="50000">
                    <a:srgbClr val="635DD3"/>
                  </a:gs>
                  <a:gs pos="100000">
                    <a:srgbClr val="635DD3">
                      <a:lumMod val="60000"/>
                      <a:lumOff val="40000"/>
                    </a:srgb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xmlns="" val="412505026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1_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1477</TotalTime>
  <Words>1214</Words>
  <Application>Microsoft Office PowerPoint</Application>
  <PresentationFormat>Niestandardowy</PresentationFormat>
  <Paragraphs>69</Paragraphs>
  <Slides>12</Slides>
  <Notes>3</Notes>
  <HiddenSlides>0</HiddenSlides>
  <MMClips>0</MMClips>
  <ScaleCrop>false</ScaleCrop>
  <HeadingPairs>
    <vt:vector size="6" baseType="variant">
      <vt:variant>
        <vt:lpstr>Używane czcionki</vt:lpstr>
      </vt:variant>
      <vt:variant>
        <vt:i4>6</vt:i4>
      </vt:variant>
      <vt:variant>
        <vt:lpstr>Motyw</vt:lpstr>
      </vt:variant>
      <vt:variant>
        <vt:i4>3</vt:i4>
      </vt:variant>
      <vt:variant>
        <vt:lpstr>Tytuły slajdów</vt:lpstr>
      </vt:variant>
      <vt:variant>
        <vt:i4>12</vt:i4>
      </vt:variant>
    </vt:vector>
  </HeadingPairs>
  <TitlesOfParts>
    <vt:vector size="21" baseType="lpstr">
      <vt:lpstr>Arial</vt:lpstr>
      <vt:lpstr>Aptos</vt:lpstr>
      <vt:lpstr>Calibri</vt:lpstr>
      <vt:lpstr>Comic Sans MS</vt:lpstr>
      <vt:lpstr>Constantia</vt:lpstr>
      <vt:lpstr>Aptos Display</vt:lpstr>
      <vt:lpstr>Tema de Office</vt:lpstr>
      <vt:lpstr>2_Tema de Office</vt:lpstr>
      <vt:lpstr>1_Tema de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Wiesław Szwajcowski</cp:lastModifiedBy>
  <cp:revision>95</cp:revision>
  <dcterms:created xsi:type="dcterms:W3CDTF">2026-04-14T06:19:54Z</dcterms:created>
  <dcterms:modified xsi:type="dcterms:W3CDTF">2026-05-28T21:03:42Z</dcterms:modified>
</cp:coreProperties>
</file>