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94" r:id="rId5"/>
    <p:sldId id="257" r:id="rId6"/>
    <p:sldId id="258" r:id="rId7"/>
    <p:sldId id="259" r:id="rId8"/>
    <p:sldId id="260" r:id="rId9"/>
    <p:sldId id="295" r:id="rId10"/>
    <p:sldId id="296" r:id="rId11"/>
    <p:sldId id="297" r:id="rId12"/>
    <p:sldId id="298" r:id="rId13"/>
    <p:sldId id="299" r:id="rId14"/>
    <p:sldId id="300" r:id="rId15"/>
  </p:sldIdLst>
  <p:sldSz cx="12192000" cy="6858000"/>
  <p:notesSz cx="6858000" cy="9144000"/>
  <p:embeddedFontLst>
    <p:embeddedFont>
      <p:font typeface="Comic Sans MS" pitchFamily="66" charset="0"/>
      <p:regular r:id="rId17"/>
      <p:bold r:id="rId18"/>
      <p:italic r:id="rId19"/>
      <p:boldItalic r:id="rId20"/>
    </p:embeddedFont>
    <p:embeddedFont>
      <p:font typeface="Constantia" pitchFamily="18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Ze względu na swoją dobroć Bóg wzywa nas do skruchy (</a:t>
          </a:r>
          <a:r>
            <a:rPr lang="pl-PL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Rz</a:t>
          </a:r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2,4).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Odpowiadamy na Jego wezwanie.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Szczerym żalem za popełnione zło.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Szczerą decyzją porzucenia grzechu.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Bóg przebacza nasze grzechy dzięki krwi, którą Jezus przelał na krzyżu (Kol 1,13-14).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20645" custScaleY="13671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5194" custScaleY="13671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A4681B71-203E-4DD3-BB8A-8809EF6852BA}" type="presOf" srcId="{D517C468-08E4-4A7D-A112-2FEF293F7675}" destId="{B386C471-40BC-4BBE-8AA4-8946FA83B0B3}" srcOrd="0" destOrd="0" presId="urn:microsoft.com/office/officeart/2005/8/layout/hierarchy4"/>
    <dgm:cxn modelId="{C8F12890-BFB1-47DB-B562-45A882597DD3}" type="presOf" srcId="{4E7B57CB-9B4C-46D9-8A01-6FBF561615EA}" destId="{B11E0663-641F-4C4D-B1CC-77C2B2BF8349}" srcOrd="0" destOrd="0" presId="urn:microsoft.com/office/officeart/2005/8/layout/hierarchy4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D9CFEB10-D480-4BF8-A385-859B9612E311}" type="presOf" srcId="{929157F8-188B-4446-AD8B-0036063D166C}" destId="{1C272054-25D2-4323-A92F-5E178CCA127F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89941FB0-44D4-481A-97C4-EDCBB875B7D5}" type="presOf" srcId="{07563FBD-252C-401C-A55C-6D4D1FEA8F18}" destId="{9EE1508D-090B-4859-BDE7-C5DB9977FDE0}" srcOrd="0" destOrd="0" presId="urn:microsoft.com/office/officeart/2005/8/layout/hierarchy4"/>
    <dgm:cxn modelId="{DB18EC76-0C77-43C3-A33D-E73DA8AC01C5}" type="presOf" srcId="{DEDAF049-27A3-434A-83B8-B28FD8238EAC}" destId="{767CC604-6F5C-4ACE-8EBA-86FACE4F98CF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4B6447AB-2F7C-410C-9714-2F768A98F9D8}" type="presOf" srcId="{CAB7F641-C60F-4880-B612-EBD4EF95609A}" destId="{24B4C805-875B-42DF-9EDA-7666C9FD5160}" srcOrd="0" destOrd="0" presId="urn:microsoft.com/office/officeart/2005/8/layout/hierarchy4"/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90B53B3-D759-4E00-8104-40B4C770E3B0}" type="presParOf" srcId="{767CC604-6F5C-4ACE-8EBA-86FACE4F98CF}" destId="{15C66BAB-6F43-4A4E-BC9F-9E3B5B6CDD41}" srcOrd="0" destOrd="0" presId="urn:microsoft.com/office/officeart/2005/8/layout/hierarchy4"/>
    <dgm:cxn modelId="{42B26814-5468-419D-ADF8-EBF705DCBB0F}" type="presParOf" srcId="{15C66BAB-6F43-4A4E-BC9F-9E3B5B6CDD41}" destId="{B386C471-40BC-4BBE-8AA4-8946FA83B0B3}" srcOrd="0" destOrd="0" presId="urn:microsoft.com/office/officeart/2005/8/layout/hierarchy4"/>
    <dgm:cxn modelId="{940160B9-B18C-4E6D-B0C7-92C99B8A2720}" type="presParOf" srcId="{15C66BAB-6F43-4A4E-BC9F-9E3B5B6CDD41}" destId="{EB8E7DDA-189E-4B0D-A67E-0533E8EA74E4}" srcOrd="1" destOrd="0" presId="urn:microsoft.com/office/officeart/2005/8/layout/hierarchy4"/>
    <dgm:cxn modelId="{DF22CAFE-24E3-4A5A-883C-FCB42479514C}" type="presParOf" srcId="{767CC604-6F5C-4ACE-8EBA-86FACE4F98CF}" destId="{0DEFE711-E9D7-4E14-8271-1458ED5648A3}" srcOrd="1" destOrd="0" presId="urn:microsoft.com/office/officeart/2005/8/layout/hierarchy4"/>
    <dgm:cxn modelId="{AA33DBC1-06A2-412C-A60E-33FB923C8489}" type="presParOf" srcId="{767CC604-6F5C-4ACE-8EBA-86FACE4F98CF}" destId="{9BAF190B-40B6-4842-9E5F-5366176B576A}" srcOrd="2" destOrd="0" presId="urn:microsoft.com/office/officeart/2005/8/layout/hierarchy4"/>
    <dgm:cxn modelId="{07FBF782-48C2-4F5A-9A70-DCDCC4F1E9B6}" type="presParOf" srcId="{9BAF190B-40B6-4842-9E5F-5366176B576A}" destId="{24B4C805-875B-42DF-9EDA-7666C9FD5160}" srcOrd="0" destOrd="0" presId="urn:microsoft.com/office/officeart/2005/8/layout/hierarchy4"/>
    <dgm:cxn modelId="{00C33764-AFF9-4BFA-8051-FFFDEE27EC07}" type="presParOf" srcId="{9BAF190B-40B6-4842-9E5F-5366176B576A}" destId="{D06E4EE4-660B-4A8B-8D79-073635FEBD8E}" srcOrd="1" destOrd="0" presId="urn:microsoft.com/office/officeart/2005/8/layout/hierarchy4"/>
    <dgm:cxn modelId="{C6D97C9C-E6C1-4F1A-966E-37078BA3C0AB}" type="presParOf" srcId="{9BAF190B-40B6-4842-9E5F-5366176B576A}" destId="{718882B5-FA65-4E6B-B3BD-BFFF71CFE60C}" srcOrd="2" destOrd="0" presId="urn:microsoft.com/office/officeart/2005/8/layout/hierarchy4"/>
    <dgm:cxn modelId="{ADFCB6BE-A407-4886-A138-BF46853E64AD}" type="presParOf" srcId="{718882B5-FA65-4E6B-B3BD-BFFF71CFE60C}" destId="{611DA68F-5220-419F-891E-4B6D6032295D}" srcOrd="0" destOrd="0" presId="urn:microsoft.com/office/officeart/2005/8/layout/hierarchy4"/>
    <dgm:cxn modelId="{384EF4FE-CFB5-4184-9AE8-20A56F10014C}" type="presParOf" srcId="{611DA68F-5220-419F-891E-4B6D6032295D}" destId="{1C272054-25D2-4323-A92F-5E178CCA127F}" srcOrd="0" destOrd="0" presId="urn:microsoft.com/office/officeart/2005/8/layout/hierarchy4"/>
    <dgm:cxn modelId="{00D7CFC3-01C2-411B-A77A-D5D722DE79A7}" type="presParOf" srcId="{611DA68F-5220-419F-891E-4B6D6032295D}" destId="{3CD7B1C4-8968-44E2-A1DC-88A082BFBFC7}" srcOrd="1" destOrd="0" presId="urn:microsoft.com/office/officeart/2005/8/layout/hierarchy4"/>
    <dgm:cxn modelId="{3AC09458-E556-4B7E-9527-686EF6073662}" type="presParOf" srcId="{718882B5-FA65-4E6B-B3BD-BFFF71CFE60C}" destId="{931AE725-C870-49D6-91C6-2D61A28452B5}" srcOrd="1" destOrd="0" presId="urn:microsoft.com/office/officeart/2005/8/layout/hierarchy4"/>
    <dgm:cxn modelId="{903248F7-690C-4649-A581-05E31DFD099B}" type="presParOf" srcId="{718882B5-FA65-4E6B-B3BD-BFFF71CFE60C}" destId="{68BCB3AC-0327-405C-A1C4-72A4BFF5C8B7}" srcOrd="2" destOrd="0" presId="urn:microsoft.com/office/officeart/2005/8/layout/hierarchy4"/>
    <dgm:cxn modelId="{A03DDC3D-FCDC-4FB9-9D92-BC885D9427AB}" type="presParOf" srcId="{68BCB3AC-0327-405C-A1C4-72A4BFF5C8B7}" destId="{B11E0663-641F-4C4D-B1CC-77C2B2BF8349}" srcOrd="0" destOrd="0" presId="urn:microsoft.com/office/officeart/2005/8/layout/hierarchy4"/>
    <dgm:cxn modelId="{F07AD1DC-55B3-450B-9579-94C1656809BA}" type="presParOf" srcId="{68BCB3AC-0327-405C-A1C4-72A4BFF5C8B7}" destId="{16E5EE65-4A4A-4539-9112-1E7424AFD852}" srcOrd="1" destOrd="0" presId="urn:microsoft.com/office/officeart/2005/8/layout/hierarchy4"/>
    <dgm:cxn modelId="{1B90F1EC-3FC9-4879-BCE8-6D8E55008716}" type="presParOf" srcId="{767CC604-6F5C-4ACE-8EBA-86FACE4F98CF}" destId="{F79AC0CC-49BA-435E-8909-EF344B85D915}" srcOrd="3" destOrd="0" presId="urn:microsoft.com/office/officeart/2005/8/layout/hierarchy4"/>
    <dgm:cxn modelId="{ABE4975A-3536-4F80-A500-58CD5EF87DBD}" type="presParOf" srcId="{767CC604-6F5C-4ACE-8EBA-86FACE4F98CF}" destId="{CDBEAF13-FE7D-4D37-8B47-16597B5FED1C}" srcOrd="4" destOrd="0" presId="urn:microsoft.com/office/officeart/2005/8/layout/hierarchy4"/>
    <dgm:cxn modelId="{B5F565D4-A5A6-4EFB-8025-F0ADBE6F459B}" type="presParOf" srcId="{CDBEAF13-FE7D-4D37-8B47-16597B5FED1C}" destId="{9EE1508D-090B-4859-BDE7-C5DB9977FDE0}" srcOrd="0" destOrd="0" presId="urn:microsoft.com/office/officeart/2005/8/layout/hierarchy4"/>
    <dgm:cxn modelId="{8E290320-8364-44B6-A952-A7080FC2383B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Z</a:t>
          </a:r>
          <a:r>
            <a:rPr lang="pl-PL" sz="2400" b="1" dirty="0">
              <a:solidFill>
                <a:schemeClr val="tx1"/>
              </a:solidFill>
            </a:rPr>
            <a:t>WIĄZEK MIĘDZY GRZECHEM A ŁASKĄ</a:t>
          </a:r>
          <a:endParaRPr lang="en" sz="2400" b="1" dirty="0">
            <a:solidFill>
              <a:schemeClr val="tx1"/>
            </a:solidFill>
          </a:endParaRP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8</a:t>
          </a:r>
          <a:endParaRPr lang="en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20</a:t>
          </a:r>
          <a:endParaRPr lang="en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21</a:t>
          </a:r>
          <a:endParaRPr lang="en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6</a:t>
          </a:r>
          <a:r>
            <a:rPr lang="pl-PL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23</a:t>
          </a:r>
          <a:endParaRPr lang="en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„gdy byliśmy jeszcze grzesznikami”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„Chrystus umarł za nas”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„gdzie grzech się rozmnożył”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„łaska jeszcze obficiej się rozlała”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„grzech panował przez śmierć”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„łaska mogła królować... ku </a:t>
          </a:r>
          <a:r>
            <a:rPr lang="pl-PL" sz="1800" b="1" dirty="0" smtClean="0">
              <a:effectLst>
                <a:outerShdw blurRad="38100" dist="38100" dir="2700000" algn="tl">
                  <a:srgbClr val="000000"/>
                </a:outerShdw>
              </a:effectLst>
            </a:rPr>
            <a:t>życiu wiecznemu</a:t>
          </a:r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„zapłatą za grzech jest śmierć”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„darem Bożym jest życie wieczne”</a:t>
          </a:r>
          <a:endParaRPr lang="en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F894F2E-1468-49D9-AD2A-1F078C107AD3}" type="pres">
      <dgm:prSet presAssocID="{4BA514B3-5F07-42AD-ABA2-053CF704EE61}" presName="rootConnector1" presStyleLbl="node1" presStyleIdx="0" presStyleCnt="0"/>
      <dgm:spPr/>
      <dgm:t>
        <a:bodyPr/>
        <a:lstStyle/>
        <a:p>
          <a:endParaRPr lang="pl-PL"/>
        </a:p>
      </dgm:t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  <dgm:t>
        <a:bodyPr/>
        <a:lstStyle/>
        <a:p>
          <a:endParaRPr lang="pl-PL"/>
        </a:p>
      </dgm:t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FC69485-727F-4280-8B70-AC70EDA24367}" type="pres">
      <dgm:prSet presAssocID="{F829A55C-0C62-467D-8137-D2F4456AE9B3}" presName="rootConnector" presStyleLbl="node2" presStyleIdx="0" presStyleCnt="4"/>
      <dgm:spPr/>
      <dgm:t>
        <a:bodyPr/>
        <a:lstStyle/>
        <a:p>
          <a:endParaRPr lang="pl-PL"/>
        </a:p>
      </dgm:t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  <dgm:t>
        <a:bodyPr/>
        <a:lstStyle/>
        <a:p>
          <a:endParaRPr lang="pl-PL"/>
        </a:p>
      </dgm:t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169149C-BF0B-49FC-90B7-BFB79572FB15}" type="pres">
      <dgm:prSet presAssocID="{C2257FF7-4527-4828-9E0E-A2EF75D97E95}" presName="rootConnector" presStyleLbl="node3" presStyleIdx="0" presStyleCnt="8"/>
      <dgm:spPr/>
      <dgm:t>
        <a:bodyPr/>
        <a:lstStyle/>
        <a:p>
          <a:endParaRPr lang="pl-PL"/>
        </a:p>
      </dgm:t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  <dgm:t>
        <a:bodyPr/>
        <a:lstStyle/>
        <a:p>
          <a:endParaRPr lang="pl-PL"/>
        </a:p>
      </dgm:t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331E738-A8F3-4036-BE30-8A71AFF66C17}" type="pres">
      <dgm:prSet presAssocID="{A57F23BF-1CF3-4848-BD98-37C797D6F806}" presName="rootConnector" presStyleLbl="node3" presStyleIdx="1" presStyleCnt="8"/>
      <dgm:spPr/>
      <dgm:t>
        <a:bodyPr/>
        <a:lstStyle/>
        <a:p>
          <a:endParaRPr lang="pl-PL"/>
        </a:p>
      </dgm:t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  <dgm:t>
        <a:bodyPr/>
        <a:lstStyle/>
        <a:p>
          <a:endParaRPr lang="pl-PL"/>
        </a:p>
      </dgm:t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90C4740-0DD0-4B65-9665-D3FB2799FE58}" type="pres">
      <dgm:prSet presAssocID="{9E400F90-DE6C-4281-87B7-1D65782320A8}" presName="rootConnector" presStyleLbl="node2" presStyleIdx="1" presStyleCnt="4"/>
      <dgm:spPr/>
      <dgm:t>
        <a:bodyPr/>
        <a:lstStyle/>
        <a:p>
          <a:endParaRPr lang="pl-PL"/>
        </a:p>
      </dgm:t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  <dgm:t>
        <a:bodyPr/>
        <a:lstStyle/>
        <a:p>
          <a:endParaRPr lang="pl-PL"/>
        </a:p>
      </dgm:t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3449B2D-5931-4BB9-A5E4-B1D47442086B}" type="pres">
      <dgm:prSet presAssocID="{67B8EDF7-E772-40DE-B264-B7EDB59E4BB7}" presName="rootConnector" presStyleLbl="node3" presStyleIdx="2" presStyleCnt="8"/>
      <dgm:spPr/>
      <dgm:t>
        <a:bodyPr/>
        <a:lstStyle/>
        <a:p>
          <a:endParaRPr lang="pl-PL"/>
        </a:p>
      </dgm:t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  <dgm:t>
        <a:bodyPr/>
        <a:lstStyle/>
        <a:p>
          <a:endParaRPr lang="pl-PL"/>
        </a:p>
      </dgm:t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 custScaleX="1114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D156453-4818-480C-82C3-0E986C9D1291}" type="pres">
      <dgm:prSet presAssocID="{D920F8D0-5FD8-490D-9932-1830A82FC9F5}" presName="rootConnector" presStyleLbl="node3" presStyleIdx="3" presStyleCnt="8"/>
      <dgm:spPr/>
      <dgm:t>
        <a:bodyPr/>
        <a:lstStyle/>
        <a:p>
          <a:endParaRPr lang="pl-PL"/>
        </a:p>
      </dgm:t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  <dgm:t>
        <a:bodyPr/>
        <a:lstStyle/>
        <a:p>
          <a:endParaRPr lang="pl-PL"/>
        </a:p>
      </dgm:t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EA21011-B223-48EE-AB4C-7AAB02092F23}" type="pres">
      <dgm:prSet presAssocID="{CA13CC51-B759-454F-B86E-198DB8198073}" presName="rootConnector" presStyleLbl="node2" presStyleIdx="2" presStyleCnt="4"/>
      <dgm:spPr/>
      <dgm:t>
        <a:bodyPr/>
        <a:lstStyle/>
        <a:p>
          <a:endParaRPr lang="pl-PL"/>
        </a:p>
      </dgm:t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  <dgm:t>
        <a:bodyPr/>
        <a:lstStyle/>
        <a:p>
          <a:endParaRPr lang="pl-PL"/>
        </a:p>
      </dgm:t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3599A6D-7B17-4098-A6BF-0B11AA1AB9E0}" type="pres">
      <dgm:prSet presAssocID="{5D5C8BBD-B89A-442B-B8E0-A3A6950EAF76}" presName="rootConnector" presStyleLbl="node3" presStyleIdx="4" presStyleCnt="8"/>
      <dgm:spPr/>
      <dgm:t>
        <a:bodyPr/>
        <a:lstStyle/>
        <a:p>
          <a:endParaRPr lang="pl-PL"/>
        </a:p>
      </dgm:t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  <dgm:t>
        <a:bodyPr/>
        <a:lstStyle/>
        <a:p>
          <a:endParaRPr lang="pl-PL"/>
        </a:p>
      </dgm:t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 custScaleX="12942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1327C8A-07F8-42B1-9175-5E1ED613F2CB}" type="pres">
      <dgm:prSet presAssocID="{5389131D-A262-4637-ADCD-E8E734FA18F9}" presName="rootConnector" presStyleLbl="node3" presStyleIdx="5" presStyleCnt="8"/>
      <dgm:spPr/>
      <dgm:t>
        <a:bodyPr/>
        <a:lstStyle/>
        <a:p>
          <a:endParaRPr lang="pl-PL"/>
        </a:p>
      </dgm:t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  <dgm:t>
        <a:bodyPr/>
        <a:lstStyle/>
        <a:p>
          <a:endParaRPr lang="pl-PL"/>
        </a:p>
      </dgm:t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3A3E46F-D206-44FD-A8E0-35AF3E775DF6}" type="pres">
      <dgm:prSet presAssocID="{31DF82E9-CD77-45EE-A9AB-B41022E8EBC7}" presName="rootConnector" presStyleLbl="node2" presStyleIdx="3" presStyleCnt="4"/>
      <dgm:spPr/>
      <dgm:t>
        <a:bodyPr/>
        <a:lstStyle/>
        <a:p>
          <a:endParaRPr lang="pl-PL"/>
        </a:p>
      </dgm:t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  <dgm:t>
        <a:bodyPr/>
        <a:lstStyle/>
        <a:p>
          <a:endParaRPr lang="pl-PL"/>
        </a:p>
      </dgm:t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F0B9A31-E7D4-4203-AEE9-8B4F860AFDFC}" type="pres">
      <dgm:prSet presAssocID="{AD09F5E4-D4F9-4C40-A64D-965E957C029D}" presName="rootConnector" presStyleLbl="node3" presStyleIdx="6" presStyleCnt="8"/>
      <dgm:spPr/>
      <dgm:t>
        <a:bodyPr/>
        <a:lstStyle/>
        <a:p>
          <a:endParaRPr lang="pl-PL"/>
        </a:p>
      </dgm:t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  <dgm:t>
        <a:bodyPr/>
        <a:lstStyle/>
        <a:p>
          <a:endParaRPr lang="pl-PL"/>
        </a:p>
      </dgm:t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 custScaleX="11476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6144D2C-5755-4D78-B1C9-9C8CB47302E5}" type="pres">
      <dgm:prSet presAssocID="{1AE53A0B-91AA-4341-8D6E-4B65219CA4D6}" presName="rootConnector" presStyleLbl="node3" presStyleIdx="7" presStyleCnt="8"/>
      <dgm:spPr/>
      <dgm:t>
        <a:bodyPr/>
        <a:lstStyle/>
        <a:p>
          <a:endParaRPr lang="pl-PL"/>
        </a:p>
      </dgm:t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3C18A3A8-EBD5-4F7C-A78C-B6546C2B81EE}" type="presOf" srcId="{D9E35541-3B98-46DB-8BFC-08BE1603E58C}" destId="{3B74F455-CB61-4DAB-901D-409D00D48145}" srcOrd="0" destOrd="0" presId="urn:microsoft.com/office/officeart/2005/8/layout/orgChart1"/>
    <dgm:cxn modelId="{B3FCA777-8FAB-4B7A-8D25-18E0C95E20BC}" type="presOf" srcId="{C2257FF7-4527-4828-9E0E-A2EF75D97E95}" destId="{0169149C-BF0B-49FC-90B7-BFB79572FB15}" srcOrd="1" destOrd="0" presId="urn:microsoft.com/office/officeart/2005/8/layout/orgChart1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FE655709-0DF8-4816-96C4-219397FF8AD6}" type="presOf" srcId="{5D5C8BBD-B89A-442B-B8E0-A3A6950EAF76}" destId="{EEC701D5-665E-42FE-9D3F-1912A14690B5}" srcOrd="0" destOrd="0" presId="urn:microsoft.com/office/officeart/2005/8/layout/orgChart1"/>
    <dgm:cxn modelId="{6835B1AD-2DFC-4F0E-BAD5-B4D08B51739C}" type="presOf" srcId="{7C6928F0-5383-4A03-B924-C00DDD65DECA}" destId="{B56FB666-9499-46BD-8817-59C68A4E781C}" srcOrd="0" destOrd="0" presId="urn:microsoft.com/office/officeart/2005/8/layout/orgChart1"/>
    <dgm:cxn modelId="{3ED9B951-9952-47EC-8E89-E1A13CE03077}" type="presOf" srcId="{A57F23BF-1CF3-4848-BD98-37C797D6F806}" destId="{B0E1637B-731E-425A-B055-D54523099304}" srcOrd="0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BC0536D7-76D8-4312-8E79-D40B6D6BE5F5}" type="presOf" srcId="{9960ABB7-7046-4620-B93C-AEE2D72DBDE3}" destId="{4E1717D8-6B0A-4230-864E-6C7099FBF0BB}" srcOrd="0" destOrd="0" presId="urn:microsoft.com/office/officeart/2005/8/layout/orgChart1"/>
    <dgm:cxn modelId="{16706498-D03D-461F-9137-E7232AD93114}" type="presOf" srcId="{5389131D-A262-4637-ADCD-E8E734FA18F9}" destId="{11327C8A-07F8-42B1-9175-5E1ED613F2CB}" srcOrd="1" destOrd="0" presId="urn:microsoft.com/office/officeart/2005/8/layout/orgChart1"/>
    <dgm:cxn modelId="{0A4A227E-975E-448A-912C-47D19CD916BE}" type="presOf" srcId="{CA13CC51-B759-454F-B86E-198DB8198073}" destId="{5EA21011-B223-48EE-AB4C-7AAB02092F23}" srcOrd="1" destOrd="0" presId="urn:microsoft.com/office/officeart/2005/8/layout/orgChart1"/>
    <dgm:cxn modelId="{E19838C6-2EC1-4A28-968E-CD2B36EAC239}" type="presOf" srcId="{1AE53A0B-91AA-4341-8D6E-4B65219CA4D6}" destId="{86144D2C-5755-4D78-B1C9-9C8CB47302E5}" srcOrd="1" destOrd="0" presId="urn:microsoft.com/office/officeart/2005/8/layout/orgChart1"/>
    <dgm:cxn modelId="{671C5C83-508B-455C-B4F8-6416D4C275D0}" type="presOf" srcId="{F829A55C-0C62-467D-8137-D2F4456AE9B3}" destId="{48F2C72B-BD61-4BB9-99EB-5ED5D073CE12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DBDA3E90-0202-4B5F-82F0-CB59AA110D97}" type="presOf" srcId="{32DC8351-9DDD-41C5-A672-8C78DB78F4D8}" destId="{E8F69384-0F25-49C7-9FD0-CB192C31FDEE}" srcOrd="0" destOrd="0" presId="urn:microsoft.com/office/officeart/2005/8/layout/orgChart1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2387380-0666-4108-BE51-CC9D9C824CC4}" type="presOf" srcId="{A57F23BF-1CF3-4848-BD98-37C797D6F806}" destId="{C331E738-A8F3-4036-BE30-8A71AFF66C17}" srcOrd="1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637441E3-3D9F-4755-9C8C-D2FD2ADE8689}" type="presOf" srcId="{9E400F90-DE6C-4281-87B7-1D65782320A8}" destId="{F90C4740-0DD0-4B65-9665-D3FB2799FE58}" srcOrd="1" destOrd="0" presId="urn:microsoft.com/office/officeart/2005/8/layout/orgChart1"/>
    <dgm:cxn modelId="{4EA701C9-BDED-4290-99E2-13F0E01ABD32}" type="presOf" srcId="{C88E3BF0-C1A5-494C-BF22-0EC6460691DE}" destId="{574FA306-A7E9-42CB-8D13-A3D5B3439469}" srcOrd="0" destOrd="0" presId="urn:microsoft.com/office/officeart/2005/8/layout/orgChart1"/>
    <dgm:cxn modelId="{D4242DB9-CD1B-4925-B5D0-4C553D806A29}" type="presOf" srcId="{A3F3E705-CFA5-4550-B943-D07C9842EE1B}" destId="{8717B228-CBBE-42A7-91A7-6832F19D9BF7}" srcOrd="0" destOrd="0" presId="urn:microsoft.com/office/officeart/2005/8/layout/orgChart1"/>
    <dgm:cxn modelId="{06BE9C65-5C3B-4B63-95AB-8B2C8E590CAC}" type="presOf" srcId="{FC27DB2C-DD51-46CD-A7CD-FE1DEAC7EECB}" destId="{92E36BD2-3652-4A57-947D-8F7287A8FD0E}" srcOrd="0" destOrd="0" presId="urn:microsoft.com/office/officeart/2005/8/layout/orgChart1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57E30289-5E2E-415B-944C-045F1D97FCB7}" type="presOf" srcId="{31DF82E9-CD77-45EE-A9AB-B41022E8EBC7}" destId="{3D2E92C9-3E52-4947-AD1E-A573E4B8CEC4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D94528A6-89C3-48EC-A172-80EB0941CF81}" type="presOf" srcId="{4BA514B3-5F07-42AD-ABA2-053CF704EE61}" destId="{52AD1DCD-B982-475D-A7CE-ED7BD07BA291}" srcOrd="0" destOrd="0" presId="urn:microsoft.com/office/officeart/2005/8/layout/orgChart1"/>
    <dgm:cxn modelId="{98183EF2-98CB-4464-B4FF-D2F882F07AC3}" type="presOf" srcId="{67B8EDF7-E772-40DE-B264-B7EDB59E4BB7}" destId="{1AE8B4A1-F029-49DB-9559-8AEBC4B9A1F2}" srcOrd="0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899FBD-D50B-40A5-B28F-632C597D3F3D}" type="presOf" srcId="{3522AC2E-FD6A-412F-88FF-E39479862200}" destId="{4B537AD3-CBE2-475B-B972-5FC87CF5E905}" srcOrd="0" destOrd="0" presId="urn:microsoft.com/office/officeart/2005/8/layout/orgChart1"/>
    <dgm:cxn modelId="{14DA28E6-2FB5-4FE0-8B5F-7DEC1D7B2646}" type="presOf" srcId="{F829A55C-0C62-467D-8137-D2F4456AE9B3}" destId="{3FC69485-727F-4280-8B70-AC70EDA24367}" srcOrd="1" destOrd="0" presId="urn:microsoft.com/office/officeart/2005/8/layout/orgChart1"/>
    <dgm:cxn modelId="{37327288-4E51-4A03-9103-A30735D93062}" type="presOf" srcId="{C2257FF7-4527-4828-9E0E-A2EF75D97E95}" destId="{03096DEB-1C3F-4FF0-B037-ECF4BCF6622D}" srcOrd="0" destOrd="0" presId="urn:microsoft.com/office/officeart/2005/8/layout/orgChart1"/>
    <dgm:cxn modelId="{1EDFD1D3-77AF-4E59-A1F1-F33724BEB37D}" type="presOf" srcId="{2225CC95-5D08-47BD-8661-539CAFE49A31}" destId="{7D7C75F5-BBD4-41B5-8BB3-3113D559DE61}" srcOrd="0" destOrd="0" presId="urn:microsoft.com/office/officeart/2005/8/layout/orgChart1"/>
    <dgm:cxn modelId="{A0CBCEE9-193D-496C-B861-97C233CA8ACE}" type="presOf" srcId="{9E400F90-DE6C-4281-87B7-1D65782320A8}" destId="{2F1094A8-C456-41A9-8182-1EF642AB00AE}" srcOrd="0" destOrd="0" presId="urn:microsoft.com/office/officeart/2005/8/layout/orgChart1"/>
    <dgm:cxn modelId="{1E578A1A-AABB-4B08-84C3-693DD6BF9BC4}" type="presOf" srcId="{D920F8D0-5FD8-490D-9932-1830A82FC9F5}" destId="{4D156453-4818-480C-82C3-0E986C9D1291}" srcOrd="1" destOrd="0" presId="urn:microsoft.com/office/officeart/2005/8/layout/orgChart1"/>
    <dgm:cxn modelId="{D40B56B9-700F-4E41-8306-D4F2E9AE543B}" type="presOf" srcId="{AD09F5E4-D4F9-4C40-A64D-965E957C029D}" destId="{687C95BF-BDFD-4DE1-95CC-7FE9870D8F31}" srcOrd="0" destOrd="0" presId="urn:microsoft.com/office/officeart/2005/8/layout/orgChart1"/>
    <dgm:cxn modelId="{934FC97E-84F8-477C-8BD9-A384D6004499}" type="presOf" srcId="{D4D74D9F-4814-4759-BA45-8E6767257224}" destId="{24763866-D28A-45DC-800A-9FD29F73BD23}" srcOrd="0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E3AD85A-E44A-4D41-802D-0B87E31CA5CE}" type="presOf" srcId="{67B8EDF7-E772-40DE-B264-B7EDB59E4BB7}" destId="{73449B2D-5931-4BB9-A5E4-B1D47442086B}" srcOrd="1" destOrd="0" presId="urn:microsoft.com/office/officeart/2005/8/layout/orgChart1"/>
    <dgm:cxn modelId="{306DBF9A-B7AB-485D-8DF2-394622B716BD}" type="presOf" srcId="{5D5C8BBD-B89A-442B-B8E0-A3A6950EAF76}" destId="{53599A6D-7B17-4098-A6BF-0B11AA1AB9E0}" srcOrd="1" destOrd="0" presId="urn:microsoft.com/office/officeart/2005/8/layout/orgChart1"/>
    <dgm:cxn modelId="{6FBD14A1-3B51-4A8D-B2AA-87201F888EEF}" type="presOf" srcId="{CB8343A4-3AE9-480C-9B48-C44C5D84FCB6}" destId="{358EF35A-ACDF-4A52-8491-1A2618FEBBAF}" srcOrd="0" destOrd="0" presId="urn:microsoft.com/office/officeart/2005/8/layout/orgChart1"/>
    <dgm:cxn modelId="{37037DAF-CE14-42F7-A08E-36B1D9A7E1F5}" type="presOf" srcId="{4BA514B3-5F07-42AD-ABA2-053CF704EE61}" destId="{1F894F2E-1468-49D9-AD2A-1F078C107AD3}" srcOrd="1" destOrd="0" presId="urn:microsoft.com/office/officeart/2005/8/layout/orgChart1"/>
    <dgm:cxn modelId="{EB7893FE-EE49-4CE5-A84E-CFE6762C7BFF}" type="presOf" srcId="{CA13CC51-B759-454F-B86E-198DB8198073}" destId="{20263B8B-863E-4731-A214-351CCDC5F466}" srcOrd="0" destOrd="0" presId="urn:microsoft.com/office/officeart/2005/8/layout/orgChart1"/>
    <dgm:cxn modelId="{635E456C-17D4-4DA5-86C1-901B0F50B806}" type="presOf" srcId="{AD09F5E4-D4F9-4C40-A64D-965E957C029D}" destId="{7F0B9A31-E7D4-4203-AEE9-8B4F860AFDFC}" srcOrd="1" destOrd="0" presId="urn:microsoft.com/office/officeart/2005/8/layout/orgChart1"/>
    <dgm:cxn modelId="{AE3CDC37-FDD4-4F27-B6C3-DE1AFF070839}" type="presOf" srcId="{2B3A5B72-C365-4E91-BC75-EAB6F1EBAAA4}" destId="{DF87E7E0-E05B-4EC9-853B-804CDF1A4D04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80EE9DF7-5CAA-4CDB-BC6C-C52CFA00BF7A}" type="presOf" srcId="{6C47D846-5C35-47F7-B122-D80547BB9A68}" destId="{71EE7A62-96FD-4BFC-90EA-DAF959DA0E27}" srcOrd="0" destOrd="0" presId="urn:microsoft.com/office/officeart/2005/8/layout/orgChart1"/>
    <dgm:cxn modelId="{17D05A70-ACC3-4C12-8E2F-EFD36DE2E81D}" type="presOf" srcId="{31DF82E9-CD77-45EE-A9AB-B41022E8EBC7}" destId="{53A3E46F-D206-44FD-A8E0-35AF3E775DF6}" srcOrd="1" destOrd="0" presId="urn:microsoft.com/office/officeart/2005/8/layout/orgChart1"/>
    <dgm:cxn modelId="{EE0F9D42-F183-4FA9-ABCA-FFF2761A769C}" type="presOf" srcId="{D920F8D0-5FD8-490D-9932-1830A82FC9F5}" destId="{B5AAC453-AB93-4C41-99BE-D02969067430}" srcOrd="0" destOrd="0" presId="urn:microsoft.com/office/officeart/2005/8/layout/orgChart1"/>
    <dgm:cxn modelId="{ECE37E9F-65EF-4CD1-A50C-D81D605E74D3}" type="presOf" srcId="{5389131D-A262-4637-ADCD-E8E734FA18F9}" destId="{0A1C5E64-379D-4381-9916-68C3253F985C}" srcOrd="0" destOrd="0" presId="urn:microsoft.com/office/officeart/2005/8/layout/orgChart1"/>
    <dgm:cxn modelId="{361D78EC-9FEF-455A-A56A-C418286D7EE4}" type="presOf" srcId="{1AE53A0B-91AA-4341-8D6E-4B65219CA4D6}" destId="{8A019AD5-0E2C-469B-8903-F9CDCEB7D2C7}" srcOrd="0" destOrd="0" presId="urn:microsoft.com/office/officeart/2005/8/layout/orgChart1"/>
    <dgm:cxn modelId="{3F6E0ACB-0EC5-4062-8762-CB9FB30D144B}" type="presParOf" srcId="{4B537AD3-CBE2-475B-B972-5FC87CF5E905}" destId="{0D60294E-B10B-4F62-8869-6A1C4334B1B9}" srcOrd="0" destOrd="0" presId="urn:microsoft.com/office/officeart/2005/8/layout/orgChart1"/>
    <dgm:cxn modelId="{61A7D3D2-248A-4C29-BDDB-AFB934C16D5A}" type="presParOf" srcId="{0D60294E-B10B-4F62-8869-6A1C4334B1B9}" destId="{5473ABC7-9643-4091-8837-8223485640C8}" srcOrd="0" destOrd="0" presId="urn:microsoft.com/office/officeart/2005/8/layout/orgChart1"/>
    <dgm:cxn modelId="{E9F5207E-3A8D-4AD3-995D-A2FE79655611}" type="presParOf" srcId="{5473ABC7-9643-4091-8837-8223485640C8}" destId="{52AD1DCD-B982-475D-A7CE-ED7BD07BA291}" srcOrd="0" destOrd="0" presId="urn:microsoft.com/office/officeart/2005/8/layout/orgChart1"/>
    <dgm:cxn modelId="{1C0954FD-C3A5-4E62-B73A-2988FCCF655A}" type="presParOf" srcId="{5473ABC7-9643-4091-8837-8223485640C8}" destId="{1F894F2E-1468-49D9-AD2A-1F078C107AD3}" srcOrd="1" destOrd="0" presId="urn:microsoft.com/office/officeart/2005/8/layout/orgChart1"/>
    <dgm:cxn modelId="{B4D37281-F546-4951-B6CF-AFF165551D4F}" type="presParOf" srcId="{0D60294E-B10B-4F62-8869-6A1C4334B1B9}" destId="{AFF82DBA-972C-4545-8300-4D7F032B7F2E}" srcOrd="1" destOrd="0" presId="urn:microsoft.com/office/officeart/2005/8/layout/orgChart1"/>
    <dgm:cxn modelId="{F0487C35-F054-4610-B192-04D408D6EC87}" type="presParOf" srcId="{AFF82DBA-972C-4545-8300-4D7F032B7F2E}" destId="{3B74F455-CB61-4DAB-901D-409D00D48145}" srcOrd="0" destOrd="0" presId="urn:microsoft.com/office/officeart/2005/8/layout/orgChart1"/>
    <dgm:cxn modelId="{9570F7EB-04D9-415D-9530-183474F93A75}" type="presParOf" srcId="{AFF82DBA-972C-4545-8300-4D7F032B7F2E}" destId="{4B7D2FF7-C2B8-4B39-8A2F-E5BB8D85DBA0}" srcOrd="1" destOrd="0" presId="urn:microsoft.com/office/officeart/2005/8/layout/orgChart1"/>
    <dgm:cxn modelId="{04F40BE9-B554-437D-92E8-3C80FDF13DA1}" type="presParOf" srcId="{4B7D2FF7-C2B8-4B39-8A2F-E5BB8D85DBA0}" destId="{3885F96B-19F1-47D9-87A6-2FD8C04045C4}" srcOrd="0" destOrd="0" presId="urn:microsoft.com/office/officeart/2005/8/layout/orgChart1"/>
    <dgm:cxn modelId="{6606A1D5-3B0C-4CC7-BBBE-035FA9296C25}" type="presParOf" srcId="{3885F96B-19F1-47D9-87A6-2FD8C04045C4}" destId="{48F2C72B-BD61-4BB9-99EB-5ED5D073CE12}" srcOrd="0" destOrd="0" presId="urn:microsoft.com/office/officeart/2005/8/layout/orgChart1"/>
    <dgm:cxn modelId="{FA60411C-2ECE-4DFC-9206-BE0A94A0C126}" type="presParOf" srcId="{3885F96B-19F1-47D9-87A6-2FD8C04045C4}" destId="{3FC69485-727F-4280-8B70-AC70EDA24367}" srcOrd="1" destOrd="0" presId="urn:microsoft.com/office/officeart/2005/8/layout/orgChart1"/>
    <dgm:cxn modelId="{F1FB60C6-8896-4984-9B8F-0412757ACFA0}" type="presParOf" srcId="{4B7D2FF7-C2B8-4B39-8A2F-E5BB8D85DBA0}" destId="{2DA414DE-3FDB-424E-8918-F121715E461D}" srcOrd="1" destOrd="0" presId="urn:microsoft.com/office/officeart/2005/8/layout/orgChart1"/>
    <dgm:cxn modelId="{A1007482-3CBB-4337-86C0-EA45113316E1}" type="presParOf" srcId="{2DA414DE-3FDB-424E-8918-F121715E461D}" destId="{358EF35A-ACDF-4A52-8491-1A2618FEBBAF}" srcOrd="0" destOrd="0" presId="urn:microsoft.com/office/officeart/2005/8/layout/orgChart1"/>
    <dgm:cxn modelId="{29D365A3-A3C0-4A2D-B8FD-16F6A4B2CB92}" type="presParOf" srcId="{2DA414DE-3FDB-424E-8918-F121715E461D}" destId="{34F96A3A-C20E-4CE7-8C03-D080D2951932}" srcOrd="1" destOrd="0" presId="urn:microsoft.com/office/officeart/2005/8/layout/orgChart1"/>
    <dgm:cxn modelId="{1EC85721-DCD6-4F4B-B568-6847B90425AE}" type="presParOf" srcId="{34F96A3A-C20E-4CE7-8C03-D080D2951932}" destId="{F57855EC-96A9-488E-B1D6-9073DAE77112}" srcOrd="0" destOrd="0" presId="urn:microsoft.com/office/officeart/2005/8/layout/orgChart1"/>
    <dgm:cxn modelId="{763A6813-5231-4565-80B3-5683233EF9E5}" type="presParOf" srcId="{F57855EC-96A9-488E-B1D6-9073DAE77112}" destId="{03096DEB-1C3F-4FF0-B037-ECF4BCF6622D}" srcOrd="0" destOrd="0" presId="urn:microsoft.com/office/officeart/2005/8/layout/orgChart1"/>
    <dgm:cxn modelId="{08158C77-4667-47CC-9093-33C63978DECD}" type="presParOf" srcId="{F57855EC-96A9-488E-B1D6-9073DAE77112}" destId="{0169149C-BF0B-49FC-90B7-BFB79572FB15}" srcOrd="1" destOrd="0" presId="urn:microsoft.com/office/officeart/2005/8/layout/orgChart1"/>
    <dgm:cxn modelId="{B64EAE18-8D3E-49A3-BF56-36E0B0BCC134}" type="presParOf" srcId="{34F96A3A-C20E-4CE7-8C03-D080D2951932}" destId="{346E6D68-5186-4990-8358-7A671648F865}" srcOrd="1" destOrd="0" presId="urn:microsoft.com/office/officeart/2005/8/layout/orgChart1"/>
    <dgm:cxn modelId="{2A7C35C9-55BD-4BCD-8750-EDF0A9C858B0}" type="presParOf" srcId="{34F96A3A-C20E-4CE7-8C03-D080D2951932}" destId="{017C54D5-6534-4014-AF06-4AEABDB4582D}" srcOrd="2" destOrd="0" presId="urn:microsoft.com/office/officeart/2005/8/layout/orgChart1"/>
    <dgm:cxn modelId="{B3828B4D-3C35-4775-80B0-D76EDA04E2CA}" type="presParOf" srcId="{2DA414DE-3FDB-424E-8918-F121715E461D}" destId="{24763866-D28A-45DC-800A-9FD29F73BD23}" srcOrd="2" destOrd="0" presId="urn:microsoft.com/office/officeart/2005/8/layout/orgChart1"/>
    <dgm:cxn modelId="{F0E25EE6-27DB-46A9-9997-53AFB5E74CE7}" type="presParOf" srcId="{2DA414DE-3FDB-424E-8918-F121715E461D}" destId="{B5401D27-67FB-4540-99E7-C48F0B28AA82}" srcOrd="3" destOrd="0" presId="urn:microsoft.com/office/officeart/2005/8/layout/orgChart1"/>
    <dgm:cxn modelId="{6F998844-9D9B-47E7-81B7-418520E561F6}" type="presParOf" srcId="{B5401D27-67FB-4540-99E7-C48F0B28AA82}" destId="{BB4FAEE4-C677-48B7-86D0-B07FFD1166CC}" srcOrd="0" destOrd="0" presId="urn:microsoft.com/office/officeart/2005/8/layout/orgChart1"/>
    <dgm:cxn modelId="{8E8FA6A2-EEF3-4FB5-96B0-3F8BD5A2FF3E}" type="presParOf" srcId="{BB4FAEE4-C677-48B7-86D0-B07FFD1166CC}" destId="{B0E1637B-731E-425A-B055-D54523099304}" srcOrd="0" destOrd="0" presId="urn:microsoft.com/office/officeart/2005/8/layout/orgChart1"/>
    <dgm:cxn modelId="{5BFB51EA-38C6-47A1-947E-E81A40082140}" type="presParOf" srcId="{BB4FAEE4-C677-48B7-86D0-B07FFD1166CC}" destId="{C331E738-A8F3-4036-BE30-8A71AFF66C17}" srcOrd="1" destOrd="0" presId="urn:microsoft.com/office/officeart/2005/8/layout/orgChart1"/>
    <dgm:cxn modelId="{CBBEAD92-6A2E-4D03-BD67-15E6DA268518}" type="presParOf" srcId="{B5401D27-67FB-4540-99E7-C48F0B28AA82}" destId="{EB692687-ECF3-4D1D-B392-F9C354B3754B}" srcOrd="1" destOrd="0" presId="urn:microsoft.com/office/officeart/2005/8/layout/orgChart1"/>
    <dgm:cxn modelId="{A16104CA-FF94-484F-8A16-3DE5E8B27177}" type="presParOf" srcId="{B5401D27-67FB-4540-99E7-C48F0B28AA82}" destId="{ADA90C1E-B2E1-4F80-8475-23A75C95F4B6}" srcOrd="2" destOrd="0" presId="urn:microsoft.com/office/officeart/2005/8/layout/orgChart1"/>
    <dgm:cxn modelId="{B35E68F4-F9B8-4130-AFB3-C5A2F6012268}" type="presParOf" srcId="{4B7D2FF7-C2B8-4B39-8A2F-E5BB8D85DBA0}" destId="{57589B54-3A97-45F7-BCAB-4887B3CDE4B4}" srcOrd="2" destOrd="0" presId="urn:microsoft.com/office/officeart/2005/8/layout/orgChart1"/>
    <dgm:cxn modelId="{FA85C2EB-35D9-4E43-B134-9CCDCA5FDE8B}" type="presParOf" srcId="{AFF82DBA-972C-4545-8300-4D7F032B7F2E}" destId="{8717B228-CBBE-42A7-91A7-6832F19D9BF7}" srcOrd="2" destOrd="0" presId="urn:microsoft.com/office/officeart/2005/8/layout/orgChart1"/>
    <dgm:cxn modelId="{7D68C94B-FBB6-438C-810B-492AA14D7CCB}" type="presParOf" srcId="{AFF82DBA-972C-4545-8300-4D7F032B7F2E}" destId="{E1E73DF7-C238-4523-827F-5336B9CBC4F2}" srcOrd="3" destOrd="0" presId="urn:microsoft.com/office/officeart/2005/8/layout/orgChart1"/>
    <dgm:cxn modelId="{0C8B2428-CA7A-48AA-AF4E-0428B237CC22}" type="presParOf" srcId="{E1E73DF7-C238-4523-827F-5336B9CBC4F2}" destId="{789BE0EE-FE97-417F-B7D6-CB7FD9D1E346}" srcOrd="0" destOrd="0" presId="urn:microsoft.com/office/officeart/2005/8/layout/orgChart1"/>
    <dgm:cxn modelId="{C4A111D1-1F23-480B-B5D4-DF0687E222A1}" type="presParOf" srcId="{789BE0EE-FE97-417F-B7D6-CB7FD9D1E346}" destId="{2F1094A8-C456-41A9-8182-1EF642AB00AE}" srcOrd="0" destOrd="0" presId="urn:microsoft.com/office/officeart/2005/8/layout/orgChart1"/>
    <dgm:cxn modelId="{8BBA16E0-20EE-44EA-B397-E68931E203DF}" type="presParOf" srcId="{789BE0EE-FE97-417F-B7D6-CB7FD9D1E346}" destId="{F90C4740-0DD0-4B65-9665-D3FB2799FE58}" srcOrd="1" destOrd="0" presId="urn:microsoft.com/office/officeart/2005/8/layout/orgChart1"/>
    <dgm:cxn modelId="{0B08729F-C2A6-447A-832E-242E36744191}" type="presParOf" srcId="{E1E73DF7-C238-4523-827F-5336B9CBC4F2}" destId="{3E7E3F26-0A18-414E-97F7-A5B6EEAA955B}" srcOrd="1" destOrd="0" presId="urn:microsoft.com/office/officeart/2005/8/layout/orgChart1"/>
    <dgm:cxn modelId="{ABE7D12A-F931-4F72-8E77-BBB2C285F5F2}" type="presParOf" srcId="{3E7E3F26-0A18-414E-97F7-A5B6EEAA955B}" destId="{B56FB666-9499-46BD-8817-59C68A4E781C}" srcOrd="0" destOrd="0" presId="urn:microsoft.com/office/officeart/2005/8/layout/orgChart1"/>
    <dgm:cxn modelId="{30C85EBA-4585-47BA-B5C3-602DA1AB0865}" type="presParOf" srcId="{3E7E3F26-0A18-414E-97F7-A5B6EEAA955B}" destId="{2B7FF60D-7E41-4058-BE45-EE2DB623B5BE}" srcOrd="1" destOrd="0" presId="urn:microsoft.com/office/officeart/2005/8/layout/orgChart1"/>
    <dgm:cxn modelId="{D34EDBCA-5427-4186-8537-7812418875BC}" type="presParOf" srcId="{2B7FF60D-7E41-4058-BE45-EE2DB623B5BE}" destId="{77B7D0C5-610D-4AF6-A8DA-210E0BC3266C}" srcOrd="0" destOrd="0" presId="urn:microsoft.com/office/officeart/2005/8/layout/orgChart1"/>
    <dgm:cxn modelId="{6D09340E-53D8-490D-9E7B-D7FEEA28333C}" type="presParOf" srcId="{77B7D0C5-610D-4AF6-A8DA-210E0BC3266C}" destId="{1AE8B4A1-F029-49DB-9559-8AEBC4B9A1F2}" srcOrd="0" destOrd="0" presId="urn:microsoft.com/office/officeart/2005/8/layout/orgChart1"/>
    <dgm:cxn modelId="{E4107AB8-CA67-404E-AF40-742788571C11}" type="presParOf" srcId="{77B7D0C5-610D-4AF6-A8DA-210E0BC3266C}" destId="{73449B2D-5931-4BB9-A5E4-B1D47442086B}" srcOrd="1" destOrd="0" presId="urn:microsoft.com/office/officeart/2005/8/layout/orgChart1"/>
    <dgm:cxn modelId="{A0FED5D3-AACF-4F65-B560-54995C26146F}" type="presParOf" srcId="{2B7FF60D-7E41-4058-BE45-EE2DB623B5BE}" destId="{99AEE535-8DA9-486A-B7CD-66E301927D02}" srcOrd="1" destOrd="0" presId="urn:microsoft.com/office/officeart/2005/8/layout/orgChart1"/>
    <dgm:cxn modelId="{11D8E278-B971-470D-AF7B-818A58143C31}" type="presParOf" srcId="{2B7FF60D-7E41-4058-BE45-EE2DB623B5BE}" destId="{F500495F-D720-40A4-976C-ACDEC175B006}" srcOrd="2" destOrd="0" presId="urn:microsoft.com/office/officeart/2005/8/layout/orgChart1"/>
    <dgm:cxn modelId="{4DE3513A-930E-44A4-9D4E-2F3C4042BAA4}" type="presParOf" srcId="{3E7E3F26-0A18-414E-97F7-A5B6EEAA955B}" destId="{71EE7A62-96FD-4BFC-90EA-DAF959DA0E27}" srcOrd="2" destOrd="0" presId="urn:microsoft.com/office/officeart/2005/8/layout/orgChart1"/>
    <dgm:cxn modelId="{EF707ACA-5C01-4C63-B93E-C73B4677ECE3}" type="presParOf" srcId="{3E7E3F26-0A18-414E-97F7-A5B6EEAA955B}" destId="{E0B355A0-41C7-42D8-BADA-BEE9A76BF266}" srcOrd="3" destOrd="0" presId="urn:microsoft.com/office/officeart/2005/8/layout/orgChart1"/>
    <dgm:cxn modelId="{6A75DDB1-EB6E-4038-A025-770B647FAA7F}" type="presParOf" srcId="{E0B355A0-41C7-42D8-BADA-BEE9A76BF266}" destId="{7C1D8B79-77C8-4618-ACA5-EF6DEEDBCAA0}" srcOrd="0" destOrd="0" presId="urn:microsoft.com/office/officeart/2005/8/layout/orgChart1"/>
    <dgm:cxn modelId="{5D7BCA1A-A957-4E6D-9D5C-9355FE79D626}" type="presParOf" srcId="{7C1D8B79-77C8-4618-ACA5-EF6DEEDBCAA0}" destId="{B5AAC453-AB93-4C41-99BE-D02969067430}" srcOrd="0" destOrd="0" presId="urn:microsoft.com/office/officeart/2005/8/layout/orgChart1"/>
    <dgm:cxn modelId="{0C58767E-8396-444F-81AC-9ED20443E9A6}" type="presParOf" srcId="{7C1D8B79-77C8-4618-ACA5-EF6DEEDBCAA0}" destId="{4D156453-4818-480C-82C3-0E986C9D1291}" srcOrd="1" destOrd="0" presId="urn:microsoft.com/office/officeart/2005/8/layout/orgChart1"/>
    <dgm:cxn modelId="{93A12201-9028-4736-ADBF-5357F9368C34}" type="presParOf" srcId="{E0B355A0-41C7-42D8-BADA-BEE9A76BF266}" destId="{D62A13BC-DC06-49D1-B37B-BDCBE525CE78}" srcOrd="1" destOrd="0" presId="urn:microsoft.com/office/officeart/2005/8/layout/orgChart1"/>
    <dgm:cxn modelId="{560202D8-D876-480B-BB7A-E0224FB36688}" type="presParOf" srcId="{E0B355A0-41C7-42D8-BADA-BEE9A76BF266}" destId="{94E3C279-F1BA-4670-B2D2-5F815B04DF41}" srcOrd="2" destOrd="0" presId="urn:microsoft.com/office/officeart/2005/8/layout/orgChart1"/>
    <dgm:cxn modelId="{CD57F0E6-EDB2-4766-B05E-87CF9EB2AFF5}" type="presParOf" srcId="{E1E73DF7-C238-4523-827F-5336B9CBC4F2}" destId="{67264EA4-ACDC-4A30-8449-F0E9B161DD79}" srcOrd="2" destOrd="0" presId="urn:microsoft.com/office/officeart/2005/8/layout/orgChart1"/>
    <dgm:cxn modelId="{FDD8CBA3-6D41-40E6-8BD7-4AC69210E605}" type="presParOf" srcId="{AFF82DBA-972C-4545-8300-4D7F032B7F2E}" destId="{4E1717D8-6B0A-4230-864E-6C7099FBF0BB}" srcOrd="4" destOrd="0" presId="urn:microsoft.com/office/officeart/2005/8/layout/orgChart1"/>
    <dgm:cxn modelId="{80958C6F-D1A0-4937-A368-3192BBD2230D}" type="presParOf" srcId="{AFF82DBA-972C-4545-8300-4D7F032B7F2E}" destId="{6FB1B483-54E3-48C4-8266-B34308858EDF}" srcOrd="5" destOrd="0" presId="urn:microsoft.com/office/officeart/2005/8/layout/orgChart1"/>
    <dgm:cxn modelId="{97C6B08E-1D4D-4A18-8084-3ACF98CF0205}" type="presParOf" srcId="{6FB1B483-54E3-48C4-8266-B34308858EDF}" destId="{AB67F2B7-59F1-43FD-A353-94FBE05E709D}" srcOrd="0" destOrd="0" presId="urn:microsoft.com/office/officeart/2005/8/layout/orgChart1"/>
    <dgm:cxn modelId="{3570AFB6-F7AF-4B00-8E19-F03CD815F6F6}" type="presParOf" srcId="{AB67F2B7-59F1-43FD-A353-94FBE05E709D}" destId="{20263B8B-863E-4731-A214-351CCDC5F466}" srcOrd="0" destOrd="0" presId="urn:microsoft.com/office/officeart/2005/8/layout/orgChart1"/>
    <dgm:cxn modelId="{93BA353B-1B70-4AF2-ADF8-D35A2045EA84}" type="presParOf" srcId="{AB67F2B7-59F1-43FD-A353-94FBE05E709D}" destId="{5EA21011-B223-48EE-AB4C-7AAB02092F23}" srcOrd="1" destOrd="0" presId="urn:microsoft.com/office/officeart/2005/8/layout/orgChart1"/>
    <dgm:cxn modelId="{2C4DD1FC-E113-471B-A4BB-04890E317D22}" type="presParOf" srcId="{6FB1B483-54E3-48C4-8266-B34308858EDF}" destId="{5D694028-C381-4D99-B9E7-44E4DB4088A2}" srcOrd="1" destOrd="0" presId="urn:microsoft.com/office/officeart/2005/8/layout/orgChart1"/>
    <dgm:cxn modelId="{A20995BB-25DB-45FE-A31D-AC8C030B3E76}" type="presParOf" srcId="{5D694028-C381-4D99-B9E7-44E4DB4088A2}" destId="{7D7C75F5-BBD4-41B5-8BB3-3113D559DE61}" srcOrd="0" destOrd="0" presId="urn:microsoft.com/office/officeart/2005/8/layout/orgChart1"/>
    <dgm:cxn modelId="{AA035F66-8D66-4CD1-A491-C21849E5C2C8}" type="presParOf" srcId="{5D694028-C381-4D99-B9E7-44E4DB4088A2}" destId="{00ECCA41-A483-4AA3-BEED-708CCA2985AC}" srcOrd="1" destOrd="0" presId="urn:microsoft.com/office/officeart/2005/8/layout/orgChart1"/>
    <dgm:cxn modelId="{417F0B46-27C8-4A9A-BE62-388957EAE80B}" type="presParOf" srcId="{00ECCA41-A483-4AA3-BEED-708CCA2985AC}" destId="{5D6E5A2E-D380-4BE2-9D48-0002B9701358}" srcOrd="0" destOrd="0" presId="urn:microsoft.com/office/officeart/2005/8/layout/orgChart1"/>
    <dgm:cxn modelId="{84283DAE-4337-4513-A361-E1C4BE46C122}" type="presParOf" srcId="{5D6E5A2E-D380-4BE2-9D48-0002B9701358}" destId="{EEC701D5-665E-42FE-9D3F-1912A14690B5}" srcOrd="0" destOrd="0" presId="urn:microsoft.com/office/officeart/2005/8/layout/orgChart1"/>
    <dgm:cxn modelId="{E5E1D165-E029-4EAA-93F5-CF85C05D7684}" type="presParOf" srcId="{5D6E5A2E-D380-4BE2-9D48-0002B9701358}" destId="{53599A6D-7B17-4098-A6BF-0B11AA1AB9E0}" srcOrd="1" destOrd="0" presId="urn:microsoft.com/office/officeart/2005/8/layout/orgChart1"/>
    <dgm:cxn modelId="{E626FBA9-9B29-4475-A147-35C80E9F8873}" type="presParOf" srcId="{00ECCA41-A483-4AA3-BEED-708CCA2985AC}" destId="{52730083-D311-4D42-BA74-16514D40DD44}" srcOrd="1" destOrd="0" presId="urn:microsoft.com/office/officeart/2005/8/layout/orgChart1"/>
    <dgm:cxn modelId="{999A629A-CEA7-4963-8546-10AE2638DA39}" type="presParOf" srcId="{00ECCA41-A483-4AA3-BEED-708CCA2985AC}" destId="{132AA08A-E0E0-4F1B-823C-4876446F9F03}" srcOrd="2" destOrd="0" presId="urn:microsoft.com/office/officeart/2005/8/layout/orgChart1"/>
    <dgm:cxn modelId="{9EC8EECC-2A54-40C0-B464-7C8FBDB49032}" type="presParOf" srcId="{5D694028-C381-4D99-B9E7-44E4DB4088A2}" destId="{574FA306-A7E9-42CB-8D13-A3D5B3439469}" srcOrd="2" destOrd="0" presId="urn:microsoft.com/office/officeart/2005/8/layout/orgChart1"/>
    <dgm:cxn modelId="{49F16084-110B-40A4-B31A-09814CE65A00}" type="presParOf" srcId="{5D694028-C381-4D99-B9E7-44E4DB4088A2}" destId="{AF3F901A-EEE8-49F3-AE05-603A93BC6924}" srcOrd="3" destOrd="0" presId="urn:microsoft.com/office/officeart/2005/8/layout/orgChart1"/>
    <dgm:cxn modelId="{7A72679A-3D6E-4A51-B7C8-741B08A56412}" type="presParOf" srcId="{AF3F901A-EEE8-49F3-AE05-603A93BC6924}" destId="{DD10BEC5-1678-48B3-826E-7EB325517254}" srcOrd="0" destOrd="0" presId="urn:microsoft.com/office/officeart/2005/8/layout/orgChart1"/>
    <dgm:cxn modelId="{E9236BF9-2F92-43AD-A6DD-5CE1DFE613D9}" type="presParOf" srcId="{DD10BEC5-1678-48B3-826E-7EB325517254}" destId="{0A1C5E64-379D-4381-9916-68C3253F985C}" srcOrd="0" destOrd="0" presId="urn:microsoft.com/office/officeart/2005/8/layout/orgChart1"/>
    <dgm:cxn modelId="{334DB955-040E-4E49-BA15-9BDAC96CDA34}" type="presParOf" srcId="{DD10BEC5-1678-48B3-826E-7EB325517254}" destId="{11327C8A-07F8-42B1-9175-5E1ED613F2CB}" srcOrd="1" destOrd="0" presId="urn:microsoft.com/office/officeart/2005/8/layout/orgChart1"/>
    <dgm:cxn modelId="{89E11E3F-5980-4962-BB2A-748EDE4195AA}" type="presParOf" srcId="{AF3F901A-EEE8-49F3-AE05-603A93BC6924}" destId="{6AEAF4F8-9ED7-4B00-85C2-10300E0598B0}" srcOrd="1" destOrd="0" presId="urn:microsoft.com/office/officeart/2005/8/layout/orgChart1"/>
    <dgm:cxn modelId="{AEA732EC-D84F-4D71-ADE6-5360B3302E24}" type="presParOf" srcId="{AF3F901A-EEE8-49F3-AE05-603A93BC6924}" destId="{F2E76F2F-740F-4570-B412-8E5EDA1363CE}" srcOrd="2" destOrd="0" presId="urn:microsoft.com/office/officeart/2005/8/layout/orgChart1"/>
    <dgm:cxn modelId="{E01CA2C4-FEB4-42F0-AA90-34BEDC602AF8}" type="presParOf" srcId="{6FB1B483-54E3-48C4-8266-B34308858EDF}" destId="{2C66336A-90B3-4E5E-B924-C80F2C02E8E1}" srcOrd="2" destOrd="0" presId="urn:microsoft.com/office/officeart/2005/8/layout/orgChart1"/>
    <dgm:cxn modelId="{565E0BC6-4E81-44EB-A4D2-90F56DC4E63A}" type="presParOf" srcId="{AFF82DBA-972C-4545-8300-4D7F032B7F2E}" destId="{92E36BD2-3652-4A57-947D-8F7287A8FD0E}" srcOrd="6" destOrd="0" presId="urn:microsoft.com/office/officeart/2005/8/layout/orgChart1"/>
    <dgm:cxn modelId="{9D214010-C235-4CF5-90D0-626971E43CF5}" type="presParOf" srcId="{AFF82DBA-972C-4545-8300-4D7F032B7F2E}" destId="{D3A75BF2-581B-46DA-8A32-4426A5401291}" srcOrd="7" destOrd="0" presId="urn:microsoft.com/office/officeart/2005/8/layout/orgChart1"/>
    <dgm:cxn modelId="{CBBF4282-C6E3-4B16-AAC3-290FCE2D95EA}" type="presParOf" srcId="{D3A75BF2-581B-46DA-8A32-4426A5401291}" destId="{349ACC4B-13F2-45E2-92CA-809B59E49BEC}" srcOrd="0" destOrd="0" presId="urn:microsoft.com/office/officeart/2005/8/layout/orgChart1"/>
    <dgm:cxn modelId="{315F9BC2-F008-46E7-8954-320513261AB8}" type="presParOf" srcId="{349ACC4B-13F2-45E2-92CA-809B59E49BEC}" destId="{3D2E92C9-3E52-4947-AD1E-A573E4B8CEC4}" srcOrd="0" destOrd="0" presId="urn:microsoft.com/office/officeart/2005/8/layout/orgChart1"/>
    <dgm:cxn modelId="{F81939C4-52DE-43C1-8A4F-7BDA47BFFFF8}" type="presParOf" srcId="{349ACC4B-13F2-45E2-92CA-809B59E49BEC}" destId="{53A3E46F-D206-44FD-A8E0-35AF3E775DF6}" srcOrd="1" destOrd="0" presId="urn:microsoft.com/office/officeart/2005/8/layout/orgChart1"/>
    <dgm:cxn modelId="{247C15F3-A79D-4F8E-9C0D-5C9B2B8EAEE1}" type="presParOf" srcId="{D3A75BF2-581B-46DA-8A32-4426A5401291}" destId="{C6D0E596-1143-4D7E-8C3E-4DE0361354D8}" srcOrd="1" destOrd="0" presId="urn:microsoft.com/office/officeart/2005/8/layout/orgChart1"/>
    <dgm:cxn modelId="{D9DEB054-0BE6-4223-9AA6-3BF82BB73701}" type="presParOf" srcId="{C6D0E596-1143-4D7E-8C3E-4DE0361354D8}" destId="{E8F69384-0F25-49C7-9FD0-CB192C31FDEE}" srcOrd="0" destOrd="0" presId="urn:microsoft.com/office/officeart/2005/8/layout/orgChart1"/>
    <dgm:cxn modelId="{AD93C0FC-CAD8-4401-9F86-187BB36A0960}" type="presParOf" srcId="{C6D0E596-1143-4D7E-8C3E-4DE0361354D8}" destId="{D362EF42-2A0D-414C-AB1E-844C49FF9DD1}" srcOrd="1" destOrd="0" presId="urn:microsoft.com/office/officeart/2005/8/layout/orgChart1"/>
    <dgm:cxn modelId="{A3E83D1C-5793-4B8B-92DD-2B10E581E7CE}" type="presParOf" srcId="{D362EF42-2A0D-414C-AB1E-844C49FF9DD1}" destId="{6C0A1342-9C37-4240-95C1-1EFADCB29B7C}" srcOrd="0" destOrd="0" presId="urn:microsoft.com/office/officeart/2005/8/layout/orgChart1"/>
    <dgm:cxn modelId="{C3BD7AC8-CCC4-4AAF-A1C9-9FA2498A4ED0}" type="presParOf" srcId="{6C0A1342-9C37-4240-95C1-1EFADCB29B7C}" destId="{687C95BF-BDFD-4DE1-95CC-7FE9870D8F31}" srcOrd="0" destOrd="0" presId="urn:microsoft.com/office/officeart/2005/8/layout/orgChart1"/>
    <dgm:cxn modelId="{D107705B-2175-4F5A-8741-86F3585C8327}" type="presParOf" srcId="{6C0A1342-9C37-4240-95C1-1EFADCB29B7C}" destId="{7F0B9A31-E7D4-4203-AEE9-8B4F860AFDFC}" srcOrd="1" destOrd="0" presId="urn:microsoft.com/office/officeart/2005/8/layout/orgChart1"/>
    <dgm:cxn modelId="{57B30AD9-8FCA-48EF-BC7D-B4C97A972B16}" type="presParOf" srcId="{D362EF42-2A0D-414C-AB1E-844C49FF9DD1}" destId="{A2D29744-23CC-4716-95DF-E172D749359B}" srcOrd="1" destOrd="0" presId="urn:microsoft.com/office/officeart/2005/8/layout/orgChart1"/>
    <dgm:cxn modelId="{9EEA9A04-E90E-4FBA-97A4-ACA46E9BF11F}" type="presParOf" srcId="{D362EF42-2A0D-414C-AB1E-844C49FF9DD1}" destId="{3D47E3DA-8DCB-421F-9C9F-B01D8B4398D4}" srcOrd="2" destOrd="0" presId="urn:microsoft.com/office/officeart/2005/8/layout/orgChart1"/>
    <dgm:cxn modelId="{002B4873-930C-43E8-8B4C-D7803DD79B62}" type="presParOf" srcId="{C6D0E596-1143-4D7E-8C3E-4DE0361354D8}" destId="{DF87E7E0-E05B-4EC9-853B-804CDF1A4D04}" srcOrd="2" destOrd="0" presId="urn:microsoft.com/office/officeart/2005/8/layout/orgChart1"/>
    <dgm:cxn modelId="{A81FB7C6-21B8-4384-A6AC-9320B497A95E}" type="presParOf" srcId="{C6D0E596-1143-4D7E-8C3E-4DE0361354D8}" destId="{14937FFA-6D9A-4082-884C-E9EE959D6059}" srcOrd="3" destOrd="0" presId="urn:microsoft.com/office/officeart/2005/8/layout/orgChart1"/>
    <dgm:cxn modelId="{C41E0FA2-EF0D-4131-9712-76014326C678}" type="presParOf" srcId="{14937FFA-6D9A-4082-884C-E9EE959D6059}" destId="{083CF66E-76E7-41EB-829C-69D126209871}" srcOrd="0" destOrd="0" presId="urn:microsoft.com/office/officeart/2005/8/layout/orgChart1"/>
    <dgm:cxn modelId="{A0336FC5-1D8E-4FE4-99DA-2F97CC272393}" type="presParOf" srcId="{083CF66E-76E7-41EB-829C-69D126209871}" destId="{8A019AD5-0E2C-469B-8903-F9CDCEB7D2C7}" srcOrd="0" destOrd="0" presId="urn:microsoft.com/office/officeart/2005/8/layout/orgChart1"/>
    <dgm:cxn modelId="{13C75950-DD3E-4FF7-8D58-0C7157334ADB}" type="presParOf" srcId="{083CF66E-76E7-41EB-829C-69D126209871}" destId="{86144D2C-5755-4D78-B1C9-9C8CB47302E5}" srcOrd="1" destOrd="0" presId="urn:microsoft.com/office/officeart/2005/8/layout/orgChart1"/>
    <dgm:cxn modelId="{25E049C9-4CA2-44E5-BEE5-7417A5B9B758}" type="presParOf" srcId="{14937FFA-6D9A-4082-884C-E9EE959D6059}" destId="{6FBE48CC-40A2-4F34-A31A-D97F84B1FA23}" srcOrd="1" destOrd="0" presId="urn:microsoft.com/office/officeart/2005/8/layout/orgChart1"/>
    <dgm:cxn modelId="{2502ECE6-3C40-45E4-944E-442D3F9248E9}" type="presParOf" srcId="{14937FFA-6D9A-4082-884C-E9EE959D6059}" destId="{1403AD9F-6ABE-4DE2-A212-C804CDEA9C7B}" srcOrd="2" destOrd="0" presId="urn:microsoft.com/office/officeart/2005/8/layout/orgChart1"/>
    <dgm:cxn modelId="{53D1AA5B-1023-4049-A30C-DB34E3F0EE90}" type="presParOf" srcId="{D3A75BF2-581B-46DA-8A32-4426A5401291}" destId="{DE91F40A-F5B0-44D3-B4E8-224D66BDA640}" srcOrd="2" destOrd="0" presId="urn:microsoft.com/office/officeart/2005/8/layout/orgChart1"/>
    <dgm:cxn modelId="{E654EBC3-4236-4D82-BB2D-D55853E1FE40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4334" y="305"/>
          <a:ext cx="2895295" cy="201228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Ze względu na swoją dobroć Bóg wzywa nas do skruchy (</a:t>
          </a:r>
          <a:r>
            <a:rPr lang="pl-PL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Rz</a:t>
          </a: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2,4).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334" y="305"/>
        <a:ext cx="2895295" cy="2012288"/>
      </dsp:txXfrm>
    </dsp:sp>
    <dsp:sp modelId="{24B4C805-875B-42DF-9EDA-7666C9FD5160}">
      <dsp:nvSpPr>
        <dsp:cNvPr id="0" name=""/>
        <dsp:cNvSpPr/>
      </dsp:nvSpPr>
      <dsp:spPr>
        <a:xfrm>
          <a:off x="3302804" y="305"/>
          <a:ext cx="5001280" cy="14719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Odpowiadamy na Jego wezwanie.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02804" y="305"/>
        <a:ext cx="5001280" cy="1471928"/>
      </dsp:txXfrm>
    </dsp:sp>
    <dsp:sp modelId="{1C272054-25D2-4323-A92F-5E178CCA127F}">
      <dsp:nvSpPr>
        <dsp:cNvPr id="0" name=""/>
        <dsp:cNvSpPr/>
      </dsp:nvSpPr>
      <dsp:spPr>
        <a:xfrm>
          <a:off x="3302804" y="1523422"/>
          <a:ext cx="2399846" cy="1471928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Szczerym żalem za popełnione zło.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02804" y="1523422"/>
        <a:ext cx="2399846" cy="1471928"/>
      </dsp:txXfrm>
    </dsp:sp>
    <dsp:sp modelId="{B11E0663-641F-4C4D-B1CC-77C2B2BF8349}">
      <dsp:nvSpPr>
        <dsp:cNvPr id="0" name=""/>
        <dsp:cNvSpPr/>
      </dsp:nvSpPr>
      <dsp:spPr>
        <a:xfrm>
          <a:off x="5904238" y="1523422"/>
          <a:ext cx="2399846" cy="147192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Szczerą decyzją porzucenia grzechu.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04238" y="1523422"/>
        <a:ext cx="2399846" cy="1471928"/>
      </dsp:txXfrm>
    </dsp:sp>
    <dsp:sp modelId="{9EE1508D-090B-4859-BDE7-C5DB9977FDE0}">
      <dsp:nvSpPr>
        <dsp:cNvPr id="0" name=""/>
        <dsp:cNvSpPr/>
      </dsp:nvSpPr>
      <dsp:spPr>
        <a:xfrm>
          <a:off x="8707259" y="305"/>
          <a:ext cx="3004464" cy="20122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Bóg przebacza nasze grzechy dzięki krwi, którą Jezus przelał na krzyżu (Kol 1,13-14).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707259" y="305"/>
        <a:ext cx="3004464" cy="20122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887243" y="2210933"/>
          <a:ext cx="249400" cy="1945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321"/>
              </a:lnTo>
              <a:lnTo>
                <a:pt x="249400" y="194532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887243" y="2210933"/>
          <a:ext cx="249400" cy="764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827"/>
              </a:lnTo>
              <a:lnTo>
                <a:pt x="249400" y="76482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194553" y="1030439"/>
          <a:ext cx="3357757" cy="349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80"/>
              </a:lnTo>
              <a:lnTo>
                <a:pt x="3357757" y="174580"/>
              </a:lnTo>
              <a:lnTo>
                <a:pt x="3357757" y="349160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386241" y="2210933"/>
          <a:ext cx="249400" cy="1945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321"/>
              </a:lnTo>
              <a:lnTo>
                <a:pt x="249400" y="194532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386241" y="2210933"/>
          <a:ext cx="249400" cy="764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827"/>
              </a:lnTo>
              <a:lnTo>
                <a:pt x="249400" y="76482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194553" y="1030439"/>
          <a:ext cx="856756" cy="349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580"/>
              </a:lnTo>
              <a:lnTo>
                <a:pt x="856756" y="174580"/>
              </a:lnTo>
              <a:lnTo>
                <a:pt x="856756" y="349160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183556" y="2210933"/>
          <a:ext cx="249400" cy="1945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321"/>
              </a:lnTo>
              <a:lnTo>
                <a:pt x="249400" y="194532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183556" y="2210933"/>
          <a:ext cx="249400" cy="764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827"/>
              </a:lnTo>
              <a:lnTo>
                <a:pt x="249400" y="76482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2848623" y="1030439"/>
          <a:ext cx="1345929" cy="349160"/>
        </a:xfrm>
        <a:custGeom>
          <a:avLst/>
          <a:gdLst/>
          <a:ahLst/>
          <a:cxnLst/>
          <a:rect l="0" t="0" r="0" b="0"/>
          <a:pathLst>
            <a:path>
              <a:moveTo>
                <a:pt x="1345929" y="0"/>
              </a:moveTo>
              <a:lnTo>
                <a:pt x="1345929" y="174580"/>
              </a:lnTo>
              <a:lnTo>
                <a:pt x="0" y="174580"/>
              </a:lnTo>
              <a:lnTo>
                <a:pt x="0" y="349160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171728" y="2210933"/>
          <a:ext cx="249400" cy="1945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5321"/>
              </a:lnTo>
              <a:lnTo>
                <a:pt x="249400" y="194532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171728" y="2210933"/>
          <a:ext cx="249400" cy="764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827"/>
              </a:lnTo>
              <a:lnTo>
                <a:pt x="249400" y="76482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836795" y="1030439"/>
          <a:ext cx="3357757" cy="349160"/>
        </a:xfrm>
        <a:custGeom>
          <a:avLst/>
          <a:gdLst/>
          <a:ahLst/>
          <a:cxnLst/>
          <a:rect l="0" t="0" r="0" b="0"/>
          <a:pathLst>
            <a:path>
              <a:moveTo>
                <a:pt x="3357757" y="0"/>
              </a:moveTo>
              <a:lnTo>
                <a:pt x="3357757" y="174580"/>
              </a:lnTo>
              <a:lnTo>
                <a:pt x="0" y="174580"/>
              </a:lnTo>
              <a:lnTo>
                <a:pt x="0" y="349160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149110" y="199105"/>
          <a:ext cx="6090884" cy="83133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Z</a:t>
          </a:r>
          <a:r>
            <a:rPr lang="pl-PL" sz="2400" b="1" kern="1200" dirty="0">
              <a:solidFill>
                <a:schemeClr val="tx1"/>
              </a:solidFill>
            </a:rPr>
            <a:t>WIĄZEK MIĘDZY GRZECHEM A ŁASKĄ</a:t>
          </a:r>
          <a:endParaRPr lang="en" sz="2400" b="1" kern="1200" dirty="0">
            <a:solidFill>
              <a:schemeClr val="tx1"/>
            </a:solidFill>
          </a:endParaRPr>
        </a:p>
      </dsp:txBody>
      <dsp:txXfrm>
        <a:off x="1149110" y="199105"/>
        <a:ext cx="6090884" cy="831333"/>
      </dsp:txXfrm>
    </dsp:sp>
    <dsp:sp modelId="{48F2C72B-BD61-4BB9-99EB-5ED5D073CE12}">
      <dsp:nvSpPr>
        <dsp:cNvPr id="0" name=""/>
        <dsp:cNvSpPr/>
      </dsp:nvSpPr>
      <dsp:spPr>
        <a:xfrm>
          <a:off x="5461" y="1379599"/>
          <a:ext cx="1662667" cy="831333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8</a:t>
          </a:r>
          <a:endParaRPr lang="en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461" y="1379599"/>
        <a:ext cx="1662667" cy="831333"/>
      </dsp:txXfrm>
    </dsp:sp>
    <dsp:sp modelId="{03096DEB-1C3F-4FF0-B037-ECF4BCF6622D}">
      <dsp:nvSpPr>
        <dsp:cNvPr id="0" name=""/>
        <dsp:cNvSpPr/>
      </dsp:nvSpPr>
      <dsp:spPr>
        <a:xfrm>
          <a:off x="421128" y="2560093"/>
          <a:ext cx="1662667" cy="8313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„gdy byliśmy jeszcze grzesznikami”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1128" y="2560093"/>
        <a:ext cx="1662667" cy="831333"/>
      </dsp:txXfrm>
    </dsp:sp>
    <dsp:sp modelId="{B0E1637B-731E-425A-B055-D54523099304}">
      <dsp:nvSpPr>
        <dsp:cNvPr id="0" name=""/>
        <dsp:cNvSpPr/>
      </dsp:nvSpPr>
      <dsp:spPr>
        <a:xfrm>
          <a:off x="421128" y="3740587"/>
          <a:ext cx="1662667" cy="83133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„Chrystus umarł za nas”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1128" y="3740587"/>
        <a:ext cx="1662667" cy="831333"/>
      </dsp:txXfrm>
    </dsp:sp>
    <dsp:sp modelId="{2F1094A8-C456-41A9-8182-1EF642AB00AE}">
      <dsp:nvSpPr>
        <dsp:cNvPr id="0" name=""/>
        <dsp:cNvSpPr/>
      </dsp:nvSpPr>
      <dsp:spPr>
        <a:xfrm>
          <a:off x="2017289" y="1379599"/>
          <a:ext cx="1662667" cy="83133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20</a:t>
          </a:r>
          <a:endParaRPr lang="en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17289" y="1379599"/>
        <a:ext cx="1662667" cy="831333"/>
      </dsp:txXfrm>
    </dsp:sp>
    <dsp:sp modelId="{1AE8B4A1-F029-49DB-9559-8AEBC4B9A1F2}">
      <dsp:nvSpPr>
        <dsp:cNvPr id="0" name=""/>
        <dsp:cNvSpPr/>
      </dsp:nvSpPr>
      <dsp:spPr>
        <a:xfrm>
          <a:off x="2432956" y="2560093"/>
          <a:ext cx="1662667" cy="8313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„gdzie grzech się rozmnożył”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32956" y="2560093"/>
        <a:ext cx="1662667" cy="831333"/>
      </dsp:txXfrm>
    </dsp:sp>
    <dsp:sp modelId="{B5AAC453-AB93-4C41-99BE-D02969067430}">
      <dsp:nvSpPr>
        <dsp:cNvPr id="0" name=""/>
        <dsp:cNvSpPr/>
      </dsp:nvSpPr>
      <dsp:spPr>
        <a:xfrm>
          <a:off x="2432956" y="3740587"/>
          <a:ext cx="1853525" cy="83133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„łaska jeszcze obficiej się rozlała”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32956" y="3740587"/>
        <a:ext cx="1853525" cy="831333"/>
      </dsp:txXfrm>
    </dsp:sp>
    <dsp:sp modelId="{20263B8B-863E-4731-A214-351CCDC5F466}">
      <dsp:nvSpPr>
        <dsp:cNvPr id="0" name=""/>
        <dsp:cNvSpPr/>
      </dsp:nvSpPr>
      <dsp:spPr>
        <a:xfrm>
          <a:off x="4219975" y="1379599"/>
          <a:ext cx="1662667" cy="8313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5</a:t>
          </a:r>
          <a:r>
            <a:rPr lang="pl-PL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21</a:t>
          </a:r>
          <a:endParaRPr lang="en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19975" y="1379599"/>
        <a:ext cx="1662667" cy="831333"/>
      </dsp:txXfrm>
    </dsp:sp>
    <dsp:sp modelId="{EEC701D5-665E-42FE-9D3F-1912A14690B5}">
      <dsp:nvSpPr>
        <dsp:cNvPr id="0" name=""/>
        <dsp:cNvSpPr/>
      </dsp:nvSpPr>
      <dsp:spPr>
        <a:xfrm>
          <a:off x="4635642" y="2560093"/>
          <a:ext cx="1662667" cy="8313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„grzech panował przez śmierć”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635642" y="2560093"/>
        <a:ext cx="1662667" cy="831333"/>
      </dsp:txXfrm>
    </dsp:sp>
    <dsp:sp modelId="{0A1C5E64-379D-4381-9916-68C3253F985C}">
      <dsp:nvSpPr>
        <dsp:cNvPr id="0" name=""/>
        <dsp:cNvSpPr/>
      </dsp:nvSpPr>
      <dsp:spPr>
        <a:xfrm>
          <a:off x="4635642" y="3740587"/>
          <a:ext cx="2151841" cy="83133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„łaska mogła królować... ku </a:t>
          </a:r>
          <a:r>
            <a:rPr lang="pl-PL" sz="18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życiu wiecznemu</a:t>
          </a: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635642" y="3740587"/>
        <a:ext cx="2151841" cy="831333"/>
      </dsp:txXfrm>
    </dsp:sp>
    <dsp:sp modelId="{3D2E92C9-3E52-4947-AD1E-A573E4B8CEC4}">
      <dsp:nvSpPr>
        <dsp:cNvPr id="0" name=""/>
        <dsp:cNvSpPr/>
      </dsp:nvSpPr>
      <dsp:spPr>
        <a:xfrm>
          <a:off x="6720976" y="1379599"/>
          <a:ext cx="1662667" cy="831333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Rzymian 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6</a:t>
          </a:r>
          <a:r>
            <a:rPr lang="pl-PL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/>
                </a:outerShdw>
              </a:effectLst>
            </a:rPr>
            <a:t>23</a:t>
          </a:r>
          <a:endParaRPr lang="en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720976" y="1379599"/>
        <a:ext cx="1662667" cy="831333"/>
      </dsp:txXfrm>
    </dsp:sp>
    <dsp:sp modelId="{687C95BF-BDFD-4DE1-95CC-7FE9870D8F31}">
      <dsp:nvSpPr>
        <dsp:cNvPr id="0" name=""/>
        <dsp:cNvSpPr/>
      </dsp:nvSpPr>
      <dsp:spPr>
        <a:xfrm>
          <a:off x="7136643" y="2560093"/>
          <a:ext cx="1662667" cy="8313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„zapłatą za grzech jest śmierć”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136643" y="2560093"/>
        <a:ext cx="1662667" cy="831333"/>
      </dsp:txXfrm>
    </dsp:sp>
    <dsp:sp modelId="{8A019AD5-0E2C-469B-8903-F9CDCEB7D2C7}">
      <dsp:nvSpPr>
        <dsp:cNvPr id="0" name=""/>
        <dsp:cNvSpPr/>
      </dsp:nvSpPr>
      <dsp:spPr>
        <a:xfrm>
          <a:off x="7136643" y="3740587"/>
          <a:ext cx="1908110" cy="831333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„darem Bożym jest życie wieczne”</a:t>
          </a:r>
          <a:endParaRPr lang="en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136643" y="3740587"/>
        <a:ext cx="1908110" cy="831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3BC7B-FA8B-4802-96DC-F6F7F0E1169F}" type="datetimeFigureOut">
              <a:rPr lang="pl-PL" smtClean="0"/>
              <a:t>05.06.2026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18C4-0A2F-4D12-AD3B-BAF221DAF22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18C4-0A2F-4D12-AD3B-BAF221DAF22A}" type="slidenum">
              <a:rPr lang="pl-PL" smtClean="0"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3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43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41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77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54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3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22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2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2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01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36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78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87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41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12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26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23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21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69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96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pPr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05/06/2026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pl-PL" sz="5400" b="1" dirty="0" smtClean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SKRUCHA I PRZEBACZENIE</a:t>
            </a:r>
            <a:endParaRPr lang="en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Lekcja 10 na 6. czerwca </a:t>
            </a:r>
            <a:r>
              <a:rPr lang="en" sz="1600" b="1" dirty="0" smtClean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  <a:endParaRPr lang="en" sz="1600" b="1" dirty="0">
              <a:solidFill>
                <a:srgbClr val="D5F7EE"/>
              </a:solidFill>
              <a:effectLst>
                <a:glow rad="127000">
                  <a:srgbClr val="204F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6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l-PL" sz="4400" b="1" spc="300" dirty="0">
                <a:ln w="22225">
                  <a:noFill/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ŁASKA PRZEBACZENIA</a:t>
            </a:r>
            <a:endParaRPr lang="en" sz="4400" b="1" spc="300" dirty="0">
              <a:ln w="22225">
                <a:noFill/>
                <a:prstDash val="solid"/>
              </a:ln>
              <a:solidFill>
                <a:srgbClr val="FFCC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C2E9463-7A21-C035-2C5B-DBC2E3CCA2C0}"/>
              </a:ext>
            </a:extLst>
          </p:cNvPr>
          <p:cNvSpPr txBox="1"/>
          <p:nvPr/>
        </p:nvSpPr>
        <p:spPr>
          <a:xfrm>
            <a:off x="1570743" y="665783"/>
            <a:ext cx="10457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„Przez wzgląd na swoje imię, Panie, przebacz moją winę, bo jest </a:t>
            </a:r>
            <a:r>
              <a:rPr lang="pl-PL" b="1" dirty="0" smtClean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wielka” (</a:t>
            </a:r>
            <a:r>
              <a:rPr lang="pl-PL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Psalm 25,11)</a:t>
            </a:r>
            <a:endParaRPr lang="en" sz="1400" b="1" dirty="0">
              <a:solidFill>
                <a:srgbClr val="2FC753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Jaka jest relacja między grzechem a łaską?</a:t>
            </a:r>
            <a:endParaRPr lang="en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79435590"/>
              </p:ext>
            </p:extLst>
          </p:nvPr>
        </p:nvGraphicFramePr>
        <p:xfrm>
          <a:off x="1559169" y="1983733"/>
          <a:ext cx="9050216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789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7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spc="300" dirty="0">
                <a:ln/>
                <a:solidFill>
                  <a:srgbClr val="0070C0"/>
                </a:solidFill>
              </a:rPr>
              <a:t>SZATY PRZEBACZENIA</a:t>
            </a:r>
            <a:endParaRPr lang="en" sz="4400" b="1" spc="300" dirty="0">
              <a:ln/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4C8A507-4968-32BA-0DDD-593FC85812F1}"/>
              </a:ext>
            </a:extLst>
          </p:cNvPr>
          <p:cNvSpPr txBox="1"/>
          <p:nvPr/>
        </p:nvSpPr>
        <p:spPr>
          <a:xfrm>
            <a:off x="961293" y="744783"/>
            <a:ext cx="11019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D91934">
                      <a:lumMod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„Zapytał go: Przyjacielu, jak wszedłeś tutaj, nie mając szaty weselnej</a:t>
            </a:r>
            <a:r>
              <a:rPr lang="pl-PL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D91934">
                      <a:lumMod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?” (</a:t>
            </a:r>
            <a:r>
              <a:rPr lang="pl-PL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D91934">
                      <a:lumMod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Mateusz 22,12)</a:t>
            </a:r>
            <a:endParaRPr lang="en" sz="1400" b="1" dirty="0"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D91934">
                    <a:lumMod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Kościół Boży, a zatem każdy jego członek, jest przyodziany w „czysty i lśniący bisior” oraz jest „bez skazy, zmarszczki czy czegoś podobnego” (</a:t>
            </a:r>
            <a:r>
              <a:rPr lang="pl-PL" sz="2000" b="1" dirty="0" err="1">
                <a:solidFill>
                  <a:prstClr val="black"/>
                </a:solidFill>
              </a:rPr>
              <a:t>Ap</a:t>
            </a:r>
            <a:r>
              <a:rPr lang="pl-PL" sz="2000" b="1" dirty="0">
                <a:solidFill>
                  <a:prstClr val="black"/>
                </a:solidFill>
              </a:rPr>
              <a:t> 19,8; Ef 5,27).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809" y="494745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0809" y="324694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241C4BB-3B60-D1DF-BFF7-93B741559BC7}"/>
              </a:ext>
            </a:extLst>
          </p:cNvPr>
          <p:cNvSpPr txBox="1"/>
          <p:nvPr/>
        </p:nvSpPr>
        <p:spPr>
          <a:xfrm>
            <a:off x="2390980" y="3422713"/>
            <a:ext cx="52524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Gdy Adam i Ewa zgrzeszyli, zakryli swoją nagość własnymi uczynkami. Mimo to nadal uważali się za nagich przed Bogiem (Rdz 3,7-10). Szata, którą zapewnił im Bóg, była symbolem „szaty weselnej”, którą daje nam Chrystus: Jego doskonałej sprawiedliwości, która gładzi nasze grzechy (Rdz 3,21; </a:t>
            </a:r>
            <a:r>
              <a:rPr lang="pl-PL" sz="2000" b="1" dirty="0" err="1">
                <a:solidFill>
                  <a:prstClr val="black"/>
                </a:solidFill>
              </a:rPr>
              <a:t>Ps</a:t>
            </a:r>
            <a:r>
              <a:rPr lang="pl-PL" sz="2000" b="1" dirty="0">
                <a:solidFill>
                  <a:prstClr val="black"/>
                </a:solidFill>
              </a:rPr>
              <a:t> 51,7-10).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45129B3-0C1E-E34F-CE0D-E7030940918E}"/>
              </a:ext>
            </a:extLst>
          </p:cNvPr>
          <p:cNvSpPr txBox="1"/>
          <p:nvPr/>
        </p:nvSpPr>
        <p:spPr>
          <a:xfrm>
            <a:off x="-1" y="2392394"/>
            <a:ext cx="729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Ten czysty bisior jest symbolem „sprawiedliwych czynów świętych” (</a:t>
            </a:r>
            <a:r>
              <a:rPr lang="pl-PL" sz="2000" b="1" dirty="0" err="1">
                <a:solidFill>
                  <a:prstClr val="black"/>
                </a:solidFill>
              </a:rPr>
              <a:t>Ap</a:t>
            </a:r>
            <a:r>
              <a:rPr lang="pl-PL" sz="2000" b="1" dirty="0">
                <a:solidFill>
                  <a:prstClr val="black"/>
                </a:solidFill>
              </a:rPr>
              <a:t> 19,8b). Jednak ta sprawiedliwość nie jest ich własna; została im dana przez Chrystusa (</a:t>
            </a:r>
            <a:r>
              <a:rPr lang="pl-PL" sz="2000" b="1" dirty="0" err="1">
                <a:solidFill>
                  <a:prstClr val="black"/>
                </a:solidFill>
              </a:rPr>
              <a:t>Ap</a:t>
            </a:r>
            <a:r>
              <a:rPr lang="pl-PL" sz="2000" b="1" dirty="0">
                <a:solidFill>
                  <a:prstClr val="black"/>
                </a:solidFill>
              </a:rPr>
              <a:t> 7,14).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07D7A55-7966-8450-47A6-9F3391EB547E}"/>
              </a:ext>
            </a:extLst>
          </p:cNvPr>
          <p:cNvSpPr txBox="1"/>
          <p:nvPr/>
        </p:nvSpPr>
        <p:spPr>
          <a:xfrm>
            <a:off x="2390980" y="5991915"/>
            <a:ext cx="4853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Nikt nie wejdzie do Nieba bez tej szaty (Mt 22,1-14).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45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9600770-F0A8-441E-37DF-320095582CB8}"/>
              </a:ext>
            </a:extLst>
          </p:cNvPr>
          <p:cNvSpPr txBox="1"/>
          <p:nvPr/>
        </p:nvSpPr>
        <p:spPr>
          <a:xfrm>
            <a:off x="1910862" y="1401535"/>
            <a:ext cx="85343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„Ten, kto chce stać się dzieckiem Bożym, musi przyjąć prawdę, że skrucha i przebaczenie można otrzymać wyłącznie dzięki pojednawczej ofierze Chrystusa.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Mając tę pewność, grzesznik powinien podejmować wysiłek zgodny z dziełem dokonanym dla niego, a niestrudzenie błagając, powinien przychodzić przed tron łaski, aby odnawiająca moc Boga wkroczyła do jego duszy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Chrystus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nie przebacza nikomu oprócz skruszonych, lecz tych, którym przebacza, najpierw prowadzi do skruchy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Zapewnione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zostało pełne rozwiązanie problemu grzechu, a wieczna sprawiedliwość Chrystusa zostaje przypisana każdej wierzącej duszy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Kosztowna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nieskalana szata, utkana 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w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niebiańskim warsztacie, została przygotowana dla </a:t>
            </a:r>
            <a:r>
              <a:rPr lang="pl-PL" sz="2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skruszonego                </a:t>
            </a:r>
            <a:r>
              <a:rPr lang="pl-PL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i wierzącego grzesznika.”</a:t>
            </a:r>
            <a:endParaRPr lang="en" sz="24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807B9E3-EE53-4327-0010-62036C709F30}"/>
              </a:ext>
            </a:extLst>
          </p:cNvPr>
          <p:cNvSpPr txBox="1"/>
          <p:nvPr/>
        </p:nvSpPr>
        <p:spPr>
          <a:xfrm>
            <a:off x="5721159" y="6348608"/>
            <a:ext cx="4739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600" b="1" dirty="0">
                <a:solidFill>
                  <a:prstClr val="black"/>
                </a:solidFill>
              </a:rPr>
              <a:t>E.G. </a:t>
            </a:r>
            <a:r>
              <a:rPr lang="pl-PL" sz="1600" b="1" dirty="0">
                <a:solidFill>
                  <a:prstClr val="black"/>
                </a:solidFill>
              </a:rPr>
              <a:t>White, </a:t>
            </a:r>
            <a:r>
              <a:rPr lang="pl-PL" sz="1600" b="1" i="1" dirty="0">
                <a:solidFill>
                  <a:prstClr val="black"/>
                </a:solidFill>
              </a:rPr>
              <a:t>Wybrane Poselstwa</a:t>
            </a:r>
            <a:r>
              <a:rPr lang="pl-PL" sz="1600" b="1" dirty="0">
                <a:solidFill>
                  <a:prstClr val="black"/>
                </a:solidFill>
              </a:rPr>
              <a:t>, tom 1, </a:t>
            </a:r>
            <a:r>
              <a:rPr lang="pl-PL" sz="1600" b="1" dirty="0" smtClean="0">
                <a:solidFill>
                  <a:prstClr val="black"/>
                </a:solidFill>
              </a:rPr>
              <a:t>s. </a:t>
            </a:r>
            <a:r>
              <a:rPr lang="pl-PL" sz="1600" b="1" dirty="0">
                <a:solidFill>
                  <a:prstClr val="black"/>
                </a:solidFill>
              </a:rPr>
              <a:t>393</a:t>
            </a:r>
            <a:endParaRPr lang="en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73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xmlns="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640BF6A-39E7-D8A0-76CC-508B6F27C650}"/>
              </a:ext>
            </a:extLst>
          </p:cNvPr>
          <p:cNvSpPr txBox="1"/>
          <p:nvPr/>
        </p:nvSpPr>
        <p:spPr>
          <a:xfrm>
            <a:off x="267562" y="192985"/>
            <a:ext cx="4873032" cy="6496437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pl-PL" sz="40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„Jeśli wyznajemy grzechy swoje, wierny jest Bóg i sprawiedliwy i odpuści nam grzechy, i oczyści nas od wszelkiej nieprawości</a:t>
            </a:r>
            <a:r>
              <a:rPr lang="es-ES" sz="40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</a:t>
            </a:r>
            <a:r>
              <a:rPr lang="pl-PL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Jana</a:t>
            </a:r>
            <a:r>
              <a:rPr lang="es-ES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 1</a:t>
            </a:r>
            <a:r>
              <a:rPr lang="pl-PL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9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Skrucha</a:t>
            </a:r>
            <a:r>
              <a:rPr lang="en" sz="2000" b="1" dirty="0" smtClean="0"/>
              <a:t>: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rgbClr val="7B259E"/>
                </a:solidFill>
              </a:rPr>
              <a:t>Odkładanie skruchy</a:t>
            </a:r>
            <a:endParaRPr lang="en" sz="2000" b="1" dirty="0">
              <a:solidFill>
                <a:srgbClr val="7B25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rgbClr val="25889E"/>
                </a:solidFill>
              </a:rPr>
              <a:t>Prawdziwa skrucha</a:t>
            </a:r>
            <a:endParaRPr lang="en" sz="2000" b="1" dirty="0">
              <a:solidFill>
                <a:srgbClr val="2588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rgbClr val="BE2B39"/>
                </a:solidFill>
              </a:rPr>
              <a:t>Wezwanie do </a:t>
            </a:r>
            <a:r>
              <a:rPr lang="pl-PL" sz="2000" b="1" dirty="0" smtClean="0">
                <a:solidFill>
                  <a:srgbClr val="BE2B39"/>
                </a:solidFill>
              </a:rPr>
              <a:t>nawrócenia</a:t>
            </a:r>
            <a:endParaRPr lang="en" sz="2000" b="1" dirty="0">
              <a:solidFill>
                <a:srgbClr val="BE2B39"/>
              </a:solidFill>
            </a:endParaRPr>
          </a:p>
          <a:p>
            <a:pPr>
              <a:spcBef>
                <a:spcPts val="1800"/>
              </a:spcBef>
            </a:pPr>
            <a:r>
              <a:rPr lang="pl-PL" sz="2000" b="1" dirty="0" smtClean="0"/>
              <a:t>Przebaczenie</a:t>
            </a:r>
            <a:r>
              <a:rPr lang="en" sz="2000" b="1" dirty="0" smtClean="0"/>
              <a:t>: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rgbClr val="264F9F"/>
                </a:solidFill>
              </a:rPr>
              <a:t>Łaska przebaczenia</a:t>
            </a:r>
            <a:endParaRPr lang="en" sz="2000" b="1" dirty="0">
              <a:solidFill>
                <a:srgbClr val="264F9F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rgbClr val="4BA128"/>
                </a:solidFill>
              </a:rPr>
              <a:t>Szaty przebaczenia</a:t>
            </a:r>
            <a:endParaRPr lang="en" sz="2000" b="1" dirty="0">
              <a:solidFill>
                <a:srgbClr val="4BA12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486382" y="160421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Biblia głosi, że „wszyscy zgrzeszyli i brak im chwały Bożej” (</a:t>
            </a:r>
            <a:r>
              <a:rPr lang="pl-PL" sz="2000" b="1" dirty="0" err="1" smtClean="0"/>
              <a:t>Rz</a:t>
            </a:r>
            <a:r>
              <a:rPr lang="pl-PL" sz="2000" b="1" dirty="0" smtClean="0"/>
              <a:t> 3,23).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486377" y="2652280"/>
            <a:ext cx="628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Jest tylko jeden warunek: skrucha.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486380" y="1616475"/>
            <a:ext cx="6367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Ale Bóg jest gotów przebaczyć nam nasze grzechy. Nie ma grzechu tak wielkiego ani tak strasznego, by Bóg nie chciał go przebaczyć (Izajasz 1,18).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486380" y="888448"/>
            <a:ext cx="67936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Stwierdza się tam również, że nie jesteśmy w stanie uniknąć ani usunąć naszych grzechów (</a:t>
            </a:r>
            <a:r>
              <a:rPr lang="pl-PL" sz="2000" b="1" dirty="0" err="1" smtClean="0">
                <a:solidFill>
                  <a:prstClr val="black"/>
                </a:solidFill>
              </a:rPr>
              <a:t>Jr</a:t>
            </a:r>
            <a:r>
              <a:rPr lang="pl-PL" sz="2000" b="1" dirty="0" smtClean="0">
                <a:solidFill>
                  <a:prstClr val="black"/>
                </a:solidFill>
              </a:rPr>
              <a:t> 13,23; 2,22).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SKRUCHA</a:t>
            </a:r>
            <a:endParaRPr lang="en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=""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ODKŁADANIE SKRUCHY</a:t>
            </a:r>
            <a:endParaRPr lang="en" sz="4400" b="1" spc="300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effectLst>
                <a:glow rad="38100">
                  <a:schemeClr val="tx1">
                    <a:alpha val="5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„A odpowiadając rzekł do niej Pan: Marto, </a:t>
            </a:r>
            <a:r>
              <a:rPr lang="pl-PL" b="1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Marto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troszczysz się i kłopoczesz o wiele rzeczy</a:t>
            </a:r>
            <a:r>
              <a:rPr lang="en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Łukasz</a:t>
            </a:r>
            <a:r>
              <a:rPr lang="en" sz="1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41)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333375" y="1294328"/>
            <a:ext cx="8606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 domu Łazarza Jezus mówił o sprawach ważnych, kluczowych dla zbawienia. Ale Marta nie słuchała. Nie miała na to czasu. Było tyle rzeczy do zrobienia! (</a:t>
            </a:r>
            <a:r>
              <a:rPr lang="pl-PL" sz="2000" b="1" dirty="0" err="1" smtClean="0"/>
              <a:t>Łk</a:t>
            </a:r>
            <a:r>
              <a:rPr lang="pl-PL" sz="2000" b="1" dirty="0" smtClean="0"/>
              <a:t> 10,40–41).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6" y="2346633"/>
            <a:ext cx="2886313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557701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3177925" y="2284040"/>
            <a:ext cx="5933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Nam też się to zdarza. Kiedy zgrzeszymy, a Duch Święty wzywa nas do pokuty, szatan wypełnia nas zajęciami, zmartwieniami lub innymi rozrywkami, które uniemożliwiają nam refleksję nad naszym grzesznym postępowaniem i szukanie przebaczenia.</a:t>
            </a:r>
            <a:endParaRPr lang="en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473692" y="4303455"/>
            <a:ext cx="43971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Ale Bóg się nie poddaje. Nieustannie nas wzywa (</a:t>
            </a:r>
            <a:r>
              <a:rPr lang="pl-PL" sz="2000" b="1" dirty="0" err="1" smtClean="0"/>
              <a:t>Ez</a:t>
            </a:r>
            <a:r>
              <a:rPr lang="pl-PL" sz="2000" b="1" dirty="0" smtClean="0"/>
              <a:t> 33,11). Porównuje nasze grzechy do splugawionych szat (Iz 64,6). Proponuje nam wymianę: nasze splugawione szaty na Jego    czyste szaty (Zach 3,4), szaty obmyte we krwi Jezusa (</a:t>
            </a:r>
            <a:r>
              <a:rPr lang="pl-PL" sz="2000" b="1" dirty="0" err="1" smtClean="0"/>
              <a:t>Ap</a:t>
            </a:r>
            <a:r>
              <a:rPr lang="pl-PL" sz="2000" b="1" dirty="0" smtClean="0"/>
              <a:t> 7,14).</a:t>
            </a:r>
            <a:endParaRPr lang="en" sz="2000" b="1" dirty="0"/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751" y="4604614"/>
            <a:ext cx="2469802" cy="2042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7544" y="4604614"/>
            <a:ext cx="2469802" cy="2042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2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PRAWDZIWA SKRUCHA</a:t>
            </a:r>
            <a:endParaRPr lang="en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1876424" y="640124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„Chodźcie, zawróćmy do Pana! On nas rozszarpał, On nas też uleczy, zranił i opatrzy nasze rany!</a:t>
            </a:r>
            <a:r>
              <a:rPr lang="en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Ozeasz</a:t>
            </a:r>
            <a:r>
              <a:rPr lang="en" sz="1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pl-PL" sz="1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n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49848" y="1475369"/>
            <a:ext cx="685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Czym jest skrucha? Jaka jest różnica między prawdziwą skruchą a udawaną skruchą? (2 Kor 7,10)</a:t>
            </a:r>
            <a:endParaRPr lang="en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49847" y="5306425"/>
            <a:ext cx="6858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Kiedy grzeszymy, Duch Święty „rozdziera nas na strzępy” i „</a:t>
            </a:r>
            <a:r>
              <a:rPr lang="pl-PL" sz="2000" b="1" dirty="0" err="1" smtClean="0">
                <a:solidFill>
                  <a:prstClr val="black"/>
                </a:solidFill>
              </a:rPr>
              <a:t>zrania</a:t>
            </a:r>
            <a:r>
              <a:rPr lang="pl-PL" sz="2000" b="1" dirty="0" smtClean="0">
                <a:solidFill>
                  <a:prstClr val="black"/>
                </a:solidFill>
              </a:rPr>
              <a:t>” nas głębokim poczuciem smutku. Jeśli odpowiemy prawdziwą skruchą, Bóg nas uzdrawia, przebaczając nam grzechy (Oz 6,1).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25" y="4021821"/>
            <a:ext cx="7170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Kiedy to właśnie sam fakt popełnienia grzechu wywołuje w nas smutek i głębokie pragnienie przebaczenia (niezależnie od tego, czy pojawiły się negatywne konsekwencje), mamy do czynienia z prawdziwą skruchą.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23" y="2136364"/>
            <a:ext cx="6772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Kiedy grzech pociąga za sobą natychmiastowe i niepożądane konsekwencje, pojawia się żal. Żałujemy, bo to, co zrobiliśmy, nie wyszło dobrze. Gdyby nie było negatywnych konsekwencji, nie odczuwalibyśmy smutku z powodu naszych czynów. To NIE jest prawdziwa skrucha.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dirty="0">
                <a:ln/>
                <a:solidFill>
                  <a:srgbClr val="B1319F"/>
                </a:solidFill>
              </a:rPr>
              <a:t>WEZWANIE DO NAWRÓCENIA</a:t>
            </a:r>
            <a:endParaRPr lang="en" sz="4400" b="1" dirty="0">
              <a:ln/>
              <a:solidFill>
                <a:srgbClr val="B1319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C4A7872-AD06-096E-FD1C-64DBE8E6A0D5}"/>
              </a:ext>
            </a:extLst>
          </p:cNvPr>
          <p:cNvSpPr txBox="1"/>
          <p:nvPr/>
        </p:nvSpPr>
        <p:spPr>
          <a:xfrm>
            <a:off x="1403470" y="678957"/>
            <a:ext cx="10272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„Przeto </a:t>
            </a:r>
            <a:r>
              <a:rPr lang="pl-PL" b="1" dirty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upamiętajcie i nawróćcie się, aby były zgładzone grzechy </a:t>
            </a:r>
            <a:r>
              <a:rPr lang="pl-PL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wasze</a:t>
            </a:r>
            <a:r>
              <a:rPr lang="en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err="1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Dz</a:t>
            </a:r>
            <a:r>
              <a:rPr lang="en" sz="1400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 3</a:t>
            </a:r>
            <a:r>
              <a:rPr lang="pl-PL" sz="1400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19</a:t>
            </a:r>
            <a:r>
              <a:rPr lang="en" sz="1400" b="1" dirty="0">
                <a:solidFill>
                  <a:srgbClr val="FFCC00">
                    <a:lumMod val="50000"/>
                  </a:srgb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CC0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27DC247-2592-A959-F9D2-D13FCB7E3AFD}"/>
              </a:ext>
            </a:extLst>
          </p:cNvPr>
          <p:cNvSpPr txBox="1"/>
          <p:nvPr/>
        </p:nvSpPr>
        <p:spPr>
          <a:xfrm>
            <a:off x="1897386" y="1323462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Jan Chrzciciel i Jezus rozpoczęli swoją służbę tym samym przesłaniem: „Pokutujcie” (Mt 3,1-2; 4,17).</a:t>
            </a:r>
            <a:endParaRPr lang="en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89408212"/>
              </p:ext>
            </p:extLst>
          </p:nvPr>
        </p:nvGraphicFramePr>
        <p:xfrm>
          <a:off x="169251" y="2797122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E61F2BD-5FFD-9A56-9BBA-52B109F152CC}"/>
              </a:ext>
            </a:extLst>
          </p:cNvPr>
          <p:cNvSpPr txBox="1"/>
          <p:nvPr/>
        </p:nvSpPr>
        <p:spPr>
          <a:xfrm>
            <a:off x="2883877" y="5842337"/>
            <a:ext cx="6588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>
                <a:solidFill>
                  <a:prstClr val="black"/>
                </a:solidFill>
              </a:rPr>
              <a:t>Zwróć uwagę, że skrucha i przebaczenie powinny zawsze prowadzić nas do reformy życia; do zmiany postawy, która prowadzi do zaprzestania grzeszenia (J 5,14).</a:t>
            </a:r>
            <a:endParaRPr lang="en" b="1" dirty="0">
              <a:solidFill>
                <a:prstClr val="black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60280" y="1467012"/>
            <a:ext cx="1644806" cy="12527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386916" y="1436233"/>
            <a:ext cx="1644804" cy="1252742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13955" y="5001419"/>
            <a:ext cx="2508446" cy="165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26026" y="4989696"/>
            <a:ext cx="2508446" cy="165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6E302C6-F18F-CCA7-D86F-8D33632D9A89}"/>
              </a:ext>
            </a:extLst>
          </p:cNvPr>
          <p:cNvSpPr txBox="1"/>
          <p:nvPr/>
        </p:nvSpPr>
        <p:spPr>
          <a:xfrm>
            <a:off x="1897386" y="1980543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Dlaczego skrucha jest tak </a:t>
            </a:r>
            <a:r>
              <a:rPr lang="pl-PL" sz="2000" b="1" dirty="0" err="1">
                <a:solidFill>
                  <a:prstClr val="black"/>
                </a:solidFill>
              </a:rPr>
              <a:t>ważna?Ponieważ</a:t>
            </a:r>
            <a:r>
              <a:rPr lang="pl-PL" sz="2000" b="1" dirty="0">
                <a:solidFill>
                  <a:prstClr val="black"/>
                </a:solidFill>
              </a:rPr>
              <a:t> bez niej nie ma przebaczenia grzechów (</a:t>
            </a:r>
            <a:r>
              <a:rPr lang="pl-PL" sz="2000" b="1" dirty="0" err="1">
                <a:solidFill>
                  <a:prstClr val="black"/>
                </a:solidFill>
              </a:rPr>
              <a:t>Dz</a:t>
            </a:r>
            <a:r>
              <a:rPr lang="pl-PL" sz="2000" b="1" dirty="0">
                <a:solidFill>
                  <a:prstClr val="black"/>
                </a:solidFill>
              </a:rPr>
              <a:t> 2,38; 3,19).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42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600" b="1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PRZEBACZENIE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205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l-PL" sz="4400" b="1" spc="300" dirty="0">
                <a:ln w="22225">
                  <a:noFill/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ŁASKA PRZEBACZENIA</a:t>
            </a:r>
            <a:endParaRPr lang="en" sz="4400" b="1" spc="300" dirty="0">
              <a:ln w="22225">
                <a:noFill/>
                <a:prstDash val="solid"/>
              </a:ln>
              <a:solidFill>
                <a:srgbClr val="FFCC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A4E3F82-A589-6EED-2918-7FAD788900BB}"/>
              </a:ext>
            </a:extLst>
          </p:cNvPr>
          <p:cNvSpPr txBox="1"/>
          <p:nvPr/>
        </p:nvSpPr>
        <p:spPr>
          <a:xfrm>
            <a:off x="1938336" y="754259"/>
            <a:ext cx="10101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„Przez wzgląd na swoje imię, Panie, przebacz moją winę, bo jest </a:t>
            </a:r>
            <a:r>
              <a:rPr lang="pl-PL" b="1" dirty="0" smtClean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wielka” (Psalm </a:t>
            </a:r>
            <a:r>
              <a:rPr lang="pl-PL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25,11)</a:t>
            </a:r>
            <a:endParaRPr lang="en" sz="1400" b="1" dirty="0">
              <a:solidFill>
                <a:srgbClr val="2FC753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F786BC2-1FFF-33DF-289A-FAA8CF4D7468}"/>
              </a:ext>
            </a:extLst>
          </p:cNvPr>
          <p:cNvSpPr txBox="1"/>
          <p:nvPr/>
        </p:nvSpPr>
        <p:spPr>
          <a:xfrm>
            <a:off x="5469760" y="1470923"/>
            <a:ext cx="6722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Nic nie zmusza Boga do przebaczenia nam</a:t>
            </a:r>
            <a:r>
              <a:rPr lang="pl-PL" sz="2000" b="1" dirty="0" smtClean="0">
                <a:solidFill>
                  <a:prstClr val="black"/>
                </a:solidFill>
              </a:rPr>
              <a:t>. Nie </a:t>
            </a:r>
            <a:r>
              <a:rPr lang="pl-PL" sz="2000" b="1" dirty="0">
                <a:solidFill>
                  <a:prstClr val="black"/>
                </a:solidFill>
              </a:rPr>
              <a:t>ma niczego, co moglibyśmy uczynić, aby zasłużyć na to przebaczenie</a:t>
            </a:r>
            <a:r>
              <a:rPr lang="pl-PL" sz="2000" b="1" dirty="0" smtClean="0">
                <a:solidFill>
                  <a:prstClr val="black"/>
                </a:solidFill>
              </a:rPr>
              <a:t>. Bóg </a:t>
            </a:r>
            <a:r>
              <a:rPr lang="pl-PL" sz="2000" b="1" dirty="0">
                <a:solidFill>
                  <a:prstClr val="black"/>
                </a:solidFill>
              </a:rPr>
              <a:t>udziela nam przebaczenia z łaski; dzięki swojej nieskończonej miłości</a:t>
            </a:r>
            <a:r>
              <a:rPr lang="pl-PL" sz="2000" b="1" dirty="0" smtClean="0">
                <a:solidFill>
                  <a:prstClr val="black"/>
                </a:solidFill>
              </a:rPr>
              <a:t>. Przebacza</a:t>
            </a:r>
            <a:r>
              <a:rPr lang="pl-PL" sz="2000" b="1" dirty="0">
                <a:solidFill>
                  <a:prstClr val="black"/>
                </a:solidFill>
              </a:rPr>
              <a:t>, ponieważ jest „dobry, gotowy do przebaczenia </a:t>
            </a:r>
            <a:r>
              <a:rPr lang="pl-PL" sz="2000" b="1" dirty="0" smtClean="0">
                <a:solidFill>
                  <a:prstClr val="black"/>
                </a:solidFill>
              </a:rPr>
              <a:t>            i </a:t>
            </a:r>
            <a:r>
              <a:rPr lang="pl-PL" sz="2000" b="1" dirty="0">
                <a:solidFill>
                  <a:prstClr val="black"/>
                </a:solidFill>
              </a:rPr>
              <a:t>obfitujący w miłosierdzie” </a:t>
            </a:r>
            <a:r>
              <a:rPr lang="pl-PL" sz="2000" b="1" dirty="0" err="1">
                <a:solidFill>
                  <a:prstClr val="black"/>
                </a:solidFill>
              </a:rPr>
              <a:t>(P</a:t>
            </a:r>
            <a:r>
              <a:rPr lang="pl-PL" sz="2000" b="1" dirty="0">
                <a:solidFill>
                  <a:prstClr val="black"/>
                </a:solidFill>
              </a:rPr>
              <a:t>s 86,5; zob. 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34,6-7).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upo 12">
            <a:extLst>
              <a:ext uri="{FF2B5EF4-FFF2-40B4-BE49-F238E27FC236}">
                <a16:creationId xmlns:a16="http://schemas.microsoft.com/office/drawing/2014/main" xmlns="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631216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Kiedy przynosimy nasze grzechy pod krzyż, Jezus uwalnia nas od ciężaru, który nas przygniata (</a:t>
            </a:r>
            <a:r>
              <a:rPr lang="pl-PL" sz="2000" b="1" dirty="0" err="1">
                <a:solidFill>
                  <a:prstClr val="black"/>
                </a:solidFill>
              </a:rPr>
              <a:t>Hbr</a:t>
            </a:r>
            <a:r>
              <a:rPr lang="pl-PL" sz="2000" b="1" dirty="0">
                <a:solidFill>
                  <a:prstClr val="black"/>
                </a:solidFill>
              </a:rPr>
              <a:t> 12,1-2).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5A06709-D78E-0D89-4E3A-037D94778896}"/>
              </a:ext>
            </a:extLst>
          </p:cNvPr>
          <p:cNvSpPr txBox="1"/>
          <p:nvPr/>
        </p:nvSpPr>
        <p:spPr>
          <a:xfrm>
            <a:off x="5469761" y="3417929"/>
            <a:ext cx="67222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Jego miłość sprawiła, że oddał siebie na </a:t>
            </a:r>
            <a:r>
              <a:rPr lang="pl-PL" sz="2000" b="1" dirty="0" smtClean="0">
                <a:solidFill>
                  <a:prstClr val="black"/>
                </a:solidFill>
              </a:rPr>
              <a:t>krzyżu           </a:t>
            </a:r>
            <a:r>
              <a:rPr lang="pl-PL" sz="2000" b="1" dirty="0">
                <a:solidFill>
                  <a:prstClr val="black"/>
                </a:solidFill>
              </a:rPr>
              <a:t>i zapłacił dług za grzech, którego sami nie możemy spłacić (Ef 2,4-5).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61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1093</Words>
  <Application>Microsoft Office PowerPoint</Application>
  <PresentationFormat>Niestandardowy</PresentationFormat>
  <Paragraphs>68</Paragraphs>
  <Slides>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</vt:lpstr>
      <vt:lpstr>Aptos</vt:lpstr>
      <vt:lpstr>Comic Sans MS</vt:lpstr>
      <vt:lpstr>Constantia</vt:lpstr>
      <vt:lpstr>Calibri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101</cp:revision>
  <dcterms:created xsi:type="dcterms:W3CDTF">2026-04-18T15:41:31Z</dcterms:created>
  <dcterms:modified xsi:type="dcterms:W3CDTF">2026-06-05T15:04:26Z</dcterms:modified>
</cp:coreProperties>
</file>