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98" r:id="rId4"/>
    <p:sldId id="301" r:id="rId5"/>
    <p:sldId id="299" r:id="rId6"/>
    <p:sldId id="258" r:id="rId7"/>
    <p:sldId id="259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  <p:embeddedFont>
      <p:font typeface="Constantia" pitchFamily="18" charset="0"/>
      <p:regular r:id="rId23"/>
      <p:bold r:id="rId24"/>
      <p:italic r:id="rId25"/>
      <p:boldItalic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154" d="100"/>
          <a:sy n="154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Burze życia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Choroby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Katastrofy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Rozczarowania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pl-PL" sz="2000" b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Spójrz na Jezusa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pl-PL" sz="2000" b="1" dirty="0">
              <a:solidFill>
                <a:schemeClr val="bg2">
                  <a:lumMod val="50000"/>
                </a:schemeClr>
              </a:solidFill>
            </a:rPr>
            <a:t>Nie obwiniał Boga ani Go nie odrzucił.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pl-PL" sz="2000" b="1" dirty="0">
              <a:solidFill>
                <a:schemeClr val="accent1">
                  <a:lumMod val="50000"/>
                </a:schemeClr>
              </a:solidFill>
            </a:rPr>
            <a:t>Trzymał się Go ze wszystkich sił.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pl-PL" sz="2000" b="1" dirty="0">
              <a:solidFill>
                <a:schemeClr val="accent4">
                  <a:lumMod val="50000"/>
                </a:schemeClr>
              </a:solidFill>
            </a:rPr>
            <a:t>Ufał nawet w najciemniejszych chwilach.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accent5">
                  <a:lumMod val="50000"/>
                </a:schemeClr>
              </a:solidFill>
            </a:rPr>
            <a:t>Skierował wzrok ku chwalebnej przyszłości</a:t>
          </a:r>
          <a:br>
            <a:rPr lang="pl-PL" sz="2000" b="1" dirty="0">
              <a:solidFill>
                <a:schemeClr val="accent5">
                  <a:lumMod val="50000"/>
                </a:schemeClr>
              </a:solidFill>
            </a:rPr>
          </a:br>
          <a:r>
            <a:rPr lang="pl-PL" sz="2000" b="1" dirty="0">
              <a:solidFill>
                <a:schemeClr val="accent5">
                  <a:lumMod val="50000"/>
                </a:schemeClr>
              </a:solidFill>
            </a:rPr>
            <a:t>(Hioba 19,25-27).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ScaleY="125227" custLinFactNeighborX="36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ScaleY="120095" custLinFactNeighborX="36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ScaleY="160319" custLinFactNeighborX="36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ScaleY="170402" custLinFactNeighborX="36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456BDCAC-A90F-4B09-96D8-DE2A3D857420}" type="presOf" srcId="{878530E0-416A-4D69-8CC0-223CA3DE72DB}" destId="{AA62A8A3-BC74-4365-A875-94B5527A3CAC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3A12FF88-B596-453B-80A8-8806DB662570}" type="presOf" srcId="{77C2B3C6-8388-4F5E-BFB6-D75B4B9F13BE}" destId="{471FFA32-C466-417C-837F-CEB43B4BC9CF}" srcOrd="0" destOrd="0" presId="urn:microsoft.com/office/officeart/2005/8/layout/pyramid2"/>
    <dgm:cxn modelId="{F6A3C9C4-4972-4F3F-81E9-80C3D31101DB}" type="presOf" srcId="{9CDC6326-32AA-47EF-93C1-EF47CBE02C54}" destId="{DB2C26DC-721C-414F-A725-5108771EFECA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5850C328-C637-44D1-99F9-E344AE2A3D91}" type="presOf" srcId="{64AA62EB-C52C-4F0D-923A-F890B42C1084}" destId="{EFC1C032-BB6B-4327-8FB3-AC78A76506B7}" srcOrd="0" destOrd="0" presId="urn:microsoft.com/office/officeart/2005/8/layout/pyramid2"/>
    <dgm:cxn modelId="{A14A4572-C22B-4002-86CC-13FB17AC5D0A}" type="presOf" srcId="{BB11DEE2-445F-4123-8C25-6CBF217A5608}" destId="{1A5F8220-381C-42AB-9EED-5D51CBC74987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5D3F6ADD-5B9D-4AFA-A007-72B0A03A9633}" type="presParOf" srcId="{1A5F8220-381C-42AB-9EED-5D51CBC74987}" destId="{DD6B5D9A-EE7F-4075-ACA5-9989D4DC1F82}" srcOrd="0" destOrd="0" presId="urn:microsoft.com/office/officeart/2005/8/layout/pyramid2"/>
    <dgm:cxn modelId="{9010CEB6-6E5B-4E60-8EFA-05573B385BD5}" type="presParOf" srcId="{1A5F8220-381C-42AB-9EED-5D51CBC74987}" destId="{904059C3-1B9A-4AB6-956E-5EA01B3F5A1A}" srcOrd="1" destOrd="0" presId="urn:microsoft.com/office/officeart/2005/8/layout/pyramid2"/>
    <dgm:cxn modelId="{6C2D0651-43C9-4DB2-95E3-6CF0D0EE2B5A}" type="presParOf" srcId="{904059C3-1B9A-4AB6-956E-5EA01B3F5A1A}" destId="{471FFA32-C466-417C-837F-CEB43B4BC9CF}" srcOrd="0" destOrd="0" presId="urn:microsoft.com/office/officeart/2005/8/layout/pyramid2"/>
    <dgm:cxn modelId="{76A5F69F-88E0-4B33-88F8-AC6F88E2D41E}" type="presParOf" srcId="{904059C3-1B9A-4AB6-956E-5EA01B3F5A1A}" destId="{B51DC9DC-B803-467F-945B-D50B1F3DCA2C}" srcOrd="1" destOrd="0" presId="urn:microsoft.com/office/officeart/2005/8/layout/pyramid2"/>
    <dgm:cxn modelId="{4CB9E4F4-B262-4A8E-B780-29B53817F0C2}" type="presParOf" srcId="{904059C3-1B9A-4AB6-956E-5EA01B3F5A1A}" destId="{EFC1C032-BB6B-4327-8FB3-AC78A76506B7}" srcOrd="2" destOrd="0" presId="urn:microsoft.com/office/officeart/2005/8/layout/pyramid2"/>
    <dgm:cxn modelId="{0BDDAA36-CA1A-47ED-B36E-A1CA38CC9FBC}" type="presParOf" srcId="{904059C3-1B9A-4AB6-956E-5EA01B3F5A1A}" destId="{3FE56C01-06F9-40FB-962F-5FF1DF776FB9}" srcOrd="3" destOrd="0" presId="urn:microsoft.com/office/officeart/2005/8/layout/pyramid2"/>
    <dgm:cxn modelId="{78E851AC-E4A0-45A0-ACCB-F703904C6095}" type="presParOf" srcId="{904059C3-1B9A-4AB6-956E-5EA01B3F5A1A}" destId="{DB2C26DC-721C-414F-A725-5108771EFECA}" srcOrd="4" destOrd="0" presId="urn:microsoft.com/office/officeart/2005/8/layout/pyramid2"/>
    <dgm:cxn modelId="{82DAC821-70E6-4C00-8505-F0B101ABA227}" type="presParOf" srcId="{904059C3-1B9A-4AB6-956E-5EA01B3F5A1A}" destId="{43E9EC1E-2BF4-49DE-873F-5CB919FAF0DE}" srcOrd="5" destOrd="0" presId="urn:microsoft.com/office/officeart/2005/8/layout/pyramid2"/>
    <dgm:cxn modelId="{FE97BDEE-E0C1-4CC6-BE76-FF394A62B6C7}" type="presParOf" srcId="{904059C3-1B9A-4AB6-956E-5EA01B3F5A1A}" destId="{AA62A8A3-BC74-4365-A875-94B5527A3CAC}" srcOrd="6" destOrd="0" presId="urn:microsoft.com/office/officeart/2005/8/layout/pyramid2"/>
    <dgm:cxn modelId="{22EC60E2-7239-47C2-BFB3-65179BA5DD63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#2" loCatId="list" qsTypeId="urn:microsoft.com/office/officeart/2005/8/quickstyle/simple5" qsCatId="simple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Nie możemy pozwolić, aby zwątpienie zakorzeniło się w naszych umysłach.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Jezus idzie obok nas nawet w naszych rozczarowaniach.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Jeśli Mu na to pozwolimy, wyjaśni nasze wątpliwości.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Jezus lepiej od nas wie, jaka jest rzeczywistość.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B46B92-FF42-4F8C-B2F4-76D29EF852C0}" type="presOf" srcId="{815D7F8C-957D-4437-AF69-A1148C75DB1A}" destId="{6C7289F8-825C-44BA-80E6-4902A0061DB8}" srcOrd="0" destOrd="0" presId="urn:microsoft.com/office/officeart/2005/8/layout/vList3#2"/>
    <dgm:cxn modelId="{57D34944-6F68-4246-83D1-15B60A8035A3}" type="presOf" srcId="{F9BA8EC4-3E9C-4E6B-A057-EF9223C09A56}" destId="{31D11208-1789-4700-BBF0-1C92430BC7F6}" srcOrd="0" destOrd="0" presId="urn:microsoft.com/office/officeart/2005/8/layout/vList3#2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27F16BF8-50D0-4992-9FEC-5AF4DE36B295}" type="presOf" srcId="{9E644BA4-4B46-4929-A3EC-A80D4E3514CE}" destId="{BF170935-0F63-45F7-BDA8-C654BBEC5DD9}" srcOrd="0" destOrd="0" presId="urn:microsoft.com/office/officeart/2005/8/layout/vList3#2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938ABF1C-1BB8-4225-9D90-D1A548395150}" type="presOf" srcId="{CBB07C31-2104-4DFE-B795-F9ECFEB3D713}" destId="{FF9425AC-05DF-490E-9695-C17AEF767999}" srcOrd="0" destOrd="0" presId="urn:microsoft.com/office/officeart/2005/8/layout/vList3#2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C06C9D0B-3DC9-477C-AD97-D00F0B4951CA}" type="presOf" srcId="{3D92EFEA-FFEC-4457-9D8D-2F6A0AD78729}" destId="{4C4F7140-0CDC-4A53-B3C0-91163AC1C41F}" srcOrd="0" destOrd="0" presId="urn:microsoft.com/office/officeart/2005/8/layout/vList3#2"/>
    <dgm:cxn modelId="{95D2F244-676E-40D3-A07A-10C3938E0731}" type="presParOf" srcId="{6C7289F8-825C-44BA-80E6-4902A0061DB8}" destId="{DF57D44A-997A-4931-A708-75523CEF69ED}" srcOrd="0" destOrd="0" presId="urn:microsoft.com/office/officeart/2005/8/layout/vList3#2"/>
    <dgm:cxn modelId="{C0274456-B567-4C54-8EDA-8AC129B0EC07}" type="presParOf" srcId="{DF57D44A-997A-4931-A708-75523CEF69ED}" destId="{CFBE8CF2-21ED-4925-8847-C3F74C036E4B}" srcOrd="0" destOrd="0" presId="urn:microsoft.com/office/officeart/2005/8/layout/vList3#2"/>
    <dgm:cxn modelId="{2004151B-BC0B-44B3-9B18-F340E868DA03}" type="presParOf" srcId="{DF57D44A-997A-4931-A708-75523CEF69ED}" destId="{FF9425AC-05DF-490E-9695-C17AEF767999}" srcOrd="1" destOrd="0" presId="urn:microsoft.com/office/officeart/2005/8/layout/vList3#2"/>
    <dgm:cxn modelId="{65A59BF2-372B-4906-B648-589C11C632A2}" type="presParOf" srcId="{6C7289F8-825C-44BA-80E6-4902A0061DB8}" destId="{A3E9973A-3B22-4BF5-90EF-376724A3C607}" srcOrd="1" destOrd="0" presId="urn:microsoft.com/office/officeart/2005/8/layout/vList3#2"/>
    <dgm:cxn modelId="{1139DD44-513C-4E95-94E3-80EF4326DC62}" type="presParOf" srcId="{6C7289F8-825C-44BA-80E6-4902A0061DB8}" destId="{A1D9DE2D-74CE-42DD-ABF6-2AA529C8D815}" srcOrd="2" destOrd="0" presId="urn:microsoft.com/office/officeart/2005/8/layout/vList3#2"/>
    <dgm:cxn modelId="{64A635F8-64C8-4101-9551-E5B02321FBD4}" type="presParOf" srcId="{A1D9DE2D-74CE-42DD-ABF6-2AA529C8D815}" destId="{6CD59F4B-73AC-418D-8BBE-BD46978D41F2}" srcOrd="0" destOrd="0" presId="urn:microsoft.com/office/officeart/2005/8/layout/vList3#2"/>
    <dgm:cxn modelId="{C6973AB3-2CF8-4D6C-9D1C-B9D318D4DEA9}" type="presParOf" srcId="{A1D9DE2D-74CE-42DD-ABF6-2AA529C8D815}" destId="{4C4F7140-0CDC-4A53-B3C0-91163AC1C41F}" srcOrd="1" destOrd="0" presId="urn:microsoft.com/office/officeart/2005/8/layout/vList3#2"/>
    <dgm:cxn modelId="{A05B41F7-CC89-4815-ADA6-65CB36FB3C77}" type="presParOf" srcId="{6C7289F8-825C-44BA-80E6-4902A0061DB8}" destId="{6F7FCDDD-68DE-45A3-B756-553A52A7605B}" srcOrd="3" destOrd="0" presId="urn:microsoft.com/office/officeart/2005/8/layout/vList3#2"/>
    <dgm:cxn modelId="{4889623F-D9EB-45F2-A179-A7597B933F27}" type="presParOf" srcId="{6C7289F8-825C-44BA-80E6-4902A0061DB8}" destId="{14569ED3-E686-4B5D-8C73-727E0BB55A3B}" srcOrd="4" destOrd="0" presId="urn:microsoft.com/office/officeart/2005/8/layout/vList3#2"/>
    <dgm:cxn modelId="{E03200DC-1DC6-4799-8D4F-D3B625DE575B}" type="presParOf" srcId="{14569ED3-E686-4B5D-8C73-727E0BB55A3B}" destId="{04379F12-C4FA-4063-8596-A6026C0A3BE2}" srcOrd="0" destOrd="0" presId="urn:microsoft.com/office/officeart/2005/8/layout/vList3#2"/>
    <dgm:cxn modelId="{C2A482AC-8816-4642-BFD2-F5335084FF44}" type="presParOf" srcId="{14569ED3-E686-4B5D-8C73-727E0BB55A3B}" destId="{31D11208-1789-4700-BBF0-1C92430BC7F6}" srcOrd="1" destOrd="0" presId="urn:microsoft.com/office/officeart/2005/8/layout/vList3#2"/>
    <dgm:cxn modelId="{CA897D9B-7C82-45A1-9649-B146713524E9}" type="presParOf" srcId="{6C7289F8-825C-44BA-80E6-4902A0061DB8}" destId="{A14111C5-4C52-4633-986B-56B24B1A5BF0}" srcOrd="5" destOrd="0" presId="urn:microsoft.com/office/officeart/2005/8/layout/vList3#2"/>
    <dgm:cxn modelId="{FCABA734-92EF-4DC9-89DE-E2DA60F1B9AC}" type="presParOf" srcId="{6C7289F8-825C-44BA-80E6-4902A0061DB8}" destId="{AFA3BBC3-4619-4C9D-AF7E-08613D57F5D7}" srcOrd="6" destOrd="0" presId="urn:microsoft.com/office/officeart/2005/8/layout/vList3#2"/>
    <dgm:cxn modelId="{576A1C91-9CBB-4FFD-905E-A4B90C5982DE}" type="presParOf" srcId="{AFA3BBC3-4619-4C9D-AF7E-08613D57F5D7}" destId="{7225EFE8-DE64-4B82-99D0-278C52B0E479}" srcOrd="0" destOrd="0" presId="urn:microsoft.com/office/officeart/2005/8/layout/vList3#2"/>
    <dgm:cxn modelId="{22224083-BA2D-4AE5-B1CC-82D3B8108211}" type="presParOf" srcId="{AFA3BBC3-4619-4C9D-AF7E-08613D57F5D7}" destId="{BF170935-0F63-45F7-BDA8-C654BBEC5DD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Burze życia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Choroby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Katastrofy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Rozczarowania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Spójrz na Jezusa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3075918" y="383799"/>
          <a:ext cx="3420008" cy="61291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2">
                  <a:lumMod val="50000"/>
                </a:schemeClr>
              </a:solidFill>
            </a:rPr>
            <a:t>Nie obwiniał Boga ani Go nie odrzucił.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075918" y="383799"/>
        <a:ext cx="3420008" cy="612912"/>
      </dsp:txXfrm>
    </dsp:sp>
    <dsp:sp modelId="{EFC1C032-BB6B-4327-8FB3-AC78A76506B7}">
      <dsp:nvSpPr>
        <dsp:cNvPr id="0" name=""/>
        <dsp:cNvSpPr/>
      </dsp:nvSpPr>
      <dsp:spPr>
        <a:xfrm>
          <a:off x="3075918" y="1057891"/>
          <a:ext cx="3420008" cy="58779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1">
                  <a:lumMod val="50000"/>
                </a:schemeClr>
              </a:solidFill>
            </a:rPr>
            <a:t>Trzymał się Go ze wszystkich sił.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75918" y="1057891"/>
        <a:ext cx="3420008" cy="587794"/>
      </dsp:txXfrm>
    </dsp:sp>
    <dsp:sp modelId="{DB2C26DC-721C-414F-A725-5108771EFECA}">
      <dsp:nvSpPr>
        <dsp:cNvPr id="0" name=""/>
        <dsp:cNvSpPr/>
      </dsp:nvSpPr>
      <dsp:spPr>
        <a:xfrm>
          <a:off x="3075918" y="1706866"/>
          <a:ext cx="3420008" cy="78466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4">
                  <a:lumMod val="50000"/>
                </a:schemeClr>
              </a:solidFill>
            </a:rPr>
            <a:t>Ufał nawet w najciemniejszych chwilach.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075918" y="1706866"/>
        <a:ext cx="3420008" cy="784667"/>
      </dsp:txXfrm>
    </dsp:sp>
    <dsp:sp modelId="{AA62A8A3-BC74-4365-A875-94B5527A3CAC}">
      <dsp:nvSpPr>
        <dsp:cNvPr id="0" name=""/>
        <dsp:cNvSpPr/>
      </dsp:nvSpPr>
      <dsp:spPr>
        <a:xfrm>
          <a:off x="3075918" y="2552713"/>
          <a:ext cx="3420008" cy="83401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accent5">
                  <a:lumMod val="50000"/>
                </a:schemeClr>
              </a:solidFill>
            </a:rPr>
            <a:t>Skierował wzrok ku chwalebnej przyszłości</a:t>
          </a:r>
          <a:br>
            <a:rPr lang="pl-PL" sz="2000" b="1" kern="1200" dirty="0">
              <a:solidFill>
                <a:schemeClr val="accent5">
                  <a:lumMod val="50000"/>
                </a:schemeClr>
              </a:solidFill>
            </a:rPr>
          </a:br>
          <a:r>
            <a:rPr lang="pl-PL" sz="2000" b="1" kern="1200" dirty="0">
              <a:solidFill>
                <a:schemeClr val="accent5">
                  <a:lumMod val="50000"/>
                </a:schemeClr>
              </a:solidFill>
            </a:rPr>
            <a:t>(Hioba 19,25-27).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075918" y="2552713"/>
        <a:ext cx="3420008" cy="8340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Nie możemy pozwolić, aby zwątpienie zakorzeniło się w naszych umysłach.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469898" y="122"/>
        <a:ext cx="5435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Jezus idzie obok nas nawet w naszych rozczarowaniach.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469898" y="659555"/>
        <a:ext cx="5435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Jeśli Mu na to pozwolimy, wyjaśni nasze wątpliwości.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469898" y="1318988"/>
        <a:ext cx="5435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Jezus lepiej od nas wie, jaka jest rzeczywistość.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469898" y="1978421"/>
        <a:ext cx="5435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529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61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81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39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24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39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41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7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54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32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2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441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292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29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01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9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41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54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6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3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07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9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7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19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3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254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356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96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13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289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47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pPr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1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11/06/2026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PRZECIWNOŚCI</a:t>
            </a:r>
            <a:endParaRPr lang="en" sz="48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201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Lekcja 11 na       13. czerwca </a:t>
            </a:r>
            <a:r>
              <a:rPr lang="en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2026</a:t>
            </a:r>
            <a:endParaRPr lang="en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65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„W życiu każdego człowieka przychodzą chwile głębokiego rozczarowania i całkowitego zniechęcenia. Są dni, gdy smutek staje się jego udziałem i trudno uwierzyć, że Bóg nadal jest dobrym i życzliwym Dobroczyńcą swoich ziemskich dzieci.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Są dni, gdy troski dręczą duszę tak bardzo, że śmierć wydaje się lepsza od życia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W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takich chwilach wielu traci swoją więź z Bogiem i wpada w niewolę zwątpienia oraz kajdany niewiary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Gdybyśmy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w takich momentach potrafili duchowym wzrokiem dostrzec znaczenie Bożej opatrzności, ujrzelibyśmy aniołów starających się ocalić nas przed nami samymi, usiłujących postawić nasze stopy na fundamencie trwalszym niż wieczne góry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Wówczas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narodziłaby się nowa wiara i nowe życie.”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CA8D477-D4C6-1860-A2E4-7BB4D025EE1D}"/>
              </a:ext>
            </a:extLst>
          </p:cNvPr>
          <p:cNvSpPr txBox="1"/>
          <p:nvPr/>
        </p:nvSpPr>
        <p:spPr>
          <a:xfrm>
            <a:off x="5784500" y="6008502"/>
            <a:ext cx="4742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err="1">
                <a:solidFill>
                  <a:prstClr val="black"/>
                </a:solidFill>
              </a:rPr>
              <a:t>Ellen</a:t>
            </a:r>
            <a:r>
              <a:rPr lang="pl-PL" sz="1600" b="1" dirty="0">
                <a:solidFill>
                  <a:prstClr val="black"/>
                </a:solidFill>
              </a:rPr>
              <a:t> G. </a:t>
            </a:r>
            <a:r>
              <a:rPr lang="pl-PL" sz="1600" b="1" dirty="0">
                <a:solidFill>
                  <a:prstClr val="black"/>
                </a:solidFill>
              </a:rPr>
              <a:t>White, </a:t>
            </a:r>
            <a:r>
              <a:rPr lang="pl-PL" sz="1600" b="1" i="1" dirty="0" smtClean="0">
                <a:solidFill>
                  <a:prstClr val="black"/>
                </a:solidFill>
              </a:rPr>
              <a:t>Prorocy </a:t>
            </a:r>
            <a:r>
              <a:rPr lang="pl-PL" sz="1600" b="1" i="1" dirty="0">
                <a:solidFill>
                  <a:prstClr val="black"/>
                </a:solidFill>
              </a:rPr>
              <a:t>i </a:t>
            </a:r>
            <a:r>
              <a:rPr lang="pl-PL" sz="1600" b="1" i="1" dirty="0" smtClean="0">
                <a:solidFill>
                  <a:prstClr val="black"/>
                </a:solidFill>
              </a:rPr>
              <a:t>Królowie</a:t>
            </a:r>
            <a:r>
              <a:rPr lang="pl-PL" sz="1600" b="1" dirty="0" smtClean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s. </a:t>
            </a:r>
            <a:r>
              <a:rPr lang="pl-PL" sz="1600" b="1" dirty="0">
                <a:solidFill>
                  <a:prstClr val="black"/>
                </a:solidFill>
              </a:rPr>
              <a:t>162–163</a:t>
            </a:r>
            <a:endParaRPr lang="e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98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468727-63BE-4191-B4A6-C30C82C0E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D355BB6-1BB8-4828-B246-CFB31742D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=""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=""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161434"/>
            <a:ext cx="6181726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1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„A </a:t>
            </a:r>
            <a:r>
              <a:rPr lang="pl-PL" sz="21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nie tylko to, chlubimy się też z ucisków, wiedząc, że ucisk wywołuje cierpliwość, a cierpliwość doświadczenie, </a:t>
            </a:r>
            <a:r>
              <a:rPr lang="pl-PL" sz="2100" b="1" dirty="0" err="1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doświadczenie</a:t>
            </a:r>
            <a:r>
              <a:rPr lang="pl-PL" sz="21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zaś nadzieję; a nadzieja nie zawodzi, bo miłość Boża rozlana jest w sercach naszych przez Ducha Świętego, który nam jest dany</a:t>
            </a:r>
            <a:r>
              <a:rPr lang="es-ES" sz="21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endParaRPr lang="es-ES" sz="2100" b="1" dirty="0">
              <a:solidFill>
                <a:srgbClr val="156082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6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6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Rzymian</a:t>
            </a:r>
            <a:r>
              <a:rPr lang="es-ES" sz="16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5</a:t>
            </a:r>
            <a:r>
              <a:rPr lang="pl-PL" sz="16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1600" b="1" dirty="0" smtClean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3–5)</a:t>
            </a:r>
            <a:endParaRPr lang="es-ES" sz="2000" b="1" dirty="0">
              <a:solidFill>
                <a:srgbClr val="156082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495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7930032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46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Żyjemy w świecie pełnym grzechu i cierpienia. Każdy z nas w pewnym momencie życia napotyka trudności, które mogą sprawić, że zaczniemy wątpić w miłość Boga.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62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Przyjrzymy się, jak niektóre postacie biblijne radziły </a:t>
            </a:r>
            <a:r>
              <a:rPr lang="pl-PL" sz="2000" b="1" dirty="0" smtClean="0">
                <a:solidFill>
                  <a:prstClr val="black"/>
                </a:solidFill>
              </a:rPr>
              <a:t>sobie w </a:t>
            </a:r>
            <a:r>
              <a:rPr lang="pl-PL" sz="2000" b="1" dirty="0" smtClean="0">
                <a:solidFill>
                  <a:prstClr val="black"/>
                </a:solidFill>
              </a:rPr>
              <a:t>różnych trudnych sytuacjach oraz w jaki sposób ich przykład może pomóc nam stawić czoła podobnym wyzwaniom.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95ED24-6732-842C-A49D-EF203FFF943C}"/>
              </a:ext>
            </a:extLst>
          </p:cNvPr>
          <p:cNvSpPr txBox="1"/>
          <p:nvPr/>
        </p:nvSpPr>
        <p:spPr>
          <a:xfrm>
            <a:off x="0" y="1086908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Jak reagujemy na te niepowodzenia?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8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pl-PL" sz="4400" b="1" spc="300" dirty="0" smtClean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BURZE ŻYCIA</a:t>
            </a:r>
            <a:endParaRPr lang="en" sz="44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zerwała się gwałtowna burza, a fale wdzierały się do łodzi, tak iż łódź już się wypełniała</a:t>
            </a:r>
            <a:r>
              <a:rPr lang="en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Marek</a:t>
            </a:r>
            <a:r>
              <a:rPr lang="en" sz="1400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37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Przeprawa przez Morze Galilejskie w środku nocy, nawet w samym środku burzy, nie była niczym nowym dla Piotra, Andrzeja, Jakuba </a:t>
            </a:r>
            <a:r>
              <a:rPr lang="pl-PL" sz="2000" b="1" dirty="0" smtClean="0"/>
              <a:t>        i </a:t>
            </a:r>
            <a:r>
              <a:rPr lang="pl-PL" sz="2000" b="1" dirty="0" smtClean="0"/>
              <a:t>Jana, doświadczonych rybaków.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E66DD7-B2EA-BBCF-DFD6-0C26704DC4DD}"/>
              </a:ext>
            </a:extLst>
          </p:cNvPr>
          <p:cNvSpPr txBox="1"/>
          <p:nvPr/>
        </p:nvSpPr>
        <p:spPr>
          <a:xfrm>
            <a:off x="3395662" y="3643651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naszym życiu zdarzają się burze. Prosimy Jezusa o pomoc, ale wydaje się, jakby On spał. Nie odczuwamy Jego obecności. A jednak On tam jest.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A6BEA6F-5FAF-FF12-0401-84A5D88B658C}"/>
              </a:ext>
            </a:extLst>
          </p:cNvPr>
          <p:cNvSpPr txBox="1"/>
          <p:nvPr/>
        </p:nvSpPr>
        <p:spPr>
          <a:xfrm>
            <a:off x="3362326" y="2386858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Jednak burza ich przytłoczyła. Wiatr wzburzył fale, zalewając </a:t>
            </a:r>
            <a:r>
              <a:rPr lang="pl-PL" sz="2000" b="1" dirty="0" smtClean="0">
                <a:solidFill>
                  <a:prstClr val="black"/>
                </a:solidFill>
              </a:rPr>
              <a:t>łódź          </a:t>
            </a:r>
            <a:r>
              <a:rPr lang="pl-PL" sz="2000" b="1" dirty="0" smtClean="0">
                <a:solidFill>
                  <a:prstClr val="black"/>
                </a:solidFill>
              </a:rPr>
              <a:t>i zagrażając ich życiu. Wtedy uświadomili sobie… Gdzie jest Jezus? Czy On śpi? Dlaczego nam nie pomaga? Czy nie obchodzi Go, co się </a:t>
            </a:r>
            <a:r>
              <a:rPr lang="pl-PL" sz="2000" b="1" dirty="0" smtClean="0">
                <a:solidFill>
                  <a:prstClr val="black"/>
                </a:solidFill>
              </a:rPr>
              <a:t>   z </a:t>
            </a:r>
            <a:r>
              <a:rPr lang="pl-PL" sz="2000" b="1" dirty="0" smtClean="0">
                <a:solidFill>
                  <a:prstClr val="black"/>
                </a:solidFill>
              </a:rPr>
              <a:t>nami dzieje? (</a:t>
            </a:r>
            <a:r>
              <a:rPr lang="pl-PL" sz="2000" b="1" dirty="0" err="1" smtClean="0">
                <a:solidFill>
                  <a:prstClr val="black"/>
                </a:solidFill>
              </a:rPr>
              <a:t>Mk</a:t>
            </a:r>
            <a:r>
              <a:rPr lang="pl-PL" sz="2000" b="1" dirty="0" smtClean="0">
                <a:solidFill>
                  <a:prstClr val="black"/>
                </a:solidFill>
              </a:rPr>
              <a:t> 4, 35–38).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41693AD-D34C-20C1-D1A0-D71688CA050C}"/>
              </a:ext>
            </a:extLst>
          </p:cNvPr>
          <p:cNvSpPr txBox="1"/>
          <p:nvPr/>
        </p:nvSpPr>
        <p:spPr>
          <a:xfrm>
            <a:off x="3395664" y="4919008"/>
            <a:ext cx="4908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Poczekaj na moment, w którym On uciszy naszą burzę: „Ucisz się, zamilcz” (</a:t>
            </a:r>
            <a:r>
              <a:rPr lang="pl-PL" sz="2000" b="1" dirty="0" err="1" smtClean="0">
                <a:solidFill>
                  <a:prstClr val="black"/>
                </a:solidFill>
              </a:rPr>
              <a:t>Mk</a:t>
            </a:r>
            <a:r>
              <a:rPr lang="pl-PL" sz="2000" b="1" dirty="0" smtClean="0">
                <a:solidFill>
                  <a:prstClr val="black"/>
                </a:solidFill>
              </a:rPr>
              <a:t> 4,39). On troszczy się </a:t>
            </a:r>
            <a:r>
              <a:rPr lang="pl-PL" sz="2000" b="1" dirty="0" smtClean="0">
                <a:solidFill>
                  <a:prstClr val="black"/>
                </a:solidFill>
              </a:rPr>
              <a:t>      o </a:t>
            </a:r>
            <a:r>
              <a:rPr lang="pl-PL" sz="2000" b="1" dirty="0" smtClean="0">
                <a:solidFill>
                  <a:prstClr val="black"/>
                </a:solidFill>
              </a:rPr>
              <a:t>nas (1 P 5,7). On potrafi uciszyć nasze burze. Nie zapomnij Go wychwalać, gdy to uczyni (</a:t>
            </a:r>
            <a:r>
              <a:rPr lang="pl-PL" sz="2000" b="1" dirty="0" err="1" smtClean="0">
                <a:solidFill>
                  <a:prstClr val="black"/>
                </a:solidFill>
              </a:rPr>
              <a:t>Mk</a:t>
            </a:r>
            <a:r>
              <a:rPr lang="pl-PL" sz="2000" b="1" dirty="0" smtClean="0">
                <a:solidFill>
                  <a:prstClr val="black"/>
                </a:solidFill>
              </a:rPr>
              <a:t> 4,40-41).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61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CHOROBY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DE1C860-0AE9-FCB5-599E-59DB50474671}"/>
              </a:ext>
            </a:extLst>
          </p:cNvPr>
          <p:cNvSpPr txBox="1"/>
          <p:nvPr/>
        </p:nvSpPr>
        <p:spPr>
          <a:xfrm>
            <a:off x="0" y="703769"/>
            <a:ext cx="8952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„Bo </a:t>
            </a: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mówiła: Jeśli się dotknę choćby szaty jego, będę </a:t>
            </a:r>
            <a:r>
              <a:rPr lang="pl-PL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uzdrowiona” </a:t>
            </a:r>
            <a:r>
              <a:rPr lang="en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Marek </a:t>
            </a:r>
            <a:r>
              <a:rPr lang="en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pl-PL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28)</a:t>
            </a:r>
            <a:endParaRPr lang="en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859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Dwanaście lat zmagań z krwotokami, podczas których nie udało jej się znaleźć lekarza, który mógłby ją wyleczyć, doprowadziło tę kobietę do nędzy i pozbawiło ją nadziei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5, 25–26). Dzisiaj istnieją kraje, </a:t>
            </a:r>
            <a:r>
              <a:rPr lang="pl-PL" sz="2000" b="1" dirty="0" smtClean="0"/>
              <a:t>            w </a:t>
            </a:r>
            <a:r>
              <a:rPr lang="pl-PL" sz="2000" b="1" dirty="0" smtClean="0"/>
              <a:t>których nie ma bezpłatnej opieki zdrowotnej, i ta historia może nadal być rzeczywistością.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866" y="2897659"/>
            <a:ext cx="3424714" cy="2557119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01898" y="337926"/>
            <a:ext cx="3094126" cy="2320595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55587" y="2854410"/>
            <a:ext cx="2978654" cy="3851189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57529F8-088C-C085-1C63-A4DF71B1D975}"/>
              </a:ext>
            </a:extLst>
          </p:cNvPr>
          <p:cNvSpPr txBox="1"/>
          <p:nvPr/>
        </p:nvSpPr>
        <p:spPr>
          <a:xfrm>
            <a:off x="3571103" y="2754201"/>
            <a:ext cx="5381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każdym razie każdy z nas może znaleźć się w sytuacji, w której choroba nas zniewala i dusi, a my nie możemy znaleźć ulgi.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510" y="5609328"/>
            <a:ext cx="3442767" cy="11127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8CADDC5-BDD4-CF07-B5D0-2A216CF2D4A0}"/>
              </a:ext>
            </a:extLst>
          </p:cNvPr>
          <p:cNvSpPr txBox="1"/>
          <p:nvPr/>
        </p:nvSpPr>
        <p:spPr>
          <a:xfrm>
            <a:off x="3620530" y="5714574"/>
            <a:ext cx="5250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każdym razie Jezus zachęca nas, byśmy zrzucili na Niego wszystkie nasze brzemiona i troski (</a:t>
            </a:r>
            <a:r>
              <a:rPr lang="pl-PL" sz="2000" b="1" dirty="0" err="1" smtClean="0">
                <a:solidFill>
                  <a:prstClr val="black"/>
                </a:solidFill>
              </a:rPr>
              <a:t>Mt</a:t>
            </a:r>
            <a:r>
              <a:rPr lang="pl-PL" sz="2000" b="1" dirty="0" smtClean="0">
                <a:solidFill>
                  <a:prstClr val="black"/>
                </a:solidFill>
              </a:rPr>
              <a:t> 11, 28–30).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BF30D1F-C47A-2D57-CBC7-CCCFF8A8392A}"/>
              </a:ext>
            </a:extLst>
          </p:cNvPr>
          <p:cNvSpPr txBox="1"/>
          <p:nvPr/>
        </p:nvSpPr>
        <p:spPr>
          <a:xfrm>
            <a:off x="3595816" y="4699332"/>
            <a:ext cx="53566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Musimy wierzyć, że Jezus może posłużyć się wykwalifikowanymi lekarzami, by nas uzdrowić, albo sam dokonać w nas cudu.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062BB1C-3E74-C52E-CBB8-C98726C494EB}"/>
              </a:ext>
            </a:extLst>
          </p:cNvPr>
          <p:cNvSpPr txBox="1"/>
          <p:nvPr/>
        </p:nvSpPr>
        <p:spPr>
          <a:xfrm>
            <a:off x="3564923" y="3998043"/>
            <a:ext cx="5399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Kobieta dostrzegła w Jezusie rozwiązanie, a jej wiara ją </a:t>
            </a:r>
            <a:r>
              <a:rPr lang="pl-PL" sz="2000" b="1" dirty="0" smtClean="0">
                <a:solidFill>
                  <a:prstClr val="black"/>
                </a:solidFill>
              </a:rPr>
              <a:t>uratowała (</a:t>
            </a:r>
            <a:r>
              <a:rPr lang="pl-PL" sz="2000" b="1" dirty="0" err="1" smtClean="0">
                <a:solidFill>
                  <a:prstClr val="black"/>
                </a:solidFill>
              </a:rPr>
              <a:t>Mk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5, 27–29).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59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22225">
                  <a:solidFill>
                    <a:srgbClr val="E3B84B"/>
                  </a:solidFill>
                  <a:prstDash val="solid"/>
                </a:ln>
                <a:solidFill>
                  <a:srgbClr val="E3B8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KATASTROFY</a:t>
            </a:r>
            <a:endParaRPr lang="en" sz="4400" b="1" spc="600" dirty="0">
              <a:ln w="22225">
                <a:solidFill>
                  <a:srgbClr val="E3B84B"/>
                </a:solidFill>
                <a:prstDash val="solid"/>
              </a:ln>
              <a:solidFill>
                <a:srgbClr val="E3B84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17FD0C-1440-CE56-FFC5-A85C3D326643}"/>
              </a:ext>
            </a:extLst>
          </p:cNvPr>
          <p:cNvSpPr txBox="1"/>
          <p:nvPr/>
        </p:nvSpPr>
        <p:spPr>
          <a:xfrm>
            <a:off x="1" y="583695"/>
            <a:ext cx="7171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„Że </a:t>
            </a:r>
            <a:r>
              <a:rPr lang="pl-PL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potem, chociaż moja skóra jest tak poszarpana, uwolniony od swego ciała będę oglądał </a:t>
            </a:r>
            <a:r>
              <a:rPr lang="pl-PL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Boga</a:t>
            </a:r>
            <a:r>
              <a:rPr lang="en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Hio</a:t>
            </a:r>
            <a:r>
              <a:rPr lang="en" sz="1400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 19</a:t>
            </a:r>
            <a:r>
              <a:rPr lang="pl-PL" sz="1400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26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Wojna, przemoc i katastrofy naturalne całkowicie odmieniły życie </a:t>
            </a:r>
            <a:r>
              <a:rPr lang="pl-PL" sz="2000" b="1" dirty="0" smtClean="0">
                <a:solidFill>
                  <a:prstClr val="black"/>
                </a:solidFill>
              </a:rPr>
              <a:t>Hioba (Hiob </a:t>
            </a:r>
            <a:r>
              <a:rPr lang="pl-PL" sz="2000" b="1" dirty="0">
                <a:solidFill>
                  <a:prstClr val="black"/>
                </a:solidFill>
              </a:rPr>
              <a:t>1,13-19</a:t>
            </a:r>
            <a:r>
              <a:rPr lang="pl-PL" sz="2000" b="1" dirty="0" smtClean="0">
                <a:solidFill>
                  <a:prstClr val="black"/>
                </a:solidFill>
              </a:rPr>
              <a:t>). Wszyscy </a:t>
            </a:r>
            <a:r>
              <a:rPr lang="pl-PL" sz="2000" b="1" dirty="0">
                <a:solidFill>
                  <a:prstClr val="black"/>
                </a:solidFill>
              </a:rPr>
              <a:t>jesteśmy narażeni na katastrofy, zarówno naturalne, </a:t>
            </a:r>
            <a:r>
              <a:rPr lang="pl-PL" sz="2000" b="1" dirty="0" smtClean="0">
                <a:solidFill>
                  <a:prstClr val="black"/>
                </a:solidFill>
              </a:rPr>
              <a:t>jak                  </a:t>
            </a:r>
            <a:r>
              <a:rPr lang="pl-PL" sz="2000" b="1" dirty="0">
                <a:solidFill>
                  <a:prstClr val="black"/>
                </a:solidFill>
              </a:rPr>
              <a:t>i spowodowane przez zło panujące na tym świecie.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84322327"/>
              </p:ext>
            </p:extLst>
          </p:nvPr>
        </p:nvGraphicFramePr>
        <p:xfrm>
          <a:off x="0" y="3026290"/>
          <a:ext cx="6539875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2F48EAD-1A01-112B-22AD-555397CC1A78}"/>
              </a:ext>
            </a:extLst>
          </p:cNvPr>
          <p:cNvSpPr txBox="1"/>
          <p:nvPr/>
        </p:nvSpPr>
        <p:spPr>
          <a:xfrm>
            <a:off x="6612556" y="3720049"/>
            <a:ext cx="5579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Jeśli nie stracimy odwagi, zobaczymy, że nawet w najtrudniejszych próbach Bóg jest zawsze obecny</a:t>
            </a:r>
            <a:r>
              <a:rPr lang="pl-PL" sz="2000" b="1" dirty="0" smtClean="0">
                <a:solidFill>
                  <a:prstClr val="black"/>
                </a:solidFill>
              </a:rPr>
              <a:t>. Kocha </a:t>
            </a:r>
            <a:r>
              <a:rPr lang="pl-PL" sz="2000" b="1" dirty="0">
                <a:solidFill>
                  <a:prstClr val="black"/>
                </a:solidFill>
              </a:rPr>
              <a:t>nas i wzmacnia, abyśmy czerpali</a:t>
            </a:r>
            <a:r>
              <a:rPr lang="pl-PL" sz="2000" b="1" dirty="0" smtClean="0">
                <a:solidFill>
                  <a:prstClr val="black"/>
                </a:solidFill>
              </a:rPr>
              <a:t>: siłę </a:t>
            </a:r>
            <a:r>
              <a:rPr lang="pl-PL" sz="2000" b="1" dirty="0">
                <a:solidFill>
                  <a:prstClr val="black"/>
                </a:solidFill>
              </a:rPr>
              <a:t>ze słabości</a:t>
            </a:r>
            <a:r>
              <a:rPr lang="pl-PL" sz="2000" b="1" dirty="0" smtClean="0">
                <a:solidFill>
                  <a:prstClr val="black"/>
                </a:solidFill>
              </a:rPr>
              <a:t>, odwagę </a:t>
            </a:r>
            <a:r>
              <a:rPr lang="pl-PL" sz="2000" b="1" dirty="0">
                <a:solidFill>
                  <a:prstClr val="black"/>
                </a:solidFill>
              </a:rPr>
              <a:t>ze zniechęcenia</a:t>
            </a:r>
            <a:r>
              <a:rPr lang="pl-PL" sz="2000" b="1" dirty="0" smtClean="0">
                <a:solidFill>
                  <a:prstClr val="black"/>
                </a:solidFill>
              </a:rPr>
              <a:t>, nadzieję </a:t>
            </a:r>
            <a:r>
              <a:rPr lang="pl-PL" sz="2000" b="1" dirty="0">
                <a:solidFill>
                  <a:prstClr val="black"/>
                </a:solidFill>
              </a:rPr>
              <a:t>z </a:t>
            </a:r>
            <a:r>
              <a:rPr lang="pl-PL" sz="2000" b="1" dirty="0" smtClean="0">
                <a:solidFill>
                  <a:prstClr val="black"/>
                </a:solidFill>
              </a:rPr>
              <a:t>katastrofy (Joel </a:t>
            </a:r>
            <a:r>
              <a:rPr lang="pl-PL" sz="2000" b="1" dirty="0">
                <a:solidFill>
                  <a:prstClr val="black"/>
                </a:solidFill>
              </a:rPr>
              <a:t>3,10; Rzymian 5,3-5)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xmlns="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Jak zareagujemy</a:t>
            </a:r>
            <a:r>
              <a:rPr lang="pl-PL" sz="2000" b="1" dirty="0" smtClean="0">
                <a:solidFill>
                  <a:prstClr val="black"/>
                </a:solidFill>
              </a:rPr>
              <a:t>? Jak </a:t>
            </a:r>
            <a:r>
              <a:rPr lang="pl-PL" sz="2000" b="1" dirty="0">
                <a:solidFill>
                  <a:prstClr val="black"/>
                </a:solidFill>
              </a:rPr>
              <a:t>zareagował Hiob?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3592571-A0A9-B1FA-F306-AD385A848832}"/>
              </a:ext>
            </a:extLst>
          </p:cNvPr>
          <p:cNvSpPr txBox="1"/>
          <p:nvPr/>
        </p:nvSpPr>
        <p:spPr>
          <a:xfrm>
            <a:off x="6612556" y="5534561"/>
            <a:ext cx="5579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Jeśli przechodzisz przez trudny czas, pamiętaj, że Boża miłość i troska o ciebie są najpewniejszą i najbardziej stabilną rzeczą </a:t>
            </a:r>
            <a:r>
              <a:rPr lang="pl-PL" sz="2000" b="1" dirty="0" smtClean="0">
                <a:solidFill>
                  <a:prstClr val="black"/>
                </a:solidFill>
              </a:rPr>
              <a:t> w </a:t>
            </a:r>
            <a:r>
              <a:rPr lang="pl-PL" sz="2000" b="1" dirty="0">
                <a:solidFill>
                  <a:prstClr val="black"/>
                </a:solidFill>
              </a:rPr>
              <a:t>twoim życiu.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0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ROZCZAROWANIA</a:t>
            </a:r>
            <a:endParaRPr lang="en" sz="4400" b="1" spc="600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pl-PL" dirty="0" smtClean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„A </a:t>
            </a:r>
            <a:r>
              <a:rPr lang="pl-PL" dirty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myśmy się spodziewali, że On odkupi Izraela</a:t>
            </a:r>
            <a:r>
              <a:rPr lang="en" dirty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…” (</a:t>
            </a:r>
            <a:r>
              <a:rPr lang="pl-PL" dirty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Łukasz</a:t>
            </a:r>
            <a:r>
              <a:rPr lang="en" dirty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dirty="0" smtClean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pl-PL" dirty="0" smtClean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" dirty="0" smtClean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21a</a:t>
            </a:r>
            <a:r>
              <a:rPr lang="en" dirty="0">
                <a:solidFill>
                  <a:srgbClr val="B1319F">
                    <a:lumMod val="75000"/>
                  </a:srgbClr>
                </a:solidFill>
                <a:effectLst>
                  <a:glow rad="101600">
                    <a:srgbClr val="CCCC00">
                      <a:lumMod val="20000"/>
                      <a:lumOff val="8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Perspektywa</a:t>
            </a:r>
            <a:r>
              <a:rPr lang="pl-PL" sz="2000" b="1" dirty="0" smtClean="0">
                <a:solidFill>
                  <a:prstClr val="black"/>
                </a:solidFill>
              </a:rPr>
              <a:t>: Jezus </a:t>
            </a:r>
            <a:r>
              <a:rPr lang="pl-PL" sz="2000" b="1" dirty="0">
                <a:solidFill>
                  <a:prstClr val="black"/>
                </a:solidFill>
              </a:rPr>
              <a:t>jest Mesjaszem, który odkupi Izraela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 err="1" smtClean="0">
                <a:solidFill>
                  <a:prstClr val="black"/>
                </a:solidFill>
              </a:rPr>
              <a:t>Rzeczywistość:On</a:t>
            </a:r>
            <a:r>
              <a:rPr lang="pl-PL" sz="2000" b="1" dirty="0" smtClean="0">
                <a:solidFill>
                  <a:prstClr val="black"/>
                </a:solidFill>
              </a:rPr>
              <a:t> umarł (Łukasz </a:t>
            </a:r>
            <a:r>
              <a:rPr lang="pl-PL" sz="2000" b="1" dirty="0">
                <a:solidFill>
                  <a:prstClr val="black"/>
                </a:solidFill>
              </a:rPr>
              <a:t>24,18-21</a:t>
            </a:r>
            <a:r>
              <a:rPr lang="pl-PL" sz="2000" b="1" dirty="0" smtClean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65362598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Jezus cierpliwie pomógł im odzyskać nadzieję</a:t>
            </a:r>
            <a:r>
              <a:rPr lang="pl-PL" sz="2000" b="1" dirty="0" smtClean="0">
                <a:solidFill>
                  <a:prstClr val="black"/>
                </a:solidFill>
              </a:rPr>
              <a:t>.                            W </a:t>
            </a:r>
            <a:r>
              <a:rPr lang="pl-PL" sz="2000" b="1" dirty="0">
                <a:solidFill>
                  <a:prstClr val="black"/>
                </a:solidFill>
              </a:rPr>
              <a:t>końcu</a:t>
            </a:r>
            <a:r>
              <a:rPr lang="pl-PL" sz="2000" b="1" dirty="0" smtClean="0">
                <a:solidFill>
                  <a:prstClr val="black"/>
                </a:solidFill>
              </a:rPr>
              <a:t>: „</a:t>
            </a:r>
            <a:r>
              <a:rPr lang="pl-PL" sz="2000" b="1" dirty="0">
                <a:solidFill>
                  <a:prstClr val="black"/>
                </a:solidFill>
              </a:rPr>
              <a:t>otworzyły się ich oczy”(</a:t>
            </a:r>
            <a:r>
              <a:rPr lang="pl-PL" sz="2000" b="1" dirty="0" err="1" smtClean="0">
                <a:solidFill>
                  <a:prstClr val="black"/>
                </a:solidFill>
              </a:rPr>
              <a:t>Łk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24,31</a:t>
            </a:r>
            <a:r>
              <a:rPr lang="pl-PL" sz="2000" b="1" dirty="0" smtClean="0">
                <a:solidFill>
                  <a:prstClr val="black"/>
                </a:solidFill>
              </a:rPr>
              <a:t>) i </a:t>
            </a:r>
            <a:r>
              <a:rPr lang="pl-PL" sz="2000" b="1" dirty="0">
                <a:solidFill>
                  <a:prstClr val="black"/>
                </a:solidFill>
              </a:rPr>
              <a:t>pobiegli zachęcać tych, którzy nadal byli </a:t>
            </a:r>
            <a:r>
              <a:rPr lang="pl-PL" sz="2000" b="1" dirty="0" smtClean="0">
                <a:solidFill>
                  <a:prstClr val="black"/>
                </a:solidFill>
              </a:rPr>
              <a:t>rozczarowani (</a:t>
            </a:r>
            <a:r>
              <a:rPr lang="pl-PL" sz="2000" b="1" dirty="0" err="1" smtClean="0">
                <a:solidFill>
                  <a:prstClr val="black"/>
                </a:solidFill>
              </a:rPr>
              <a:t>Łk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24,32-35; 2 </a:t>
            </a:r>
            <a:r>
              <a:rPr lang="pl-PL" sz="2000" b="1" dirty="0" smtClean="0">
                <a:solidFill>
                  <a:prstClr val="black"/>
                </a:solidFill>
              </a:rPr>
              <a:t>Kor </a:t>
            </a:r>
            <a:r>
              <a:rPr lang="pl-PL" sz="2000" b="1" dirty="0">
                <a:solidFill>
                  <a:prstClr val="black"/>
                </a:solidFill>
              </a:rPr>
              <a:t>1,4). </a:t>
            </a:r>
            <a:r>
              <a:rPr lang="pl-PL" sz="2000" b="1" dirty="0">
                <a:solidFill>
                  <a:prstClr val="black"/>
                </a:solidFill>
              </a:rPr>
              <a:t>Czego możemy nauczyć się z ich doświadczenia?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Ich rozczarowanie było tak wielkie, że nie pozwalało im przyjąć nawet najbardziej oczywistych dowodów zmartwychwstania </a:t>
            </a:r>
            <a:r>
              <a:rPr lang="pl-PL" sz="2000" b="1" dirty="0" smtClean="0">
                <a:solidFill>
                  <a:prstClr val="black"/>
                </a:solidFill>
              </a:rPr>
              <a:t>Jezusa (Łukasz </a:t>
            </a:r>
            <a:r>
              <a:rPr lang="pl-PL" sz="2000" b="1" dirty="0">
                <a:solidFill>
                  <a:prstClr val="black"/>
                </a:solidFill>
              </a:rPr>
              <a:t>24,22-24).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spc="600" dirty="0">
                <a:ln w="6600">
                  <a:solidFill>
                    <a:srgbClr val="E3B84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3B84B"/>
                  </a:outerShdw>
                </a:effectLst>
              </a:rPr>
              <a:t>SPOJRZ NA JEZUSA</a:t>
            </a:r>
            <a:endParaRPr lang="en" sz="4800" b="1" spc="600" dirty="0">
              <a:ln w="6600">
                <a:solidFill>
                  <a:srgbClr val="E3B84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3B84B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AB7CEA8-64EA-E021-495C-97BBA76A50D6}"/>
              </a:ext>
            </a:extLst>
          </p:cNvPr>
          <p:cNvSpPr txBox="1"/>
          <p:nvPr/>
        </p:nvSpPr>
        <p:spPr>
          <a:xfrm>
            <a:off x="2233484" y="689229"/>
            <a:ext cx="784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„Albowiem </a:t>
            </a:r>
            <a:r>
              <a:rPr lang="pl-PL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sądzę, że utrapienia teraźniejszego czasu nic nie znaczą w porównaniu z chwałą, która ma się nam objawić.</a:t>
            </a:r>
            <a:r>
              <a:rPr lang="en-US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</a:t>
            </a:r>
            <a:r>
              <a:rPr lang="pl-PL" sz="1400" b="1" dirty="0" err="1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zymian</a:t>
            </a:r>
            <a:r>
              <a:rPr lang="pl-PL" sz="1400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pl-PL" sz="1400" b="1" dirty="0" smtClean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" sz="1400" b="1" dirty="0">
                <a:solidFill>
                  <a:srgbClr val="2FC75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2FC753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4201F29-8EC7-F540-7DC7-5219AD752E3D}"/>
              </a:ext>
            </a:extLst>
          </p:cNvPr>
          <p:cNvSpPr txBox="1"/>
          <p:nvPr/>
        </p:nvSpPr>
        <p:spPr>
          <a:xfrm>
            <a:off x="281908" y="1442401"/>
            <a:ext cx="4265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</a:t>
            </a:r>
            <a:r>
              <a:rPr lang="pl-PL" sz="2000" b="1" dirty="0" err="1">
                <a:solidFill>
                  <a:prstClr val="black"/>
                </a:solidFill>
              </a:rPr>
              <a:t>Ellen</a:t>
            </a:r>
            <a:r>
              <a:rPr lang="pl-PL" sz="2000" b="1" dirty="0">
                <a:solidFill>
                  <a:prstClr val="black"/>
                </a:solidFill>
              </a:rPr>
              <a:t> G. White była pogrążona w głębokiej rozpaczy, otrzymała widzenie, w którym zobaczyła Jezusa.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21428" y="1717104"/>
            <a:ext cx="7240408" cy="47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B3ED2D4-D1C7-9EEE-D667-92311BD57473}"/>
              </a:ext>
            </a:extLst>
          </p:cNvPr>
          <p:cNvSpPr txBox="1"/>
          <p:nvPr/>
        </p:nvSpPr>
        <p:spPr>
          <a:xfrm>
            <a:off x="158340" y="5465456"/>
            <a:ext cx="4438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To widzenie dało jej </a:t>
            </a:r>
            <a:r>
              <a:rPr lang="pl-PL" sz="2000" b="1" dirty="0" smtClean="0">
                <a:solidFill>
                  <a:prstClr val="black"/>
                </a:solidFill>
              </a:rPr>
              <a:t>nadzieję           </a:t>
            </a:r>
            <a:r>
              <a:rPr lang="pl-PL" sz="2000" b="1" dirty="0">
                <a:solidFill>
                  <a:prstClr val="black"/>
                </a:solidFill>
              </a:rPr>
              <a:t>i wiarę oraz pewność, że może ufać Bogu.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8512112-DE5A-B94A-DCBC-028A2D546707}"/>
              </a:ext>
            </a:extLst>
          </p:cNvPr>
          <p:cNvSpPr txBox="1"/>
          <p:nvPr/>
        </p:nvSpPr>
        <p:spPr>
          <a:xfrm>
            <a:off x="207768" y="4415132"/>
            <a:ext cx="4370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Widziała chwalebne sceny </a:t>
            </a:r>
            <a:r>
              <a:rPr lang="pl-PL" sz="2000" b="1" dirty="0" smtClean="0">
                <a:solidFill>
                  <a:prstClr val="black"/>
                </a:solidFill>
              </a:rPr>
              <a:t>             i </a:t>
            </a:r>
            <a:r>
              <a:rPr lang="pl-PL" sz="2000" b="1" dirty="0">
                <a:solidFill>
                  <a:prstClr val="black"/>
                </a:solidFill>
              </a:rPr>
              <a:t>wydawało jej się, że osiągnęła bezpieczeństwo i pokój nieba.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5081AAA-5FC2-1490-440D-C73E94D3697C}"/>
              </a:ext>
            </a:extLst>
          </p:cNvPr>
          <p:cNvSpPr txBox="1"/>
          <p:nvPr/>
        </p:nvSpPr>
        <p:spPr>
          <a:xfrm>
            <a:off x="220123" y="2773750"/>
            <a:ext cx="43704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Zrozumiała, że Jezus doskonale rozumie wszystko, przez co przechodzi</a:t>
            </a:r>
            <a:r>
              <a:rPr lang="pl-PL" sz="2000" b="1" dirty="0" smtClean="0">
                <a:solidFill>
                  <a:prstClr val="black"/>
                </a:solidFill>
              </a:rPr>
              <a:t>. W </a:t>
            </a:r>
            <a:r>
              <a:rPr lang="pl-PL" sz="2000" b="1" dirty="0">
                <a:solidFill>
                  <a:prstClr val="black"/>
                </a:solidFill>
              </a:rPr>
              <a:t>pewnym momencie Jezus położył rękę na jej głowie </a:t>
            </a:r>
            <a:r>
              <a:rPr lang="pl-PL" sz="2000" b="1" dirty="0" smtClean="0">
                <a:solidFill>
                  <a:prstClr val="black"/>
                </a:solidFill>
              </a:rPr>
              <a:t>     i powiedział: „</a:t>
            </a:r>
            <a:r>
              <a:rPr lang="pl-PL" sz="2000" b="1" dirty="0">
                <a:solidFill>
                  <a:prstClr val="black"/>
                </a:solidFill>
              </a:rPr>
              <a:t>Nie bój się.”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67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B96D1CB-B027-685C-768C-938EB54D2272}"/>
              </a:ext>
            </a:extLst>
          </p:cNvPr>
          <p:cNvSpPr txBox="1"/>
          <p:nvPr/>
        </p:nvSpPr>
        <p:spPr>
          <a:xfrm>
            <a:off x="339811" y="216045"/>
            <a:ext cx="4040887" cy="1938992"/>
          </a:xfrm>
          <a:custGeom>
            <a:avLst/>
            <a:gdLst>
              <a:gd name="csX0" fmla="*/ 0 w 3669633"/>
              <a:gd name="csY0" fmla="*/ 0 h 1877437"/>
              <a:gd name="csX1" fmla="*/ 597626 w 3669633"/>
              <a:gd name="csY1" fmla="*/ 0 h 1877437"/>
              <a:gd name="csX2" fmla="*/ 1195252 w 3669633"/>
              <a:gd name="csY2" fmla="*/ 0 h 1877437"/>
              <a:gd name="csX3" fmla="*/ 1682789 w 3669633"/>
              <a:gd name="csY3" fmla="*/ 0 h 1877437"/>
              <a:gd name="csX4" fmla="*/ 2243718 w 3669633"/>
              <a:gd name="csY4" fmla="*/ 0 h 1877437"/>
              <a:gd name="csX5" fmla="*/ 2841344 w 3669633"/>
              <a:gd name="csY5" fmla="*/ 0 h 1877437"/>
              <a:gd name="csX6" fmla="*/ 3669633 w 3669633"/>
              <a:gd name="csY6" fmla="*/ 0 h 1877437"/>
              <a:gd name="csX7" fmla="*/ 3669633 w 3669633"/>
              <a:gd name="csY7" fmla="*/ 469359 h 1877437"/>
              <a:gd name="csX8" fmla="*/ 3669633 w 3669633"/>
              <a:gd name="csY8" fmla="*/ 919944 h 1877437"/>
              <a:gd name="csX9" fmla="*/ 3669633 w 3669633"/>
              <a:gd name="csY9" fmla="*/ 1351755 h 1877437"/>
              <a:gd name="csX10" fmla="*/ 3669633 w 3669633"/>
              <a:gd name="csY10" fmla="*/ 1877437 h 1877437"/>
              <a:gd name="csX11" fmla="*/ 3072007 w 3669633"/>
              <a:gd name="csY11" fmla="*/ 1877437 h 1877437"/>
              <a:gd name="csX12" fmla="*/ 2584470 w 3669633"/>
              <a:gd name="csY12" fmla="*/ 1877437 h 1877437"/>
              <a:gd name="csX13" fmla="*/ 1986844 w 3669633"/>
              <a:gd name="csY13" fmla="*/ 1877437 h 1877437"/>
              <a:gd name="csX14" fmla="*/ 1425915 w 3669633"/>
              <a:gd name="csY14" fmla="*/ 1877437 h 1877437"/>
              <a:gd name="csX15" fmla="*/ 938378 w 3669633"/>
              <a:gd name="csY15" fmla="*/ 1877437 h 1877437"/>
              <a:gd name="csX16" fmla="*/ 0 w 3669633"/>
              <a:gd name="csY16" fmla="*/ 1877437 h 1877437"/>
              <a:gd name="csX17" fmla="*/ 0 w 3669633"/>
              <a:gd name="csY17" fmla="*/ 1464401 h 1877437"/>
              <a:gd name="csX18" fmla="*/ 0 w 3669633"/>
              <a:gd name="csY18" fmla="*/ 957493 h 1877437"/>
              <a:gd name="csX19" fmla="*/ 0 w 3669633"/>
              <a:gd name="csY19" fmla="*/ 469359 h 1877437"/>
              <a:gd name="csX20" fmla="*/ 0 w 3669633"/>
              <a:gd name="csY20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877437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3090" y="113188"/>
                  <a:pt x="3618315" y="351295"/>
                  <a:pt x="3669633" y="469359"/>
                </a:cubicBezTo>
                <a:cubicBezTo>
                  <a:pt x="3720951" y="587423"/>
                  <a:pt x="3660993" y="735509"/>
                  <a:pt x="3669633" y="919944"/>
                </a:cubicBezTo>
                <a:cubicBezTo>
                  <a:pt x="3678273" y="1104380"/>
                  <a:pt x="3667059" y="1214612"/>
                  <a:pt x="3669633" y="1351755"/>
                </a:cubicBezTo>
                <a:cubicBezTo>
                  <a:pt x="3672207" y="1488898"/>
                  <a:pt x="3610809" y="1690751"/>
                  <a:pt x="3669633" y="1877437"/>
                </a:cubicBezTo>
                <a:cubicBezTo>
                  <a:pt x="3525461" y="1894595"/>
                  <a:pt x="3250740" y="1824022"/>
                  <a:pt x="3072007" y="1877437"/>
                </a:cubicBezTo>
                <a:cubicBezTo>
                  <a:pt x="2893274" y="1930852"/>
                  <a:pt x="2685870" y="1841100"/>
                  <a:pt x="2584470" y="1877437"/>
                </a:cubicBezTo>
                <a:cubicBezTo>
                  <a:pt x="2483070" y="1913774"/>
                  <a:pt x="2209502" y="1814265"/>
                  <a:pt x="1986844" y="1877437"/>
                </a:cubicBezTo>
                <a:cubicBezTo>
                  <a:pt x="1764186" y="1940609"/>
                  <a:pt x="1591448" y="1851205"/>
                  <a:pt x="1425915" y="1877437"/>
                </a:cubicBezTo>
                <a:cubicBezTo>
                  <a:pt x="1260382" y="1903669"/>
                  <a:pt x="1178498" y="1844678"/>
                  <a:pt x="938378" y="1877437"/>
                </a:cubicBezTo>
                <a:cubicBezTo>
                  <a:pt x="698258" y="1910196"/>
                  <a:pt x="392851" y="1779254"/>
                  <a:pt x="0" y="1877437"/>
                </a:cubicBezTo>
                <a:cubicBezTo>
                  <a:pt x="-3574" y="1769794"/>
                  <a:pt x="17356" y="1611834"/>
                  <a:pt x="0" y="1464401"/>
                </a:cubicBezTo>
                <a:cubicBezTo>
                  <a:pt x="-17356" y="1316968"/>
                  <a:pt x="7271" y="1116368"/>
                  <a:pt x="0" y="957493"/>
                </a:cubicBezTo>
                <a:cubicBezTo>
                  <a:pt x="-7271" y="798618"/>
                  <a:pt x="3382" y="667986"/>
                  <a:pt x="0" y="469359"/>
                </a:cubicBezTo>
                <a:cubicBezTo>
                  <a:pt x="-3382" y="270732"/>
                  <a:pt x="17891" y="2197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63568228">
                  <a:custGeom>
                    <a:avLst/>
                    <a:gdLst>
                      <a:gd name="connsiteX0" fmla="*/ 0 w 3669633"/>
                      <a:gd name="connsiteY0" fmla="*/ 0 h 1938992"/>
                      <a:gd name="connsiteX1" fmla="*/ 597626 w 3669633"/>
                      <a:gd name="connsiteY1" fmla="*/ 0 h 1938992"/>
                      <a:gd name="connsiteX2" fmla="*/ 1195252 w 3669633"/>
                      <a:gd name="connsiteY2" fmla="*/ 0 h 1938992"/>
                      <a:gd name="connsiteX3" fmla="*/ 1682789 w 3669633"/>
                      <a:gd name="connsiteY3" fmla="*/ 0 h 1938992"/>
                      <a:gd name="connsiteX4" fmla="*/ 2243718 w 3669633"/>
                      <a:gd name="connsiteY4" fmla="*/ 0 h 1938992"/>
                      <a:gd name="connsiteX5" fmla="*/ 2841344 w 3669633"/>
                      <a:gd name="connsiteY5" fmla="*/ 0 h 1938992"/>
                      <a:gd name="connsiteX6" fmla="*/ 3669633 w 3669633"/>
                      <a:gd name="connsiteY6" fmla="*/ 0 h 1938992"/>
                      <a:gd name="connsiteX7" fmla="*/ 3669633 w 3669633"/>
                      <a:gd name="connsiteY7" fmla="*/ 484747 h 1938992"/>
                      <a:gd name="connsiteX8" fmla="*/ 3669633 w 3669633"/>
                      <a:gd name="connsiteY8" fmla="*/ 950105 h 1938992"/>
                      <a:gd name="connsiteX9" fmla="*/ 3669633 w 3669633"/>
                      <a:gd name="connsiteY9" fmla="*/ 1396074 h 1938992"/>
                      <a:gd name="connsiteX10" fmla="*/ 3669633 w 3669633"/>
                      <a:gd name="connsiteY10" fmla="*/ 1938991 h 1938992"/>
                      <a:gd name="connsiteX11" fmla="*/ 3072007 w 3669633"/>
                      <a:gd name="connsiteY11" fmla="*/ 1938991 h 1938992"/>
                      <a:gd name="connsiteX12" fmla="*/ 2584470 w 3669633"/>
                      <a:gd name="connsiteY12" fmla="*/ 1938991 h 1938992"/>
                      <a:gd name="connsiteX13" fmla="*/ 1986844 w 3669633"/>
                      <a:gd name="connsiteY13" fmla="*/ 1938991 h 1938992"/>
                      <a:gd name="connsiteX14" fmla="*/ 1425915 w 3669633"/>
                      <a:gd name="connsiteY14" fmla="*/ 1938991 h 1938992"/>
                      <a:gd name="connsiteX15" fmla="*/ 938378 w 3669633"/>
                      <a:gd name="connsiteY15" fmla="*/ 1938991 h 1938992"/>
                      <a:gd name="connsiteX16" fmla="*/ 0 w 3669633"/>
                      <a:gd name="connsiteY16" fmla="*/ 1938991 h 1938992"/>
                      <a:gd name="connsiteX17" fmla="*/ 0 w 3669633"/>
                      <a:gd name="connsiteY17" fmla="*/ 1512413 h 1938992"/>
                      <a:gd name="connsiteX18" fmla="*/ 0 w 3669633"/>
                      <a:gd name="connsiteY18" fmla="*/ 988886 h 1938992"/>
                      <a:gd name="connsiteX19" fmla="*/ 0 w 3669633"/>
                      <a:gd name="connsiteY19" fmla="*/ 484747 h 1938992"/>
                      <a:gd name="connsiteX20" fmla="*/ 0 w 3669633"/>
                      <a:gd name="connsiteY20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669633" h="1938992" extrusionOk="0">
                        <a:moveTo>
                          <a:pt x="0" y="0"/>
                        </a:moveTo>
                        <a:cubicBezTo>
                          <a:pt x="218194" y="-50270"/>
                          <a:pt x="358084" y="98115"/>
                          <a:pt x="597626" y="0"/>
                        </a:cubicBezTo>
                        <a:cubicBezTo>
                          <a:pt x="782406" y="-31470"/>
                          <a:pt x="1017747" y="-34123"/>
                          <a:pt x="1195252" y="0"/>
                        </a:cubicBezTo>
                        <a:cubicBezTo>
                          <a:pt x="1318327" y="-15472"/>
                          <a:pt x="1538355" y="64924"/>
                          <a:pt x="1682789" y="0"/>
                        </a:cubicBezTo>
                        <a:cubicBezTo>
                          <a:pt x="1811162" y="-72089"/>
                          <a:pt x="1977489" y="44081"/>
                          <a:pt x="2243718" y="0"/>
                        </a:cubicBezTo>
                        <a:cubicBezTo>
                          <a:pt x="2411579" y="-27250"/>
                          <a:pt x="2648052" y="23531"/>
                          <a:pt x="2841344" y="0"/>
                        </a:cubicBezTo>
                        <a:cubicBezTo>
                          <a:pt x="3048034" y="-54196"/>
                          <a:pt x="3490946" y="230"/>
                          <a:pt x="3669633" y="0"/>
                        </a:cubicBezTo>
                        <a:cubicBezTo>
                          <a:pt x="3727317" y="86734"/>
                          <a:pt x="3610770" y="340140"/>
                          <a:pt x="3669633" y="484747"/>
                        </a:cubicBezTo>
                        <a:cubicBezTo>
                          <a:pt x="3717056" y="611598"/>
                          <a:pt x="3649088" y="768908"/>
                          <a:pt x="3669633" y="950105"/>
                        </a:cubicBezTo>
                        <a:cubicBezTo>
                          <a:pt x="3696908" y="1126295"/>
                          <a:pt x="3666726" y="1257176"/>
                          <a:pt x="3669633" y="1396074"/>
                        </a:cubicBezTo>
                        <a:cubicBezTo>
                          <a:pt x="3665883" y="1552507"/>
                          <a:pt x="3597280" y="1687820"/>
                          <a:pt x="3669633" y="1938991"/>
                        </a:cubicBezTo>
                        <a:cubicBezTo>
                          <a:pt x="3501402" y="1957556"/>
                          <a:pt x="3290388" y="1895842"/>
                          <a:pt x="3072007" y="1938991"/>
                        </a:cubicBezTo>
                        <a:cubicBezTo>
                          <a:pt x="2886001" y="1976887"/>
                          <a:pt x="2686343" y="1903686"/>
                          <a:pt x="2584470" y="1938991"/>
                        </a:cubicBezTo>
                        <a:cubicBezTo>
                          <a:pt x="2518899" y="1968233"/>
                          <a:pt x="2215855" y="1856101"/>
                          <a:pt x="1986844" y="1938991"/>
                        </a:cubicBezTo>
                        <a:cubicBezTo>
                          <a:pt x="1804627" y="2030219"/>
                          <a:pt x="1633586" y="1906916"/>
                          <a:pt x="1425915" y="1938991"/>
                        </a:cubicBezTo>
                        <a:cubicBezTo>
                          <a:pt x="1261901" y="1963934"/>
                          <a:pt x="1156025" y="1921327"/>
                          <a:pt x="938378" y="1938991"/>
                        </a:cubicBezTo>
                        <a:cubicBezTo>
                          <a:pt x="783460" y="2003989"/>
                          <a:pt x="341086" y="1869257"/>
                          <a:pt x="0" y="1938991"/>
                        </a:cubicBezTo>
                        <a:cubicBezTo>
                          <a:pt x="-30724" y="1804849"/>
                          <a:pt x="13365" y="1673925"/>
                          <a:pt x="0" y="1512413"/>
                        </a:cubicBezTo>
                        <a:cubicBezTo>
                          <a:pt x="-6675" y="1374338"/>
                          <a:pt x="21399" y="1175263"/>
                          <a:pt x="0" y="988886"/>
                        </a:cubicBezTo>
                        <a:cubicBezTo>
                          <a:pt x="-12352" y="820455"/>
                          <a:pt x="-4812" y="674684"/>
                          <a:pt x="0" y="484747"/>
                        </a:cubicBezTo>
                        <a:cubicBezTo>
                          <a:pt x="-314" y="274430"/>
                          <a:pt x="8447" y="226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„A </a:t>
            </a:r>
            <a:r>
              <a:rPr lang="pl-PL" sz="20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wiemy, że Bóg współdziała we wszystkim ku dobremu z tymi, którzy Boga miłują, to jest z tymi, którzy według postanowienia jego są </a:t>
            </a:r>
            <a:r>
              <a:rPr lang="pl-PL" sz="20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powołani</a:t>
            </a:r>
            <a:r>
              <a:rPr lang="en" sz="20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(R</a:t>
            </a:r>
            <a:r>
              <a:rPr lang="pl-PL" sz="1600" b="1" dirty="0" err="1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zymian</a:t>
            </a:r>
            <a:r>
              <a:rPr lang="en" sz="16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 8</a:t>
            </a:r>
            <a:r>
              <a:rPr lang="pl-PL" sz="16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28</a:t>
            </a:r>
            <a:r>
              <a:rPr lang="en" sz="16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631216"/>
          </a:xfrm>
          <a:custGeom>
            <a:avLst/>
            <a:gdLst>
              <a:gd name="csX0" fmla="*/ 0 w 7222559"/>
              <a:gd name="csY0" fmla="*/ 0 h 1631216"/>
              <a:gd name="csX1" fmla="*/ 627807 w 7222559"/>
              <a:gd name="csY1" fmla="*/ 0 h 1631216"/>
              <a:gd name="csX2" fmla="*/ 1111163 w 7222559"/>
              <a:gd name="csY2" fmla="*/ 0 h 1631216"/>
              <a:gd name="csX3" fmla="*/ 1450068 w 7222559"/>
              <a:gd name="csY3" fmla="*/ 0 h 1631216"/>
              <a:gd name="csX4" fmla="*/ 1788972 w 7222559"/>
              <a:gd name="csY4" fmla="*/ 0 h 1631216"/>
              <a:gd name="csX5" fmla="*/ 2489005 w 7222559"/>
              <a:gd name="csY5" fmla="*/ 0 h 1631216"/>
              <a:gd name="csX6" fmla="*/ 3116812 w 7222559"/>
              <a:gd name="csY6" fmla="*/ 0 h 1631216"/>
              <a:gd name="csX7" fmla="*/ 3600168 w 7222559"/>
              <a:gd name="csY7" fmla="*/ 0 h 1631216"/>
              <a:gd name="csX8" fmla="*/ 4300201 w 7222559"/>
              <a:gd name="csY8" fmla="*/ 0 h 1631216"/>
              <a:gd name="csX9" fmla="*/ 5000233 w 7222559"/>
              <a:gd name="csY9" fmla="*/ 0 h 1631216"/>
              <a:gd name="csX10" fmla="*/ 5483589 w 7222559"/>
              <a:gd name="csY10" fmla="*/ 0 h 1631216"/>
              <a:gd name="csX11" fmla="*/ 6039170 w 7222559"/>
              <a:gd name="csY11" fmla="*/ 0 h 1631216"/>
              <a:gd name="csX12" fmla="*/ 6739203 w 7222559"/>
              <a:gd name="csY12" fmla="*/ 0 h 1631216"/>
              <a:gd name="csX13" fmla="*/ 7222559 w 7222559"/>
              <a:gd name="csY13" fmla="*/ 0 h 1631216"/>
              <a:gd name="csX14" fmla="*/ 7222559 w 7222559"/>
              <a:gd name="csY14" fmla="*/ 576363 h 1631216"/>
              <a:gd name="csX15" fmla="*/ 7222559 w 7222559"/>
              <a:gd name="csY15" fmla="*/ 1071165 h 1631216"/>
              <a:gd name="csX16" fmla="*/ 7222559 w 7222559"/>
              <a:gd name="csY16" fmla="*/ 1631216 h 1631216"/>
              <a:gd name="csX17" fmla="*/ 6594752 w 7222559"/>
              <a:gd name="csY17" fmla="*/ 1631216 h 1631216"/>
              <a:gd name="csX18" fmla="*/ 6183622 w 7222559"/>
              <a:gd name="csY18" fmla="*/ 1631216 h 1631216"/>
              <a:gd name="csX19" fmla="*/ 5628040 w 7222559"/>
              <a:gd name="csY19" fmla="*/ 1631216 h 1631216"/>
              <a:gd name="csX20" fmla="*/ 5144684 w 7222559"/>
              <a:gd name="csY20" fmla="*/ 1631216 h 1631216"/>
              <a:gd name="csX21" fmla="*/ 4589103 w 7222559"/>
              <a:gd name="csY21" fmla="*/ 1631216 h 1631216"/>
              <a:gd name="csX22" fmla="*/ 3889070 w 7222559"/>
              <a:gd name="csY22" fmla="*/ 1631216 h 1631216"/>
              <a:gd name="csX23" fmla="*/ 3477940 w 7222559"/>
              <a:gd name="csY23" fmla="*/ 1631216 h 1631216"/>
              <a:gd name="csX24" fmla="*/ 2777907 w 7222559"/>
              <a:gd name="csY24" fmla="*/ 1631216 h 1631216"/>
              <a:gd name="csX25" fmla="*/ 2222326 w 7222559"/>
              <a:gd name="csY25" fmla="*/ 1631216 h 1631216"/>
              <a:gd name="csX26" fmla="*/ 1883421 w 7222559"/>
              <a:gd name="csY26" fmla="*/ 1631216 h 1631216"/>
              <a:gd name="csX27" fmla="*/ 1183389 w 7222559"/>
              <a:gd name="csY27" fmla="*/ 1631216 h 1631216"/>
              <a:gd name="csX28" fmla="*/ 555581 w 7222559"/>
              <a:gd name="csY28" fmla="*/ 1631216 h 1631216"/>
              <a:gd name="csX29" fmla="*/ 0 w 7222559"/>
              <a:gd name="csY29" fmla="*/ 1631216 h 1631216"/>
              <a:gd name="csX30" fmla="*/ 0 w 7222559"/>
              <a:gd name="csY30" fmla="*/ 1120102 h 1631216"/>
              <a:gd name="csX31" fmla="*/ 0 w 7222559"/>
              <a:gd name="csY31" fmla="*/ 576363 h 1631216"/>
              <a:gd name="csX32" fmla="*/ 0 w 7222559"/>
              <a:gd name="csY32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631216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29745" y="143282"/>
                  <a:pt x="7166194" y="391859"/>
                  <a:pt x="7222559" y="576363"/>
                </a:cubicBezTo>
                <a:cubicBezTo>
                  <a:pt x="7278924" y="760867"/>
                  <a:pt x="7194591" y="924095"/>
                  <a:pt x="7222559" y="1071165"/>
                </a:cubicBezTo>
                <a:cubicBezTo>
                  <a:pt x="7250527" y="1218235"/>
                  <a:pt x="7220624" y="1445737"/>
                  <a:pt x="7222559" y="1631216"/>
                </a:cubicBezTo>
                <a:cubicBezTo>
                  <a:pt x="7076907" y="1651574"/>
                  <a:pt x="6846805" y="1623486"/>
                  <a:pt x="6594752" y="1631216"/>
                </a:cubicBezTo>
                <a:cubicBezTo>
                  <a:pt x="6342699" y="1638946"/>
                  <a:pt x="6381844" y="1605799"/>
                  <a:pt x="6183622" y="1631216"/>
                </a:cubicBezTo>
                <a:cubicBezTo>
                  <a:pt x="5985400" y="1656633"/>
                  <a:pt x="5848981" y="1604687"/>
                  <a:pt x="5628040" y="1631216"/>
                </a:cubicBezTo>
                <a:cubicBezTo>
                  <a:pt x="5407099" y="1657745"/>
                  <a:pt x="5351632" y="1573882"/>
                  <a:pt x="5144684" y="1631216"/>
                </a:cubicBezTo>
                <a:cubicBezTo>
                  <a:pt x="4937736" y="1688550"/>
                  <a:pt x="4744923" y="1577204"/>
                  <a:pt x="4589103" y="1631216"/>
                </a:cubicBezTo>
                <a:cubicBezTo>
                  <a:pt x="4433283" y="1685228"/>
                  <a:pt x="4211713" y="1583838"/>
                  <a:pt x="3889070" y="1631216"/>
                </a:cubicBezTo>
                <a:cubicBezTo>
                  <a:pt x="3566427" y="1678594"/>
                  <a:pt x="3626488" y="1625106"/>
                  <a:pt x="3477940" y="1631216"/>
                </a:cubicBezTo>
                <a:cubicBezTo>
                  <a:pt x="3329392" y="1637326"/>
                  <a:pt x="3047881" y="1573187"/>
                  <a:pt x="2777907" y="1631216"/>
                </a:cubicBezTo>
                <a:cubicBezTo>
                  <a:pt x="2507933" y="1689245"/>
                  <a:pt x="2488251" y="1590365"/>
                  <a:pt x="2222326" y="1631216"/>
                </a:cubicBezTo>
                <a:cubicBezTo>
                  <a:pt x="1956401" y="1672067"/>
                  <a:pt x="2046062" y="1612716"/>
                  <a:pt x="1883421" y="1631216"/>
                </a:cubicBezTo>
                <a:cubicBezTo>
                  <a:pt x="1720780" y="1649716"/>
                  <a:pt x="1504397" y="1574752"/>
                  <a:pt x="1183389" y="1631216"/>
                </a:cubicBezTo>
                <a:cubicBezTo>
                  <a:pt x="862381" y="1687680"/>
                  <a:pt x="689699" y="1621492"/>
                  <a:pt x="555581" y="1631216"/>
                </a:cubicBezTo>
                <a:cubicBezTo>
                  <a:pt x="421463" y="1640940"/>
                  <a:pt x="157157" y="1581966"/>
                  <a:pt x="0" y="1631216"/>
                </a:cubicBezTo>
                <a:cubicBezTo>
                  <a:pt x="-18508" y="1491514"/>
                  <a:pt x="8693" y="1299778"/>
                  <a:pt x="0" y="1120102"/>
                </a:cubicBezTo>
                <a:cubicBezTo>
                  <a:pt x="-8693" y="940426"/>
                  <a:pt x="14394" y="841494"/>
                  <a:pt x="0" y="576363"/>
                </a:cubicBezTo>
                <a:cubicBezTo>
                  <a:pt x="-14394" y="311232"/>
                  <a:pt x="44132" y="16942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5445352">
                  <a:custGeom>
                    <a:avLst/>
                    <a:gdLst>
                      <a:gd name="connsiteX0" fmla="*/ 0 w 7222559"/>
                      <a:gd name="connsiteY0" fmla="*/ 0 h 1631216"/>
                      <a:gd name="connsiteX1" fmla="*/ 627807 w 7222559"/>
                      <a:gd name="connsiteY1" fmla="*/ 0 h 1631216"/>
                      <a:gd name="connsiteX2" fmla="*/ 1111163 w 7222559"/>
                      <a:gd name="connsiteY2" fmla="*/ 0 h 1631216"/>
                      <a:gd name="connsiteX3" fmla="*/ 1450068 w 7222559"/>
                      <a:gd name="connsiteY3" fmla="*/ 0 h 1631216"/>
                      <a:gd name="connsiteX4" fmla="*/ 1788972 w 7222559"/>
                      <a:gd name="connsiteY4" fmla="*/ 0 h 1631216"/>
                      <a:gd name="connsiteX5" fmla="*/ 2489005 w 7222559"/>
                      <a:gd name="connsiteY5" fmla="*/ 0 h 1631216"/>
                      <a:gd name="connsiteX6" fmla="*/ 3116812 w 7222559"/>
                      <a:gd name="connsiteY6" fmla="*/ 0 h 1631216"/>
                      <a:gd name="connsiteX7" fmla="*/ 3600168 w 7222559"/>
                      <a:gd name="connsiteY7" fmla="*/ 0 h 1631216"/>
                      <a:gd name="connsiteX8" fmla="*/ 4300201 w 7222559"/>
                      <a:gd name="connsiteY8" fmla="*/ 0 h 1631216"/>
                      <a:gd name="connsiteX9" fmla="*/ 5000233 w 7222559"/>
                      <a:gd name="connsiteY9" fmla="*/ 0 h 1631216"/>
                      <a:gd name="connsiteX10" fmla="*/ 5483589 w 7222559"/>
                      <a:gd name="connsiteY10" fmla="*/ 0 h 1631216"/>
                      <a:gd name="connsiteX11" fmla="*/ 6039170 w 7222559"/>
                      <a:gd name="connsiteY11" fmla="*/ 0 h 1631216"/>
                      <a:gd name="connsiteX12" fmla="*/ 6739203 w 7222559"/>
                      <a:gd name="connsiteY12" fmla="*/ 0 h 1631216"/>
                      <a:gd name="connsiteX13" fmla="*/ 7222559 w 7222559"/>
                      <a:gd name="connsiteY13" fmla="*/ 0 h 1631216"/>
                      <a:gd name="connsiteX14" fmla="*/ 7222559 w 7222559"/>
                      <a:gd name="connsiteY14" fmla="*/ 576363 h 1631216"/>
                      <a:gd name="connsiteX15" fmla="*/ 7222559 w 7222559"/>
                      <a:gd name="connsiteY15" fmla="*/ 1071165 h 1631216"/>
                      <a:gd name="connsiteX16" fmla="*/ 7222559 w 7222559"/>
                      <a:gd name="connsiteY16" fmla="*/ 1631216 h 1631216"/>
                      <a:gd name="connsiteX17" fmla="*/ 6594752 w 7222559"/>
                      <a:gd name="connsiteY17" fmla="*/ 1631216 h 1631216"/>
                      <a:gd name="connsiteX18" fmla="*/ 6183622 w 7222559"/>
                      <a:gd name="connsiteY18" fmla="*/ 1631216 h 1631216"/>
                      <a:gd name="connsiteX19" fmla="*/ 5628040 w 7222559"/>
                      <a:gd name="connsiteY19" fmla="*/ 1631216 h 1631216"/>
                      <a:gd name="connsiteX20" fmla="*/ 5144684 w 7222559"/>
                      <a:gd name="connsiteY20" fmla="*/ 1631216 h 1631216"/>
                      <a:gd name="connsiteX21" fmla="*/ 4589103 w 7222559"/>
                      <a:gd name="connsiteY21" fmla="*/ 1631216 h 1631216"/>
                      <a:gd name="connsiteX22" fmla="*/ 3889070 w 7222559"/>
                      <a:gd name="connsiteY22" fmla="*/ 1631216 h 1631216"/>
                      <a:gd name="connsiteX23" fmla="*/ 3477940 w 7222559"/>
                      <a:gd name="connsiteY23" fmla="*/ 1631216 h 1631216"/>
                      <a:gd name="connsiteX24" fmla="*/ 2777907 w 7222559"/>
                      <a:gd name="connsiteY24" fmla="*/ 1631216 h 1631216"/>
                      <a:gd name="connsiteX25" fmla="*/ 2222326 w 7222559"/>
                      <a:gd name="connsiteY25" fmla="*/ 1631216 h 1631216"/>
                      <a:gd name="connsiteX26" fmla="*/ 1883421 w 7222559"/>
                      <a:gd name="connsiteY26" fmla="*/ 1631216 h 1631216"/>
                      <a:gd name="connsiteX27" fmla="*/ 1183389 w 7222559"/>
                      <a:gd name="connsiteY27" fmla="*/ 1631216 h 1631216"/>
                      <a:gd name="connsiteX28" fmla="*/ 555581 w 7222559"/>
                      <a:gd name="connsiteY28" fmla="*/ 1631216 h 1631216"/>
                      <a:gd name="connsiteX29" fmla="*/ 0 w 7222559"/>
                      <a:gd name="connsiteY29" fmla="*/ 1631216 h 1631216"/>
                      <a:gd name="connsiteX30" fmla="*/ 0 w 7222559"/>
                      <a:gd name="connsiteY30" fmla="*/ 1120102 h 1631216"/>
                      <a:gd name="connsiteX31" fmla="*/ 0 w 7222559"/>
                      <a:gd name="connsiteY31" fmla="*/ 576363 h 1631216"/>
                      <a:gd name="connsiteX32" fmla="*/ 0 w 7222559"/>
                      <a:gd name="connsiteY32" fmla="*/ 0 h 163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222559" h="1631216" extrusionOk="0">
                        <a:moveTo>
                          <a:pt x="0" y="0"/>
                        </a:moveTo>
                        <a:cubicBezTo>
                          <a:pt x="179826" y="-57278"/>
                          <a:pt x="413978" y="-52354"/>
                          <a:pt x="627807" y="0"/>
                        </a:cubicBezTo>
                        <a:cubicBezTo>
                          <a:pt x="860832" y="-542"/>
                          <a:pt x="967515" y="34085"/>
                          <a:pt x="1111163" y="0"/>
                        </a:cubicBezTo>
                        <a:cubicBezTo>
                          <a:pt x="1252115" y="-51266"/>
                          <a:pt x="1313115" y="19143"/>
                          <a:pt x="1450068" y="0"/>
                        </a:cubicBezTo>
                        <a:cubicBezTo>
                          <a:pt x="1570875" y="-10961"/>
                          <a:pt x="1658019" y="1187"/>
                          <a:pt x="1788972" y="0"/>
                        </a:cubicBezTo>
                        <a:cubicBezTo>
                          <a:pt x="1941325" y="-8081"/>
                          <a:pt x="2295494" y="12516"/>
                          <a:pt x="2489005" y="0"/>
                        </a:cubicBezTo>
                        <a:cubicBezTo>
                          <a:pt x="2691353" y="-54947"/>
                          <a:pt x="2972884" y="16945"/>
                          <a:pt x="3116812" y="0"/>
                        </a:cubicBezTo>
                        <a:cubicBezTo>
                          <a:pt x="3224699" y="-22145"/>
                          <a:pt x="3363513" y="2634"/>
                          <a:pt x="3600168" y="0"/>
                        </a:cubicBezTo>
                        <a:cubicBezTo>
                          <a:pt x="3828186" y="-34410"/>
                          <a:pt x="4083398" y="125828"/>
                          <a:pt x="4300201" y="0"/>
                        </a:cubicBezTo>
                        <a:cubicBezTo>
                          <a:pt x="4480455" y="-95000"/>
                          <a:pt x="4866941" y="30017"/>
                          <a:pt x="5000233" y="0"/>
                        </a:cubicBezTo>
                        <a:cubicBezTo>
                          <a:pt x="5154610" y="-38678"/>
                          <a:pt x="5365226" y="11808"/>
                          <a:pt x="5483589" y="0"/>
                        </a:cubicBezTo>
                        <a:cubicBezTo>
                          <a:pt x="5603474" y="-64460"/>
                          <a:pt x="5807660" y="52652"/>
                          <a:pt x="6039170" y="0"/>
                        </a:cubicBezTo>
                        <a:cubicBezTo>
                          <a:pt x="6230365" y="-63598"/>
                          <a:pt x="6569319" y="62660"/>
                          <a:pt x="6739203" y="0"/>
                        </a:cubicBezTo>
                        <a:cubicBezTo>
                          <a:pt x="6917681" y="-44148"/>
                          <a:pt x="7009463" y="41938"/>
                          <a:pt x="7222559" y="0"/>
                        </a:cubicBezTo>
                        <a:cubicBezTo>
                          <a:pt x="7230169" y="179638"/>
                          <a:pt x="7158923" y="391801"/>
                          <a:pt x="7222559" y="576363"/>
                        </a:cubicBezTo>
                        <a:cubicBezTo>
                          <a:pt x="7302904" y="783412"/>
                          <a:pt x="7155203" y="913528"/>
                          <a:pt x="7222559" y="1071165"/>
                        </a:cubicBezTo>
                        <a:cubicBezTo>
                          <a:pt x="7249674" y="1245575"/>
                          <a:pt x="7271117" y="1447837"/>
                          <a:pt x="7222559" y="1631216"/>
                        </a:cubicBezTo>
                        <a:cubicBezTo>
                          <a:pt x="7084805" y="1646077"/>
                          <a:pt x="6865298" y="1632356"/>
                          <a:pt x="6594752" y="1631216"/>
                        </a:cubicBezTo>
                        <a:cubicBezTo>
                          <a:pt x="6331929" y="1631957"/>
                          <a:pt x="6381997" y="1603037"/>
                          <a:pt x="6183622" y="1631216"/>
                        </a:cubicBezTo>
                        <a:cubicBezTo>
                          <a:pt x="5990186" y="1682790"/>
                          <a:pt x="5866696" y="1608897"/>
                          <a:pt x="5628040" y="1631216"/>
                        </a:cubicBezTo>
                        <a:cubicBezTo>
                          <a:pt x="5416120" y="1667383"/>
                          <a:pt x="5363765" y="1573205"/>
                          <a:pt x="5144684" y="1631216"/>
                        </a:cubicBezTo>
                        <a:cubicBezTo>
                          <a:pt x="4894816" y="1705705"/>
                          <a:pt x="4722159" y="1584131"/>
                          <a:pt x="4589103" y="1631216"/>
                        </a:cubicBezTo>
                        <a:cubicBezTo>
                          <a:pt x="4471403" y="1659274"/>
                          <a:pt x="4198655" y="1536979"/>
                          <a:pt x="3889070" y="1631216"/>
                        </a:cubicBezTo>
                        <a:cubicBezTo>
                          <a:pt x="3575531" y="1675439"/>
                          <a:pt x="3631225" y="1636216"/>
                          <a:pt x="3477940" y="1631216"/>
                        </a:cubicBezTo>
                        <a:cubicBezTo>
                          <a:pt x="3338239" y="1637729"/>
                          <a:pt x="3041500" y="1582559"/>
                          <a:pt x="2777907" y="1631216"/>
                        </a:cubicBezTo>
                        <a:cubicBezTo>
                          <a:pt x="2525185" y="1672166"/>
                          <a:pt x="2485027" y="1581965"/>
                          <a:pt x="2222326" y="1631216"/>
                        </a:cubicBezTo>
                        <a:cubicBezTo>
                          <a:pt x="1959037" y="1659214"/>
                          <a:pt x="2034525" y="1607655"/>
                          <a:pt x="1883421" y="1631216"/>
                        </a:cubicBezTo>
                        <a:cubicBezTo>
                          <a:pt x="1716714" y="1668332"/>
                          <a:pt x="1513482" y="1547634"/>
                          <a:pt x="1183389" y="1631216"/>
                        </a:cubicBezTo>
                        <a:cubicBezTo>
                          <a:pt x="861126" y="1721087"/>
                          <a:pt x="702250" y="1636919"/>
                          <a:pt x="555581" y="1631216"/>
                        </a:cubicBezTo>
                        <a:cubicBezTo>
                          <a:pt x="451450" y="1644843"/>
                          <a:pt x="165981" y="1579311"/>
                          <a:pt x="0" y="1631216"/>
                        </a:cubicBezTo>
                        <a:cubicBezTo>
                          <a:pt x="-22218" y="1448683"/>
                          <a:pt x="50200" y="1298024"/>
                          <a:pt x="0" y="1120102"/>
                        </a:cubicBezTo>
                        <a:cubicBezTo>
                          <a:pt x="2889" y="948233"/>
                          <a:pt x="26004" y="841536"/>
                          <a:pt x="0" y="576363"/>
                        </a:cubicBezTo>
                        <a:cubicBezTo>
                          <a:pt x="-14747" y="299559"/>
                          <a:pt x="48414" y="16910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„Nie </a:t>
            </a:r>
            <a:r>
              <a:rPr lang="pl-PL" sz="20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troszczcie się o nic, ale we wszystkim w modlitwie i błaganiach z dziękczynieniem powierzcie prośby wasze Bogu</a:t>
            </a:r>
            <a:r>
              <a:rPr lang="pl-PL" sz="20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. A </a:t>
            </a:r>
            <a:r>
              <a:rPr lang="pl-PL" sz="20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pokój Boży, który przewyższa wszelki rozum, strzec będzie serc waszych i myśli waszych </a:t>
            </a:r>
            <a:r>
              <a:rPr lang="pl-PL" sz="20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             w </a:t>
            </a:r>
            <a:r>
              <a:rPr lang="pl-PL" sz="20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Chrystusie </a:t>
            </a:r>
            <a:r>
              <a:rPr lang="pl-PL" sz="20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Jezusie</a:t>
            </a:r>
            <a:r>
              <a:rPr lang="en" sz="20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600" b="1" dirty="0" err="1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Filipian</a:t>
            </a:r>
            <a:r>
              <a:rPr lang="en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pl-PL" sz="16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6-7</a:t>
            </a:r>
            <a:r>
              <a:rPr lang="en" sz="1600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7C6E267-BDDA-7A57-3083-9FEF84E6B07D}"/>
              </a:ext>
            </a:extLst>
          </p:cNvPr>
          <p:cNvSpPr txBox="1"/>
          <p:nvPr/>
        </p:nvSpPr>
        <p:spPr>
          <a:xfrm>
            <a:off x="269907" y="2288524"/>
            <a:ext cx="5988789" cy="3170099"/>
          </a:xfrm>
          <a:custGeom>
            <a:avLst/>
            <a:gdLst>
              <a:gd name="csX0" fmla="*/ 0 w 5901491"/>
              <a:gd name="csY0" fmla="*/ 0 h 3477875"/>
              <a:gd name="csX1" fmla="*/ 590149 w 5901491"/>
              <a:gd name="csY1" fmla="*/ 0 h 3477875"/>
              <a:gd name="csX2" fmla="*/ 1121283 w 5901491"/>
              <a:gd name="csY2" fmla="*/ 0 h 3477875"/>
              <a:gd name="csX3" fmla="*/ 1711432 w 5901491"/>
              <a:gd name="csY3" fmla="*/ 0 h 3477875"/>
              <a:gd name="csX4" fmla="*/ 2419611 w 5901491"/>
              <a:gd name="csY4" fmla="*/ 0 h 3477875"/>
              <a:gd name="csX5" fmla="*/ 3068775 w 5901491"/>
              <a:gd name="csY5" fmla="*/ 0 h 3477875"/>
              <a:gd name="csX6" fmla="*/ 3658924 w 5901491"/>
              <a:gd name="csY6" fmla="*/ 0 h 3477875"/>
              <a:gd name="csX7" fmla="*/ 4072029 w 5901491"/>
              <a:gd name="csY7" fmla="*/ 0 h 3477875"/>
              <a:gd name="csX8" fmla="*/ 4544148 w 5901491"/>
              <a:gd name="csY8" fmla="*/ 0 h 3477875"/>
              <a:gd name="csX9" fmla="*/ 5016267 w 5901491"/>
              <a:gd name="csY9" fmla="*/ 0 h 3477875"/>
              <a:gd name="csX10" fmla="*/ 5901491 w 5901491"/>
              <a:gd name="csY10" fmla="*/ 0 h 3477875"/>
              <a:gd name="csX11" fmla="*/ 5901491 w 5901491"/>
              <a:gd name="csY11" fmla="*/ 475310 h 3477875"/>
              <a:gd name="csX12" fmla="*/ 5901491 w 5901491"/>
              <a:gd name="csY12" fmla="*/ 1054955 h 3477875"/>
              <a:gd name="csX13" fmla="*/ 5901491 w 5901491"/>
              <a:gd name="csY13" fmla="*/ 1704159 h 3477875"/>
              <a:gd name="csX14" fmla="*/ 5901491 w 5901491"/>
              <a:gd name="csY14" fmla="*/ 2249026 h 3477875"/>
              <a:gd name="csX15" fmla="*/ 5901491 w 5901491"/>
              <a:gd name="csY15" fmla="*/ 2898229 h 3477875"/>
              <a:gd name="csX16" fmla="*/ 5901491 w 5901491"/>
              <a:gd name="csY16" fmla="*/ 3477875 h 3477875"/>
              <a:gd name="csX17" fmla="*/ 5488387 w 5901491"/>
              <a:gd name="csY17" fmla="*/ 3477875 h 3477875"/>
              <a:gd name="csX18" fmla="*/ 4780208 w 5901491"/>
              <a:gd name="csY18" fmla="*/ 3477875 h 3477875"/>
              <a:gd name="csX19" fmla="*/ 4308088 w 5901491"/>
              <a:gd name="csY19" fmla="*/ 3477875 h 3477875"/>
              <a:gd name="csX20" fmla="*/ 3658924 w 5901491"/>
              <a:gd name="csY20" fmla="*/ 3477875 h 3477875"/>
              <a:gd name="csX21" fmla="*/ 3245820 w 5901491"/>
              <a:gd name="csY21" fmla="*/ 3477875 h 3477875"/>
              <a:gd name="csX22" fmla="*/ 2596656 w 5901491"/>
              <a:gd name="csY22" fmla="*/ 3477875 h 3477875"/>
              <a:gd name="csX23" fmla="*/ 2124537 w 5901491"/>
              <a:gd name="csY23" fmla="*/ 3477875 h 3477875"/>
              <a:gd name="csX24" fmla="*/ 1416358 w 5901491"/>
              <a:gd name="csY24" fmla="*/ 3477875 h 3477875"/>
              <a:gd name="csX25" fmla="*/ 944239 w 5901491"/>
              <a:gd name="csY25" fmla="*/ 3477875 h 3477875"/>
              <a:gd name="csX26" fmla="*/ 531134 w 5901491"/>
              <a:gd name="csY26" fmla="*/ 3477875 h 3477875"/>
              <a:gd name="csX27" fmla="*/ 0 w 5901491"/>
              <a:gd name="csY27" fmla="*/ 3477875 h 3477875"/>
              <a:gd name="csX28" fmla="*/ 0 w 5901491"/>
              <a:gd name="csY28" fmla="*/ 2898229 h 3477875"/>
              <a:gd name="csX29" fmla="*/ 0 w 5901491"/>
              <a:gd name="csY29" fmla="*/ 2422920 h 3477875"/>
              <a:gd name="csX30" fmla="*/ 0 w 5901491"/>
              <a:gd name="csY30" fmla="*/ 1912831 h 3477875"/>
              <a:gd name="csX31" fmla="*/ 0 w 5901491"/>
              <a:gd name="csY31" fmla="*/ 1333185 h 3477875"/>
              <a:gd name="csX32" fmla="*/ 0 w 5901491"/>
              <a:gd name="csY32" fmla="*/ 683982 h 3477875"/>
              <a:gd name="csX33" fmla="*/ 0 w 5901491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77875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597" y="124607"/>
                  <a:pt x="5895827" y="287220"/>
                  <a:pt x="5901491" y="475310"/>
                </a:cubicBezTo>
                <a:cubicBezTo>
                  <a:pt x="5907155" y="663400"/>
                  <a:pt x="5883850" y="825443"/>
                  <a:pt x="5901491" y="1054955"/>
                </a:cubicBezTo>
                <a:cubicBezTo>
                  <a:pt x="5919132" y="1284467"/>
                  <a:pt x="5883908" y="1396959"/>
                  <a:pt x="5901491" y="1704159"/>
                </a:cubicBezTo>
                <a:cubicBezTo>
                  <a:pt x="5919074" y="2011359"/>
                  <a:pt x="5884192" y="2066730"/>
                  <a:pt x="5901491" y="2249026"/>
                </a:cubicBezTo>
                <a:cubicBezTo>
                  <a:pt x="5918790" y="2431322"/>
                  <a:pt x="5868371" y="2585288"/>
                  <a:pt x="5901491" y="2898229"/>
                </a:cubicBezTo>
                <a:cubicBezTo>
                  <a:pt x="5934611" y="3211170"/>
                  <a:pt x="5875586" y="3236569"/>
                  <a:pt x="5901491" y="3477875"/>
                </a:cubicBezTo>
                <a:cubicBezTo>
                  <a:pt x="5789826" y="3509276"/>
                  <a:pt x="5693177" y="3437299"/>
                  <a:pt x="5488387" y="3477875"/>
                </a:cubicBezTo>
                <a:cubicBezTo>
                  <a:pt x="5283597" y="3518451"/>
                  <a:pt x="5006241" y="3405818"/>
                  <a:pt x="4780208" y="3477875"/>
                </a:cubicBezTo>
                <a:cubicBezTo>
                  <a:pt x="4554175" y="3549932"/>
                  <a:pt x="4513618" y="3433287"/>
                  <a:pt x="4308088" y="3477875"/>
                </a:cubicBezTo>
                <a:cubicBezTo>
                  <a:pt x="4102558" y="3522463"/>
                  <a:pt x="3913034" y="3475751"/>
                  <a:pt x="3658924" y="3477875"/>
                </a:cubicBezTo>
                <a:cubicBezTo>
                  <a:pt x="3404814" y="3479999"/>
                  <a:pt x="3447347" y="3442141"/>
                  <a:pt x="3245820" y="3477875"/>
                </a:cubicBezTo>
                <a:cubicBezTo>
                  <a:pt x="3044293" y="3513609"/>
                  <a:pt x="2873716" y="3404902"/>
                  <a:pt x="2596656" y="3477875"/>
                </a:cubicBezTo>
                <a:cubicBezTo>
                  <a:pt x="2319596" y="3550848"/>
                  <a:pt x="2321981" y="3440842"/>
                  <a:pt x="2124537" y="3477875"/>
                </a:cubicBezTo>
                <a:cubicBezTo>
                  <a:pt x="1927093" y="3514908"/>
                  <a:pt x="1614415" y="3439224"/>
                  <a:pt x="1416358" y="3477875"/>
                </a:cubicBezTo>
                <a:cubicBezTo>
                  <a:pt x="1218301" y="3516526"/>
                  <a:pt x="1127108" y="3465595"/>
                  <a:pt x="944239" y="3477875"/>
                </a:cubicBezTo>
                <a:cubicBezTo>
                  <a:pt x="761370" y="3490155"/>
                  <a:pt x="676390" y="3456022"/>
                  <a:pt x="531134" y="3477875"/>
                </a:cubicBezTo>
                <a:cubicBezTo>
                  <a:pt x="385878" y="3499728"/>
                  <a:pt x="199639" y="3458896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351892998">
                  <a:custGeom>
                    <a:avLst/>
                    <a:gdLst>
                      <a:gd name="connsiteX0" fmla="*/ 0 w 5901491"/>
                      <a:gd name="connsiteY0" fmla="*/ 0 h 3170099"/>
                      <a:gd name="connsiteX1" fmla="*/ 590149 w 5901491"/>
                      <a:gd name="connsiteY1" fmla="*/ 0 h 3170099"/>
                      <a:gd name="connsiteX2" fmla="*/ 1121283 w 5901491"/>
                      <a:gd name="connsiteY2" fmla="*/ 0 h 3170099"/>
                      <a:gd name="connsiteX3" fmla="*/ 1711432 w 5901491"/>
                      <a:gd name="connsiteY3" fmla="*/ 0 h 3170099"/>
                      <a:gd name="connsiteX4" fmla="*/ 2419611 w 5901491"/>
                      <a:gd name="connsiteY4" fmla="*/ 0 h 3170099"/>
                      <a:gd name="connsiteX5" fmla="*/ 3068775 w 5901491"/>
                      <a:gd name="connsiteY5" fmla="*/ 0 h 3170099"/>
                      <a:gd name="connsiteX6" fmla="*/ 3658924 w 5901491"/>
                      <a:gd name="connsiteY6" fmla="*/ 0 h 3170099"/>
                      <a:gd name="connsiteX7" fmla="*/ 4072029 w 5901491"/>
                      <a:gd name="connsiteY7" fmla="*/ 0 h 3170099"/>
                      <a:gd name="connsiteX8" fmla="*/ 4544148 w 5901491"/>
                      <a:gd name="connsiteY8" fmla="*/ 0 h 3170099"/>
                      <a:gd name="connsiteX9" fmla="*/ 5016267 w 5901491"/>
                      <a:gd name="connsiteY9" fmla="*/ 0 h 3170099"/>
                      <a:gd name="connsiteX10" fmla="*/ 5901491 w 5901491"/>
                      <a:gd name="connsiteY10" fmla="*/ 0 h 3170099"/>
                      <a:gd name="connsiteX11" fmla="*/ 5901491 w 5901491"/>
                      <a:gd name="connsiteY11" fmla="*/ 433247 h 3170099"/>
                      <a:gd name="connsiteX12" fmla="*/ 5901491 w 5901491"/>
                      <a:gd name="connsiteY12" fmla="*/ 961596 h 3170099"/>
                      <a:gd name="connsiteX13" fmla="*/ 5901491 w 5901491"/>
                      <a:gd name="connsiteY13" fmla="*/ 1553348 h 3170099"/>
                      <a:gd name="connsiteX14" fmla="*/ 5901491 w 5901491"/>
                      <a:gd name="connsiteY14" fmla="*/ 2049997 h 3170099"/>
                      <a:gd name="connsiteX15" fmla="*/ 5901491 w 5901491"/>
                      <a:gd name="connsiteY15" fmla="*/ 2641749 h 3170099"/>
                      <a:gd name="connsiteX16" fmla="*/ 5901491 w 5901491"/>
                      <a:gd name="connsiteY16" fmla="*/ 3170099 h 3170099"/>
                      <a:gd name="connsiteX17" fmla="*/ 5488387 w 5901491"/>
                      <a:gd name="connsiteY17" fmla="*/ 3170099 h 3170099"/>
                      <a:gd name="connsiteX18" fmla="*/ 4780208 w 5901491"/>
                      <a:gd name="connsiteY18" fmla="*/ 3170099 h 3170099"/>
                      <a:gd name="connsiteX19" fmla="*/ 4308088 w 5901491"/>
                      <a:gd name="connsiteY19" fmla="*/ 3170099 h 3170099"/>
                      <a:gd name="connsiteX20" fmla="*/ 3658924 w 5901491"/>
                      <a:gd name="connsiteY20" fmla="*/ 3170099 h 3170099"/>
                      <a:gd name="connsiteX21" fmla="*/ 3245820 w 5901491"/>
                      <a:gd name="connsiteY21" fmla="*/ 3170099 h 3170099"/>
                      <a:gd name="connsiteX22" fmla="*/ 2596656 w 5901491"/>
                      <a:gd name="connsiteY22" fmla="*/ 3170099 h 3170099"/>
                      <a:gd name="connsiteX23" fmla="*/ 2124537 w 5901491"/>
                      <a:gd name="connsiteY23" fmla="*/ 3170099 h 3170099"/>
                      <a:gd name="connsiteX24" fmla="*/ 1416358 w 5901491"/>
                      <a:gd name="connsiteY24" fmla="*/ 3170099 h 3170099"/>
                      <a:gd name="connsiteX25" fmla="*/ 944239 w 5901491"/>
                      <a:gd name="connsiteY25" fmla="*/ 3170099 h 3170099"/>
                      <a:gd name="connsiteX26" fmla="*/ 531134 w 5901491"/>
                      <a:gd name="connsiteY26" fmla="*/ 3170099 h 3170099"/>
                      <a:gd name="connsiteX27" fmla="*/ 0 w 5901491"/>
                      <a:gd name="connsiteY27" fmla="*/ 3170099 h 3170099"/>
                      <a:gd name="connsiteX28" fmla="*/ 0 w 5901491"/>
                      <a:gd name="connsiteY28" fmla="*/ 2641749 h 3170099"/>
                      <a:gd name="connsiteX29" fmla="*/ 0 w 5901491"/>
                      <a:gd name="connsiteY29" fmla="*/ 2208502 h 3170099"/>
                      <a:gd name="connsiteX30" fmla="*/ 0 w 5901491"/>
                      <a:gd name="connsiteY30" fmla="*/ 1743554 h 3170099"/>
                      <a:gd name="connsiteX31" fmla="*/ 0 w 5901491"/>
                      <a:gd name="connsiteY31" fmla="*/ 1215204 h 3170099"/>
                      <a:gd name="connsiteX32" fmla="*/ 0 w 5901491"/>
                      <a:gd name="connsiteY32" fmla="*/ 623452 h 3170099"/>
                      <a:gd name="connsiteX33" fmla="*/ 0 w 5901491"/>
                      <a:gd name="connsiteY33" fmla="*/ 0 h 317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901491" h="3170099" extrusionOk="0">
                        <a:moveTo>
                          <a:pt x="0" y="0"/>
                        </a:moveTo>
                        <a:cubicBezTo>
                          <a:pt x="289593" y="-23503"/>
                          <a:pt x="433695" y="18749"/>
                          <a:pt x="590149" y="0"/>
                        </a:cubicBezTo>
                        <a:cubicBezTo>
                          <a:pt x="737027" y="-17579"/>
                          <a:pt x="968363" y="59679"/>
                          <a:pt x="1121283" y="0"/>
                        </a:cubicBezTo>
                        <a:cubicBezTo>
                          <a:pt x="1310530" y="-36004"/>
                          <a:pt x="1584639" y="19297"/>
                          <a:pt x="1711432" y="0"/>
                        </a:cubicBezTo>
                        <a:cubicBezTo>
                          <a:pt x="1901464" y="12773"/>
                          <a:pt x="2084582" y="-11385"/>
                          <a:pt x="2419611" y="0"/>
                        </a:cubicBezTo>
                        <a:cubicBezTo>
                          <a:pt x="2743622" y="-25998"/>
                          <a:pt x="2829405" y="110569"/>
                          <a:pt x="3068775" y="0"/>
                        </a:cubicBezTo>
                        <a:cubicBezTo>
                          <a:pt x="3308725" y="-48953"/>
                          <a:pt x="3537345" y="9812"/>
                          <a:pt x="3658924" y="0"/>
                        </a:cubicBezTo>
                        <a:cubicBezTo>
                          <a:pt x="3811345" y="13511"/>
                          <a:pt x="3929972" y="14648"/>
                          <a:pt x="4072029" y="0"/>
                        </a:cubicBezTo>
                        <a:cubicBezTo>
                          <a:pt x="4192550" y="-38256"/>
                          <a:pt x="4354465" y="56459"/>
                          <a:pt x="4544148" y="0"/>
                        </a:cubicBezTo>
                        <a:cubicBezTo>
                          <a:pt x="4750375" y="-47040"/>
                          <a:pt x="4787566" y="31805"/>
                          <a:pt x="5016267" y="0"/>
                        </a:cubicBezTo>
                        <a:cubicBezTo>
                          <a:pt x="5217521" y="-29170"/>
                          <a:pt x="5509938" y="125870"/>
                          <a:pt x="5901491" y="0"/>
                        </a:cubicBezTo>
                        <a:cubicBezTo>
                          <a:pt x="5910449" y="132434"/>
                          <a:pt x="5889565" y="286523"/>
                          <a:pt x="5901491" y="433247"/>
                        </a:cubicBezTo>
                        <a:cubicBezTo>
                          <a:pt x="5932513" y="608206"/>
                          <a:pt x="5897274" y="748239"/>
                          <a:pt x="5901491" y="961596"/>
                        </a:cubicBezTo>
                        <a:cubicBezTo>
                          <a:pt x="5924567" y="1179556"/>
                          <a:pt x="5875382" y="1263619"/>
                          <a:pt x="5901491" y="1553348"/>
                        </a:cubicBezTo>
                        <a:cubicBezTo>
                          <a:pt x="5919133" y="1828011"/>
                          <a:pt x="5885504" y="1867547"/>
                          <a:pt x="5901491" y="2049997"/>
                        </a:cubicBezTo>
                        <a:cubicBezTo>
                          <a:pt x="5939664" y="2205421"/>
                          <a:pt x="5862696" y="2343003"/>
                          <a:pt x="5901491" y="2641749"/>
                        </a:cubicBezTo>
                        <a:cubicBezTo>
                          <a:pt x="5942214" y="2926114"/>
                          <a:pt x="5860746" y="2940709"/>
                          <a:pt x="5901491" y="3170099"/>
                        </a:cubicBezTo>
                        <a:cubicBezTo>
                          <a:pt x="5774674" y="3176202"/>
                          <a:pt x="5687799" y="3153124"/>
                          <a:pt x="5488387" y="3170099"/>
                        </a:cubicBezTo>
                        <a:cubicBezTo>
                          <a:pt x="5290769" y="3192622"/>
                          <a:pt x="4974567" y="3058807"/>
                          <a:pt x="4780208" y="3170099"/>
                        </a:cubicBezTo>
                        <a:cubicBezTo>
                          <a:pt x="4547422" y="3237186"/>
                          <a:pt x="4534683" y="3114692"/>
                          <a:pt x="4308088" y="3170099"/>
                        </a:cubicBezTo>
                        <a:cubicBezTo>
                          <a:pt x="4091961" y="3192924"/>
                          <a:pt x="3916091" y="3173721"/>
                          <a:pt x="3658924" y="3170099"/>
                        </a:cubicBezTo>
                        <a:cubicBezTo>
                          <a:pt x="3405873" y="3170806"/>
                          <a:pt x="3435629" y="3140949"/>
                          <a:pt x="3245820" y="3170099"/>
                        </a:cubicBezTo>
                        <a:cubicBezTo>
                          <a:pt x="3059586" y="3192647"/>
                          <a:pt x="2844261" y="3084147"/>
                          <a:pt x="2596656" y="3170099"/>
                        </a:cubicBezTo>
                        <a:cubicBezTo>
                          <a:pt x="2328148" y="3239067"/>
                          <a:pt x="2311131" y="3115519"/>
                          <a:pt x="2124537" y="3170099"/>
                        </a:cubicBezTo>
                        <a:cubicBezTo>
                          <a:pt x="1927540" y="3225984"/>
                          <a:pt x="1604493" y="3119606"/>
                          <a:pt x="1416358" y="3170099"/>
                        </a:cubicBezTo>
                        <a:cubicBezTo>
                          <a:pt x="1202192" y="3210491"/>
                          <a:pt x="1127971" y="3142770"/>
                          <a:pt x="944239" y="3170099"/>
                        </a:cubicBezTo>
                        <a:cubicBezTo>
                          <a:pt x="776684" y="3178119"/>
                          <a:pt x="694355" y="3151509"/>
                          <a:pt x="531134" y="3170099"/>
                        </a:cubicBezTo>
                        <a:cubicBezTo>
                          <a:pt x="370822" y="3184278"/>
                          <a:pt x="207598" y="3152071"/>
                          <a:pt x="0" y="3170099"/>
                        </a:cubicBezTo>
                        <a:cubicBezTo>
                          <a:pt x="3632" y="2941106"/>
                          <a:pt x="22719" y="2756240"/>
                          <a:pt x="0" y="2641749"/>
                        </a:cubicBezTo>
                        <a:cubicBezTo>
                          <a:pt x="-9401" y="2532438"/>
                          <a:pt x="30180" y="2430040"/>
                          <a:pt x="0" y="2208502"/>
                        </a:cubicBezTo>
                        <a:cubicBezTo>
                          <a:pt x="-25437" y="1999740"/>
                          <a:pt x="25965" y="1867473"/>
                          <a:pt x="0" y="1743554"/>
                        </a:cubicBezTo>
                        <a:cubicBezTo>
                          <a:pt x="-47855" y="1629972"/>
                          <a:pt x="38158" y="1378536"/>
                          <a:pt x="0" y="1215204"/>
                        </a:cubicBezTo>
                        <a:cubicBezTo>
                          <a:pt x="-1172" y="1059262"/>
                          <a:pt x="466" y="822991"/>
                          <a:pt x="0" y="623452"/>
                        </a:cubicBezTo>
                        <a:cubicBezTo>
                          <a:pt x="10976" y="370484"/>
                          <a:pt x="62910" y="2213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„Poczytujcie </a:t>
            </a:r>
            <a:r>
              <a:rPr lang="pl-PL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to sobie za najwyższą radość, bracia moi, gdy rozmaite próby </a:t>
            </a:r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przechodzicie, wiedząc</a:t>
            </a:r>
            <a:r>
              <a:rPr lang="pl-PL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że doświadczenie wiary waszej sprawia wytrwałość</a:t>
            </a:r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pl-PL" sz="2000" b="1" dirty="0" err="1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w</a:t>
            </a:r>
            <a:r>
              <a:rPr lang="pl-PL" sz="2000" b="1" dirty="0" err="1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ytrwałość</a:t>
            </a:r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pl-PL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zaś niech prowadzi do dzieła doskonałego, abyście byli doskonali i nienaganni, nie mający żadnych braków</a:t>
            </a:r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</a:t>
            </a:r>
            <a:r>
              <a:rPr lang="en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[…] </a:t>
            </a:r>
            <a:r>
              <a:rPr lang="pl-PL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Błogosławiony mąż, który wytrwa w próbie, bo gdy wytrzyma próbę, weźmie wieniec żywota, obiecany przez Boga tym, którzy go miłują</a:t>
            </a:r>
            <a:r>
              <a:rPr lang="pl-PL" sz="20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</a:t>
            </a:r>
            <a:r>
              <a:rPr lang="en" sz="16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(J</a:t>
            </a:r>
            <a:r>
              <a:rPr lang="pl-PL" sz="1600" b="1" dirty="0" err="1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akub</a:t>
            </a:r>
            <a:r>
              <a:rPr lang="en" sz="16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1</a:t>
            </a:r>
            <a:r>
              <a:rPr lang="pl-PL" sz="16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2-4,12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„Lecz </a:t>
            </a:r>
            <a:r>
              <a:rPr lang="pl-PL" sz="20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powiedział do mnie: Dość masz, gdy masz łaskę moją, albowiem pełnia mej mocy okazuje się w słabości. Najchętniej więc chlubić się będę słabościami, aby zamieszkała we mnie moc </a:t>
            </a:r>
            <a:r>
              <a:rPr lang="pl-PL" sz="20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Chrystusowa</a:t>
            </a:r>
            <a:r>
              <a:rPr lang="en" sz="20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(2 </a:t>
            </a:r>
            <a:r>
              <a:rPr lang="pl-PL" sz="16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Koryntian</a:t>
            </a:r>
            <a:r>
              <a:rPr lang="en" sz="16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12</a:t>
            </a:r>
            <a:r>
              <a:rPr lang="pl-PL" sz="16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9</a:t>
            </a:r>
            <a:r>
              <a:rPr lang="en" sz="16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641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1240</Words>
  <Application>Microsoft Office PowerPoint</Application>
  <PresentationFormat>Niestandardowy</PresentationFormat>
  <Paragraphs>59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Aptos</vt:lpstr>
      <vt:lpstr>Calibri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118</cp:revision>
  <dcterms:created xsi:type="dcterms:W3CDTF">2026-04-25T14:07:55Z</dcterms:created>
  <dcterms:modified xsi:type="dcterms:W3CDTF">2026-06-11T21:10:33Z</dcterms:modified>
</cp:coreProperties>
</file>