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diagrams/colors2.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diagrams/layout4.xml" ContentType="application/vnd.openxmlformats-officedocument.drawingml.diagramLayout+xml"/>
  <Default Extension="wdp" ContentType="image/vnd.ms-photo"/>
  <Override PartName="/ppt/slideLayouts/slideLayout10.xml" ContentType="application/vnd.openxmlformats-officedocument.presentationml.slideLayout+xml"/>
  <Override PartName="/ppt/diagrams/layout2.xml" ContentType="application/vnd.openxmlformats-officedocument.drawingml.diagram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 id="2147483684" r:id="rId3"/>
  </p:sldMasterIdLst>
  <p:notesMasterIdLst>
    <p:notesMasterId r:id="rId13"/>
  </p:notesMasterIdLst>
  <p:sldIdLst>
    <p:sldId id="256" r:id="rId4"/>
    <p:sldId id="270" r:id="rId5"/>
    <p:sldId id="266" r:id="rId6"/>
    <p:sldId id="267" r:id="rId7"/>
    <p:sldId id="271" r:id="rId8"/>
    <p:sldId id="272" r:id="rId9"/>
    <p:sldId id="273" r:id="rId10"/>
    <p:sldId id="274" r:id="rId11"/>
    <p:sldId id="275" r:id="rId12"/>
  </p:sldIdLst>
  <p:sldSz cx="12192000" cy="6858000"/>
  <p:notesSz cx="6858000" cy="9144000"/>
  <p:embeddedFontLst>
    <p:embeddedFont>
      <p:font typeface="Comic Sans MS" pitchFamily="66" charset="0"/>
      <p:regular r:id="rId14"/>
      <p:bold r:id="rId15"/>
      <p:italic r:id="rId16"/>
      <p:boldItalic r:id="rId17"/>
    </p:embeddedFont>
    <p:embeddedFont>
      <p:font typeface="Constantia" pitchFamily="18" charset="0"/>
      <p:regular r:id="rId18"/>
      <p:bold r:id="rId19"/>
      <p:italic r:id="rId20"/>
      <p:boldItalic r:id="rId21"/>
    </p:embeddedFont>
    <p:embeddedFont>
      <p:font typeface="Calibri" pitchFamily="34" charset="0"/>
      <p:regular r:id="rId22"/>
      <p:bold r:id="rId23"/>
      <p:italic r:id="rId24"/>
      <p:boldItalic r:id="rId25"/>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247" autoAdjust="0"/>
  </p:normalViewPr>
  <p:slideViewPr>
    <p:cSldViewPr snapToGrid="0">
      <p:cViewPr varScale="1">
        <p:scale>
          <a:sx n="149" d="100"/>
          <a:sy n="149" d="100"/>
        </p:scale>
        <p:origin x="-120" y="-28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font" Target="fonts/font8.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Master" Target="slideMasters/slideMaster2.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11.fntdata"/><Relationship Id="rId5" Type="http://schemas.openxmlformats.org/officeDocument/2006/relationships/slide" Target="slides/slide2.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font" Target="fonts/font6.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n" sz="2000" b="1" dirty="0"/>
            <a:t>1 </a:t>
          </a:r>
          <a:r>
            <a:rPr lang="pl-PL" sz="2000" b="1" dirty="0" smtClean="0"/>
            <a:t>Koryntian</a:t>
          </a:r>
          <a:r>
            <a:rPr lang="en" sz="2000" b="1" dirty="0" smtClean="0"/>
            <a:t> </a:t>
          </a:r>
          <a:r>
            <a:rPr lang="en" sz="2000" b="1" dirty="0"/>
            <a:t>8</a:t>
          </a: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pl-PL" sz="2000" b="1" dirty="0" smtClean="0">
              <a:solidFill>
                <a:srgbClr val="105660"/>
              </a:solidFill>
            </a:rPr>
            <a:t>Pokarm ofiarowany bożkom</a:t>
          </a:r>
          <a:endParaRPr lang="en" sz="2000" b="1" dirty="0">
            <a:solidFill>
              <a:srgbClr val="105660"/>
            </a:solidFill>
          </a:endParaRP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 sz="2000" b="1" dirty="0" smtClean="0"/>
            <a:t>(</a:t>
          </a:r>
          <a:r>
            <a:rPr lang="pl-PL" sz="2000" b="1" dirty="0" smtClean="0"/>
            <a:t>Wiedza </a:t>
          </a:r>
          <a:r>
            <a:rPr lang="pl-PL" sz="2000" b="1" dirty="0" smtClean="0"/>
            <a:t>a </a:t>
          </a:r>
          <a:r>
            <a:rPr lang="pl-PL" sz="2000" b="1" dirty="0" smtClean="0"/>
            <a:t>miłość</a:t>
          </a:r>
          <a:r>
            <a:rPr lang="en" sz="2000" b="1" dirty="0" smtClean="0"/>
            <a:t>)</a:t>
          </a:r>
          <a:endParaRPr lang="en" sz="2000" b="1" dirty="0"/>
        </a:p>
      </dgm:t>
    </dgm:pt>
    <dgm:pt modelId="{10F515B2-ED3A-409F-BCD3-D9353A3A44C3}" type="parTrans" cxnId="{5F0486D8-51B4-482B-870D-B2B9BC0AE83C}">
      <dgm:prSet/>
      <dgm:spPr/>
      <dgm:t>
        <a:bodyPr/>
        <a:lstStyle/>
        <a:p>
          <a:endParaRPr lang="es-ES" sz="2000" b="1"/>
        </a:p>
      </dgm:t>
    </dgm:pt>
    <dgm:pt modelId="{9ADDA0EC-1591-4B58-B3BA-E14D06682C58}" type="sibTrans" cxnId="{5F0486D8-51B4-482B-870D-B2B9BC0AE83C}">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en" sz="2000" b="1" dirty="0"/>
            <a:t>1 </a:t>
          </a:r>
          <a:r>
            <a:rPr lang="pl-PL" sz="2000" b="1" dirty="0" smtClean="0"/>
            <a:t>Koryntian</a:t>
          </a:r>
          <a:r>
            <a:rPr lang="en" sz="2000" b="1" dirty="0" smtClean="0"/>
            <a:t> </a:t>
          </a:r>
          <a:r>
            <a:rPr lang="en" sz="2000" b="1" dirty="0"/>
            <a:t>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pl-PL" sz="2000" b="1" dirty="0" smtClean="0">
              <a:solidFill>
                <a:schemeClr val="accent1">
                  <a:lumMod val="50000"/>
                </a:schemeClr>
              </a:solidFill>
            </a:rPr>
            <a:t>Paweł zrzeka się swoich praw</a:t>
          </a:r>
          <a:endParaRPr lang="en" sz="2000" b="1" dirty="0">
            <a:solidFill>
              <a:schemeClr val="accent1">
                <a:lumMod val="50000"/>
              </a:schemeClr>
            </a:solidFill>
          </a:endParaRP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n" sz="2000" b="1" dirty="0" smtClean="0"/>
            <a:t>(</a:t>
          </a:r>
          <a:r>
            <a:rPr lang="pl-PL" sz="2000" b="1" dirty="0" smtClean="0"/>
            <a:t>Prawa ewangelii</a:t>
          </a:r>
          <a:r>
            <a:rPr lang="en" sz="2000" b="1" dirty="0" smtClean="0"/>
            <a:t>)</a:t>
          </a:r>
          <a:endParaRPr lang="en" sz="2000" b="1" dirty="0"/>
        </a:p>
      </dgm:t>
    </dgm:pt>
    <dgm:pt modelId="{736F7864-FAC2-4C78-9D1E-EFC065EEEDC2}" type="parTrans" cxnId="{94E011A1-70A7-41C1-89BC-2A9EC83988EF}">
      <dgm:prSet/>
      <dgm:spPr/>
      <dgm:t>
        <a:bodyPr/>
        <a:lstStyle/>
        <a:p>
          <a:endParaRPr lang="es-ES" sz="2000" b="1"/>
        </a:p>
      </dgm:t>
    </dgm:pt>
    <dgm:pt modelId="{1B877C3B-E374-4DED-B0B4-4C6FF71C41C7}" type="sibTrans" cxnId="{94E011A1-70A7-41C1-89BC-2A9EC83988EF}">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dirty="0"/>
            <a:t>1 </a:t>
          </a:r>
          <a:r>
            <a:rPr lang="pl-PL" sz="2000" b="1" dirty="0" smtClean="0"/>
            <a:t>Koryntian</a:t>
          </a:r>
          <a:r>
            <a:rPr lang="en" sz="2000" b="1" dirty="0" smtClean="0"/>
            <a:t> 10</a:t>
          </a:r>
          <a:r>
            <a:rPr lang="pl-PL" sz="2000" b="1" dirty="0" smtClean="0"/>
            <a:t>,</a:t>
          </a:r>
          <a:r>
            <a:rPr lang="en" sz="2000" b="1" dirty="0" smtClean="0"/>
            <a:t>1-13</a:t>
          </a:r>
          <a:endParaRPr lang="en" sz="2000" b="1" dirty="0"/>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pl-PL" sz="2000" b="1" dirty="0" smtClean="0">
              <a:solidFill>
                <a:schemeClr val="accent5">
                  <a:lumMod val="50000"/>
                </a:schemeClr>
              </a:solidFill>
            </a:rPr>
            <a:t>Ostrzeżenie przed bałwochwalstwem</a:t>
          </a:r>
          <a:endParaRPr lang="en" sz="2000" b="1" dirty="0">
            <a:solidFill>
              <a:schemeClr val="accent5">
                <a:lumMod val="50000"/>
              </a:schemeClr>
            </a:solidFill>
          </a:endParaRP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n" sz="2000" b="1" dirty="0" smtClean="0"/>
            <a:t>(</a:t>
          </a:r>
          <a:r>
            <a:rPr lang="pl-PL" sz="2000" b="1" dirty="0" smtClean="0"/>
            <a:t>Lekcje z przeszłości</a:t>
          </a:r>
          <a:r>
            <a:rPr lang="en" sz="2000" b="1" dirty="0" smtClean="0"/>
            <a:t>)</a:t>
          </a:r>
          <a:endParaRPr lang="en" sz="2000" b="1" dirty="0"/>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n" sz="2000" b="1" dirty="0"/>
            <a:t>1 </a:t>
          </a:r>
          <a:r>
            <a:rPr lang="pl-PL" sz="2000" b="1" dirty="0" smtClean="0"/>
            <a:t>Koryntian</a:t>
          </a:r>
          <a:r>
            <a:rPr lang="en" sz="2000" b="1" dirty="0" smtClean="0"/>
            <a:t> 10</a:t>
          </a:r>
          <a:r>
            <a:rPr lang="pl-PL" sz="2000" b="1" dirty="0" smtClean="0"/>
            <a:t>,</a:t>
          </a:r>
          <a:r>
            <a:rPr lang="en" sz="2000" b="1" dirty="0" smtClean="0"/>
            <a:t>14-22</a:t>
          </a:r>
          <a:endParaRPr lang="en" sz="2000" b="1" dirty="0"/>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pl-PL" sz="2000" b="1" dirty="0" smtClean="0">
              <a:solidFill>
                <a:schemeClr val="accent6">
                  <a:lumMod val="50000"/>
                </a:schemeClr>
              </a:solidFill>
            </a:rPr>
            <a:t>Kielich Pański i kielich demonów</a:t>
          </a:r>
          <a:endParaRPr lang="en" sz="2000" b="1" dirty="0">
            <a:solidFill>
              <a:schemeClr val="accent6">
                <a:lumMod val="50000"/>
              </a:schemeClr>
            </a:solidFill>
          </a:endParaRP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F4FAD408-6E09-47FC-92F0-4776A48DC1A8}">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n" sz="2000" b="1" dirty="0" smtClean="0"/>
            <a:t>(</a:t>
          </a:r>
          <a:r>
            <a:rPr lang="pl-PL" sz="2000" b="1" dirty="0" smtClean="0"/>
            <a:t>Porzuć </a:t>
          </a:r>
          <a:r>
            <a:rPr lang="pl-PL" sz="2000" b="1" dirty="0" smtClean="0"/>
            <a:t>bałwochwalstwo</a:t>
          </a:r>
          <a:r>
            <a:rPr lang="en" sz="2000" b="1" dirty="0" smtClean="0"/>
            <a:t>)</a:t>
          </a:r>
          <a:endParaRPr lang="en" sz="2000" b="1" dirty="0"/>
        </a:p>
      </dgm:t>
    </dgm:pt>
    <dgm:pt modelId="{30D9DF4E-3B0A-4ABD-9FDC-76505951A2CD}" type="parTrans" cxnId="{BA45627A-D583-42DB-AB3F-326266E3EE34}">
      <dgm:prSet/>
      <dgm:spPr/>
      <dgm:t>
        <a:bodyPr/>
        <a:lstStyle/>
        <a:p>
          <a:endParaRPr lang="es-ES" sz="2000" b="1"/>
        </a:p>
      </dgm:t>
    </dgm:pt>
    <dgm:pt modelId="{E63FCBAA-3762-4D0E-89A2-9141070EBAB7}" type="sibTrans" cxnId="{BA45627A-D583-42DB-AB3F-326266E3EE34}">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en" sz="2000" b="1" dirty="0"/>
            <a:t>1 </a:t>
          </a:r>
          <a:r>
            <a:rPr lang="pl-PL" sz="2000" b="1" dirty="0" smtClean="0"/>
            <a:t>Koryntian</a:t>
          </a:r>
          <a:r>
            <a:rPr lang="en" sz="2000" b="1" dirty="0" smtClean="0"/>
            <a:t> 10</a:t>
          </a:r>
          <a:r>
            <a:rPr lang="pl-PL" sz="2000" b="1" dirty="0" smtClean="0"/>
            <a:t>,</a:t>
          </a:r>
          <a:r>
            <a:rPr lang="en" sz="2000" b="1" dirty="0" smtClean="0"/>
            <a:t>23-33</a:t>
          </a:r>
          <a:endParaRPr lang="en" sz="2000" b="1" dirty="0"/>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pl-PL" sz="2000" b="1" dirty="0" smtClean="0">
              <a:solidFill>
                <a:schemeClr val="accent3">
                  <a:lumMod val="50000"/>
                </a:schemeClr>
              </a:solidFill>
            </a:rPr>
            <a:t>Wszystko czyńcie na chwałę Boga</a:t>
          </a:r>
          <a:endParaRPr lang="en" sz="2000" b="1" dirty="0">
            <a:solidFill>
              <a:schemeClr val="accent3">
                <a:lumMod val="50000"/>
              </a:schemeClr>
            </a:solidFill>
          </a:endParaRP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000" b="1" dirty="0" smtClean="0"/>
            <a:t>(</a:t>
          </a:r>
          <a:r>
            <a:rPr lang="pl-PL" sz="2000" b="1" dirty="0" smtClean="0"/>
            <a:t>Co </a:t>
          </a:r>
          <a:r>
            <a:rPr lang="pl-PL" sz="2000" b="1" dirty="0" smtClean="0"/>
            <a:t>jest dozwolone, a co </a:t>
          </a:r>
          <a:r>
            <a:rPr lang="pl-PL" sz="2000" b="1" dirty="0" smtClean="0"/>
            <a:t>właściwe</a:t>
          </a:r>
          <a:r>
            <a:rPr lang="en" sz="2000" b="1" dirty="0" smtClean="0"/>
            <a:t>)</a:t>
          </a:r>
          <a:endParaRPr lang="en" sz="2000" b="1" dirty="0"/>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t>
        <a:bodyPr/>
        <a:lstStyle/>
        <a:p>
          <a:endParaRPr lang="pl-PL"/>
        </a:p>
      </dgm:t>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t>
        <a:bodyPr/>
        <a:lstStyle/>
        <a:p>
          <a:endParaRPr lang="pl-PL"/>
        </a:p>
      </dgm:t>
    </dgm:pt>
    <dgm:pt modelId="{CBDBDD01-3099-41C2-BE30-1FC52A6D2D21}" type="pres">
      <dgm:prSet presAssocID="{118D28A0-2C81-4E20-83D8-337E72355E0C}" presName="childText" presStyleLbl="revTx" presStyleIdx="0" presStyleCnt="5">
        <dgm:presLayoutVars>
          <dgm:bulletEnabled val="1"/>
        </dgm:presLayoutVars>
      </dgm:prSet>
      <dgm:spPr/>
      <dgm:t>
        <a:bodyPr/>
        <a:lstStyle/>
        <a:p>
          <a:endParaRPr lang="pl-PL"/>
        </a:p>
      </dgm:t>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t>
        <a:bodyPr/>
        <a:lstStyle/>
        <a:p>
          <a:endParaRPr lang="pl-PL"/>
        </a:p>
      </dgm:t>
    </dgm:pt>
    <dgm:pt modelId="{EFC215ED-B80C-46B7-91C7-A6AC412A000D}" type="pres">
      <dgm:prSet presAssocID="{A0487429-BEEA-4814-A7FD-DF3D8DDB8992}" presName="childText" presStyleLbl="revTx" presStyleIdx="1" presStyleCnt="5">
        <dgm:presLayoutVars>
          <dgm:bulletEnabled val="1"/>
        </dgm:presLayoutVars>
      </dgm:prSet>
      <dgm:spPr/>
      <dgm:t>
        <a:bodyPr/>
        <a:lstStyle/>
        <a:p>
          <a:endParaRPr lang="pl-PL"/>
        </a:p>
      </dgm:t>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t>
        <a:bodyPr/>
        <a:lstStyle/>
        <a:p>
          <a:endParaRPr lang="pl-PL"/>
        </a:p>
      </dgm:t>
    </dgm:pt>
    <dgm:pt modelId="{10B49261-2E38-4333-877D-540977F0CE76}" type="pres">
      <dgm:prSet presAssocID="{2DD08215-E7C0-406F-A2C1-B933C43095E0}" presName="childText" presStyleLbl="revTx" presStyleIdx="2" presStyleCnt="5">
        <dgm:presLayoutVars>
          <dgm:bulletEnabled val="1"/>
        </dgm:presLayoutVars>
      </dgm:prSet>
      <dgm:spPr/>
      <dgm:t>
        <a:bodyPr/>
        <a:lstStyle/>
        <a:p>
          <a:endParaRPr lang="pl-PL"/>
        </a:p>
      </dgm:t>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t>
        <a:bodyPr/>
        <a:lstStyle/>
        <a:p>
          <a:endParaRPr lang="pl-PL"/>
        </a:p>
      </dgm:t>
    </dgm:pt>
    <dgm:pt modelId="{F6C34058-B94A-4665-B0D2-FAC45F96C35E}" type="pres">
      <dgm:prSet presAssocID="{3309BE94-2E55-4780-8847-E2314BB6B5CA}" presName="childText" presStyleLbl="revTx" presStyleIdx="3" presStyleCnt="5">
        <dgm:presLayoutVars>
          <dgm:bulletEnabled val="1"/>
        </dgm:presLayoutVars>
      </dgm:prSet>
      <dgm:spPr/>
      <dgm:t>
        <a:bodyPr/>
        <a:lstStyle/>
        <a:p>
          <a:endParaRPr lang="pl-PL"/>
        </a:p>
      </dgm:t>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t>
        <a:bodyPr/>
        <a:lstStyle/>
        <a:p>
          <a:endParaRPr lang="pl-PL"/>
        </a:p>
      </dgm:t>
    </dgm:pt>
    <dgm:pt modelId="{A64A5609-2709-430E-A009-E012925686C4}" type="pres">
      <dgm:prSet presAssocID="{0E15DC5B-1B4C-48A9-B98F-835B260FC666}" presName="childText" presStyleLbl="revTx" presStyleIdx="4" presStyleCnt="5">
        <dgm:presLayoutVars>
          <dgm:bulletEnabled val="1"/>
        </dgm:presLayoutVars>
      </dgm:prSet>
      <dgm:spPr/>
      <dgm:t>
        <a:bodyPr/>
        <a:lstStyle/>
        <a:p>
          <a:endParaRPr lang="pl-PL"/>
        </a:p>
      </dgm:t>
    </dgm:pt>
  </dgm:ptLst>
  <dgm:cxnLst>
    <dgm:cxn modelId="{70799054-57CD-4CB9-B9BE-26BF34C02D26}" type="presOf" srcId="{F4FAD408-6E09-47FC-92F0-4776A48DC1A8}" destId="{F6C34058-B94A-4665-B0D2-FAC45F96C35E}" srcOrd="0" destOrd="1" presId="urn:microsoft.com/office/officeart/2005/8/layout/vList2"/>
    <dgm:cxn modelId="{21A481E3-9585-4D6B-9E9F-1DE0940CB427}" srcId="{2DD08215-E7C0-406F-A2C1-B933C43095E0}" destId="{72372290-65D5-44CE-BB86-7211895908B8}" srcOrd="0" destOrd="0" parTransId="{2274FFB4-4B2C-4153-A18E-A23146937F52}" sibTransId="{3A3E78A7-9F41-42AE-90D3-FFF94E6FB6A1}"/>
    <dgm:cxn modelId="{B5C5B7B3-FE0B-40E5-87E0-351D691C4778}" srcId="{3309BE94-2E55-4780-8847-E2314BB6B5CA}" destId="{D02A6EB1-2A9E-4313-AFC2-7525C8869E9E}" srcOrd="0" destOrd="0" parTransId="{2F0E6EA3-5BDE-437C-BAD3-EB384E4778E6}" sibTransId="{EAEB4C2F-B6F7-4B4F-8268-CBF30DEF8D0B}"/>
    <dgm:cxn modelId="{CED81B12-4326-4581-88DF-4DD4F563B8DF}" type="presOf" srcId="{0E15DC5B-1B4C-48A9-B98F-835B260FC666}" destId="{98DC2228-4CA8-4FBD-BE7A-F2BCAB7EE064}" srcOrd="0" destOrd="0" presId="urn:microsoft.com/office/officeart/2005/8/layout/vList2"/>
    <dgm:cxn modelId="{85973558-BC2B-40FE-A323-BC8AF96F0D64}" type="presOf" srcId="{D02A6EB1-2A9E-4313-AFC2-7525C8869E9E}" destId="{F6C34058-B94A-4665-B0D2-FAC45F96C35E}" srcOrd="0" destOrd="0" presId="urn:microsoft.com/office/officeart/2005/8/layout/vList2"/>
    <dgm:cxn modelId="{673046E8-86B7-4C29-B4C5-8F0F3B9CB063}" type="presOf" srcId="{4C3E55F0-CFAD-4CDF-AFB4-7EA3B30C2C0A}" destId="{EFC215ED-B80C-46B7-91C7-A6AC412A000D}" srcOrd="0" destOrd="0" presId="urn:microsoft.com/office/officeart/2005/8/layout/vList2"/>
    <dgm:cxn modelId="{1D9DB933-B562-49AA-A92D-BAA94C19B152}" type="presOf" srcId="{A0487429-BEEA-4814-A7FD-DF3D8DDB8992}" destId="{D23DF7B9-1508-4D64-BF74-796D8F9392E5}" srcOrd="0" destOrd="0" presId="urn:microsoft.com/office/officeart/2005/8/layout/vList2"/>
    <dgm:cxn modelId="{0DFE376C-6ADB-42B6-B120-E3C6CF69EBB1}" srcId="{408DE2A0-7BA7-458D-99A1-D9B3F741FE62}" destId="{118D28A0-2C81-4E20-83D8-337E72355E0C}" srcOrd="0" destOrd="0" parTransId="{194D3DDD-781E-487E-BE5E-CC1789E42CF2}" sibTransId="{3C1CC809-8E8C-4D32-A836-E33BAAC1F441}"/>
    <dgm:cxn modelId="{3CA9A5B2-B697-4079-8B2D-2B9C383738F5}" type="presOf" srcId="{408DE2A0-7BA7-458D-99A1-D9B3F741FE62}" destId="{9FB25CA6-FCCA-4675-BAE8-18913FB635E5}" srcOrd="0" destOrd="0" presId="urn:microsoft.com/office/officeart/2005/8/layout/vList2"/>
    <dgm:cxn modelId="{6032E409-39A6-441C-BEF4-20A70FB0E99C}" type="presOf" srcId="{F1CD2F33-95CB-44B2-B2EB-18C0F6AF59F3}" destId="{CBDBDD01-3099-41C2-BE30-1FC52A6D2D21}" srcOrd="0" destOrd="0" presId="urn:microsoft.com/office/officeart/2005/8/layout/vList2"/>
    <dgm:cxn modelId="{BA45627A-D583-42DB-AB3F-326266E3EE34}" srcId="{3309BE94-2E55-4780-8847-E2314BB6B5CA}" destId="{F4FAD408-6E09-47FC-92F0-4776A48DC1A8}" srcOrd="1" destOrd="0" parTransId="{30D9DF4E-3B0A-4ABD-9FDC-76505951A2CD}" sibTransId="{E63FCBAA-3762-4D0E-89A2-9141070EBAB7}"/>
    <dgm:cxn modelId="{1D4AEDF9-7731-43A1-A2E2-5ECE0F781982}" srcId="{408DE2A0-7BA7-458D-99A1-D9B3F741FE62}" destId="{2DD08215-E7C0-406F-A2C1-B933C43095E0}" srcOrd="2" destOrd="0" parTransId="{D181264C-9C20-4C80-A9DF-4C20BD8CFC7C}" sibTransId="{6372C50C-2F9B-4534-8705-6AA32B63F789}"/>
    <dgm:cxn modelId="{C4A7E905-CA6B-40FD-99DC-C6E089C2290B}" type="presOf" srcId="{833BD500-A8CE-4DE4-BB13-C2698E84EA96}" destId="{EFC215ED-B80C-46B7-91C7-A6AC412A000D}" srcOrd="0" destOrd="1" presId="urn:microsoft.com/office/officeart/2005/8/layout/vList2"/>
    <dgm:cxn modelId="{5F0486D8-51B4-482B-870D-B2B9BC0AE83C}" srcId="{118D28A0-2C81-4E20-83D8-337E72355E0C}" destId="{827423D8-1AD9-46A3-A11E-90EEBF91BB4E}" srcOrd="1" destOrd="0" parTransId="{10F515B2-ED3A-409F-BCD3-D9353A3A44C3}" sibTransId="{9ADDA0EC-1591-4B58-B3BA-E14D06682C58}"/>
    <dgm:cxn modelId="{7835A542-DEE3-492D-AF86-4C7E692D928E}" type="presOf" srcId="{3309BE94-2E55-4780-8847-E2314BB6B5CA}" destId="{E02B32B1-A93B-45CE-A8E9-B011A91A1719}" srcOrd="0" destOrd="0" presId="urn:microsoft.com/office/officeart/2005/8/layout/vList2"/>
    <dgm:cxn modelId="{CEFDE731-7B0B-4BE2-A396-A7FAF5FAD183}" srcId="{2DD08215-E7C0-406F-A2C1-B933C43095E0}" destId="{7E7C4A5E-3813-4E62-8701-AC2CDB909CE3}" srcOrd="1" destOrd="0" parTransId="{6142C5ED-00DE-4880-BE19-DFE0725A7C33}" sibTransId="{A1C3323B-B82F-491E-8DD0-B01EA676CE2D}"/>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8069C2BD-91EA-44BC-935D-5B69537D5FB2}" srcId="{118D28A0-2C81-4E20-83D8-337E72355E0C}" destId="{F1CD2F33-95CB-44B2-B2EB-18C0F6AF59F3}" srcOrd="0" destOrd="0" parTransId="{0649B2E2-32EE-4588-BC06-73599311D52F}" sibTransId="{72DA17D0-0320-45F2-9CB8-722D008DBF13}"/>
    <dgm:cxn modelId="{55678328-294A-4A7F-87A0-83C6B3736A99}" type="presOf" srcId="{72372290-65D5-44CE-BB86-7211895908B8}" destId="{10B49261-2E38-4333-877D-540977F0CE76}"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4954C3EA-881A-49D8-9399-61973243C4AC}" type="presOf" srcId="{2DD08215-E7C0-406F-A2C1-B933C43095E0}" destId="{44612A3A-7010-455E-982D-13892276492C}" srcOrd="0" destOrd="0" presId="urn:microsoft.com/office/officeart/2005/8/layout/vList2"/>
    <dgm:cxn modelId="{28B616A5-962E-4E3B-915E-283FD71556C5}" type="presOf" srcId="{F5B9CF13-9D89-4323-A0E7-B4BCDAC219F8}" destId="{A64A5609-2709-430E-A009-E012925686C4}" srcOrd="0" destOrd="1" presId="urn:microsoft.com/office/officeart/2005/8/layout/vList2"/>
    <dgm:cxn modelId="{94E011A1-70A7-41C1-89BC-2A9EC83988EF}" srcId="{A0487429-BEEA-4814-A7FD-DF3D8DDB8992}" destId="{833BD500-A8CE-4DE4-BB13-C2698E84EA96}" srcOrd="1" destOrd="0" parTransId="{736F7864-FAC2-4C78-9D1E-EFC065EEEDC2}" sibTransId="{1B877C3B-E374-4DED-B0B4-4C6FF71C41C7}"/>
    <dgm:cxn modelId="{A8CD50C4-9FB6-4D50-97CB-ECD47B5EE62A}" srcId="{408DE2A0-7BA7-458D-99A1-D9B3F741FE62}" destId="{3309BE94-2E55-4780-8847-E2314BB6B5CA}" srcOrd="3" destOrd="0" parTransId="{716BA5BC-8650-4C80-A758-E545C9B2F9C1}" sibTransId="{C7CA6C9E-4294-4543-BF9B-72B740B78668}"/>
    <dgm:cxn modelId="{A9424E30-0283-4EB8-8AC1-83260AB5FF22}" srcId="{408DE2A0-7BA7-458D-99A1-D9B3F741FE62}" destId="{A0487429-BEEA-4814-A7FD-DF3D8DDB8992}" srcOrd="1" destOrd="0" parTransId="{173A3E42-C226-407F-8237-FD1E5BB3E420}" sibTransId="{E2FD1593-85B8-4ED3-9E3C-EE793DFF1658}"/>
    <dgm:cxn modelId="{8568455E-AD73-48C8-86B0-FCB1EB756C32}" type="presOf" srcId="{827423D8-1AD9-46A3-A11E-90EEBF91BB4E}" destId="{CBDBDD01-3099-41C2-BE30-1FC52A6D2D21}" srcOrd="0" destOrd="1"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877468F8-635F-4903-B660-E4806E2B1BDA}" type="presOf" srcId="{118D28A0-2C81-4E20-83D8-337E72355E0C}" destId="{3A05F303-8B79-4418-B387-6B3C4F4217F4}" srcOrd="0" destOrd="0" presId="urn:microsoft.com/office/officeart/2005/8/layout/vList2"/>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a:t>
          </a:r>
          <a:r>
            <a:rPr lang="pl-PL" sz="2000" b="1" dirty="0" smtClean="0">
              <a:effectLst>
                <a:outerShdw blurRad="38100" dist="38100" dir="2700000" algn="tl">
                  <a:srgbClr val="000000"/>
                </a:outerShdw>
              </a:effectLst>
            </a:rPr>
            <a:t>Koryntian</a:t>
          </a:r>
          <a:r>
            <a:rPr lang="en" sz="2000" b="1" dirty="0" smtClean="0">
              <a:effectLst>
                <a:outerShdw blurRad="38100" dist="38100" dir="2700000" algn="tl">
                  <a:srgbClr val="000000"/>
                </a:outerShdw>
              </a:effectLst>
            </a:rPr>
            <a:t> 8</a:t>
          </a:r>
          <a:r>
            <a:rPr lang="pl-PL" sz="2000" b="1" dirty="0" smtClean="0">
              <a:effectLst>
                <a:outerShdw blurRad="38100" dist="38100" dir="2700000" algn="tl">
                  <a:srgbClr val="000000"/>
                </a:outerShdw>
              </a:effectLst>
            </a:rPr>
            <a:t>,</a:t>
          </a:r>
          <a:r>
            <a:rPr lang="en" sz="2000" b="1" dirty="0" smtClean="0">
              <a:effectLst>
                <a:outerShdw blurRad="38100" dist="38100" dir="2700000" algn="tl">
                  <a:srgbClr val="000000"/>
                </a:outerShdw>
              </a:effectLst>
            </a:rPr>
            <a:t>4-7a</a:t>
          </a:r>
          <a:endParaRPr lang="en" sz="2000" b="1" dirty="0">
            <a:effectLst>
              <a:outerShdw blurRad="38100" dist="38100" dir="2700000" algn="tl">
                <a:srgbClr val="000000"/>
              </a:outerShdw>
            </a:effectLst>
          </a:endParaRP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pl-PL" sz="1800" b="1" dirty="0" smtClean="0"/>
            <a:t>Ludzie silni rozumieją, że bożki są niczym, gdyż istnieje tylko jeden prawdziwy Bóg.</a:t>
          </a:r>
          <a:endParaRPr lang="en" sz="1800" b="1" dirty="0"/>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pl-PL" sz="1800" b="1" dirty="0" smtClean="0"/>
            <a:t>Słabi jeszcze tego nie zrozumieli.</a:t>
          </a:r>
          <a:endParaRPr lang="en" sz="1800" b="1" dirty="0"/>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a:t>
          </a:r>
          <a:r>
            <a:rPr lang="pl-PL" sz="2000" b="1" dirty="0" smtClean="0">
              <a:effectLst>
                <a:outerShdw blurRad="38100" dist="38100" dir="2700000" algn="tl">
                  <a:srgbClr val="000000"/>
                </a:outerShdw>
              </a:effectLst>
            </a:rPr>
            <a:t>Koryntian</a:t>
          </a:r>
          <a:r>
            <a:rPr lang="en" sz="2000" b="1" dirty="0" smtClean="0">
              <a:effectLst>
                <a:outerShdw blurRad="38100" dist="38100" dir="2700000" algn="tl">
                  <a:srgbClr val="000000"/>
                </a:outerShdw>
              </a:effectLst>
            </a:rPr>
            <a:t> 8</a:t>
          </a:r>
          <a:r>
            <a:rPr lang="pl-PL" sz="2000" b="1" dirty="0" smtClean="0">
              <a:effectLst>
                <a:outerShdw blurRad="38100" dist="38100" dir="2700000" algn="tl">
                  <a:srgbClr val="000000"/>
                </a:outerShdw>
              </a:effectLst>
            </a:rPr>
            <a:t>,</a:t>
          </a:r>
          <a:r>
            <a:rPr lang="en" sz="2000" b="1" dirty="0" smtClean="0">
              <a:effectLst>
                <a:outerShdw blurRad="38100" dist="38100" dir="2700000" algn="tl">
                  <a:srgbClr val="000000"/>
                </a:outerShdw>
              </a:effectLst>
            </a:rPr>
            <a:t>7b</a:t>
          </a:r>
          <a:endParaRPr lang="en" sz="2000" b="1" dirty="0">
            <a:effectLst>
              <a:outerShdw blurRad="38100" dist="38100" dir="2700000" algn="tl">
                <a:srgbClr val="000000"/>
              </a:outerShdw>
            </a:effectLst>
          </a:endParaRP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pl-PL" sz="1800" b="1" dirty="0" smtClean="0"/>
            <a:t>Ludzie silni w wierze spożywają mięso ofiarowane bożkom, ponieważ wiedzą, że bożki nie mogą zanieczyścić pokarmu.</a:t>
          </a:r>
          <a:endParaRPr lang="en" sz="1800" b="1" dirty="0"/>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pl-PL" sz="1800" b="1" dirty="0" smtClean="0"/>
            <a:t>Osoby o słabej wierze uważają, że popełniają grzech, jeśli zjedzą to mięso.</a:t>
          </a:r>
          <a:endParaRPr lang="en" sz="1800" b="1" dirty="0"/>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t>
        <a:bodyPr/>
        <a:lstStyle/>
        <a:p>
          <a:endParaRPr lang="pl-PL"/>
        </a:p>
      </dgm:t>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custScaleX="96867" custLinFactNeighborX="15419" custLinFactNeighborY="-4459"/>
      <dgm:spPr/>
      <dgm:t>
        <a:bodyPr/>
        <a:lstStyle/>
        <a:p>
          <a:endParaRPr lang="pl-PL"/>
        </a:p>
      </dgm:t>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custLinFactNeighborX="19165" custLinFactNeighborY="-1342">
        <dgm:presLayoutVars>
          <dgm:bulletEnabled val="1"/>
        </dgm:presLayoutVars>
      </dgm:prSet>
      <dgm:spPr/>
      <dgm:t>
        <a:bodyPr/>
        <a:lstStyle/>
        <a:p>
          <a:endParaRPr lang="pl-PL"/>
        </a:p>
      </dgm:t>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86879" custLinFactNeighborX="21082">
        <dgm:presLayoutVars>
          <dgm:bulletEnabled val="1"/>
        </dgm:presLayoutVars>
      </dgm:prSet>
      <dgm:spPr/>
      <dgm:t>
        <a:bodyPr/>
        <a:lstStyle/>
        <a:p>
          <a:endParaRPr lang="pl-PL"/>
        </a:p>
      </dgm:t>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custScaleX="99554" custLinFactNeighborX="-5139"/>
      <dgm:spPr/>
      <dgm:t>
        <a:bodyPr/>
        <a:lstStyle/>
        <a:p>
          <a:endParaRPr lang="pl-PL"/>
        </a:p>
      </dgm:t>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t>
        <a:bodyPr/>
        <a:lstStyle/>
        <a:p>
          <a:endParaRPr lang="pl-PL"/>
        </a:p>
      </dgm:t>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86324">
        <dgm:presLayoutVars>
          <dgm:bulletEnabled val="1"/>
        </dgm:presLayoutVars>
      </dgm:prSet>
      <dgm:spPr/>
      <dgm:t>
        <a:bodyPr/>
        <a:lstStyle/>
        <a:p>
          <a:endParaRPr lang="pl-PL"/>
        </a:p>
      </dgm:t>
    </dgm:pt>
  </dgm:ptLst>
  <dgm:cxnLst>
    <dgm:cxn modelId="{9405A14A-B7EF-4321-95C6-7998D5CCD051}" srcId="{224C2218-7DFA-4586-A30F-D586B967D91D}" destId="{E6360339-6A3E-49F1-84F7-906784CE42A9}" srcOrd="1" destOrd="0" parTransId="{8630F8C6-AC79-4DF2-B825-9A3CE97A60C3}" sibTransId="{B10A8677-375B-48B8-86A7-89695A4675E8}"/>
    <dgm:cxn modelId="{FA58B6BA-62B9-4D1D-BF8D-39709A42C926}" srcId="{B89D38D2-6F54-4911-9BA5-F9613B9FB2D7}" destId="{2776CE47-33C5-40EF-BDC8-89BC80748243}" srcOrd="0" destOrd="0" parTransId="{AF2800DF-E080-4F2F-BD31-44D7D3434318}" sibTransId="{C0E89EDB-02C4-4D12-B196-1E066A98E810}"/>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5F71EC7E-7C40-4242-9BFF-8B5EF55B4BA1}" type="presOf" srcId="{2776CE47-33C5-40EF-BDC8-89BC80748243}" destId="{6F7ADDF0-0B6A-451D-A9A2-A1F29DEE90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31F2B435-5555-4916-8F07-6CD01FE334B4}" srcId="{A37B6242-D4E7-4B12-9987-445776BC5E20}" destId="{224C2218-7DFA-4586-A30F-D586B967D91D}" srcOrd="0" destOrd="0" parTransId="{D434FE00-034B-4EFE-B0E6-0427505F5C1B}" sibTransId="{5C9A743E-16D3-428C-8CD7-35756BD3F73E}"/>
    <dgm:cxn modelId="{1FB5E159-81D2-432A-851A-7D2866B36C59}" srcId="{224C2218-7DFA-4586-A30F-D586B967D91D}" destId="{495E32CE-A560-4586-B8F3-D2EA05F9A542}" srcOrd="0" destOrd="0" parTransId="{1565C228-8A09-41B2-9D03-42108DEBD83E}" sibTransId="{32AAFBA5-04AD-4A9D-A94A-A283268A9F17}"/>
    <dgm:cxn modelId="{491F0E57-3200-474F-8F62-B0477F2904A0}" type="presOf" srcId="{E6360339-6A3E-49F1-84F7-906784CE42A9}" destId="{068719C7-C5E4-40BB-8BAF-8186DB790EF8}" srcOrd="0" destOrd="0" presId="urn:microsoft.com/office/officeart/2005/8/layout/lProcess3"/>
    <dgm:cxn modelId="{89E165C4-DBD2-4752-925A-3FEE713E0D81}" srcId="{B89D38D2-6F54-4911-9BA5-F9613B9FB2D7}" destId="{F4F2E759-ADF5-473B-AA6E-EA8B436E7DE6}" srcOrd="1" destOrd="0" parTransId="{763CA71F-CE65-4A16-940D-E609ABD26EF4}" sibTransId="{320786B9-12EB-4D98-891C-928F3DF1B6CC}"/>
    <dgm:cxn modelId="{A95D574E-7849-487B-818E-7C8D62471BE3}" type="presOf" srcId="{224C2218-7DFA-4586-A30F-D586B967D91D}" destId="{96A1A607-75D1-49D1-9A28-DF4A61F2840B}" srcOrd="0" destOrd="0" presId="urn:microsoft.com/office/officeart/2005/8/layout/lProcess3"/>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3" loCatId="picture" qsTypeId="urn:microsoft.com/office/officeart/2005/8/quickstyle/3d1" qsCatId="3D" csTypeId="urn:microsoft.com/office/officeart/2005/8/colors/colorful1#3" csCatId="colorful" phldr="1"/>
      <dgm:spPr/>
      <dgm:t>
        <a:bodyPr/>
        <a:lstStyle/>
        <a:p>
          <a:endParaRPr lang="es-ES"/>
        </a:p>
      </dgm:t>
    </dgm:pt>
    <dgm:pt modelId="{03942CB3-9D9C-4136-8880-46DADD6644AC}">
      <dgm:prSet custT="1"/>
      <dgm:spPr>
        <a:solidFill>
          <a:schemeClr val="accent2"/>
        </a:solidFill>
      </dgm:spPr>
      <dgm:t>
        <a:bodyPr/>
        <a:lstStyle/>
        <a:p>
          <a:pPr>
            <a:buNone/>
          </a:pPr>
          <a:r>
            <a:rPr lang="en" sz="2000" b="1" dirty="0">
              <a:solidFill>
                <a:schemeClr val="accent2">
                  <a:lumMod val="50000"/>
                </a:schemeClr>
              </a:solidFill>
            </a:rPr>
            <a:t>⁕ </a:t>
          </a:r>
          <a:r>
            <a:rPr lang="en" sz="2000" b="1" dirty="0">
              <a:solidFill>
                <a:schemeClr val="tx1"/>
              </a:solidFill>
            </a:rPr>
            <a:t>Prawo do utrzymania przez zbór (1 </a:t>
          </a:r>
          <a:r>
            <a:rPr lang="en" sz="2000" b="1" dirty="0" smtClean="0">
              <a:solidFill>
                <a:schemeClr val="tx1"/>
              </a:solidFill>
            </a:rPr>
            <a:t>Kor 9</a:t>
          </a:r>
          <a:r>
            <a:rPr lang="pl-PL" sz="2000" b="1" dirty="0" smtClean="0">
              <a:solidFill>
                <a:schemeClr val="tx1"/>
              </a:solidFill>
            </a:rPr>
            <a:t>,</a:t>
          </a:r>
          <a:r>
            <a:rPr lang="en" sz="2000" b="1" dirty="0" smtClean="0">
              <a:solidFill>
                <a:schemeClr val="tx1"/>
              </a:solidFill>
            </a:rPr>
            <a:t>4</a:t>
          </a:r>
          <a:r>
            <a:rPr lang="en" sz="2000" b="1" dirty="0">
              <a:solidFill>
                <a:schemeClr val="tx1"/>
              </a:solidFill>
            </a:rPr>
            <a:t>)</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n" sz="2000" b="1" dirty="0">
              <a:solidFill>
                <a:schemeClr val="tx2">
                  <a:lumMod val="20000"/>
                  <a:lumOff val="80000"/>
                </a:schemeClr>
              </a:solidFill>
              <a:effectLst>
                <a:outerShdw blurRad="38100" dist="38100" dir="2700000" algn="tl">
                  <a:srgbClr val="000000"/>
                </a:outerShdw>
              </a:effectLst>
            </a:rPr>
            <a:t>⁕ </a:t>
          </a:r>
          <a:r>
            <a:rPr lang="en" sz="2000" b="1" dirty="0">
              <a:effectLst>
                <a:outerShdw blurRad="38100" dist="38100" dir="2700000" algn="tl">
                  <a:srgbClr val="000000"/>
                </a:outerShdw>
              </a:effectLst>
            </a:rPr>
            <a:t>Prawo do tego, by towarzyszyła mu żona (1 </a:t>
          </a:r>
          <a:r>
            <a:rPr lang="en" sz="2000" b="1" dirty="0" smtClean="0">
              <a:effectLst>
                <a:outerShdw blurRad="38100" dist="38100" dir="2700000" algn="tl">
                  <a:srgbClr val="000000"/>
                </a:outerShdw>
              </a:effectLst>
            </a:rPr>
            <a:t>Kor 9</a:t>
          </a:r>
          <a:r>
            <a:rPr lang="pl-PL" sz="2000" b="1" dirty="0" smtClean="0">
              <a:effectLst>
                <a:outerShdw blurRad="38100" dist="38100" dir="2700000" algn="tl">
                  <a:srgbClr val="000000"/>
                </a:outerShdw>
              </a:effectLst>
            </a:rPr>
            <a:t>,</a:t>
          </a:r>
          <a:r>
            <a:rPr lang="en" sz="2000" b="1" dirty="0" smtClean="0">
              <a:effectLst>
                <a:outerShdw blurRad="38100" dist="38100" dir="2700000" algn="tl">
                  <a:srgbClr val="000000"/>
                </a:outerShdw>
              </a:effectLst>
            </a:rPr>
            <a:t>5</a:t>
          </a:r>
          <a:r>
            <a:rPr lang="en" sz="2000" b="1" dirty="0">
              <a:effectLst>
                <a:outerShdw blurRad="38100" dist="38100" dir="2700000" algn="tl">
                  <a:srgbClr val="000000"/>
                </a:outerShdw>
              </a:effectLst>
            </a:rPr>
            <a:t>)</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n" sz="2000" b="1" dirty="0">
              <a:solidFill>
                <a:schemeClr val="accent5">
                  <a:lumMod val="20000"/>
                  <a:lumOff val="80000"/>
                </a:schemeClr>
              </a:solidFill>
              <a:effectLst>
                <a:outerShdw blurRad="50800" dist="38100" dir="5400000" algn="ctr" rotWithShape="0">
                  <a:schemeClr val="tx1"/>
                </a:outerShdw>
              </a:effectLst>
            </a:rPr>
            <a:t>⁕ </a:t>
          </a:r>
          <a:r>
            <a:rPr lang="en" sz="2000" b="1" dirty="0">
              <a:effectLst>
                <a:outerShdw blurRad="50800" dist="38100" dir="5400000" algn="ctr" rotWithShape="0">
                  <a:schemeClr val="tx1"/>
                </a:outerShdw>
              </a:effectLst>
            </a:rPr>
            <a:t>Prawo do niewykonywania zwykłej pracy zarobkowej (1 </a:t>
          </a:r>
          <a:r>
            <a:rPr lang="en" sz="2000" b="1" dirty="0" smtClean="0">
              <a:effectLst>
                <a:outerShdw blurRad="50800" dist="38100" dir="5400000" algn="ctr" rotWithShape="0">
                  <a:schemeClr val="tx1"/>
                </a:outerShdw>
              </a:effectLst>
            </a:rPr>
            <a:t>Kor 9</a:t>
          </a:r>
          <a:r>
            <a:rPr lang="pl-PL" sz="2000" b="1" dirty="0" smtClean="0">
              <a:effectLst>
                <a:outerShdw blurRad="50800" dist="38100" dir="5400000" algn="ctr" rotWithShape="0">
                  <a:schemeClr val="tx1"/>
                </a:outerShdw>
              </a:effectLst>
            </a:rPr>
            <a:t>,</a:t>
          </a:r>
          <a:r>
            <a:rPr lang="en" sz="2000" b="1" dirty="0" smtClean="0">
              <a:effectLst>
                <a:outerShdw blurRad="50800" dist="38100" dir="5400000" algn="ctr" rotWithShape="0">
                  <a:schemeClr val="tx1"/>
                </a:outerShdw>
              </a:effectLst>
            </a:rPr>
            <a:t>6</a:t>
          </a:r>
          <a:r>
            <a:rPr lang="en" sz="2000" b="1" dirty="0">
              <a:effectLst>
                <a:outerShdw blurRad="50800" dist="38100" dir="5400000" algn="ctr" rotWithShape="0">
                  <a:schemeClr val="tx1"/>
                </a:outerShdw>
              </a:effectLst>
            </a:rPr>
            <a:t>)</a:t>
          </a:r>
          <a:endParaRPr lang="es-ES" sz="2000" dirty="0">
            <a:effectLst>
              <a:outerShdw blurRad="50800" dist="381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en" sz="2000" b="1" dirty="0">
              <a:solidFill>
                <a:schemeClr val="tx1"/>
              </a:solidFill>
            </a:rPr>
            <a:t>Paweł rezygnuje ze swojego prawa jako apostoła do </a:t>
          </a:r>
          <a:r>
            <a:rPr lang="en" sz="2000" b="1" dirty="0" smtClean="0">
              <a:solidFill>
                <a:schemeClr val="tx1"/>
              </a:solidFill>
            </a:rPr>
            <a:t>utrzymywania</a:t>
          </a:r>
          <a:r>
            <a:rPr lang="pl-PL" sz="2000" b="1" dirty="0" smtClean="0">
              <a:solidFill>
                <a:schemeClr val="tx1"/>
              </a:solidFill>
            </a:rPr>
            <a:t>       </a:t>
          </a:r>
          <a:r>
            <a:rPr lang="en" sz="2000" b="1" dirty="0" smtClean="0">
              <a:solidFill>
                <a:schemeClr val="tx1"/>
              </a:solidFill>
            </a:rPr>
            <a:t> </a:t>
          </a:r>
          <a:r>
            <a:rPr lang="en" sz="2000" b="1" dirty="0">
              <a:solidFill>
                <a:schemeClr val="tx1"/>
              </a:solidFill>
            </a:rPr>
            <a:t>go przez zbory, którym usługuje, tak jak czynili to inni apostołowie.</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en" sz="2000" b="1" dirty="0">
              <a:effectLst>
                <a:outerShdw blurRad="38100" dist="38100" dir="2700000" algn="tl">
                  <a:srgbClr val="000000"/>
                </a:outerShdw>
              </a:effectLst>
            </a:rPr>
            <a:t>Powszechną praktyką wśród apostołów było podróżowanie z żonami, aby troszczyły się o nich i pomagały im w służbie. Taka kobieta, podobnie jak jej mąż, miałaby prawo do utrzymania przez Kościół.</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en" sz="2000" b="1" dirty="0">
              <a:effectLst>
                <a:outerShdw blurRad="50800" dist="38100" dir="5400000" algn="ctr" rotWithShape="0">
                  <a:schemeClr val="tx1"/>
                </a:outerShdw>
              </a:effectLst>
            </a:rPr>
            <a:t>Paweł chce zarabiać na swoje utrzymanie, aby ludzie nie myśleli, </a:t>
          </a:r>
          <a:r>
            <a:rPr lang="pl-PL" sz="2000" b="1" dirty="0" smtClean="0">
              <a:effectLst>
                <a:outerShdw blurRad="50800" dist="38100" dir="5400000" algn="ctr" rotWithShape="0">
                  <a:schemeClr val="tx1"/>
                </a:outerShdw>
              </a:effectLst>
            </a:rPr>
            <a:t>        </a:t>
          </a:r>
          <a:r>
            <a:rPr lang="en" sz="2000" b="1" dirty="0" smtClean="0">
              <a:effectLst>
                <a:outerShdw blurRad="50800" dist="38100" dir="5400000" algn="ctr" rotWithShape="0">
                  <a:schemeClr val="tx1"/>
                </a:outerShdw>
              </a:effectLst>
            </a:rPr>
            <a:t>że </a:t>
          </a:r>
          <a:r>
            <a:rPr lang="en" sz="2000" b="1" dirty="0">
              <a:effectLst>
                <a:outerShdw blurRad="50800" dist="38100" dir="5400000" algn="ctr" rotWithShape="0">
                  <a:schemeClr val="tx1"/>
                </a:outerShdw>
              </a:effectLst>
            </a:rPr>
            <a:t>pragnie wykorzystać swoich słuchaczy, i aby dać im przykład bezinteresowności.</a:t>
          </a:r>
          <a:endParaRPr lang="es-ES" sz="2000" dirty="0">
            <a:effectLst>
              <a:outerShdw blurRad="50800" dist="381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t>
        <a:bodyPr/>
        <a:lstStyle/>
        <a:p>
          <a:endParaRPr lang="pl-PL"/>
        </a:p>
      </dgm:t>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t>
        <a:bodyPr/>
        <a:lstStyle/>
        <a:p>
          <a:endParaRPr lang="pl-PL"/>
        </a:p>
      </dgm:t>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xmlns=""/>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t>
        <a:bodyPr/>
        <a:lstStyle/>
        <a:p>
          <a:endParaRPr lang="pl-PL"/>
        </a:p>
      </dgm:t>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t>
        <a:bodyPr/>
        <a:lstStyle/>
        <a:p>
          <a:endParaRPr lang="pl-PL"/>
        </a:p>
      </dgm:t>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xmlns=""/>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t>
        <a:bodyPr/>
        <a:lstStyle/>
        <a:p>
          <a:endParaRPr lang="pl-PL"/>
        </a:p>
      </dgm:t>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t>
        <a:bodyPr/>
        <a:lstStyle/>
        <a:p>
          <a:endParaRPr lang="pl-PL"/>
        </a:p>
      </dgm:t>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xmlns=""/>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t>
        <a:bodyPr/>
        <a:lstStyle/>
        <a:p>
          <a:endParaRPr lang="pl-PL"/>
        </a:p>
      </dgm:t>
    </dgm:pt>
  </dgm:ptLst>
  <dgm:cxnLst>
    <dgm:cxn modelId="{66DB58E5-AC69-4919-860E-E19C29F33BC6}" srcId="{4DCB63BE-EA62-416F-972E-5B6217987F3E}" destId="{03942CB3-9D9C-4136-8880-46DADD6644AC}" srcOrd="0" destOrd="0" parTransId="{C5BEA955-A922-4467-9813-9213E5F27624}" sibTransId="{8154CB7F-71F2-428A-9CB4-9BDC7581140F}"/>
    <dgm:cxn modelId="{3998D6F0-AE27-4B74-A2D9-E195DF127B6A}" srcId="{EA4EAAA4-3102-49A9-8391-4D88A61E3350}" destId="{D70A179F-097B-4B05-BC4C-144113917F64}" srcOrd="0" destOrd="0" parTransId="{CFEB01E6-53C9-438B-ABCF-5A0252CDA0E6}" sibTransId="{BE2BECFE-E762-4CA1-8EBA-E1EBCE2A906C}"/>
    <dgm:cxn modelId="{E7869D21-BB54-495E-8D6F-7C857E1C56A2}" type="presOf" srcId="{EA4EAAA4-3102-49A9-8391-4D88A61E3350}" destId="{BDAA947B-83D1-4802-AE95-32137525D2E9}" srcOrd="0" destOrd="0" presId="urn:microsoft.com/office/officeart/2005/8/layout/vList4#3"/>
    <dgm:cxn modelId="{518023EC-43D7-405E-B135-838ABE4B41E3}" type="presOf" srcId="{03942CB3-9D9C-4136-8880-46DADD6644AC}" destId="{79C596E9-7AAA-4AAC-BDB2-B5ED843AC08D}" srcOrd="1" destOrd="0" presId="urn:microsoft.com/office/officeart/2005/8/layout/vList4#3"/>
    <dgm:cxn modelId="{DAD22216-CA70-40C7-B5F2-0A11C9D87E7F}" type="presOf" srcId="{D70A179F-097B-4B05-BC4C-144113917F64}" destId="{C0D450B1-33D8-4B63-AC48-24C92858B4C9}" srcOrd="1" destOrd="1" presId="urn:microsoft.com/office/officeart/2005/8/layout/vList4#3"/>
    <dgm:cxn modelId="{9BDBA08D-65F9-4EE9-BF9B-A76FDC79E541}" srcId="{3FB8E94F-B91A-4F40-9FBD-1868CAA1D215}" destId="{2D033899-8014-4392-A649-546F546E44BE}" srcOrd="0" destOrd="0" parTransId="{68969D03-FBEE-4B43-A8A1-FE6821B37BF9}" sibTransId="{7DD54A3B-F80A-4A5E-99DA-AF7FDB404839}"/>
    <dgm:cxn modelId="{42D4AD7F-B144-476F-90F4-FA2C6F7238E9}" srcId="{4DCB63BE-EA62-416F-972E-5B6217987F3E}" destId="{EA4EAAA4-3102-49A9-8391-4D88A61E3350}" srcOrd="2" destOrd="0" parTransId="{733BBF15-7430-42BE-9784-878F9721A70D}" sibTransId="{393D40A6-5BB1-4F59-98F1-4D4E9616E1D7}"/>
    <dgm:cxn modelId="{2B80CDB5-BCCE-41D7-AE1B-1E4717B2A4FC}" type="presOf" srcId="{EA4EAAA4-3102-49A9-8391-4D88A61E3350}" destId="{C0D450B1-33D8-4B63-AC48-24C92858B4C9}" srcOrd="1" destOrd="0" presId="urn:microsoft.com/office/officeart/2005/8/layout/vList4#3"/>
    <dgm:cxn modelId="{D23052DE-8F53-4A16-8278-AA2E89B9A3A9}" srcId="{03942CB3-9D9C-4136-8880-46DADD6644AC}" destId="{49EC6A2F-89BB-4D45-AD42-2C2217D52EE7}" srcOrd="0" destOrd="0" parTransId="{8457B35D-12C9-4919-80C4-CAC586FA105F}" sibTransId="{AE3800F5-C4EC-4127-A793-A2EC1E3A0126}"/>
    <dgm:cxn modelId="{FA74C4AB-270E-49E9-9F96-B4C9019320F0}" type="presOf" srcId="{3FB8E94F-B91A-4F40-9FBD-1868CAA1D215}" destId="{C1283636-2920-432E-A0E9-3097451169D5}" srcOrd="1" destOrd="0" presId="urn:microsoft.com/office/officeart/2005/8/layout/vList4#3"/>
    <dgm:cxn modelId="{378D9927-59D2-4F02-B522-66CDF8F21FBB}" type="presOf" srcId="{49EC6A2F-89BB-4D45-AD42-2C2217D52EE7}" destId="{79C596E9-7AAA-4AAC-BDB2-B5ED843AC08D}" srcOrd="1" destOrd="1" presId="urn:microsoft.com/office/officeart/2005/8/layout/vList4#3"/>
    <dgm:cxn modelId="{7DE453E4-1B3F-45D6-B4AC-8AAC5A16DF0A}" type="presOf" srcId="{03942CB3-9D9C-4136-8880-46DADD6644AC}" destId="{B0B5F2F0-467F-45EA-827F-B947316FAE2A}" srcOrd="0" destOrd="0" presId="urn:microsoft.com/office/officeart/2005/8/layout/vList4#3"/>
    <dgm:cxn modelId="{FD724ECC-FE7C-42F6-B710-C16346C09772}" type="presOf" srcId="{49EC6A2F-89BB-4D45-AD42-2C2217D52EE7}" destId="{B0B5F2F0-467F-45EA-827F-B947316FAE2A}" srcOrd="0" destOrd="1" presId="urn:microsoft.com/office/officeart/2005/8/layout/vList4#3"/>
    <dgm:cxn modelId="{76FAB54B-7C0D-4600-89B9-A7B3C05BA178}" type="presOf" srcId="{D70A179F-097B-4B05-BC4C-144113917F64}" destId="{BDAA947B-83D1-4802-AE95-32137525D2E9}" srcOrd="0" destOrd="1" presId="urn:microsoft.com/office/officeart/2005/8/layout/vList4#3"/>
    <dgm:cxn modelId="{EB3B565B-41B7-48F8-92D5-4AFC37F8A963}" type="presOf" srcId="{3FB8E94F-B91A-4F40-9FBD-1868CAA1D215}" destId="{C3C4E1E8-9A50-40FB-B74D-1375FE9DE9EA}" srcOrd="0" destOrd="0" presId="urn:microsoft.com/office/officeart/2005/8/layout/vList4#3"/>
    <dgm:cxn modelId="{B195F758-F68F-40B3-8ABC-2F531A3C1CF6}" type="presOf" srcId="{2D033899-8014-4392-A649-546F546E44BE}" destId="{C1283636-2920-432E-A0E9-3097451169D5}" srcOrd="1" destOrd="1" presId="urn:microsoft.com/office/officeart/2005/8/layout/vList4#3"/>
    <dgm:cxn modelId="{9D1E0E2B-B861-4A09-AE11-9ABC4508277C}" srcId="{4DCB63BE-EA62-416F-972E-5B6217987F3E}" destId="{3FB8E94F-B91A-4F40-9FBD-1868CAA1D215}" srcOrd="1" destOrd="0" parTransId="{968CD9E5-65AC-4BA8-B056-21F8B45C2EE4}" sibTransId="{C9DD17F3-EA30-4390-B8BF-E6FD7F95B681}"/>
    <dgm:cxn modelId="{D0CD64DB-D59D-48CA-BCA7-12474DC662DE}" type="presOf" srcId="{2D033899-8014-4392-A649-546F546E44BE}" destId="{C3C4E1E8-9A50-40FB-B74D-1375FE9DE9EA}" srcOrd="0" destOrd="1" presId="urn:microsoft.com/office/officeart/2005/8/layout/vList4#3"/>
    <dgm:cxn modelId="{36F07D52-A197-4F5E-A17F-FAEABFB135FD}" type="presOf" srcId="{4DCB63BE-EA62-416F-972E-5B6217987F3E}" destId="{DB27B909-7CE8-4132-93E1-474F1295A631}" srcOrd="0" destOrd="0" presId="urn:microsoft.com/office/officeart/2005/8/layout/vList4#3"/>
    <dgm:cxn modelId="{7B0B9D3F-B0A3-45AE-AB1F-AE4A404B22AF}" type="presParOf" srcId="{DB27B909-7CE8-4132-93E1-474F1295A631}" destId="{E658DD70-15B0-4AA4-8F15-6C7B8876895C}" srcOrd="0" destOrd="0" presId="urn:microsoft.com/office/officeart/2005/8/layout/vList4#3"/>
    <dgm:cxn modelId="{FBE095C7-D67C-4EBD-BCF2-08F8776CA2A7}" type="presParOf" srcId="{E658DD70-15B0-4AA4-8F15-6C7B8876895C}" destId="{B0B5F2F0-467F-45EA-827F-B947316FAE2A}" srcOrd="0" destOrd="0" presId="urn:microsoft.com/office/officeart/2005/8/layout/vList4#3"/>
    <dgm:cxn modelId="{DF563AA4-FAB4-47DD-97EF-FCAF943BC7CF}" type="presParOf" srcId="{E658DD70-15B0-4AA4-8F15-6C7B8876895C}" destId="{AB8C7CC9-BA0B-4F46-AD9D-9D84D3686FF9}" srcOrd="1" destOrd="0" presId="urn:microsoft.com/office/officeart/2005/8/layout/vList4#3"/>
    <dgm:cxn modelId="{2D0C1702-28A2-4DBA-9422-BDE7E69DEEED}" type="presParOf" srcId="{E658DD70-15B0-4AA4-8F15-6C7B8876895C}" destId="{79C596E9-7AAA-4AAC-BDB2-B5ED843AC08D}" srcOrd="2" destOrd="0" presId="urn:microsoft.com/office/officeart/2005/8/layout/vList4#3"/>
    <dgm:cxn modelId="{322AE8E2-EA60-4F44-969E-F94CAF9D5168}" type="presParOf" srcId="{DB27B909-7CE8-4132-93E1-474F1295A631}" destId="{15E9A38B-8BE8-4EDC-9E45-422B70F71134}" srcOrd="1" destOrd="0" presId="urn:microsoft.com/office/officeart/2005/8/layout/vList4#3"/>
    <dgm:cxn modelId="{AD2488CA-5703-49B1-A2BF-219BE9A28DF0}" type="presParOf" srcId="{DB27B909-7CE8-4132-93E1-474F1295A631}" destId="{5FD0E560-0351-4AED-9428-19415E4D947D}" srcOrd="2" destOrd="0" presId="urn:microsoft.com/office/officeart/2005/8/layout/vList4#3"/>
    <dgm:cxn modelId="{9565EF89-0C99-427E-AC39-6579AB086B6C}" type="presParOf" srcId="{5FD0E560-0351-4AED-9428-19415E4D947D}" destId="{C3C4E1E8-9A50-40FB-B74D-1375FE9DE9EA}" srcOrd="0" destOrd="0" presId="urn:microsoft.com/office/officeart/2005/8/layout/vList4#3"/>
    <dgm:cxn modelId="{FAF769FA-F075-415A-A800-5888EA4F7254}" type="presParOf" srcId="{5FD0E560-0351-4AED-9428-19415E4D947D}" destId="{5B844668-161A-40CE-834D-DBA7B2491ED1}" srcOrd="1" destOrd="0" presId="urn:microsoft.com/office/officeart/2005/8/layout/vList4#3"/>
    <dgm:cxn modelId="{FAA62FF5-63E9-4C1C-9375-5FBA57555D60}" type="presParOf" srcId="{5FD0E560-0351-4AED-9428-19415E4D947D}" destId="{C1283636-2920-432E-A0E9-3097451169D5}" srcOrd="2" destOrd="0" presId="urn:microsoft.com/office/officeart/2005/8/layout/vList4#3"/>
    <dgm:cxn modelId="{CCA5F156-FC33-4780-A291-321868FB6F10}" type="presParOf" srcId="{DB27B909-7CE8-4132-93E1-474F1295A631}" destId="{D26C9CB4-610B-4E22-A604-9CD97B724534}" srcOrd="3" destOrd="0" presId="urn:microsoft.com/office/officeart/2005/8/layout/vList4#3"/>
    <dgm:cxn modelId="{6A324508-371A-4552-8D61-C15B3F522A17}" type="presParOf" srcId="{DB27B909-7CE8-4132-93E1-474F1295A631}" destId="{8F9A6C2E-DC98-4DAC-8FB2-07CE63FE2507}" srcOrd="4" destOrd="0" presId="urn:microsoft.com/office/officeart/2005/8/layout/vList4#3"/>
    <dgm:cxn modelId="{33D51186-DCBB-4EFB-BDD1-2E6DD27722EE}" type="presParOf" srcId="{8F9A6C2E-DC98-4DAC-8FB2-07CE63FE2507}" destId="{BDAA947B-83D1-4802-AE95-32137525D2E9}" srcOrd="0" destOrd="0" presId="urn:microsoft.com/office/officeart/2005/8/layout/vList4#3"/>
    <dgm:cxn modelId="{D2B916A7-4F5D-4445-ABB5-5313F8834449}" type="presParOf" srcId="{8F9A6C2E-DC98-4DAC-8FB2-07CE63FE2507}" destId="{099A9D28-0AA8-42AD-86D9-0B379C1B1FD4}" srcOrd="1" destOrd="0" presId="urn:microsoft.com/office/officeart/2005/8/layout/vList4#3"/>
    <dgm:cxn modelId="{E1087B16-AA56-410C-8495-A68CFACBD13D}" type="presParOf" srcId="{8F9A6C2E-DC98-4DAC-8FB2-07CE63FE2507}" destId="{C0D450B1-33D8-4B63-AC48-24C92858B4C9}" srcOrd="2" destOrd="0" presId="urn:microsoft.com/office/officeart/2005/8/layout/vList4#3"/>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en" sz="2000" b="1" dirty="0">
              <a:effectLst>
                <a:outerShdw blurRad="38100" dist="38100" dir="2700000" algn="tl">
                  <a:srgbClr val="000000">
                    <a:alpha val="43137"/>
                  </a:srgbClr>
                </a:outerShdw>
              </a:effectLst>
            </a:rPr>
            <a:t>Sklep mięsny sprzedawał zarówno pokarm ofiarowany bożkom, </a:t>
          </a:r>
          <a:r>
            <a:rPr lang="en" sz="2000" b="1" dirty="0" smtClean="0">
              <a:effectLst>
                <a:outerShdw blurRad="38100" dist="38100" dir="2700000" algn="tl">
                  <a:srgbClr val="000000">
                    <a:alpha val="43137"/>
                  </a:srgbClr>
                </a:outerShdw>
              </a:effectLst>
            </a:rPr>
            <a:t>jak</a:t>
          </a:r>
          <a:r>
            <a:rPr lang="pl-PL" sz="2000" b="1" dirty="0" smtClean="0">
              <a:effectLst>
                <a:outerShdw blurRad="38100" dist="38100" dir="2700000" algn="tl">
                  <a:srgbClr val="000000">
                    <a:alpha val="43137"/>
                  </a:srgbClr>
                </a:outerShdw>
              </a:effectLst>
            </a:rPr>
            <a:t>              </a:t>
          </a:r>
          <a:r>
            <a:rPr lang="en" sz="2000" b="1" dirty="0" smtClean="0">
              <a:effectLst>
                <a:outerShdw blurRad="38100" dist="38100" dir="2700000" algn="tl">
                  <a:srgbClr val="000000">
                    <a:alpha val="43137"/>
                  </a:srgbClr>
                </a:outerShdw>
              </a:effectLst>
            </a:rPr>
            <a:t> </a:t>
          </a:r>
          <a:r>
            <a:rPr lang="en" sz="2000" b="1" dirty="0">
              <a:effectLst>
                <a:outerShdw blurRad="38100" dist="38100" dir="2700000" algn="tl">
                  <a:srgbClr val="000000">
                    <a:alpha val="43137"/>
                  </a:srgbClr>
                </a:outerShdw>
              </a:effectLst>
            </a:rPr>
            <a:t>i pokarm, który nie został ofiarowany. Wierzący nie miał pytać o jego pochodzenie, aby nie sprawiać wrażenia, że uważa jedzenie takiego </a:t>
          </a:r>
          <a:r>
            <a:rPr lang="pl-PL" sz="2000" b="1" dirty="0" smtClean="0">
              <a:effectLst>
                <a:outerShdw blurRad="38100" dist="38100" dir="2700000" algn="tl">
                  <a:srgbClr val="000000">
                    <a:alpha val="43137"/>
                  </a:srgbClr>
                </a:outerShdw>
              </a:effectLst>
            </a:rPr>
            <a:t>     </a:t>
          </a:r>
          <a:r>
            <a:rPr lang="en" sz="2000" b="1" dirty="0" smtClean="0">
              <a:effectLst>
                <a:outerShdw blurRad="38100" dist="38100" dir="2700000" algn="tl">
                  <a:srgbClr val="000000">
                    <a:alpha val="43137"/>
                  </a:srgbClr>
                </a:outerShdw>
              </a:effectLst>
            </a:rPr>
            <a:t>mięsa</a:t>
          </a:r>
          <a:r>
            <a:rPr lang="pl-PL" sz="2000" b="1" dirty="0" smtClean="0">
              <a:effectLst>
                <a:outerShdw blurRad="38100" dist="38100" dir="2700000" algn="tl">
                  <a:srgbClr val="000000">
                    <a:alpha val="43137"/>
                  </a:srgbClr>
                </a:outerShdw>
              </a:effectLst>
            </a:rPr>
            <a:t> </a:t>
          </a:r>
          <a:r>
            <a:rPr lang="en" sz="2000" b="1" dirty="0" smtClean="0">
              <a:effectLst>
                <a:outerShdw blurRad="38100" dist="38100" dir="2700000" algn="tl">
                  <a:srgbClr val="000000">
                    <a:alpha val="43137"/>
                  </a:srgbClr>
                </a:outerShdw>
              </a:effectLst>
            </a:rPr>
            <a:t>za niedozwolone</a:t>
          </a:r>
          <a:r>
            <a:rPr lang="pl-PL" sz="2000" b="1" dirty="0" smtClean="0">
              <a:effectLst>
                <a:outerShdw blurRad="38100" dist="38100" dir="2700000" algn="tl">
                  <a:srgbClr val="000000">
                    <a:alpha val="43137"/>
                  </a:srgbClr>
                </a:outerShdw>
              </a:effectLst>
            </a:rPr>
            <a:t> </a:t>
          </a:r>
          <a:r>
            <a:rPr lang="en" sz="2000" b="1" dirty="0" smtClean="0">
              <a:effectLst>
                <a:outerShdw blurRad="38100" dist="38100" dir="2700000" algn="tl">
                  <a:srgbClr val="000000">
                    <a:alpha val="43137"/>
                  </a:srgbClr>
                </a:outerShdw>
              </a:effectLst>
            </a:rPr>
            <a:t>(1 Kor 10</a:t>
          </a:r>
          <a:r>
            <a:rPr lang="pl-PL" sz="2000" b="1" dirty="0" smtClean="0">
              <a:effectLst>
                <a:outerShdw blurRad="38100" dist="38100" dir="2700000" algn="tl">
                  <a:srgbClr val="000000">
                    <a:alpha val="43137"/>
                  </a:srgbClr>
                </a:outerShdw>
              </a:effectLst>
            </a:rPr>
            <a:t>,</a:t>
          </a:r>
          <a:r>
            <a:rPr lang="en" sz="2000" b="1" dirty="0" smtClean="0">
              <a:effectLst>
                <a:outerShdw blurRad="38100" dist="38100" dir="2700000" algn="tl">
                  <a:srgbClr val="000000">
                    <a:alpha val="43137"/>
                  </a:srgbClr>
                </a:outerShdw>
              </a:effectLst>
            </a:rPr>
            <a:t>25</a:t>
          </a:r>
          <a:r>
            <a:rPr lang="en" sz="2000" b="1" dirty="0">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pPr algn="ctr"/>
          <a:r>
            <a:rPr lang="en" sz="2000" b="1" dirty="0">
              <a:effectLst>
                <a:outerShdw blurRad="38100" dist="38100" dir="2700000" algn="tl">
                  <a:srgbClr val="000000">
                    <a:alpha val="43137"/>
                  </a:srgbClr>
                </a:outerShdw>
              </a:effectLst>
            </a:rPr>
            <a:t>Niewierzący zaprosił wierzącego na posiłek. Wierzący jadł bez pytania (wszystko jest dla niego dozwolone). Lecz gospodarz powiedział, że mięso było ofiarowane bożkowi. Dlatego, aby nie obrazić sumienia gospodarza, uznano za niewłaściwe, by wierzący spożywał to mięso</a:t>
          </a:r>
          <a:br>
            <a:rPr lang="en"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Koryntian </a:t>
          </a:r>
          <a:r>
            <a:rPr lang="en" sz="2000" b="1" dirty="0" smtClean="0">
              <a:effectLst>
                <a:outerShdw blurRad="38100" dist="38100" dir="2700000" algn="tl">
                  <a:srgbClr val="000000">
                    <a:alpha val="43137"/>
                  </a:srgbClr>
                </a:outerShdw>
              </a:effectLst>
            </a:rPr>
            <a:t>10</a:t>
          </a:r>
          <a:r>
            <a:rPr lang="pl-PL" sz="2000" b="1" dirty="0" smtClean="0">
              <a:effectLst>
                <a:outerShdw blurRad="38100" dist="38100" dir="2700000" algn="tl">
                  <a:srgbClr val="000000">
                    <a:alpha val="43137"/>
                  </a:srgbClr>
                </a:outerShdw>
              </a:effectLst>
            </a:rPr>
            <a:t>,</a:t>
          </a:r>
          <a:r>
            <a:rPr lang="en" sz="2000" b="1" dirty="0" smtClean="0">
              <a:effectLst>
                <a:outerShdw blurRad="38100" dist="38100" dir="2700000" algn="tl">
                  <a:srgbClr val="000000">
                    <a:alpha val="43137"/>
                  </a:srgbClr>
                </a:outerShdw>
              </a:effectLst>
            </a:rPr>
            <a:t>27–29</a:t>
          </a:r>
          <a:r>
            <a:rPr lang="en" sz="2000" b="1" dirty="0">
              <a:effectLst>
                <a:outerShdw blurRad="38100" dist="38100" dir="2700000" algn="tl">
                  <a:srgbClr val="000000">
                    <a:alpha val="43137"/>
                  </a:srgbClr>
                </a:outerShdw>
              </a:effectLst>
            </a:rPr>
            <a:t>).</a:t>
          </a:r>
          <a:endParaRPr lang="es-ES" sz="20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t>
        <a:bodyPr/>
        <a:lstStyle/>
        <a:p>
          <a:endParaRPr lang="pl-PL"/>
        </a:p>
      </dgm:t>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7" custLinFactNeighborY="-71">
        <dgm:presLayoutVars>
          <dgm:bulletEnabled val="1"/>
        </dgm:presLayoutVars>
      </dgm:prSet>
      <dgm:spPr/>
      <dgm:t>
        <a:bodyPr/>
        <a:lstStyle/>
        <a:p>
          <a:endParaRPr lang="pl-PL"/>
        </a:p>
      </dgm:t>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extLst>
              <a:ext uri="{28A0092B-C50C-407E-A947-70E740481C1C}">
                <a14:useLocalDpi xmlns:a14="http://schemas.microsoft.com/office/drawing/2010/main" xmlns=""/>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5759" custScaleY="134237" custLinFactNeighborX="-49522" custLinFactNeighborY="-972">
        <dgm:presLayoutVars>
          <dgm:bulletEnabled val="1"/>
        </dgm:presLayoutVars>
      </dgm:prSet>
      <dgm:spPr/>
      <dgm:t>
        <a:bodyPr/>
        <a:lstStyle/>
        <a:p>
          <a:endParaRPr lang="pl-PL"/>
        </a:p>
      </dgm:t>
    </dgm:pt>
    <dgm:pt modelId="{599A541C-F2D6-406B-8AAD-AE6417A2067B}" type="pres">
      <dgm:prSet presAssocID="{A8DDCDF6-3FDB-4155-95EF-B4E07571C9DE}" presName="rect1" presStyleLbl="lnNode1" presStyleIdx="1" presStyleCnt="2" custScaleX="207473" custScaleY="134237" custLinFactX="100000" custLinFactNeighborX="156312" custLinFactNeighborY="2051"/>
      <dgm:spPr>
        <a:blipFill rotWithShape="1">
          <a:blip xmlns:r="http://schemas.openxmlformats.org/officeDocument/2006/relationships" r:embed="rId2" cstate="print">
            <a:extLst>
              <a:ext uri="{BEBA8EAE-BF5A-486C-A8C5-ECC9F3942E4B}">
                <a14:imgProps xmlns:a14="http://schemas.microsoft.com/office/drawing/2010/main" xmlns="">
                  <a14:imgLayer r:embed="rId3">
                    <a14:imgEffect>
                      <a14:brightnessContrast bright="20000"/>
                    </a14:imgEffect>
                  </a14:imgLayer>
                </a14:imgProps>
              </a:ext>
              <a:ext uri="{28A0092B-C50C-407E-A947-70E740481C1C}">
                <a14:useLocalDpi xmlns:a14="http://schemas.microsoft.com/office/drawing/2010/main" xmlns=""/>
              </a:ext>
            </a:extLst>
          </a:blip>
          <a:srcRect/>
          <a:stretch>
            <a:fillRect/>
          </a:stretch>
        </a:blipFill>
      </dgm:spPr>
    </dgm:pt>
  </dgm:ptLst>
  <dgm:cxnLst>
    <dgm:cxn modelId="{BC85BEC4-3302-474C-AC0F-9D0BD003F85D}" type="presOf" srcId="{2DEAD651-CBFC-4DD3-8709-AABE667429DE}" destId="{3F657BE6-B03F-44B6-A83A-61C249F358F0}" srcOrd="0" destOrd="0" presId="urn:microsoft.com/office/officeart/2008/layout/AlternatingPictureBlocks"/>
    <dgm:cxn modelId="{7DAA112D-B79F-4DD8-9C2A-30EEA5E5CEFF}" type="presOf" srcId="{A8DDCDF6-3FDB-4155-95EF-B4E07571C9DE}" destId="{657811B2-F473-496A-9C98-072C8525BBFC}" srcOrd="0" destOrd="0" presId="urn:microsoft.com/office/officeart/2008/layout/AlternatingPictureBlocks"/>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31BCF56C-E3BD-459E-BE7B-76A954C7F09F}" type="presOf" srcId="{C57A2463-73F7-4A35-8536-694E79125833}" destId="{CE134132-FE13-4424-8622-70394E38BE37}" srcOrd="0" destOrd="0" presId="urn:microsoft.com/office/officeart/2008/layout/AlternatingPictureBlocks"/>
    <dgm:cxn modelId="{A896D3C3-E133-499F-924A-1D985231B1D3}" type="presParOf" srcId="{3F657BE6-B03F-44B6-A83A-61C249F358F0}" destId="{7D8E6C64-315B-406D-88B1-3136C2650312}" srcOrd="0" destOrd="0" presId="urn:microsoft.com/office/officeart/2008/layout/AlternatingPictureBlocks"/>
    <dgm:cxn modelId="{20122FF9-71C0-4C19-BDEC-6689CA7C4AA6}" type="presParOf" srcId="{7D8E6C64-315B-406D-88B1-3136C2650312}" destId="{CE134132-FE13-4424-8622-70394E38BE37}" srcOrd="0" destOrd="0" presId="urn:microsoft.com/office/officeart/2008/layout/AlternatingPictureBlocks"/>
    <dgm:cxn modelId="{1C20B044-03F3-4FC8-B2D3-2B437CF53EB5}" type="presParOf" srcId="{7D8E6C64-315B-406D-88B1-3136C2650312}" destId="{0E39B0EA-1CF8-4763-B1A5-529D112E96FB}" srcOrd="1" destOrd="0" presId="urn:microsoft.com/office/officeart/2008/layout/AlternatingPictureBlocks"/>
    <dgm:cxn modelId="{B20A1B3D-2629-4954-B333-C6DDB702D405}" type="presParOf" srcId="{3F657BE6-B03F-44B6-A83A-61C249F358F0}" destId="{266C7530-BA7C-436A-98A3-448E33D1AC20}" srcOrd="1" destOrd="0" presId="urn:microsoft.com/office/officeart/2008/layout/AlternatingPictureBlocks"/>
    <dgm:cxn modelId="{ADC4CB01-7388-4028-B49F-109B5DDBA7FA}" type="presParOf" srcId="{3F657BE6-B03F-44B6-A83A-61C249F358F0}" destId="{0E65F4C4-DA14-4AD3-B023-4F630B1BC0FC}" srcOrd="2" destOrd="0" presId="urn:microsoft.com/office/officeart/2008/layout/AlternatingPictureBlocks"/>
    <dgm:cxn modelId="{B5F41069-DDD4-4957-908B-89BE57FE671A}" type="presParOf" srcId="{0E65F4C4-DA14-4AD3-B023-4F630B1BC0FC}" destId="{657811B2-F473-496A-9C98-072C8525BBFC}" srcOrd="0" destOrd="0" presId="urn:microsoft.com/office/officeart/2008/layout/AlternatingPictureBlocks"/>
    <dgm:cxn modelId="{10E06331-43E7-405C-B7B3-DD7F14312523}"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A05F303-8B79-4418-B387-6B3C4F4217F4}">
      <dsp:nvSpPr>
        <dsp:cNvPr id="0" name=""/>
        <dsp:cNvSpPr/>
      </dsp:nvSpPr>
      <dsp:spPr>
        <a:xfrm>
          <a:off x="0" y="35247"/>
          <a:ext cx="6066434"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 sz="2000" b="1" kern="1200" dirty="0"/>
            <a:t>1 </a:t>
          </a:r>
          <a:r>
            <a:rPr lang="pl-PL" sz="2000" b="1" kern="1200" dirty="0" smtClean="0"/>
            <a:t>Koryntian</a:t>
          </a:r>
          <a:r>
            <a:rPr lang="en" sz="2000" b="1" kern="1200" dirty="0" smtClean="0"/>
            <a:t> </a:t>
          </a:r>
          <a:r>
            <a:rPr lang="en" sz="2000" b="1" kern="1200" dirty="0"/>
            <a:t>8</a:t>
          </a:r>
        </a:p>
      </dsp:txBody>
      <dsp:txXfrm>
        <a:off x="0" y="35247"/>
        <a:ext cx="6066434" cy="359999"/>
      </dsp:txXfrm>
    </dsp:sp>
    <dsp:sp modelId="{CBDBDD01-3099-41C2-BE30-1FC52A6D2D21}">
      <dsp:nvSpPr>
        <dsp:cNvPr id="0" name=""/>
        <dsp:cNvSpPr/>
      </dsp:nvSpPr>
      <dsp:spPr>
        <a:xfrm>
          <a:off x="0" y="395247"/>
          <a:ext cx="6066434"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92609"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pl-PL" sz="2000" b="1" kern="1200" dirty="0" smtClean="0">
              <a:solidFill>
                <a:srgbClr val="105660"/>
              </a:solidFill>
            </a:rPr>
            <a:t>Pokarm ofiarowany bożkom</a:t>
          </a:r>
          <a:endParaRPr lang="en" sz="2000" b="1" kern="1200" dirty="0">
            <a:solidFill>
              <a:srgbClr val="105660"/>
            </a:solidFill>
          </a:endParaRPr>
        </a:p>
        <a:p>
          <a:pPr marL="228600" lvl="1" indent="-228600" algn="l" defTabSz="889000">
            <a:lnSpc>
              <a:spcPct val="90000"/>
            </a:lnSpc>
            <a:spcBef>
              <a:spcPct val="0"/>
            </a:spcBef>
            <a:spcAft>
              <a:spcPct val="20000"/>
            </a:spcAft>
            <a:buChar char="••"/>
          </a:pPr>
          <a:r>
            <a:rPr lang="en" sz="2000" b="1" kern="1200" dirty="0" smtClean="0"/>
            <a:t>(</a:t>
          </a:r>
          <a:r>
            <a:rPr lang="pl-PL" sz="2000" b="1" kern="1200" dirty="0" smtClean="0"/>
            <a:t>Wiedza </a:t>
          </a:r>
          <a:r>
            <a:rPr lang="pl-PL" sz="2000" b="1" kern="1200" dirty="0" smtClean="0"/>
            <a:t>a </a:t>
          </a:r>
          <a:r>
            <a:rPr lang="pl-PL" sz="2000" b="1" kern="1200" dirty="0" smtClean="0"/>
            <a:t>miłość</a:t>
          </a:r>
          <a:r>
            <a:rPr lang="en" sz="2000" b="1" kern="1200" dirty="0" smtClean="0"/>
            <a:t>)</a:t>
          </a:r>
          <a:endParaRPr lang="en" sz="2000" b="1" kern="1200" dirty="0"/>
        </a:p>
      </dsp:txBody>
      <dsp:txXfrm>
        <a:off x="0" y="395247"/>
        <a:ext cx="6066434" cy="910800"/>
      </dsp:txXfrm>
    </dsp:sp>
    <dsp:sp modelId="{D23DF7B9-1508-4D64-BF74-796D8F9392E5}">
      <dsp:nvSpPr>
        <dsp:cNvPr id="0" name=""/>
        <dsp:cNvSpPr/>
      </dsp:nvSpPr>
      <dsp:spPr>
        <a:xfrm>
          <a:off x="0" y="1306047"/>
          <a:ext cx="6066434"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 sz="2000" b="1" kern="1200" dirty="0"/>
            <a:t>1 </a:t>
          </a:r>
          <a:r>
            <a:rPr lang="pl-PL" sz="2000" b="1" kern="1200" dirty="0" smtClean="0"/>
            <a:t>Koryntian</a:t>
          </a:r>
          <a:r>
            <a:rPr lang="en" sz="2000" b="1" kern="1200" dirty="0" smtClean="0"/>
            <a:t> </a:t>
          </a:r>
          <a:r>
            <a:rPr lang="en" sz="2000" b="1" kern="1200" dirty="0"/>
            <a:t>9</a:t>
          </a:r>
        </a:p>
      </dsp:txBody>
      <dsp:txXfrm>
        <a:off x="0" y="1306047"/>
        <a:ext cx="6066434" cy="359999"/>
      </dsp:txXfrm>
    </dsp:sp>
    <dsp:sp modelId="{EFC215ED-B80C-46B7-91C7-A6AC412A000D}">
      <dsp:nvSpPr>
        <dsp:cNvPr id="0" name=""/>
        <dsp:cNvSpPr/>
      </dsp:nvSpPr>
      <dsp:spPr>
        <a:xfrm>
          <a:off x="0" y="1666046"/>
          <a:ext cx="6066434"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92609"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pl-PL" sz="2000" b="1" kern="1200" dirty="0" smtClean="0">
              <a:solidFill>
                <a:schemeClr val="accent1">
                  <a:lumMod val="50000"/>
                </a:schemeClr>
              </a:solidFill>
            </a:rPr>
            <a:t>Paweł zrzeka się swoich praw</a:t>
          </a:r>
          <a:endParaRPr lang="en" sz="2000" b="1" kern="1200" dirty="0">
            <a:solidFill>
              <a:schemeClr val="accent1">
                <a:lumMod val="50000"/>
              </a:schemeClr>
            </a:solidFill>
          </a:endParaRPr>
        </a:p>
        <a:p>
          <a:pPr marL="228600" lvl="1" indent="-228600" algn="l" defTabSz="889000">
            <a:lnSpc>
              <a:spcPct val="90000"/>
            </a:lnSpc>
            <a:spcBef>
              <a:spcPct val="0"/>
            </a:spcBef>
            <a:spcAft>
              <a:spcPct val="20000"/>
            </a:spcAft>
            <a:buChar char="••"/>
          </a:pPr>
          <a:r>
            <a:rPr lang="en" sz="2000" b="1" kern="1200" dirty="0" smtClean="0"/>
            <a:t>(</a:t>
          </a:r>
          <a:r>
            <a:rPr lang="pl-PL" sz="2000" b="1" kern="1200" dirty="0" smtClean="0"/>
            <a:t>Prawa ewangelii</a:t>
          </a:r>
          <a:r>
            <a:rPr lang="en" sz="2000" b="1" kern="1200" dirty="0" smtClean="0"/>
            <a:t>)</a:t>
          </a:r>
          <a:endParaRPr lang="en" sz="2000" b="1" kern="1200" dirty="0"/>
        </a:p>
      </dsp:txBody>
      <dsp:txXfrm>
        <a:off x="0" y="1666046"/>
        <a:ext cx="6066434" cy="910800"/>
      </dsp:txXfrm>
    </dsp:sp>
    <dsp:sp modelId="{44612A3A-7010-455E-982D-13892276492C}">
      <dsp:nvSpPr>
        <dsp:cNvPr id="0" name=""/>
        <dsp:cNvSpPr/>
      </dsp:nvSpPr>
      <dsp:spPr>
        <a:xfrm>
          <a:off x="0" y="2576846"/>
          <a:ext cx="6066434"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 sz="2000" b="1" kern="1200" dirty="0"/>
            <a:t>1 </a:t>
          </a:r>
          <a:r>
            <a:rPr lang="pl-PL" sz="2000" b="1" kern="1200" dirty="0" smtClean="0"/>
            <a:t>Koryntian</a:t>
          </a:r>
          <a:r>
            <a:rPr lang="en" sz="2000" b="1" kern="1200" dirty="0" smtClean="0"/>
            <a:t> 10</a:t>
          </a:r>
          <a:r>
            <a:rPr lang="pl-PL" sz="2000" b="1" kern="1200" dirty="0" smtClean="0"/>
            <a:t>,</a:t>
          </a:r>
          <a:r>
            <a:rPr lang="en" sz="2000" b="1" kern="1200" dirty="0" smtClean="0"/>
            <a:t>1-13</a:t>
          </a:r>
          <a:endParaRPr lang="en" sz="2000" b="1" kern="1200" dirty="0"/>
        </a:p>
      </dsp:txBody>
      <dsp:txXfrm>
        <a:off x="0" y="2576846"/>
        <a:ext cx="6066434" cy="359999"/>
      </dsp:txXfrm>
    </dsp:sp>
    <dsp:sp modelId="{10B49261-2E38-4333-877D-540977F0CE76}">
      <dsp:nvSpPr>
        <dsp:cNvPr id="0" name=""/>
        <dsp:cNvSpPr/>
      </dsp:nvSpPr>
      <dsp:spPr>
        <a:xfrm>
          <a:off x="0" y="2936846"/>
          <a:ext cx="6066434"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92609"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pl-PL" sz="2000" b="1" kern="1200" dirty="0" smtClean="0">
              <a:solidFill>
                <a:schemeClr val="accent5">
                  <a:lumMod val="50000"/>
                </a:schemeClr>
              </a:solidFill>
            </a:rPr>
            <a:t>Ostrzeżenie przed bałwochwalstwem</a:t>
          </a:r>
          <a:endParaRPr lang="en" sz="2000" b="1" kern="1200" dirty="0">
            <a:solidFill>
              <a:schemeClr val="accent5">
                <a:lumMod val="50000"/>
              </a:schemeClr>
            </a:solidFill>
          </a:endParaRPr>
        </a:p>
        <a:p>
          <a:pPr marL="228600" lvl="1" indent="-228600" algn="l" defTabSz="889000">
            <a:lnSpc>
              <a:spcPct val="90000"/>
            </a:lnSpc>
            <a:spcBef>
              <a:spcPct val="0"/>
            </a:spcBef>
            <a:spcAft>
              <a:spcPct val="20000"/>
            </a:spcAft>
            <a:buChar char="••"/>
          </a:pPr>
          <a:r>
            <a:rPr lang="en" sz="2000" b="1" kern="1200" dirty="0" smtClean="0"/>
            <a:t>(</a:t>
          </a:r>
          <a:r>
            <a:rPr lang="pl-PL" sz="2000" b="1" kern="1200" dirty="0" smtClean="0"/>
            <a:t>Lekcje z przeszłości</a:t>
          </a:r>
          <a:r>
            <a:rPr lang="en" sz="2000" b="1" kern="1200" dirty="0" smtClean="0"/>
            <a:t>)</a:t>
          </a:r>
          <a:endParaRPr lang="en" sz="2000" b="1" kern="1200" dirty="0"/>
        </a:p>
      </dsp:txBody>
      <dsp:txXfrm>
        <a:off x="0" y="2936846"/>
        <a:ext cx="6066434" cy="910800"/>
      </dsp:txXfrm>
    </dsp:sp>
    <dsp:sp modelId="{E02B32B1-A93B-45CE-A8E9-B011A91A1719}">
      <dsp:nvSpPr>
        <dsp:cNvPr id="0" name=""/>
        <dsp:cNvSpPr/>
      </dsp:nvSpPr>
      <dsp:spPr>
        <a:xfrm>
          <a:off x="0" y="3847646"/>
          <a:ext cx="6066434"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 sz="2000" b="1" kern="1200" dirty="0"/>
            <a:t>1 </a:t>
          </a:r>
          <a:r>
            <a:rPr lang="pl-PL" sz="2000" b="1" kern="1200" dirty="0" smtClean="0"/>
            <a:t>Koryntian</a:t>
          </a:r>
          <a:r>
            <a:rPr lang="en" sz="2000" b="1" kern="1200" dirty="0" smtClean="0"/>
            <a:t> 10</a:t>
          </a:r>
          <a:r>
            <a:rPr lang="pl-PL" sz="2000" b="1" kern="1200" dirty="0" smtClean="0"/>
            <a:t>,</a:t>
          </a:r>
          <a:r>
            <a:rPr lang="en" sz="2000" b="1" kern="1200" dirty="0" smtClean="0"/>
            <a:t>14-22</a:t>
          </a:r>
          <a:endParaRPr lang="en" sz="2000" b="1" kern="1200" dirty="0"/>
        </a:p>
      </dsp:txBody>
      <dsp:txXfrm>
        <a:off x="0" y="3847646"/>
        <a:ext cx="6066434" cy="359999"/>
      </dsp:txXfrm>
    </dsp:sp>
    <dsp:sp modelId="{F6C34058-B94A-4665-B0D2-FAC45F96C35E}">
      <dsp:nvSpPr>
        <dsp:cNvPr id="0" name=""/>
        <dsp:cNvSpPr/>
      </dsp:nvSpPr>
      <dsp:spPr>
        <a:xfrm>
          <a:off x="0" y="4207645"/>
          <a:ext cx="6066434"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92609"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pl-PL" sz="2000" b="1" kern="1200" dirty="0" smtClean="0">
              <a:solidFill>
                <a:schemeClr val="accent6">
                  <a:lumMod val="50000"/>
                </a:schemeClr>
              </a:solidFill>
            </a:rPr>
            <a:t>Kielich Pański i kielich demonów</a:t>
          </a:r>
          <a:endParaRPr lang="en" sz="2000" b="1" kern="1200" dirty="0">
            <a:solidFill>
              <a:schemeClr val="accent6">
                <a:lumMod val="50000"/>
              </a:schemeClr>
            </a:solidFill>
          </a:endParaRPr>
        </a:p>
        <a:p>
          <a:pPr marL="228600" lvl="1" indent="-228600" algn="l" defTabSz="889000">
            <a:lnSpc>
              <a:spcPct val="90000"/>
            </a:lnSpc>
            <a:spcBef>
              <a:spcPct val="0"/>
            </a:spcBef>
            <a:spcAft>
              <a:spcPct val="20000"/>
            </a:spcAft>
            <a:buChar char="••"/>
          </a:pPr>
          <a:r>
            <a:rPr lang="en" sz="2000" b="1" kern="1200" dirty="0" smtClean="0"/>
            <a:t>(</a:t>
          </a:r>
          <a:r>
            <a:rPr lang="pl-PL" sz="2000" b="1" kern="1200" dirty="0" smtClean="0"/>
            <a:t>Porzuć </a:t>
          </a:r>
          <a:r>
            <a:rPr lang="pl-PL" sz="2000" b="1" kern="1200" dirty="0" smtClean="0"/>
            <a:t>bałwochwalstwo</a:t>
          </a:r>
          <a:r>
            <a:rPr lang="en" sz="2000" b="1" kern="1200" dirty="0" smtClean="0"/>
            <a:t>)</a:t>
          </a:r>
          <a:endParaRPr lang="en" sz="2000" b="1" kern="1200" dirty="0"/>
        </a:p>
      </dsp:txBody>
      <dsp:txXfrm>
        <a:off x="0" y="4207645"/>
        <a:ext cx="6066434" cy="910800"/>
      </dsp:txXfrm>
    </dsp:sp>
    <dsp:sp modelId="{98DC2228-4CA8-4FBD-BE7A-F2BCAB7EE064}">
      <dsp:nvSpPr>
        <dsp:cNvPr id="0" name=""/>
        <dsp:cNvSpPr/>
      </dsp:nvSpPr>
      <dsp:spPr>
        <a:xfrm>
          <a:off x="0" y="5118445"/>
          <a:ext cx="6066434"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pPr>
          <a:r>
            <a:rPr lang="en" sz="2000" b="1" kern="1200" dirty="0"/>
            <a:t>1 </a:t>
          </a:r>
          <a:r>
            <a:rPr lang="pl-PL" sz="2000" b="1" kern="1200" dirty="0" smtClean="0"/>
            <a:t>Koryntian</a:t>
          </a:r>
          <a:r>
            <a:rPr lang="en" sz="2000" b="1" kern="1200" dirty="0" smtClean="0"/>
            <a:t> 10</a:t>
          </a:r>
          <a:r>
            <a:rPr lang="pl-PL" sz="2000" b="1" kern="1200" dirty="0" smtClean="0"/>
            <a:t>,</a:t>
          </a:r>
          <a:r>
            <a:rPr lang="en" sz="2000" b="1" kern="1200" dirty="0" smtClean="0"/>
            <a:t>23-33</a:t>
          </a:r>
          <a:endParaRPr lang="en" sz="2000" b="1" kern="1200" dirty="0"/>
        </a:p>
      </dsp:txBody>
      <dsp:txXfrm>
        <a:off x="0" y="5118445"/>
        <a:ext cx="6066434" cy="359999"/>
      </dsp:txXfrm>
    </dsp:sp>
    <dsp:sp modelId="{A64A5609-2709-430E-A009-E012925686C4}">
      <dsp:nvSpPr>
        <dsp:cNvPr id="0" name=""/>
        <dsp:cNvSpPr/>
      </dsp:nvSpPr>
      <dsp:spPr>
        <a:xfrm>
          <a:off x="0" y="5478445"/>
          <a:ext cx="6066434"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92609" tIns="25400" rIns="142240" bIns="25400" numCol="1" spcCol="1270" anchor="t" anchorCtr="0">
          <a:noAutofit/>
        </a:bodyPr>
        <a:lstStyle/>
        <a:p>
          <a:pPr marL="228600" lvl="1" indent="-228600" algn="l" defTabSz="889000">
            <a:lnSpc>
              <a:spcPct val="90000"/>
            </a:lnSpc>
            <a:spcBef>
              <a:spcPct val="0"/>
            </a:spcBef>
            <a:spcAft>
              <a:spcPct val="20000"/>
            </a:spcAft>
            <a:buChar char="••"/>
          </a:pPr>
          <a:r>
            <a:rPr lang="pl-PL" sz="2000" b="1" kern="1200" dirty="0" smtClean="0">
              <a:solidFill>
                <a:schemeClr val="accent3">
                  <a:lumMod val="50000"/>
                </a:schemeClr>
              </a:solidFill>
            </a:rPr>
            <a:t>Wszystko czyńcie na chwałę Boga</a:t>
          </a:r>
          <a:endParaRPr lang="en" sz="2000" b="1" kern="1200" dirty="0">
            <a:solidFill>
              <a:schemeClr val="accent3">
                <a:lumMod val="50000"/>
              </a:schemeClr>
            </a:solidFill>
          </a:endParaRPr>
        </a:p>
        <a:p>
          <a:pPr marL="228600" lvl="1" indent="-228600" algn="l" defTabSz="889000">
            <a:lnSpc>
              <a:spcPct val="90000"/>
            </a:lnSpc>
            <a:spcBef>
              <a:spcPct val="0"/>
            </a:spcBef>
            <a:spcAft>
              <a:spcPct val="20000"/>
            </a:spcAft>
            <a:buChar char="••"/>
          </a:pPr>
          <a:r>
            <a:rPr lang="en" sz="2000" b="1" kern="1200" dirty="0" smtClean="0"/>
            <a:t>(</a:t>
          </a:r>
          <a:r>
            <a:rPr lang="pl-PL" sz="2000" b="1" kern="1200" dirty="0" smtClean="0"/>
            <a:t>Co </a:t>
          </a:r>
          <a:r>
            <a:rPr lang="pl-PL" sz="2000" b="1" kern="1200" dirty="0" smtClean="0"/>
            <a:t>jest dozwolone, a co </a:t>
          </a:r>
          <a:r>
            <a:rPr lang="pl-PL" sz="2000" b="1" kern="1200" dirty="0" smtClean="0"/>
            <a:t>właściwe</a:t>
          </a:r>
          <a:r>
            <a:rPr lang="en" sz="2000" b="1" kern="1200" dirty="0" smtClean="0"/>
            <a:t>)</a:t>
          </a:r>
          <a:endParaRPr lang="en" sz="2000" b="1" kern="1200" dirty="0"/>
        </a:p>
      </dsp:txBody>
      <dsp:txXfrm>
        <a:off x="0" y="5478445"/>
        <a:ext cx="6066434" cy="910800"/>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6A1A607-75D1-49D1-9A28-DF4A61F2840B}">
      <dsp:nvSpPr>
        <dsp:cNvPr id="0" name=""/>
        <dsp:cNvSpPr/>
      </dsp:nvSpPr>
      <dsp:spPr>
        <a:xfrm>
          <a:off x="166261" y="0"/>
          <a:ext cx="2582671" cy="1066481"/>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 sz="2000" b="1" kern="1200" dirty="0">
              <a:effectLst>
                <a:outerShdw blurRad="38100" dist="38100" dir="2700000" algn="tl">
                  <a:srgbClr val="000000"/>
                </a:outerShdw>
              </a:effectLst>
            </a:rPr>
            <a:t>1 </a:t>
          </a:r>
          <a:r>
            <a:rPr lang="pl-PL" sz="2000" b="1" kern="1200" dirty="0" smtClean="0">
              <a:effectLst>
                <a:outerShdw blurRad="38100" dist="38100" dir="2700000" algn="tl">
                  <a:srgbClr val="000000"/>
                </a:outerShdw>
              </a:effectLst>
            </a:rPr>
            <a:t>Koryntian</a:t>
          </a:r>
          <a:r>
            <a:rPr lang="en" sz="2000" b="1" kern="1200" dirty="0" smtClean="0">
              <a:effectLst>
                <a:outerShdw blurRad="38100" dist="38100" dir="2700000" algn="tl">
                  <a:srgbClr val="000000"/>
                </a:outerShdw>
              </a:effectLst>
            </a:rPr>
            <a:t> 8</a:t>
          </a:r>
          <a:r>
            <a:rPr lang="pl-PL" sz="2000" b="1" kern="1200" dirty="0" smtClean="0">
              <a:effectLst>
                <a:outerShdw blurRad="38100" dist="38100" dir="2700000" algn="tl">
                  <a:srgbClr val="000000"/>
                </a:outerShdw>
              </a:effectLst>
            </a:rPr>
            <a:t>,</a:t>
          </a:r>
          <a:r>
            <a:rPr lang="en" sz="2000" b="1" kern="1200" dirty="0" smtClean="0">
              <a:effectLst>
                <a:outerShdw blurRad="38100" dist="38100" dir="2700000" algn="tl">
                  <a:srgbClr val="000000"/>
                </a:outerShdw>
              </a:effectLst>
            </a:rPr>
            <a:t>4-7a</a:t>
          </a:r>
          <a:endParaRPr lang="en" sz="2000" b="1" kern="1200" dirty="0">
            <a:effectLst>
              <a:outerShdw blurRad="38100" dist="38100" dir="2700000" algn="tl">
                <a:srgbClr val="000000"/>
              </a:outerShdw>
            </a:effectLst>
          </a:endParaRPr>
        </a:p>
      </dsp:txBody>
      <dsp:txXfrm>
        <a:off x="166261" y="0"/>
        <a:ext cx="2582671" cy="1066481"/>
      </dsp:txXfrm>
    </dsp:sp>
    <dsp:sp modelId="{E90EB568-0294-4AFD-BC10-719F13A82570}">
      <dsp:nvSpPr>
        <dsp:cNvPr id="0" name=""/>
        <dsp:cNvSpPr/>
      </dsp:nvSpPr>
      <dsp:spPr>
        <a:xfrm>
          <a:off x="2408258" y="78828"/>
          <a:ext cx="5510729" cy="885179"/>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pl-PL" sz="1800" b="1" kern="1200" dirty="0" smtClean="0"/>
            <a:t>Ludzie silni rozumieją, że bożki są niczym, gdyż istnieje tylko jeden prawdziwy Bóg.</a:t>
          </a:r>
          <a:endParaRPr lang="en" sz="1800" b="1" kern="1200" dirty="0"/>
        </a:p>
      </dsp:txBody>
      <dsp:txXfrm>
        <a:off x="2408258" y="78828"/>
        <a:ext cx="5510729" cy="885179"/>
      </dsp:txXfrm>
    </dsp:sp>
    <dsp:sp modelId="{068719C7-C5E4-40BB-8BAF-8186DB790EF8}">
      <dsp:nvSpPr>
        <dsp:cNvPr id="0" name=""/>
        <dsp:cNvSpPr/>
      </dsp:nvSpPr>
      <dsp:spPr>
        <a:xfrm>
          <a:off x="7615113" y="90707"/>
          <a:ext cx="4135536" cy="885179"/>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pl-PL" sz="1800" b="1" kern="1200" dirty="0" smtClean="0"/>
            <a:t>Słabi jeszcze tego nie zrozumieli.</a:t>
          </a:r>
          <a:endParaRPr lang="en" sz="1800" b="1" kern="1200" dirty="0"/>
        </a:p>
      </dsp:txBody>
      <dsp:txXfrm>
        <a:off x="7615113" y="90707"/>
        <a:ext cx="4135536" cy="885179"/>
      </dsp:txXfrm>
    </dsp:sp>
    <dsp:sp modelId="{666AC947-4D8B-44F5-BA63-AF83B5AD4115}">
      <dsp:nvSpPr>
        <dsp:cNvPr id="0" name=""/>
        <dsp:cNvSpPr/>
      </dsp:nvSpPr>
      <dsp:spPr>
        <a:xfrm>
          <a:off x="95005" y="1215845"/>
          <a:ext cx="2654311" cy="1066481"/>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lvl="0" algn="ctr" defTabSz="889000">
            <a:lnSpc>
              <a:spcPct val="90000"/>
            </a:lnSpc>
            <a:spcBef>
              <a:spcPct val="0"/>
            </a:spcBef>
            <a:spcAft>
              <a:spcPct val="35000"/>
            </a:spcAft>
          </a:pPr>
          <a:r>
            <a:rPr lang="en" sz="2000" b="1" kern="1200" dirty="0">
              <a:effectLst>
                <a:outerShdw blurRad="38100" dist="38100" dir="2700000" algn="tl">
                  <a:srgbClr val="000000"/>
                </a:outerShdw>
              </a:effectLst>
            </a:rPr>
            <a:t>1 </a:t>
          </a:r>
          <a:r>
            <a:rPr lang="pl-PL" sz="2000" b="1" kern="1200" dirty="0" smtClean="0">
              <a:effectLst>
                <a:outerShdw blurRad="38100" dist="38100" dir="2700000" algn="tl">
                  <a:srgbClr val="000000"/>
                </a:outerShdw>
              </a:effectLst>
            </a:rPr>
            <a:t>Koryntian</a:t>
          </a:r>
          <a:r>
            <a:rPr lang="en" sz="2000" b="1" kern="1200" dirty="0" smtClean="0">
              <a:effectLst>
                <a:outerShdw blurRad="38100" dist="38100" dir="2700000" algn="tl">
                  <a:srgbClr val="000000"/>
                </a:outerShdw>
              </a:effectLst>
            </a:rPr>
            <a:t> 8</a:t>
          </a:r>
          <a:r>
            <a:rPr lang="pl-PL" sz="2000" b="1" kern="1200" dirty="0" smtClean="0">
              <a:effectLst>
                <a:outerShdw blurRad="38100" dist="38100" dir="2700000" algn="tl">
                  <a:srgbClr val="000000"/>
                </a:outerShdw>
              </a:effectLst>
            </a:rPr>
            <a:t>,</a:t>
          </a:r>
          <a:r>
            <a:rPr lang="en" sz="2000" b="1" kern="1200" dirty="0" smtClean="0">
              <a:effectLst>
                <a:outerShdw blurRad="38100" dist="38100" dir="2700000" algn="tl">
                  <a:srgbClr val="000000"/>
                </a:outerShdw>
              </a:effectLst>
            </a:rPr>
            <a:t>7b</a:t>
          </a:r>
          <a:endParaRPr lang="en" sz="2000" b="1" kern="1200" dirty="0">
            <a:effectLst>
              <a:outerShdw blurRad="38100" dist="38100" dir="2700000" algn="tl">
                <a:srgbClr val="000000"/>
              </a:outerShdw>
            </a:effectLst>
          </a:endParaRPr>
        </a:p>
      </dsp:txBody>
      <dsp:txXfrm>
        <a:off x="95005" y="1215845"/>
        <a:ext cx="2654311" cy="1066481"/>
      </dsp:txXfrm>
    </dsp:sp>
    <dsp:sp modelId="{6F7ADDF0-0B6A-451D-A9A2-A1F29DEE9070}">
      <dsp:nvSpPr>
        <dsp:cNvPr id="0" name=""/>
        <dsp:cNvSpPr/>
      </dsp:nvSpPr>
      <dsp:spPr>
        <a:xfrm>
          <a:off x="2420523" y="1306496"/>
          <a:ext cx="5510729" cy="885179"/>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pl-PL" sz="1800" b="1" kern="1200" dirty="0" smtClean="0"/>
            <a:t>Ludzie silni w wierze spożywają mięso ofiarowane bożkom, ponieważ wiedzą, że bożki nie mogą zanieczyścić pokarmu.</a:t>
          </a:r>
          <a:endParaRPr lang="en" sz="1800" b="1" kern="1200" dirty="0"/>
        </a:p>
      </dsp:txBody>
      <dsp:txXfrm>
        <a:off x="2420523" y="1306496"/>
        <a:ext cx="5510729" cy="885179"/>
      </dsp:txXfrm>
    </dsp:sp>
    <dsp:sp modelId="{531987D8-A72D-4C2C-ABC1-F5CAF8BEE0FD}">
      <dsp:nvSpPr>
        <dsp:cNvPr id="0" name=""/>
        <dsp:cNvSpPr/>
      </dsp:nvSpPr>
      <dsp:spPr>
        <a:xfrm>
          <a:off x="7621439" y="1306496"/>
          <a:ext cx="4123254" cy="885179"/>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lvl="0" algn="ctr" defTabSz="800100">
            <a:lnSpc>
              <a:spcPct val="90000"/>
            </a:lnSpc>
            <a:spcBef>
              <a:spcPct val="0"/>
            </a:spcBef>
            <a:spcAft>
              <a:spcPct val="35000"/>
            </a:spcAft>
          </a:pPr>
          <a:r>
            <a:rPr lang="pl-PL" sz="1800" b="1" kern="1200" dirty="0" smtClean="0"/>
            <a:t>Osoby o słabej wierze uważają, że popełniają grzech, jeśli zjedzą to mięso.</a:t>
          </a:r>
          <a:endParaRPr lang="en" sz="1800" b="1" kern="1200" dirty="0"/>
        </a:p>
      </dsp:txBody>
      <dsp:txXfrm>
        <a:off x="7621439" y="1306496"/>
        <a:ext cx="4123254" cy="88517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0B5F2F0-467F-45EA-827F-B947316FAE2A}">
      <dsp:nvSpPr>
        <dsp:cNvPr id="0" name=""/>
        <dsp:cNvSpPr/>
      </dsp:nvSpPr>
      <dsp:spPr>
        <a:xfrm>
          <a:off x="0" y="0"/>
          <a:ext cx="11224885"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buNone/>
          </a:pPr>
          <a:r>
            <a:rPr lang="en" sz="2000" b="1" kern="1200" dirty="0">
              <a:solidFill>
                <a:schemeClr val="accent2">
                  <a:lumMod val="50000"/>
                </a:schemeClr>
              </a:solidFill>
            </a:rPr>
            <a:t>⁕ </a:t>
          </a:r>
          <a:r>
            <a:rPr lang="en" sz="2000" b="1" kern="1200" dirty="0">
              <a:solidFill>
                <a:schemeClr val="tx1"/>
              </a:solidFill>
            </a:rPr>
            <a:t>Prawo do utrzymania przez zbór (1 </a:t>
          </a:r>
          <a:r>
            <a:rPr lang="en" sz="2000" b="1" kern="1200" dirty="0" smtClean="0">
              <a:solidFill>
                <a:schemeClr val="tx1"/>
              </a:solidFill>
            </a:rPr>
            <a:t>Kor 9</a:t>
          </a:r>
          <a:r>
            <a:rPr lang="pl-PL" sz="2000" b="1" kern="1200" dirty="0" smtClean="0">
              <a:solidFill>
                <a:schemeClr val="tx1"/>
              </a:solidFill>
            </a:rPr>
            <a:t>,</a:t>
          </a:r>
          <a:r>
            <a:rPr lang="en" sz="2000" b="1" kern="1200" dirty="0" smtClean="0">
              <a:solidFill>
                <a:schemeClr val="tx1"/>
              </a:solidFill>
            </a:rPr>
            <a:t>4</a:t>
          </a:r>
          <a:r>
            <a:rPr lang="en" sz="2000" b="1" kern="1200" dirty="0">
              <a:solidFill>
                <a:schemeClr val="tx1"/>
              </a:solidFill>
            </a:rPr>
            <a:t>)</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
            <a:tabLst>
              <a:tab pos="1433513" algn="l"/>
            </a:tabLst>
          </a:pPr>
          <a:r>
            <a:rPr lang="en" sz="2000" b="1" kern="1200" dirty="0">
              <a:solidFill>
                <a:schemeClr val="tx1"/>
              </a:solidFill>
            </a:rPr>
            <a:t>Paweł rezygnuje ze swojego prawa jako apostoła do </a:t>
          </a:r>
          <a:r>
            <a:rPr lang="en" sz="2000" b="1" kern="1200" dirty="0" smtClean="0">
              <a:solidFill>
                <a:schemeClr val="tx1"/>
              </a:solidFill>
            </a:rPr>
            <a:t>utrzymywania</a:t>
          </a:r>
          <a:r>
            <a:rPr lang="pl-PL" sz="2000" b="1" kern="1200" dirty="0" smtClean="0">
              <a:solidFill>
                <a:schemeClr val="tx1"/>
              </a:solidFill>
            </a:rPr>
            <a:t>       </a:t>
          </a:r>
          <a:r>
            <a:rPr lang="en" sz="2000" b="1" kern="1200" dirty="0" smtClean="0">
              <a:solidFill>
                <a:schemeClr val="tx1"/>
              </a:solidFill>
            </a:rPr>
            <a:t> </a:t>
          </a:r>
          <a:r>
            <a:rPr lang="en" sz="2000" b="1" kern="1200" dirty="0">
              <a:solidFill>
                <a:schemeClr val="tx1"/>
              </a:solidFill>
            </a:rPr>
            <a:t>go przez zbory, którym usługuje, tak jak czynili to inni apostołowie.</a:t>
          </a:r>
          <a:endParaRPr lang="es-ES" sz="2000" kern="1200" dirty="0">
            <a:solidFill>
              <a:schemeClr val="tx1"/>
            </a:solidFill>
          </a:endParaRPr>
        </a:p>
      </dsp:txBody>
      <dsp:txXfrm>
        <a:off x="2383323" y="0"/>
        <a:ext cx="8841561" cy="1383460"/>
      </dsp:txXfrm>
    </dsp:sp>
    <dsp:sp modelId="{AB8C7CC9-BA0B-4F46-AD9D-9D84D3686FF9}">
      <dsp:nvSpPr>
        <dsp:cNvPr id="0" name=""/>
        <dsp:cNvSpPr/>
      </dsp:nvSpPr>
      <dsp:spPr>
        <a:xfrm>
          <a:off x="138346" y="138346"/>
          <a:ext cx="2244977" cy="1106768"/>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xmlns=""/>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224885"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buNone/>
          </a:pPr>
          <a:r>
            <a:rPr lang="en" sz="2000" b="1" kern="1200" dirty="0">
              <a:solidFill>
                <a:schemeClr val="tx2">
                  <a:lumMod val="20000"/>
                  <a:lumOff val="80000"/>
                </a:schemeClr>
              </a:solidFill>
              <a:effectLst>
                <a:outerShdw blurRad="38100" dist="38100" dir="2700000" algn="tl">
                  <a:srgbClr val="000000"/>
                </a:outerShdw>
              </a:effectLst>
            </a:rPr>
            <a:t>⁕ </a:t>
          </a:r>
          <a:r>
            <a:rPr lang="en" sz="2000" b="1" kern="1200" dirty="0">
              <a:effectLst>
                <a:outerShdw blurRad="38100" dist="38100" dir="2700000" algn="tl">
                  <a:srgbClr val="000000"/>
                </a:outerShdw>
              </a:effectLst>
            </a:rPr>
            <a:t>Prawo do tego, by towarzyszyła mu żona (1 </a:t>
          </a:r>
          <a:r>
            <a:rPr lang="en" sz="2000" b="1" kern="1200" dirty="0" smtClean="0">
              <a:effectLst>
                <a:outerShdw blurRad="38100" dist="38100" dir="2700000" algn="tl">
                  <a:srgbClr val="000000"/>
                </a:outerShdw>
              </a:effectLst>
            </a:rPr>
            <a:t>Kor 9</a:t>
          </a:r>
          <a:r>
            <a:rPr lang="pl-PL" sz="2000" b="1" kern="1200" dirty="0" smtClean="0">
              <a:effectLst>
                <a:outerShdw blurRad="38100" dist="38100" dir="2700000" algn="tl">
                  <a:srgbClr val="000000"/>
                </a:outerShdw>
              </a:effectLst>
            </a:rPr>
            <a:t>,</a:t>
          </a:r>
          <a:r>
            <a:rPr lang="en" sz="2000" b="1" kern="1200" dirty="0" smtClean="0">
              <a:effectLst>
                <a:outerShdw blurRad="38100" dist="38100" dir="2700000" algn="tl">
                  <a:srgbClr val="000000"/>
                </a:outerShdw>
              </a:effectLst>
            </a:rPr>
            <a:t>5</a:t>
          </a:r>
          <a:r>
            <a:rPr lang="en" sz="2000" b="1" kern="1200" dirty="0">
              <a:effectLst>
                <a:outerShdw blurRad="38100" dist="38100" dir="2700000" algn="tl">
                  <a:srgbClr val="000000"/>
                </a:outerShdw>
              </a:effectLst>
            </a:rPr>
            <a:t>)</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Font typeface="Wingdings" panose="05000000000000000000" pitchFamily="2" charset="2"/>
            <a:buChar char="••"/>
          </a:pPr>
          <a:r>
            <a:rPr lang="en" sz="2000" b="1" kern="1200" dirty="0">
              <a:effectLst>
                <a:outerShdw blurRad="38100" dist="38100" dir="2700000" algn="tl">
                  <a:srgbClr val="000000"/>
                </a:outerShdw>
              </a:effectLst>
            </a:rPr>
            <a:t>Powszechną praktyką wśród apostołów było podróżowanie z żonami, aby troszczyły się o nich i pomagały im w służbie. Taka kobieta, podobnie jak jej mąż, miałaby prawo do utrzymania przez Kościół.</a:t>
          </a:r>
          <a:endParaRPr lang="es-ES" sz="2000" kern="1200" dirty="0">
            <a:effectLst>
              <a:outerShdw blurRad="38100" dist="38100" dir="2700000" algn="tl">
                <a:srgbClr val="000000"/>
              </a:outerShdw>
            </a:effectLst>
          </a:endParaRPr>
        </a:p>
      </dsp:txBody>
      <dsp:txXfrm>
        <a:off x="2383323" y="1521806"/>
        <a:ext cx="8841561" cy="1383460"/>
      </dsp:txXfrm>
    </dsp:sp>
    <dsp:sp modelId="{5B844668-161A-40CE-834D-DBA7B2491ED1}">
      <dsp:nvSpPr>
        <dsp:cNvPr id="0" name=""/>
        <dsp:cNvSpPr/>
      </dsp:nvSpPr>
      <dsp:spPr>
        <a:xfrm>
          <a:off x="138346" y="1660152"/>
          <a:ext cx="2244977" cy="1106768"/>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xmlns=""/>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224885"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buNone/>
            <a:tabLst>
              <a:tab pos="269875" algn="l"/>
            </a:tabLst>
          </a:pPr>
          <a:r>
            <a:rPr lang="en" sz="2000" b="1" kern="1200" dirty="0">
              <a:solidFill>
                <a:schemeClr val="accent5">
                  <a:lumMod val="20000"/>
                  <a:lumOff val="80000"/>
                </a:schemeClr>
              </a:solidFill>
              <a:effectLst>
                <a:outerShdw blurRad="50800" dist="38100" dir="5400000" algn="ctr" rotWithShape="0">
                  <a:schemeClr val="tx1"/>
                </a:outerShdw>
              </a:effectLst>
            </a:rPr>
            <a:t>⁕ </a:t>
          </a:r>
          <a:r>
            <a:rPr lang="en" sz="2000" b="1" kern="1200" dirty="0">
              <a:effectLst>
                <a:outerShdw blurRad="50800" dist="38100" dir="5400000" algn="ctr" rotWithShape="0">
                  <a:schemeClr val="tx1"/>
                </a:outerShdw>
              </a:effectLst>
            </a:rPr>
            <a:t>Prawo do niewykonywania zwykłej pracy zarobkowej (1 </a:t>
          </a:r>
          <a:r>
            <a:rPr lang="en" sz="2000" b="1" kern="1200" dirty="0" smtClean="0">
              <a:effectLst>
                <a:outerShdw blurRad="50800" dist="38100" dir="5400000" algn="ctr" rotWithShape="0">
                  <a:schemeClr val="tx1"/>
                </a:outerShdw>
              </a:effectLst>
            </a:rPr>
            <a:t>Kor 9</a:t>
          </a:r>
          <a:r>
            <a:rPr lang="pl-PL" sz="2000" b="1" kern="1200" dirty="0" smtClean="0">
              <a:effectLst>
                <a:outerShdw blurRad="50800" dist="38100" dir="5400000" algn="ctr" rotWithShape="0">
                  <a:schemeClr val="tx1"/>
                </a:outerShdw>
              </a:effectLst>
            </a:rPr>
            <a:t>,</a:t>
          </a:r>
          <a:r>
            <a:rPr lang="en" sz="2000" b="1" kern="1200" dirty="0" smtClean="0">
              <a:effectLst>
                <a:outerShdw blurRad="50800" dist="38100" dir="5400000" algn="ctr" rotWithShape="0">
                  <a:schemeClr val="tx1"/>
                </a:outerShdw>
              </a:effectLst>
            </a:rPr>
            <a:t>6</a:t>
          </a:r>
          <a:r>
            <a:rPr lang="en" sz="2000" b="1" kern="1200" dirty="0">
              <a:effectLst>
                <a:outerShdw blurRad="50800" dist="38100" dir="5400000" algn="ctr" rotWithShape="0">
                  <a:schemeClr val="tx1"/>
                </a:outerShdw>
              </a:effectLst>
            </a:rPr>
            <a:t>)</a:t>
          </a:r>
          <a:endParaRPr lang="es-ES" sz="2000" kern="1200" dirty="0">
            <a:effectLst>
              <a:outerShdw blurRad="50800" dist="381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
          </a:pPr>
          <a:r>
            <a:rPr lang="en" sz="2000" b="1" kern="1200" dirty="0">
              <a:effectLst>
                <a:outerShdw blurRad="50800" dist="38100" dir="5400000" algn="ctr" rotWithShape="0">
                  <a:schemeClr val="tx1"/>
                </a:outerShdw>
              </a:effectLst>
            </a:rPr>
            <a:t>Paweł chce zarabiać na swoje utrzymanie, aby ludzie nie myśleli, </a:t>
          </a:r>
          <a:r>
            <a:rPr lang="pl-PL" sz="2000" b="1" kern="1200" dirty="0" smtClean="0">
              <a:effectLst>
                <a:outerShdw blurRad="50800" dist="38100" dir="5400000" algn="ctr" rotWithShape="0">
                  <a:schemeClr val="tx1"/>
                </a:outerShdw>
              </a:effectLst>
            </a:rPr>
            <a:t>        </a:t>
          </a:r>
          <a:r>
            <a:rPr lang="en" sz="2000" b="1" kern="1200" dirty="0" smtClean="0">
              <a:effectLst>
                <a:outerShdw blurRad="50800" dist="38100" dir="5400000" algn="ctr" rotWithShape="0">
                  <a:schemeClr val="tx1"/>
                </a:outerShdw>
              </a:effectLst>
            </a:rPr>
            <a:t>że </a:t>
          </a:r>
          <a:r>
            <a:rPr lang="en" sz="2000" b="1" kern="1200" dirty="0">
              <a:effectLst>
                <a:outerShdw blurRad="50800" dist="38100" dir="5400000" algn="ctr" rotWithShape="0">
                  <a:schemeClr val="tx1"/>
                </a:outerShdw>
              </a:effectLst>
            </a:rPr>
            <a:t>pragnie wykorzystać swoich słuchaczy, i aby dać im przykład bezinteresowności.</a:t>
          </a:r>
          <a:endParaRPr lang="es-ES" sz="2000" kern="1200" dirty="0">
            <a:effectLst>
              <a:outerShdw blurRad="50800" dist="38100" dir="5400000" algn="ctr" rotWithShape="0">
                <a:schemeClr val="tx1"/>
              </a:outerShdw>
            </a:effectLst>
          </a:endParaRPr>
        </a:p>
      </dsp:txBody>
      <dsp:txXfrm>
        <a:off x="2383323" y="3043612"/>
        <a:ext cx="8841561" cy="1383460"/>
      </dsp:txXfrm>
    </dsp:sp>
    <dsp:sp modelId="{099A9D28-0AA8-42AD-86D9-0B379C1B1FD4}">
      <dsp:nvSpPr>
        <dsp:cNvPr id="0" name=""/>
        <dsp:cNvSpPr/>
      </dsp:nvSpPr>
      <dsp:spPr>
        <a:xfrm>
          <a:off x="138346" y="3181958"/>
          <a:ext cx="2244977" cy="110676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xmlns=""/>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E134132-FE13-4424-8622-70394E38BE37}">
      <dsp:nvSpPr>
        <dsp:cNvPr id="0" name=""/>
        <dsp:cNvSpPr/>
      </dsp:nvSpPr>
      <dsp:spPr>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 sz="2000" b="1" kern="1200" dirty="0">
              <a:effectLst>
                <a:outerShdw blurRad="38100" dist="38100" dir="2700000" algn="tl">
                  <a:srgbClr val="000000">
                    <a:alpha val="43137"/>
                  </a:srgbClr>
                </a:outerShdw>
              </a:effectLst>
            </a:rPr>
            <a:t>Sklep mięsny sprzedawał zarówno pokarm ofiarowany bożkom, </a:t>
          </a:r>
          <a:r>
            <a:rPr lang="en" sz="2000" b="1" kern="1200" dirty="0" smtClean="0">
              <a:effectLst>
                <a:outerShdw blurRad="38100" dist="38100" dir="2700000" algn="tl">
                  <a:srgbClr val="000000">
                    <a:alpha val="43137"/>
                  </a:srgbClr>
                </a:outerShdw>
              </a:effectLst>
            </a:rPr>
            <a:t>jak</a:t>
          </a:r>
          <a:r>
            <a:rPr lang="pl-PL" sz="2000" b="1" kern="1200" dirty="0" smtClean="0">
              <a:effectLst>
                <a:outerShdw blurRad="38100" dist="38100" dir="2700000" algn="tl">
                  <a:srgbClr val="000000">
                    <a:alpha val="43137"/>
                  </a:srgbClr>
                </a:outerShdw>
              </a:effectLst>
            </a:rPr>
            <a:t>              </a:t>
          </a:r>
          <a:r>
            <a:rPr lang="en" sz="2000" b="1" kern="1200" dirty="0" smtClean="0">
              <a:effectLst>
                <a:outerShdw blurRad="38100" dist="38100" dir="2700000" algn="tl">
                  <a:srgbClr val="000000">
                    <a:alpha val="43137"/>
                  </a:srgbClr>
                </a:outerShdw>
              </a:effectLst>
            </a:rPr>
            <a:t> </a:t>
          </a:r>
          <a:r>
            <a:rPr lang="en" sz="2000" b="1" kern="1200" dirty="0">
              <a:effectLst>
                <a:outerShdw blurRad="38100" dist="38100" dir="2700000" algn="tl">
                  <a:srgbClr val="000000">
                    <a:alpha val="43137"/>
                  </a:srgbClr>
                </a:outerShdw>
              </a:effectLst>
            </a:rPr>
            <a:t>i pokarm, który nie został ofiarowany. Wierzący nie miał pytać o jego pochodzenie, aby nie sprawiać wrażenia, że uważa jedzenie takiego </a:t>
          </a:r>
          <a:r>
            <a:rPr lang="pl-PL" sz="2000" b="1" kern="1200" dirty="0" smtClean="0">
              <a:effectLst>
                <a:outerShdw blurRad="38100" dist="38100" dir="2700000" algn="tl">
                  <a:srgbClr val="000000">
                    <a:alpha val="43137"/>
                  </a:srgbClr>
                </a:outerShdw>
              </a:effectLst>
            </a:rPr>
            <a:t>     </a:t>
          </a:r>
          <a:r>
            <a:rPr lang="en" sz="2000" b="1" kern="1200" dirty="0" smtClean="0">
              <a:effectLst>
                <a:outerShdw blurRad="38100" dist="38100" dir="2700000" algn="tl">
                  <a:srgbClr val="000000">
                    <a:alpha val="43137"/>
                  </a:srgbClr>
                </a:outerShdw>
              </a:effectLst>
            </a:rPr>
            <a:t>mięsa</a:t>
          </a:r>
          <a:r>
            <a:rPr lang="pl-PL" sz="2000" b="1" kern="1200" dirty="0" smtClean="0">
              <a:effectLst>
                <a:outerShdw blurRad="38100" dist="38100" dir="2700000" algn="tl">
                  <a:srgbClr val="000000">
                    <a:alpha val="43137"/>
                  </a:srgbClr>
                </a:outerShdw>
              </a:effectLst>
            </a:rPr>
            <a:t> </a:t>
          </a:r>
          <a:r>
            <a:rPr lang="en" sz="2000" b="1" kern="1200" dirty="0" smtClean="0">
              <a:effectLst>
                <a:outerShdw blurRad="38100" dist="38100" dir="2700000" algn="tl">
                  <a:srgbClr val="000000">
                    <a:alpha val="43137"/>
                  </a:srgbClr>
                </a:outerShdw>
              </a:effectLst>
            </a:rPr>
            <a:t>za niedozwolone</a:t>
          </a:r>
          <a:r>
            <a:rPr lang="pl-PL" sz="2000" b="1" kern="1200" dirty="0" smtClean="0">
              <a:effectLst>
                <a:outerShdw blurRad="38100" dist="38100" dir="2700000" algn="tl">
                  <a:srgbClr val="000000">
                    <a:alpha val="43137"/>
                  </a:srgbClr>
                </a:outerShdw>
              </a:effectLst>
            </a:rPr>
            <a:t> </a:t>
          </a:r>
          <a:r>
            <a:rPr lang="en" sz="2000" b="1" kern="1200" dirty="0" smtClean="0">
              <a:effectLst>
                <a:outerShdw blurRad="38100" dist="38100" dir="2700000" algn="tl">
                  <a:srgbClr val="000000">
                    <a:alpha val="43137"/>
                  </a:srgbClr>
                </a:outerShdw>
              </a:effectLst>
            </a:rPr>
            <a:t>(1 Kor 10</a:t>
          </a:r>
          <a:r>
            <a:rPr lang="pl-PL" sz="2000" b="1" kern="1200" dirty="0" smtClean="0">
              <a:effectLst>
                <a:outerShdw blurRad="38100" dist="38100" dir="2700000" algn="tl">
                  <a:srgbClr val="000000">
                    <a:alpha val="43137"/>
                  </a:srgbClr>
                </a:outerShdw>
              </a:effectLst>
            </a:rPr>
            <a:t>,</a:t>
          </a:r>
          <a:r>
            <a:rPr lang="en" sz="2000" b="1" kern="1200" dirty="0" smtClean="0">
              <a:effectLst>
                <a:outerShdw blurRad="38100" dist="38100" dir="2700000" algn="tl">
                  <a:srgbClr val="000000">
                    <a:alpha val="43137"/>
                  </a:srgbClr>
                </a:outerShdw>
              </a:effectLst>
            </a:rPr>
            <a:t>25</a:t>
          </a:r>
          <a:r>
            <a:rPr lang="en" sz="2000" b="1" kern="1200" dirty="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extLst>
              <a:ext uri="{28A0092B-C50C-407E-A947-70E740481C1C}">
                <a14:useLocalDpi xmlns:a14="http://schemas.microsoft.com/office/drawing/2010/main" xmlns=""/>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24197" y="1344094"/>
          <a:ext cx="9323998"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 sz="2000" b="1" kern="1200" dirty="0">
              <a:effectLst>
                <a:outerShdw blurRad="38100" dist="38100" dir="2700000" algn="tl">
                  <a:srgbClr val="000000">
                    <a:alpha val="43137"/>
                  </a:srgbClr>
                </a:outerShdw>
              </a:effectLst>
            </a:rPr>
            <a:t>Niewierzący zaprosił wierzącego na posiłek. Wierzący jadł bez pytania (wszystko jest dla niego dozwolone). Lecz gospodarz powiedział, że mięso było ofiarowane bożkowi. Dlatego, aby nie obrazić sumienia gospodarza, uznano za niewłaściwe, by wierzący spożywał to mięso</a:t>
          </a:r>
          <a:br>
            <a:rPr lang="en"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Koryntian </a:t>
          </a:r>
          <a:r>
            <a:rPr lang="en" sz="2000" b="1" kern="1200" dirty="0" smtClean="0">
              <a:effectLst>
                <a:outerShdw blurRad="38100" dist="38100" dir="2700000" algn="tl">
                  <a:srgbClr val="000000">
                    <a:alpha val="43137"/>
                  </a:srgbClr>
                </a:outerShdw>
              </a:effectLst>
            </a:rPr>
            <a:t>10</a:t>
          </a:r>
          <a:r>
            <a:rPr lang="pl-PL" sz="2000" b="1" kern="1200" dirty="0" smtClean="0">
              <a:effectLst>
                <a:outerShdw blurRad="38100" dist="38100" dir="2700000" algn="tl">
                  <a:srgbClr val="000000">
                    <a:alpha val="43137"/>
                  </a:srgbClr>
                </a:outerShdw>
              </a:effectLst>
            </a:rPr>
            <a:t>,</a:t>
          </a:r>
          <a:r>
            <a:rPr lang="en" sz="2000" b="1" kern="1200" dirty="0" smtClean="0">
              <a:effectLst>
                <a:outerShdw blurRad="38100" dist="38100" dir="2700000" algn="tl">
                  <a:srgbClr val="000000">
                    <a:alpha val="43137"/>
                  </a:srgbClr>
                </a:outerShdw>
              </a:effectLst>
            </a:rPr>
            <a:t>27–29</a:t>
          </a:r>
          <a:r>
            <a:rPr lang="en" sz="2000" b="1" kern="1200" dirty="0">
              <a:effectLst>
                <a:outerShdw blurRad="38100" dist="38100" dir="2700000" algn="tl">
                  <a:srgbClr val="000000">
                    <a:alpha val="43137"/>
                  </a:srgbClr>
                </a:outerShdw>
              </a:effectLst>
            </a:rPr>
            <a:t>).</a:t>
          </a:r>
          <a:endParaRPr lang="es-ES" sz="2000" kern="1200" dirty="0">
            <a:effectLst>
              <a:outerShdw blurRad="38100" dist="38100" dir="2700000" algn="tl">
                <a:srgbClr val="000000">
                  <a:alpha val="43137"/>
                </a:srgbClr>
              </a:outerShdw>
            </a:effectLst>
          </a:endParaRPr>
        </a:p>
      </dsp:txBody>
      <dsp:txXfrm>
        <a:off x="24197" y="1344094"/>
        <a:ext cx="9323998" cy="1506524"/>
      </dsp:txXfrm>
    </dsp:sp>
    <dsp:sp modelId="{599A541C-F2D6-406B-8AAD-AE6417A2067B}">
      <dsp:nvSpPr>
        <dsp:cNvPr id="0" name=""/>
        <dsp:cNvSpPr/>
      </dsp:nvSpPr>
      <dsp:spPr>
        <a:xfrm>
          <a:off x="9517564" y="1355797"/>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xmlns="">
                  <a14:imgLayer r:embed="rId3">
                    <a14:imgEffect>
                      <a14:brightnessContrast bright="20000"/>
                    </a14:imgEffect>
                  </a14:imgLayer>
                </a14:imgProps>
              </a:ext>
              <a:ext uri="{28A0092B-C50C-407E-A947-70E740481C1C}">
                <a14:useLocalDpi xmlns:a14="http://schemas.microsoft.com/office/drawing/2010/main" xmlns=""/>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pPr/>
              <a:t>28/07/2026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pPr/>
              <a:t>‹#›</a:t>
            </a:fld>
            <a:endParaRPr lang="es-ES"/>
          </a:p>
        </p:txBody>
      </p:sp>
    </p:spTree>
    <p:extLst>
      <p:ext uri="{BB962C8B-B14F-4D97-AF65-F5344CB8AC3E}">
        <p14:creationId xmlns=""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solidFill>
                  <a:prstClr val="black"/>
                </a:solidFill>
                <a:latin typeface="Calibri"/>
              </a:rPr>
              <a:pPr/>
              <a:t>6</a:t>
            </a:fld>
            <a:endParaRPr lang="es-ES">
              <a:solidFill>
                <a:prstClr val="black"/>
              </a:solidFill>
              <a:latin typeface="Calibri"/>
            </a:endParaRPr>
          </a:p>
        </p:txBody>
      </p:sp>
    </p:spTree>
    <p:extLst>
      <p:ext uri="{BB962C8B-B14F-4D97-AF65-F5344CB8AC3E}">
        <p14:creationId xmlns:p14="http://schemas.microsoft.com/office/powerpoint/2010/main" xmlns="" val="2681785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pPr/>
              <a:t>28/07/2026</a:t>
            </a:fld>
            <a:endParaRPr lang="es-ES"/>
          </a:p>
        </p:txBody>
      </p:sp>
      <p:sp>
        <p:nvSpPr>
          <p:cNvPr id="5" name="Marcador de pie de página 4">
            <a:extLst>
              <a:ext uri="{FF2B5EF4-FFF2-40B4-BE49-F238E27FC236}">
                <a16:creationId xmlns=""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pPr/>
              <a:t>‹#›</a:t>
            </a:fld>
            <a:endParaRPr lang="es-ES"/>
          </a:p>
        </p:txBody>
      </p:sp>
    </p:spTree>
    <p:extLst>
      <p:ext uri="{BB962C8B-B14F-4D97-AF65-F5344CB8AC3E}">
        <p14:creationId xmlns="" xmlns:p14="http://schemas.microsoft.com/office/powerpoint/2010/main" val="228438072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pPr/>
              <a:t>28/07/2026</a:t>
            </a:fld>
            <a:endParaRPr lang="es-ES"/>
          </a:p>
        </p:txBody>
      </p:sp>
      <p:sp>
        <p:nvSpPr>
          <p:cNvPr id="5" name="Marcador de pie de página 4">
            <a:extLst>
              <a:ext uri="{FF2B5EF4-FFF2-40B4-BE49-F238E27FC236}">
                <a16:creationId xmlns=""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pPr/>
              <a:t>‹#›</a:t>
            </a:fld>
            <a:endParaRPr lang="es-ES"/>
          </a:p>
        </p:txBody>
      </p:sp>
    </p:spTree>
    <p:extLst>
      <p:ext uri="{BB962C8B-B14F-4D97-AF65-F5344CB8AC3E}">
        <p14:creationId xmlns="" xmlns:p14="http://schemas.microsoft.com/office/powerpoint/2010/main" val="335756183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pPr/>
              <a:t>28/07/2026</a:t>
            </a:fld>
            <a:endParaRPr lang="es-ES"/>
          </a:p>
        </p:txBody>
      </p:sp>
      <p:sp>
        <p:nvSpPr>
          <p:cNvPr id="5" name="Marcador de pie de página 4">
            <a:extLst>
              <a:ext uri="{FF2B5EF4-FFF2-40B4-BE49-F238E27FC236}">
                <a16:creationId xmlns=""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pPr/>
              <a:t>‹#›</a:t>
            </a:fld>
            <a:endParaRPr lang="es-ES"/>
          </a:p>
        </p:txBody>
      </p:sp>
    </p:spTree>
    <p:extLst>
      <p:ext uri="{BB962C8B-B14F-4D97-AF65-F5344CB8AC3E}">
        <p14:creationId xmlns="" xmlns:p14="http://schemas.microsoft.com/office/powerpoint/2010/main" val="112753774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xmlns=""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xmlns="" id="{DD0DA21A-46D9-18CE-5959-102424A384F9}"/>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28/07/2026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1AB766FB-8C06-F9F0-1AE4-56F9718FD25D}"/>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0704C699-18F4-808B-8BB7-8CF3FA0B3333}"/>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27025391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703897A7-A164-377A-021C-8A3468A3E41C}"/>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28/07/2026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4C955EA1-AF0E-E8FC-93FA-1981410C765F}"/>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45DBE132-3CFE-4939-F8B9-86F239B3C3D3}"/>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41057048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57F8D580-654B-975B-46D6-66586B887691}"/>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28/07/2026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13AA898C-8E64-79AD-D6FF-6631197502A4}"/>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55158491-5D86-C1C5-8913-D27ABADB5F0D}"/>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3118464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xmlns=""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xmlns="" id="{A1EE7660-4A5D-8295-49D8-948C10ACEA77}"/>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28/07/2026</a:t>
            </a:fld>
            <a:endParaRPr lang="es-ES">
              <a:solidFill>
                <a:prstClr val="black">
                  <a:tint val="82000"/>
                </a:prstClr>
              </a:solidFill>
            </a:endParaRPr>
          </a:p>
        </p:txBody>
      </p:sp>
      <p:sp>
        <p:nvSpPr>
          <p:cNvPr id="6" name="Marcador de pie de página 5">
            <a:extLst>
              <a:ext uri="{FF2B5EF4-FFF2-40B4-BE49-F238E27FC236}">
                <a16:creationId xmlns:a16="http://schemas.microsoft.com/office/drawing/2014/main" xmlns="" id="{EEC1CE3C-9C83-24AA-6994-7679CE44DFCB}"/>
              </a:ext>
            </a:extLst>
          </p:cNvPr>
          <p:cNvSpPr>
            <a:spLocks noGrp="1"/>
          </p:cNvSpPr>
          <p:nvPr>
            <p:ph type="ftr" sz="quarter" idx="11"/>
          </p:nvPr>
        </p:nvSpPr>
        <p:spPr/>
        <p:txBody>
          <a:bodyPr/>
          <a:lstStyle/>
          <a:p>
            <a:endParaRPr lang="es-ES">
              <a:solidFill>
                <a:prstClr val="black">
                  <a:tint val="82000"/>
                </a:prstClr>
              </a:solidFill>
            </a:endParaRPr>
          </a:p>
        </p:txBody>
      </p:sp>
      <p:sp>
        <p:nvSpPr>
          <p:cNvPr id="7" name="Marcador de número de diapositiva 6">
            <a:extLst>
              <a:ext uri="{FF2B5EF4-FFF2-40B4-BE49-F238E27FC236}">
                <a16:creationId xmlns:a16="http://schemas.microsoft.com/office/drawing/2014/main" xmlns="" id="{025BB2CA-A213-CC71-2C39-60D6CE1C7820}"/>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9778893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xmlns=""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xmlns="" id="{51DFABA3-FFAE-4032-E0D4-4DC18A7F9BF8}"/>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28/07/2026</a:t>
            </a:fld>
            <a:endParaRPr lang="es-ES">
              <a:solidFill>
                <a:prstClr val="black">
                  <a:tint val="82000"/>
                </a:prstClr>
              </a:solidFill>
            </a:endParaRPr>
          </a:p>
        </p:txBody>
      </p:sp>
      <p:sp>
        <p:nvSpPr>
          <p:cNvPr id="8" name="Marcador de pie de página 7">
            <a:extLst>
              <a:ext uri="{FF2B5EF4-FFF2-40B4-BE49-F238E27FC236}">
                <a16:creationId xmlns:a16="http://schemas.microsoft.com/office/drawing/2014/main" xmlns="" id="{9BC3744A-46CF-87F8-D181-81F3ABD08A59}"/>
              </a:ext>
            </a:extLst>
          </p:cNvPr>
          <p:cNvSpPr>
            <a:spLocks noGrp="1"/>
          </p:cNvSpPr>
          <p:nvPr>
            <p:ph type="ftr" sz="quarter" idx="11"/>
          </p:nvPr>
        </p:nvSpPr>
        <p:spPr/>
        <p:txBody>
          <a:bodyPr/>
          <a:lstStyle/>
          <a:p>
            <a:endParaRPr lang="es-ES">
              <a:solidFill>
                <a:prstClr val="black">
                  <a:tint val="82000"/>
                </a:prstClr>
              </a:solidFill>
            </a:endParaRPr>
          </a:p>
        </p:txBody>
      </p:sp>
      <p:sp>
        <p:nvSpPr>
          <p:cNvPr id="9" name="Marcador de número de diapositiva 8">
            <a:extLst>
              <a:ext uri="{FF2B5EF4-FFF2-40B4-BE49-F238E27FC236}">
                <a16:creationId xmlns:a16="http://schemas.microsoft.com/office/drawing/2014/main" xmlns="" id="{7E004905-32C6-EC24-4394-E1B09F07FEB7}"/>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4871181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xmlns="" id="{C381B7BD-AAEB-6F27-E3AF-E35D4FC05208}"/>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28/07/2026</a:t>
            </a:fld>
            <a:endParaRPr lang="es-ES">
              <a:solidFill>
                <a:prstClr val="black">
                  <a:tint val="82000"/>
                </a:prstClr>
              </a:solidFill>
            </a:endParaRPr>
          </a:p>
        </p:txBody>
      </p:sp>
      <p:sp>
        <p:nvSpPr>
          <p:cNvPr id="4" name="Marcador de pie de página 3">
            <a:extLst>
              <a:ext uri="{FF2B5EF4-FFF2-40B4-BE49-F238E27FC236}">
                <a16:creationId xmlns:a16="http://schemas.microsoft.com/office/drawing/2014/main" xmlns="" id="{3A092C51-CF27-37A1-92AD-5601F99326BC}"/>
              </a:ext>
            </a:extLst>
          </p:cNvPr>
          <p:cNvSpPr>
            <a:spLocks noGrp="1"/>
          </p:cNvSpPr>
          <p:nvPr>
            <p:ph type="ftr" sz="quarter" idx="11"/>
          </p:nvPr>
        </p:nvSpPr>
        <p:spPr/>
        <p:txBody>
          <a:bodyPr/>
          <a:lstStyle/>
          <a:p>
            <a:endParaRPr lang="es-ES">
              <a:solidFill>
                <a:prstClr val="black">
                  <a:tint val="82000"/>
                </a:prstClr>
              </a:solidFill>
            </a:endParaRPr>
          </a:p>
        </p:txBody>
      </p:sp>
      <p:sp>
        <p:nvSpPr>
          <p:cNvPr id="5" name="Marcador de número de diapositiva 4">
            <a:extLst>
              <a:ext uri="{FF2B5EF4-FFF2-40B4-BE49-F238E27FC236}">
                <a16:creationId xmlns:a16="http://schemas.microsoft.com/office/drawing/2014/main" xmlns="" id="{2C9ADD54-ABCA-6D73-9920-96BA712C3581}"/>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5248298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7BECA377-C25E-D09D-EE1C-1B06F30D109D}"/>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28/07/2026</a:t>
            </a:fld>
            <a:endParaRPr lang="es-ES">
              <a:solidFill>
                <a:prstClr val="black">
                  <a:tint val="82000"/>
                </a:prstClr>
              </a:solidFill>
            </a:endParaRPr>
          </a:p>
        </p:txBody>
      </p:sp>
      <p:sp>
        <p:nvSpPr>
          <p:cNvPr id="3" name="Marcador de pie de página 2">
            <a:extLst>
              <a:ext uri="{FF2B5EF4-FFF2-40B4-BE49-F238E27FC236}">
                <a16:creationId xmlns:a16="http://schemas.microsoft.com/office/drawing/2014/main" xmlns="" id="{B5679926-94E8-FA67-9B39-03F6834C7BC9}"/>
              </a:ext>
            </a:extLst>
          </p:cNvPr>
          <p:cNvSpPr>
            <a:spLocks noGrp="1"/>
          </p:cNvSpPr>
          <p:nvPr>
            <p:ph type="ftr" sz="quarter" idx="11"/>
          </p:nvPr>
        </p:nvSpPr>
        <p:spPr/>
        <p:txBody>
          <a:bodyPr/>
          <a:lstStyle/>
          <a:p>
            <a:endParaRPr lang="es-ES">
              <a:solidFill>
                <a:prstClr val="black">
                  <a:tint val="82000"/>
                </a:prstClr>
              </a:solidFill>
            </a:endParaRPr>
          </a:p>
        </p:txBody>
      </p:sp>
      <p:sp>
        <p:nvSpPr>
          <p:cNvPr id="4" name="Marcador de número de diapositiva 3">
            <a:extLst>
              <a:ext uri="{FF2B5EF4-FFF2-40B4-BE49-F238E27FC236}">
                <a16:creationId xmlns:a16="http://schemas.microsoft.com/office/drawing/2014/main" xmlns="" id="{06486CC9-697B-0194-BB0A-C143A0AA1BF6}"/>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238756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xmlns=""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8BE04787-6672-74D3-DB99-6BAA6FA7D036}"/>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28/07/2026</a:t>
            </a:fld>
            <a:endParaRPr lang="es-ES">
              <a:solidFill>
                <a:prstClr val="black">
                  <a:tint val="82000"/>
                </a:prstClr>
              </a:solidFill>
            </a:endParaRPr>
          </a:p>
        </p:txBody>
      </p:sp>
      <p:sp>
        <p:nvSpPr>
          <p:cNvPr id="6" name="Marcador de pie de página 5">
            <a:extLst>
              <a:ext uri="{FF2B5EF4-FFF2-40B4-BE49-F238E27FC236}">
                <a16:creationId xmlns:a16="http://schemas.microsoft.com/office/drawing/2014/main" xmlns="" id="{407F2A63-5480-FA25-88D0-F9B906B6D59D}"/>
              </a:ext>
            </a:extLst>
          </p:cNvPr>
          <p:cNvSpPr>
            <a:spLocks noGrp="1"/>
          </p:cNvSpPr>
          <p:nvPr>
            <p:ph type="ftr" sz="quarter" idx="11"/>
          </p:nvPr>
        </p:nvSpPr>
        <p:spPr/>
        <p:txBody>
          <a:bodyPr/>
          <a:lstStyle/>
          <a:p>
            <a:endParaRPr lang="es-ES">
              <a:solidFill>
                <a:prstClr val="black">
                  <a:tint val="82000"/>
                </a:prstClr>
              </a:solidFill>
            </a:endParaRPr>
          </a:p>
        </p:txBody>
      </p:sp>
      <p:sp>
        <p:nvSpPr>
          <p:cNvPr id="7" name="Marcador de número de diapositiva 6">
            <a:extLst>
              <a:ext uri="{FF2B5EF4-FFF2-40B4-BE49-F238E27FC236}">
                <a16:creationId xmlns:a16="http://schemas.microsoft.com/office/drawing/2014/main" xmlns="" id="{026DC4F7-734F-1326-4E66-8815AF81B943}"/>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3236907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pPr/>
              <a:t>28/07/2026</a:t>
            </a:fld>
            <a:endParaRPr lang="es-ES"/>
          </a:p>
        </p:txBody>
      </p:sp>
      <p:sp>
        <p:nvSpPr>
          <p:cNvPr id="5" name="Marcador de pie de página 4">
            <a:extLst>
              <a:ext uri="{FF2B5EF4-FFF2-40B4-BE49-F238E27FC236}">
                <a16:creationId xmlns=""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pPr/>
              <a:t>‹#›</a:t>
            </a:fld>
            <a:endParaRPr lang="es-ES"/>
          </a:p>
        </p:txBody>
      </p:sp>
    </p:spTree>
    <p:extLst>
      <p:ext uri="{BB962C8B-B14F-4D97-AF65-F5344CB8AC3E}">
        <p14:creationId xmlns="" xmlns:p14="http://schemas.microsoft.com/office/powerpoint/2010/main" val="35252978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xmlns=""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xmlns=""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951225B0-E0C4-B057-68BA-1C6FE7D09E42}"/>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28/07/2026</a:t>
            </a:fld>
            <a:endParaRPr lang="es-ES">
              <a:solidFill>
                <a:prstClr val="black">
                  <a:tint val="82000"/>
                </a:prstClr>
              </a:solidFill>
            </a:endParaRPr>
          </a:p>
        </p:txBody>
      </p:sp>
      <p:sp>
        <p:nvSpPr>
          <p:cNvPr id="6" name="Marcador de pie de página 5">
            <a:extLst>
              <a:ext uri="{FF2B5EF4-FFF2-40B4-BE49-F238E27FC236}">
                <a16:creationId xmlns:a16="http://schemas.microsoft.com/office/drawing/2014/main" xmlns="" id="{E3E52CB0-23A1-34E4-74C2-6B5E41201750}"/>
              </a:ext>
            </a:extLst>
          </p:cNvPr>
          <p:cNvSpPr>
            <a:spLocks noGrp="1"/>
          </p:cNvSpPr>
          <p:nvPr>
            <p:ph type="ftr" sz="quarter" idx="11"/>
          </p:nvPr>
        </p:nvSpPr>
        <p:spPr/>
        <p:txBody>
          <a:bodyPr/>
          <a:lstStyle/>
          <a:p>
            <a:endParaRPr lang="es-ES">
              <a:solidFill>
                <a:prstClr val="black">
                  <a:tint val="82000"/>
                </a:prstClr>
              </a:solidFill>
            </a:endParaRPr>
          </a:p>
        </p:txBody>
      </p:sp>
      <p:sp>
        <p:nvSpPr>
          <p:cNvPr id="7" name="Marcador de número de diapositiva 6">
            <a:extLst>
              <a:ext uri="{FF2B5EF4-FFF2-40B4-BE49-F238E27FC236}">
                <a16:creationId xmlns:a16="http://schemas.microsoft.com/office/drawing/2014/main" xmlns="" id="{990DBC43-36A5-2E76-2673-6D9AD2BBBCA0}"/>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2862124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99848E19-9994-1A13-9FAF-B29E16B361AF}"/>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28/07/2026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A61AAD14-19C2-AF1C-4099-7A5EAD20C4C4}"/>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FAE6304B-39E9-1143-2C3E-E1B2A10F1E95}"/>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41427275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C4589F9C-46C0-5E77-599E-7437FE5F568F}"/>
              </a:ext>
            </a:extLst>
          </p:cNvPr>
          <p:cNvSpPr>
            <a:spLocks noGrp="1"/>
          </p:cNvSpPr>
          <p:nvPr>
            <p:ph type="dt" sz="half" idx="10"/>
          </p:nvPr>
        </p:nvSpPr>
        <p:spPr/>
        <p:txBody>
          <a:bodyPr/>
          <a:lstStyle/>
          <a:p>
            <a:fld id="{4A057FF9-8B9C-473F-918D-2A10E69BC4BD}" type="datetimeFigureOut">
              <a:rPr lang="es-ES" smtClean="0">
                <a:solidFill>
                  <a:prstClr val="black">
                    <a:tint val="82000"/>
                  </a:prstClr>
                </a:solidFill>
              </a:rPr>
              <a:pPr/>
              <a:t>28/07/2026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464511A5-D9FB-AA88-9794-93BA52A9B006}"/>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24C18FF7-742A-FB32-28EE-5D4DBC91DADF}"/>
              </a:ext>
            </a:extLst>
          </p:cNvPr>
          <p:cNvSpPr>
            <a:spLocks noGrp="1"/>
          </p:cNvSpPr>
          <p:nvPr>
            <p:ph type="sldNum" sz="quarter" idx="12"/>
          </p:nvPr>
        </p:nvSpPr>
        <p:spPr/>
        <p:txBody>
          <a:body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600581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xmlns=""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xmlns="" id="{FE2B95FE-0A62-3840-7F9A-2F8E70719389}"/>
              </a:ext>
            </a:extLst>
          </p:cNvPr>
          <p:cNvSpPr>
            <a:spLocks noGrp="1"/>
          </p:cNvSpPr>
          <p:nvPr>
            <p:ph type="dt" sz="half" idx="10"/>
          </p:nvPr>
        </p:nvSpPr>
        <p:spPr/>
        <p:txBody>
          <a:bodyPr/>
          <a:lstStyle/>
          <a:p>
            <a:fld id="{14A83FA5-1FFB-4397-BDDB-D0C620EFADCE}" type="datetimeFigureOut">
              <a:rPr lang="es-ES" smtClean="0">
                <a:solidFill>
                  <a:prstClr val="black">
                    <a:tint val="82000"/>
                  </a:prstClr>
                </a:solidFill>
              </a:rPr>
              <a:pPr/>
              <a:t>28/07/2026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E42D2441-0F71-5C8A-E22E-BA70D00F3E89}"/>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4E99CA30-97B6-7D45-F15F-75807FC67228}"/>
              </a:ext>
            </a:extLst>
          </p:cNvPr>
          <p:cNvSpPr>
            <a:spLocks noGrp="1"/>
          </p:cNvSpPr>
          <p:nvPr>
            <p:ph type="sldNum" sz="quarter" idx="12"/>
          </p:nvPr>
        </p:nvSpPr>
        <p:spPr/>
        <p:txBody>
          <a:bodyPr/>
          <a:lstStyle/>
          <a:p>
            <a:fld id="{444E8EA0-AD2E-4F0C-AFFE-6C04742881D9}"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228438072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C7E8A076-FA51-C636-0EEC-B77068ABB4B1}"/>
              </a:ext>
            </a:extLst>
          </p:cNvPr>
          <p:cNvSpPr>
            <a:spLocks noGrp="1"/>
          </p:cNvSpPr>
          <p:nvPr>
            <p:ph type="dt" sz="half" idx="10"/>
          </p:nvPr>
        </p:nvSpPr>
        <p:spPr/>
        <p:txBody>
          <a:bodyPr/>
          <a:lstStyle/>
          <a:p>
            <a:fld id="{14A83FA5-1FFB-4397-BDDB-D0C620EFADCE}" type="datetimeFigureOut">
              <a:rPr lang="es-ES" smtClean="0">
                <a:solidFill>
                  <a:prstClr val="black">
                    <a:tint val="82000"/>
                  </a:prstClr>
                </a:solidFill>
              </a:rPr>
              <a:pPr/>
              <a:t>28/07/2026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D730CD1E-AB82-7860-923C-AE6CC891BCB8}"/>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36D93957-AB2B-74F4-5EF6-3DE2B9A05469}"/>
              </a:ext>
            </a:extLst>
          </p:cNvPr>
          <p:cNvSpPr>
            <a:spLocks noGrp="1"/>
          </p:cNvSpPr>
          <p:nvPr>
            <p:ph type="sldNum" sz="quarter" idx="12"/>
          </p:nvPr>
        </p:nvSpPr>
        <p:spPr/>
        <p:txBody>
          <a:bodyPr/>
          <a:lstStyle/>
          <a:p>
            <a:fld id="{444E8EA0-AD2E-4F0C-AFFE-6C04742881D9}"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35252978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CEA4E13F-B9EA-4E69-D9B5-78679946E18D}"/>
              </a:ext>
            </a:extLst>
          </p:cNvPr>
          <p:cNvSpPr>
            <a:spLocks noGrp="1"/>
          </p:cNvSpPr>
          <p:nvPr>
            <p:ph type="dt" sz="half" idx="10"/>
          </p:nvPr>
        </p:nvSpPr>
        <p:spPr/>
        <p:txBody>
          <a:bodyPr/>
          <a:lstStyle/>
          <a:p>
            <a:fld id="{14A83FA5-1FFB-4397-BDDB-D0C620EFADCE}" type="datetimeFigureOut">
              <a:rPr lang="es-ES" smtClean="0">
                <a:solidFill>
                  <a:prstClr val="black">
                    <a:tint val="82000"/>
                  </a:prstClr>
                </a:solidFill>
              </a:rPr>
              <a:pPr/>
              <a:t>28/07/2026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5ABEEB1A-9C46-C54A-A2C2-9FF021FA041D}"/>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270ECA82-60A5-E70A-79D6-BDA1FFB94F36}"/>
              </a:ext>
            </a:extLst>
          </p:cNvPr>
          <p:cNvSpPr>
            <a:spLocks noGrp="1"/>
          </p:cNvSpPr>
          <p:nvPr>
            <p:ph type="sldNum" sz="quarter" idx="12"/>
          </p:nvPr>
        </p:nvSpPr>
        <p:spPr/>
        <p:txBody>
          <a:bodyPr/>
          <a:lstStyle/>
          <a:p>
            <a:fld id="{444E8EA0-AD2E-4F0C-AFFE-6C04742881D9}"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421256583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xmlns=""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xmlns="" id="{B7882186-69F6-42D1-7CB7-E2D81A83C38A}"/>
              </a:ext>
            </a:extLst>
          </p:cNvPr>
          <p:cNvSpPr>
            <a:spLocks noGrp="1"/>
          </p:cNvSpPr>
          <p:nvPr>
            <p:ph type="dt" sz="half" idx="10"/>
          </p:nvPr>
        </p:nvSpPr>
        <p:spPr/>
        <p:txBody>
          <a:bodyPr/>
          <a:lstStyle/>
          <a:p>
            <a:fld id="{14A83FA5-1FFB-4397-BDDB-D0C620EFADCE}" type="datetimeFigureOut">
              <a:rPr lang="es-ES" smtClean="0">
                <a:solidFill>
                  <a:prstClr val="black">
                    <a:tint val="82000"/>
                  </a:prstClr>
                </a:solidFill>
              </a:rPr>
              <a:pPr/>
              <a:t>28/07/2026</a:t>
            </a:fld>
            <a:endParaRPr lang="es-ES">
              <a:solidFill>
                <a:prstClr val="black">
                  <a:tint val="82000"/>
                </a:prstClr>
              </a:solidFill>
            </a:endParaRPr>
          </a:p>
        </p:txBody>
      </p:sp>
      <p:sp>
        <p:nvSpPr>
          <p:cNvPr id="6" name="Marcador de pie de página 5">
            <a:extLst>
              <a:ext uri="{FF2B5EF4-FFF2-40B4-BE49-F238E27FC236}">
                <a16:creationId xmlns:a16="http://schemas.microsoft.com/office/drawing/2014/main" xmlns="" id="{1235090A-C70C-8089-27DF-F867750E201A}"/>
              </a:ext>
            </a:extLst>
          </p:cNvPr>
          <p:cNvSpPr>
            <a:spLocks noGrp="1"/>
          </p:cNvSpPr>
          <p:nvPr>
            <p:ph type="ftr" sz="quarter" idx="11"/>
          </p:nvPr>
        </p:nvSpPr>
        <p:spPr/>
        <p:txBody>
          <a:bodyPr/>
          <a:lstStyle/>
          <a:p>
            <a:endParaRPr lang="es-ES">
              <a:solidFill>
                <a:prstClr val="black">
                  <a:tint val="82000"/>
                </a:prstClr>
              </a:solidFill>
            </a:endParaRPr>
          </a:p>
        </p:txBody>
      </p:sp>
      <p:sp>
        <p:nvSpPr>
          <p:cNvPr id="7" name="Marcador de número de diapositiva 6">
            <a:extLst>
              <a:ext uri="{FF2B5EF4-FFF2-40B4-BE49-F238E27FC236}">
                <a16:creationId xmlns:a16="http://schemas.microsoft.com/office/drawing/2014/main" xmlns="" id="{B2CD7306-0C26-9BC1-E241-859C45FC6997}"/>
              </a:ext>
            </a:extLst>
          </p:cNvPr>
          <p:cNvSpPr>
            <a:spLocks noGrp="1"/>
          </p:cNvSpPr>
          <p:nvPr>
            <p:ph type="sldNum" sz="quarter" idx="12"/>
          </p:nvPr>
        </p:nvSpPr>
        <p:spPr/>
        <p:txBody>
          <a:bodyPr/>
          <a:lstStyle/>
          <a:p>
            <a:fld id="{444E8EA0-AD2E-4F0C-AFFE-6C04742881D9}"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398547233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xmlns=""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xmlns="" id="{CF95581B-F4A4-1C6C-0C75-68F97F526E68}"/>
              </a:ext>
            </a:extLst>
          </p:cNvPr>
          <p:cNvSpPr>
            <a:spLocks noGrp="1"/>
          </p:cNvSpPr>
          <p:nvPr>
            <p:ph type="dt" sz="half" idx="10"/>
          </p:nvPr>
        </p:nvSpPr>
        <p:spPr/>
        <p:txBody>
          <a:bodyPr/>
          <a:lstStyle/>
          <a:p>
            <a:fld id="{14A83FA5-1FFB-4397-BDDB-D0C620EFADCE}" type="datetimeFigureOut">
              <a:rPr lang="es-ES" smtClean="0">
                <a:solidFill>
                  <a:prstClr val="black">
                    <a:tint val="82000"/>
                  </a:prstClr>
                </a:solidFill>
              </a:rPr>
              <a:pPr/>
              <a:t>28/07/2026</a:t>
            </a:fld>
            <a:endParaRPr lang="es-ES">
              <a:solidFill>
                <a:prstClr val="black">
                  <a:tint val="82000"/>
                </a:prstClr>
              </a:solidFill>
            </a:endParaRPr>
          </a:p>
        </p:txBody>
      </p:sp>
      <p:sp>
        <p:nvSpPr>
          <p:cNvPr id="8" name="Marcador de pie de página 7">
            <a:extLst>
              <a:ext uri="{FF2B5EF4-FFF2-40B4-BE49-F238E27FC236}">
                <a16:creationId xmlns:a16="http://schemas.microsoft.com/office/drawing/2014/main" xmlns="" id="{D03E964A-C7A2-EBDD-BBDB-1385115A9D6E}"/>
              </a:ext>
            </a:extLst>
          </p:cNvPr>
          <p:cNvSpPr>
            <a:spLocks noGrp="1"/>
          </p:cNvSpPr>
          <p:nvPr>
            <p:ph type="ftr" sz="quarter" idx="11"/>
          </p:nvPr>
        </p:nvSpPr>
        <p:spPr/>
        <p:txBody>
          <a:bodyPr/>
          <a:lstStyle/>
          <a:p>
            <a:endParaRPr lang="es-ES">
              <a:solidFill>
                <a:prstClr val="black">
                  <a:tint val="82000"/>
                </a:prstClr>
              </a:solidFill>
            </a:endParaRPr>
          </a:p>
        </p:txBody>
      </p:sp>
      <p:sp>
        <p:nvSpPr>
          <p:cNvPr id="9" name="Marcador de número de diapositiva 8">
            <a:extLst>
              <a:ext uri="{FF2B5EF4-FFF2-40B4-BE49-F238E27FC236}">
                <a16:creationId xmlns:a16="http://schemas.microsoft.com/office/drawing/2014/main" xmlns="" id="{0963A3AA-7DF6-C240-3169-46720A5B1E76}"/>
              </a:ext>
            </a:extLst>
          </p:cNvPr>
          <p:cNvSpPr>
            <a:spLocks noGrp="1"/>
          </p:cNvSpPr>
          <p:nvPr>
            <p:ph type="sldNum" sz="quarter" idx="12"/>
          </p:nvPr>
        </p:nvSpPr>
        <p:spPr/>
        <p:txBody>
          <a:bodyPr/>
          <a:lstStyle/>
          <a:p>
            <a:fld id="{444E8EA0-AD2E-4F0C-AFFE-6C04742881D9}"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03589329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xmlns="" id="{A1E9A22B-021E-8ABA-C123-0B739A626904}"/>
              </a:ext>
            </a:extLst>
          </p:cNvPr>
          <p:cNvSpPr>
            <a:spLocks noGrp="1"/>
          </p:cNvSpPr>
          <p:nvPr>
            <p:ph type="dt" sz="half" idx="10"/>
          </p:nvPr>
        </p:nvSpPr>
        <p:spPr/>
        <p:txBody>
          <a:bodyPr/>
          <a:lstStyle/>
          <a:p>
            <a:fld id="{14A83FA5-1FFB-4397-BDDB-D0C620EFADCE}" type="datetimeFigureOut">
              <a:rPr lang="es-ES" smtClean="0">
                <a:solidFill>
                  <a:prstClr val="black">
                    <a:tint val="82000"/>
                  </a:prstClr>
                </a:solidFill>
              </a:rPr>
              <a:pPr/>
              <a:t>28/07/2026</a:t>
            </a:fld>
            <a:endParaRPr lang="es-ES">
              <a:solidFill>
                <a:prstClr val="black">
                  <a:tint val="82000"/>
                </a:prstClr>
              </a:solidFill>
            </a:endParaRPr>
          </a:p>
        </p:txBody>
      </p:sp>
      <p:sp>
        <p:nvSpPr>
          <p:cNvPr id="4" name="Marcador de pie de página 3">
            <a:extLst>
              <a:ext uri="{FF2B5EF4-FFF2-40B4-BE49-F238E27FC236}">
                <a16:creationId xmlns:a16="http://schemas.microsoft.com/office/drawing/2014/main" xmlns="" id="{C9E07D80-10A2-04EA-DF6D-3F80DD5B0F94}"/>
              </a:ext>
            </a:extLst>
          </p:cNvPr>
          <p:cNvSpPr>
            <a:spLocks noGrp="1"/>
          </p:cNvSpPr>
          <p:nvPr>
            <p:ph type="ftr" sz="quarter" idx="11"/>
          </p:nvPr>
        </p:nvSpPr>
        <p:spPr/>
        <p:txBody>
          <a:bodyPr/>
          <a:lstStyle/>
          <a:p>
            <a:endParaRPr lang="es-ES">
              <a:solidFill>
                <a:prstClr val="black">
                  <a:tint val="82000"/>
                </a:prstClr>
              </a:solidFill>
            </a:endParaRPr>
          </a:p>
        </p:txBody>
      </p:sp>
      <p:sp>
        <p:nvSpPr>
          <p:cNvPr id="5" name="Marcador de número de diapositiva 4">
            <a:extLst>
              <a:ext uri="{FF2B5EF4-FFF2-40B4-BE49-F238E27FC236}">
                <a16:creationId xmlns:a16="http://schemas.microsoft.com/office/drawing/2014/main" xmlns="" id="{EC32E8E7-7617-5CB8-E04B-880F271CB4D4}"/>
              </a:ext>
            </a:extLst>
          </p:cNvPr>
          <p:cNvSpPr>
            <a:spLocks noGrp="1"/>
          </p:cNvSpPr>
          <p:nvPr>
            <p:ph type="sldNum" sz="quarter" idx="12"/>
          </p:nvPr>
        </p:nvSpPr>
        <p:spPr/>
        <p:txBody>
          <a:bodyPr/>
          <a:lstStyle/>
          <a:p>
            <a:fld id="{444E8EA0-AD2E-4F0C-AFFE-6C04742881D9}"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6797109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DD91C5F9-9592-6D26-375E-62E6F384DFC2}"/>
              </a:ext>
            </a:extLst>
          </p:cNvPr>
          <p:cNvSpPr>
            <a:spLocks noGrp="1"/>
          </p:cNvSpPr>
          <p:nvPr>
            <p:ph type="dt" sz="half" idx="10"/>
          </p:nvPr>
        </p:nvSpPr>
        <p:spPr/>
        <p:txBody>
          <a:bodyPr/>
          <a:lstStyle/>
          <a:p>
            <a:fld id="{14A83FA5-1FFB-4397-BDDB-D0C620EFADCE}" type="datetimeFigureOut">
              <a:rPr lang="es-ES" smtClean="0">
                <a:solidFill>
                  <a:prstClr val="black">
                    <a:tint val="82000"/>
                  </a:prstClr>
                </a:solidFill>
              </a:rPr>
              <a:pPr/>
              <a:t>28/07/2026</a:t>
            </a:fld>
            <a:endParaRPr lang="es-ES">
              <a:solidFill>
                <a:prstClr val="black">
                  <a:tint val="82000"/>
                </a:prstClr>
              </a:solidFill>
            </a:endParaRPr>
          </a:p>
        </p:txBody>
      </p:sp>
      <p:sp>
        <p:nvSpPr>
          <p:cNvPr id="3" name="Marcador de pie de página 2">
            <a:extLst>
              <a:ext uri="{FF2B5EF4-FFF2-40B4-BE49-F238E27FC236}">
                <a16:creationId xmlns:a16="http://schemas.microsoft.com/office/drawing/2014/main" xmlns="" id="{056AE424-635E-B5EE-580D-848AE11F192C}"/>
              </a:ext>
            </a:extLst>
          </p:cNvPr>
          <p:cNvSpPr>
            <a:spLocks noGrp="1"/>
          </p:cNvSpPr>
          <p:nvPr>
            <p:ph type="ftr" sz="quarter" idx="11"/>
          </p:nvPr>
        </p:nvSpPr>
        <p:spPr/>
        <p:txBody>
          <a:bodyPr/>
          <a:lstStyle/>
          <a:p>
            <a:endParaRPr lang="es-ES">
              <a:solidFill>
                <a:prstClr val="black">
                  <a:tint val="82000"/>
                </a:prstClr>
              </a:solidFill>
            </a:endParaRPr>
          </a:p>
        </p:txBody>
      </p:sp>
      <p:sp>
        <p:nvSpPr>
          <p:cNvPr id="4" name="Marcador de número de diapositiva 3">
            <a:extLst>
              <a:ext uri="{FF2B5EF4-FFF2-40B4-BE49-F238E27FC236}">
                <a16:creationId xmlns:a16="http://schemas.microsoft.com/office/drawing/2014/main" xmlns="" id="{7DF50616-FCE0-2B4C-689C-FCA12F105C4A}"/>
              </a:ext>
            </a:extLst>
          </p:cNvPr>
          <p:cNvSpPr>
            <a:spLocks noGrp="1"/>
          </p:cNvSpPr>
          <p:nvPr>
            <p:ph type="sldNum" sz="quarter" idx="12"/>
          </p:nvPr>
        </p:nvSpPr>
        <p:spPr/>
        <p:txBody>
          <a:bodyPr/>
          <a:lstStyle/>
          <a:p>
            <a:fld id="{444E8EA0-AD2E-4F0C-AFFE-6C04742881D9}"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0687361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pPr/>
              <a:t>28/07/2026</a:t>
            </a:fld>
            <a:endParaRPr lang="es-ES"/>
          </a:p>
        </p:txBody>
      </p:sp>
      <p:sp>
        <p:nvSpPr>
          <p:cNvPr id="5" name="Marcador de pie de página 4">
            <a:extLst>
              <a:ext uri="{FF2B5EF4-FFF2-40B4-BE49-F238E27FC236}">
                <a16:creationId xmlns=""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pPr/>
              <a:t>‹#›</a:t>
            </a:fld>
            <a:endParaRPr lang="es-ES"/>
          </a:p>
        </p:txBody>
      </p:sp>
    </p:spTree>
    <p:extLst>
      <p:ext uri="{BB962C8B-B14F-4D97-AF65-F5344CB8AC3E}">
        <p14:creationId xmlns="" xmlns:p14="http://schemas.microsoft.com/office/powerpoint/2010/main" val="421256583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xmlns=""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3574D498-A7E8-E24F-5722-AC393C2FAEEC}"/>
              </a:ext>
            </a:extLst>
          </p:cNvPr>
          <p:cNvSpPr>
            <a:spLocks noGrp="1"/>
          </p:cNvSpPr>
          <p:nvPr>
            <p:ph type="dt" sz="half" idx="10"/>
          </p:nvPr>
        </p:nvSpPr>
        <p:spPr/>
        <p:txBody>
          <a:bodyPr/>
          <a:lstStyle/>
          <a:p>
            <a:fld id="{14A83FA5-1FFB-4397-BDDB-D0C620EFADCE}" type="datetimeFigureOut">
              <a:rPr lang="es-ES" smtClean="0">
                <a:solidFill>
                  <a:prstClr val="black">
                    <a:tint val="82000"/>
                  </a:prstClr>
                </a:solidFill>
              </a:rPr>
              <a:pPr/>
              <a:t>28/07/2026</a:t>
            </a:fld>
            <a:endParaRPr lang="es-ES">
              <a:solidFill>
                <a:prstClr val="black">
                  <a:tint val="82000"/>
                </a:prstClr>
              </a:solidFill>
            </a:endParaRPr>
          </a:p>
        </p:txBody>
      </p:sp>
      <p:sp>
        <p:nvSpPr>
          <p:cNvPr id="6" name="Marcador de pie de página 5">
            <a:extLst>
              <a:ext uri="{FF2B5EF4-FFF2-40B4-BE49-F238E27FC236}">
                <a16:creationId xmlns:a16="http://schemas.microsoft.com/office/drawing/2014/main" xmlns="" id="{D206E0AF-DF8E-9EE0-E681-D7F580CB42E0}"/>
              </a:ext>
            </a:extLst>
          </p:cNvPr>
          <p:cNvSpPr>
            <a:spLocks noGrp="1"/>
          </p:cNvSpPr>
          <p:nvPr>
            <p:ph type="ftr" sz="quarter" idx="11"/>
          </p:nvPr>
        </p:nvSpPr>
        <p:spPr/>
        <p:txBody>
          <a:bodyPr/>
          <a:lstStyle/>
          <a:p>
            <a:endParaRPr lang="es-ES">
              <a:solidFill>
                <a:prstClr val="black">
                  <a:tint val="82000"/>
                </a:prstClr>
              </a:solidFill>
            </a:endParaRPr>
          </a:p>
        </p:txBody>
      </p:sp>
      <p:sp>
        <p:nvSpPr>
          <p:cNvPr id="7" name="Marcador de número de diapositiva 6">
            <a:extLst>
              <a:ext uri="{FF2B5EF4-FFF2-40B4-BE49-F238E27FC236}">
                <a16:creationId xmlns:a16="http://schemas.microsoft.com/office/drawing/2014/main" xmlns="" id="{10EBF0B5-D4B2-7375-B386-3E945D4DD259}"/>
              </a:ext>
            </a:extLst>
          </p:cNvPr>
          <p:cNvSpPr>
            <a:spLocks noGrp="1"/>
          </p:cNvSpPr>
          <p:nvPr>
            <p:ph type="sldNum" sz="quarter" idx="12"/>
          </p:nvPr>
        </p:nvSpPr>
        <p:spPr/>
        <p:txBody>
          <a:bodyPr/>
          <a:lstStyle/>
          <a:p>
            <a:fld id="{444E8EA0-AD2E-4F0C-AFFE-6C04742881D9}"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383825953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xmlns=""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xmlns=""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874024F9-95E2-C6FB-AB72-41F1C47ACAD6}"/>
              </a:ext>
            </a:extLst>
          </p:cNvPr>
          <p:cNvSpPr>
            <a:spLocks noGrp="1"/>
          </p:cNvSpPr>
          <p:nvPr>
            <p:ph type="dt" sz="half" idx="10"/>
          </p:nvPr>
        </p:nvSpPr>
        <p:spPr/>
        <p:txBody>
          <a:bodyPr/>
          <a:lstStyle/>
          <a:p>
            <a:fld id="{14A83FA5-1FFB-4397-BDDB-D0C620EFADCE}" type="datetimeFigureOut">
              <a:rPr lang="es-ES" smtClean="0">
                <a:solidFill>
                  <a:prstClr val="black">
                    <a:tint val="82000"/>
                  </a:prstClr>
                </a:solidFill>
              </a:rPr>
              <a:pPr/>
              <a:t>28/07/2026</a:t>
            </a:fld>
            <a:endParaRPr lang="es-ES">
              <a:solidFill>
                <a:prstClr val="black">
                  <a:tint val="82000"/>
                </a:prstClr>
              </a:solidFill>
            </a:endParaRPr>
          </a:p>
        </p:txBody>
      </p:sp>
      <p:sp>
        <p:nvSpPr>
          <p:cNvPr id="6" name="Marcador de pie de página 5">
            <a:extLst>
              <a:ext uri="{FF2B5EF4-FFF2-40B4-BE49-F238E27FC236}">
                <a16:creationId xmlns:a16="http://schemas.microsoft.com/office/drawing/2014/main" xmlns="" id="{AC554B6C-A236-6546-57C3-9801F8F9312F}"/>
              </a:ext>
            </a:extLst>
          </p:cNvPr>
          <p:cNvSpPr>
            <a:spLocks noGrp="1"/>
          </p:cNvSpPr>
          <p:nvPr>
            <p:ph type="ftr" sz="quarter" idx="11"/>
          </p:nvPr>
        </p:nvSpPr>
        <p:spPr/>
        <p:txBody>
          <a:bodyPr/>
          <a:lstStyle/>
          <a:p>
            <a:endParaRPr lang="es-ES">
              <a:solidFill>
                <a:prstClr val="black">
                  <a:tint val="82000"/>
                </a:prstClr>
              </a:solidFill>
            </a:endParaRPr>
          </a:p>
        </p:txBody>
      </p:sp>
      <p:sp>
        <p:nvSpPr>
          <p:cNvPr id="7" name="Marcador de número de diapositiva 6">
            <a:extLst>
              <a:ext uri="{FF2B5EF4-FFF2-40B4-BE49-F238E27FC236}">
                <a16:creationId xmlns:a16="http://schemas.microsoft.com/office/drawing/2014/main" xmlns="" id="{65C7EA71-EF8D-715E-5A3D-19194A86D516}"/>
              </a:ext>
            </a:extLst>
          </p:cNvPr>
          <p:cNvSpPr>
            <a:spLocks noGrp="1"/>
          </p:cNvSpPr>
          <p:nvPr>
            <p:ph type="sldNum" sz="quarter" idx="12"/>
          </p:nvPr>
        </p:nvSpPr>
        <p:spPr/>
        <p:txBody>
          <a:bodyPr/>
          <a:lstStyle/>
          <a:p>
            <a:fld id="{444E8EA0-AD2E-4F0C-AFFE-6C04742881D9}"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00006349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2DBE28EF-E107-D317-9A73-78C18EC5FDCD}"/>
              </a:ext>
            </a:extLst>
          </p:cNvPr>
          <p:cNvSpPr>
            <a:spLocks noGrp="1"/>
          </p:cNvSpPr>
          <p:nvPr>
            <p:ph type="dt" sz="half" idx="10"/>
          </p:nvPr>
        </p:nvSpPr>
        <p:spPr/>
        <p:txBody>
          <a:bodyPr/>
          <a:lstStyle/>
          <a:p>
            <a:fld id="{14A83FA5-1FFB-4397-BDDB-D0C620EFADCE}" type="datetimeFigureOut">
              <a:rPr lang="es-ES" smtClean="0">
                <a:solidFill>
                  <a:prstClr val="black">
                    <a:tint val="82000"/>
                  </a:prstClr>
                </a:solidFill>
              </a:rPr>
              <a:pPr/>
              <a:t>28/07/2026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D6C1BAED-413F-0B34-8511-AAA889F0281F}"/>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E85958CD-2ED8-4EFB-DED2-4C37FCE18A1F}"/>
              </a:ext>
            </a:extLst>
          </p:cNvPr>
          <p:cNvSpPr>
            <a:spLocks noGrp="1"/>
          </p:cNvSpPr>
          <p:nvPr>
            <p:ph type="sldNum" sz="quarter" idx="12"/>
          </p:nvPr>
        </p:nvSpPr>
        <p:spPr/>
        <p:txBody>
          <a:bodyPr/>
          <a:lstStyle/>
          <a:p>
            <a:fld id="{444E8EA0-AD2E-4F0C-AFFE-6C04742881D9}"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335756183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3FAEEA00-2D01-3D54-AD3E-6C406AE78179}"/>
              </a:ext>
            </a:extLst>
          </p:cNvPr>
          <p:cNvSpPr>
            <a:spLocks noGrp="1"/>
          </p:cNvSpPr>
          <p:nvPr>
            <p:ph type="dt" sz="half" idx="10"/>
          </p:nvPr>
        </p:nvSpPr>
        <p:spPr/>
        <p:txBody>
          <a:bodyPr/>
          <a:lstStyle/>
          <a:p>
            <a:fld id="{14A83FA5-1FFB-4397-BDDB-D0C620EFADCE}" type="datetimeFigureOut">
              <a:rPr lang="es-ES" smtClean="0">
                <a:solidFill>
                  <a:prstClr val="black">
                    <a:tint val="82000"/>
                  </a:prstClr>
                </a:solidFill>
              </a:rPr>
              <a:pPr/>
              <a:t>28/07/2026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A954E531-AFCB-8694-C869-2DAD043FF53C}"/>
              </a:ext>
            </a:extLst>
          </p:cNvPr>
          <p:cNvSpPr>
            <a:spLocks noGrp="1"/>
          </p:cNvSpPr>
          <p:nvPr>
            <p:ph type="ftr" sz="quarter" idx="11"/>
          </p:nvPr>
        </p:nvSpPr>
        <p:spPr/>
        <p:txBody>
          <a:body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007A49DA-E0E7-86E9-3702-6C7FAC08A3D1}"/>
              </a:ext>
            </a:extLst>
          </p:cNvPr>
          <p:cNvSpPr>
            <a:spLocks noGrp="1"/>
          </p:cNvSpPr>
          <p:nvPr>
            <p:ph type="sldNum" sz="quarter" idx="12"/>
          </p:nvPr>
        </p:nvSpPr>
        <p:spPr/>
        <p:txBody>
          <a:bodyPr/>
          <a:lstStyle/>
          <a:p>
            <a:fld id="{444E8EA0-AD2E-4F0C-AFFE-6C04742881D9}"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12753774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pPr/>
              <a:t>28/07/2026</a:t>
            </a:fld>
            <a:endParaRPr lang="es-ES"/>
          </a:p>
        </p:txBody>
      </p:sp>
      <p:sp>
        <p:nvSpPr>
          <p:cNvPr id="6" name="Marcador de pie de página 5">
            <a:extLst>
              <a:ext uri="{FF2B5EF4-FFF2-40B4-BE49-F238E27FC236}">
                <a16:creationId xmlns=""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pPr/>
              <a:t>‹#›</a:t>
            </a:fld>
            <a:endParaRPr lang="es-ES"/>
          </a:p>
        </p:txBody>
      </p:sp>
    </p:spTree>
    <p:extLst>
      <p:ext uri="{BB962C8B-B14F-4D97-AF65-F5344CB8AC3E}">
        <p14:creationId xmlns="" xmlns:p14="http://schemas.microsoft.com/office/powerpoint/2010/main" val="398547233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pPr/>
              <a:t>28/07/2026</a:t>
            </a:fld>
            <a:endParaRPr lang="es-ES"/>
          </a:p>
        </p:txBody>
      </p:sp>
      <p:sp>
        <p:nvSpPr>
          <p:cNvPr id="8" name="Marcador de pie de página 7">
            <a:extLst>
              <a:ext uri="{FF2B5EF4-FFF2-40B4-BE49-F238E27FC236}">
                <a16:creationId xmlns=""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pPr/>
              <a:t>‹#›</a:t>
            </a:fld>
            <a:endParaRPr lang="es-ES"/>
          </a:p>
        </p:txBody>
      </p:sp>
    </p:spTree>
    <p:extLst>
      <p:ext uri="{BB962C8B-B14F-4D97-AF65-F5344CB8AC3E}">
        <p14:creationId xmlns="" xmlns:p14="http://schemas.microsoft.com/office/powerpoint/2010/main" val="103589329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pPr/>
              <a:t>28/07/2026</a:t>
            </a:fld>
            <a:endParaRPr lang="es-ES"/>
          </a:p>
        </p:txBody>
      </p:sp>
      <p:sp>
        <p:nvSpPr>
          <p:cNvPr id="4" name="Marcador de pie de página 3">
            <a:extLst>
              <a:ext uri="{FF2B5EF4-FFF2-40B4-BE49-F238E27FC236}">
                <a16:creationId xmlns=""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pPr/>
              <a:t>‹#›</a:t>
            </a:fld>
            <a:endParaRPr lang="es-ES"/>
          </a:p>
        </p:txBody>
      </p:sp>
    </p:spTree>
    <p:extLst>
      <p:ext uri="{BB962C8B-B14F-4D97-AF65-F5344CB8AC3E}">
        <p14:creationId xmlns="" xmlns:p14="http://schemas.microsoft.com/office/powerpoint/2010/main" val="6797109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pPr/>
              <a:t>28/07/2026</a:t>
            </a:fld>
            <a:endParaRPr lang="es-ES"/>
          </a:p>
        </p:txBody>
      </p:sp>
      <p:sp>
        <p:nvSpPr>
          <p:cNvPr id="3" name="Marcador de pie de página 2">
            <a:extLst>
              <a:ext uri="{FF2B5EF4-FFF2-40B4-BE49-F238E27FC236}">
                <a16:creationId xmlns=""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pPr/>
              <a:t>‹#›</a:t>
            </a:fld>
            <a:endParaRPr lang="es-ES"/>
          </a:p>
        </p:txBody>
      </p:sp>
    </p:spTree>
    <p:extLst>
      <p:ext uri="{BB962C8B-B14F-4D97-AF65-F5344CB8AC3E}">
        <p14:creationId xmlns="" xmlns:p14="http://schemas.microsoft.com/office/powerpoint/2010/main" val="10687361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pPr/>
              <a:t>28/07/2026</a:t>
            </a:fld>
            <a:endParaRPr lang="es-ES"/>
          </a:p>
        </p:txBody>
      </p:sp>
      <p:sp>
        <p:nvSpPr>
          <p:cNvPr id="6" name="Marcador de pie de página 5">
            <a:extLst>
              <a:ext uri="{FF2B5EF4-FFF2-40B4-BE49-F238E27FC236}">
                <a16:creationId xmlns=""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pPr/>
              <a:t>‹#›</a:t>
            </a:fld>
            <a:endParaRPr lang="es-ES"/>
          </a:p>
        </p:txBody>
      </p:sp>
    </p:spTree>
    <p:extLst>
      <p:ext uri="{BB962C8B-B14F-4D97-AF65-F5344CB8AC3E}">
        <p14:creationId xmlns="" xmlns:p14="http://schemas.microsoft.com/office/powerpoint/2010/main" val="383825953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pPr/>
              <a:t>28/07/2026</a:t>
            </a:fld>
            <a:endParaRPr lang="es-ES"/>
          </a:p>
        </p:txBody>
      </p:sp>
      <p:sp>
        <p:nvSpPr>
          <p:cNvPr id="6" name="Marcador de pie de página 5">
            <a:extLst>
              <a:ext uri="{FF2B5EF4-FFF2-40B4-BE49-F238E27FC236}">
                <a16:creationId xmlns=""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pPr/>
              <a:t>‹#›</a:t>
            </a:fld>
            <a:endParaRPr lang="es-ES"/>
          </a:p>
        </p:txBody>
      </p:sp>
    </p:spTree>
    <p:extLst>
      <p:ext uri="{BB962C8B-B14F-4D97-AF65-F5344CB8AC3E}">
        <p14:creationId xmlns="" xmlns:p14="http://schemas.microsoft.com/office/powerpoint/2010/main" val="100006349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pPr/>
              <a:t>28/07/2026</a:t>
            </a:fld>
            <a:endParaRPr lang="es-ES"/>
          </a:p>
        </p:txBody>
      </p:sp>
      <p:sp>
        <p:nvSpPr>
          <p:cNvPr id="5" name="Marcador de pie de página 4">
            <a:extLst>
              <a:ext uri="{FF2B5EF4-FFF2-40B4-BE49-F238E27FC236}">
                <a16:creationId xmlns=""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pPr/>
              <a:t>‹#›</a:t>
            </a:fld>
            <a:endParaRPr lang="es-ES"/>
          </a:p>
        </p:txBody>
      </p:sp>
    </p:spTree>
    <p:extLst>
      <p:ext uri="{BB962C8B-B14F-4D97-AF65-F5344CB8AC3E}">
        <p14:creationId xmlns=""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solidFill>
                  <a:prstClr val="black">
                    <a:tint val="82000"/>
                  </a:prstClr>
                </a:solidFill>
              </a:rPr>
              <a:pPr/>
              <a:t>28/07/2026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135016928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solidFill>
                  <a:prstClr val="black">
                    <a:tint val="82000"/>
                  </a:prstClr>
                </a:solidFill>
              </a:rPr>
              <a:pPr/>
              <a:t>28/07/2026</a:t>
            </a:fld>
            <a:endParaRPr lang="es-ES">
              <a:solidFill>
                <a:prstClr val="black">
                  <a:tint val="82000"/>
                </a:prstClr>
              </a:solidFill>
            </a:endParaRPr>
          </a:p>
        </p:txBody>
      </p:sp>
      <p:sp>
        <p:nvSpPr>
          <p:cNvPr id="5" name="Marcador de pie de página 4">
            <a:extLst>
              <a:ext uri="{FF2B5EF4-FFF2-40B4-BE49-F238E27FC236}">
                <a16:creationId xmlns:a16="http://schemas.microsoft.com/office/drawing/2014/main" xmlns=""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solidFill>
                <a:prstClr val="black">
                  <a:tint val="82000"/>
                </a:prstClr>
              </a:solidFill>
            </a:endParaRPr>
          </a:p>
        </p:txBody>
      </p:sp>
      <p:sp>
        <p:nvSpPr>
          <p:cNvPr id="6" name="Marcador de número de diapositiva 5">
            <a:extLst>
              <a:ext uri="{FF2B5EF4-FFF2-40B4-BE49-F238E27FC236}">
                <a16:creationId xmlns:a16="http://schemas.microsoft.com/office/drawing/2014/main" xmlns=""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solidFill>
                  <a:prstClr val="black">
                    <a:tint val="82000"/>
                  </a:prstClr>
                </a:solidFill>
              </a:rPr>
              <a:pPr/>
              <a:t>‹#›</a:t>
            </a:fld>
            <a:endParaRPr lang="es-ES">
              <a:solidFill>
                <a:prstClr val="black">
                  <a:tint val="82000"/>
                </a:prstClr>
              </a:solidFill>
            </a:endParaRPr>
          </a:p>
        </p:txBody>
      </p:sp>
    </p:spTree>
    <p:extLst>
      <p:ext uri="{BB962C8B-B14F-4D97-AF65-F5344CB8AC3E}">
        <p14:creationId xmlns:p14="http://schemas.microsoft.com/office/powerpoint/2010/main" xmlns="" val="364961615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eg"/><Relationship Id="rId1" Type="http://schemas.openxmlformats.org/officeDocument/2006/relationships/slideLayout" Target="../slideLayouts/slideLayout29.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29.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9.xml"/><Relationship Id="rId5" Type="http://schemas.microsoft.com/office/2007/relationships/hdphoto" Target="../media/hdphoto1.wdp"/><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29.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 xmlns:a16="http://schemas.microsoft.com/office/drawing/2014/main" id="{EC2913AC-1E60-7B01-0034-B4204F3D7036}"/>
              </a:ext>
            </a:extLst>
          </p:cNvPr>
          <p:cNvSpPr txBox="1"/>
          <p:nvPr/>
        </p:nvSpPr>
        <p:spPr>
          <a:xfrm>
            <a:off x="3238500" y="0"/>
            <a:ext cx="5238750" cy="2585323"/>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pl-PL" sz="5400" b="1" spc="300" dirty="0" smtClean="0">
                <a:ln w="10160">
                  <a:noFill/>
                  <a:prstDash val="solid"/>
                </a:ln>
                <a:solidFill>
                  <a:schemeClr val="bg2">
                    <a:lumMod val="40000"/>
                    <a:lumOff val="60000"/>
                  </a:schemeClr>
                </a:solidFill>
                <a:effectLst>
                  <a:outerShdw blurRad="38100" dist="22860" dir="5400000" algn="tl" rotWithShape="0">
                    <a:srgbClr val="00B0F0"/>
                  </a:outerShdw>
                </a:effectLst>
              </a:rPr>
              <a:t>WSZYSTKO NA CHWAŁĘ BOŻĄ</a:t>
            </a:r>
            <a:endParaRPr lang="en" sz="5400" b="1" spc="300" dirty="0">
              <a:ln w="10160">
                <a:noFill/>
                <a:prstDash val="solid"/>
              </a:ln>
              <a:solidFill>
                <a:schemeClr val="bg2">
                  <a:lumMod val="40000"/>
                  <a:lumOff val="60000"/>
                </a:schemeClr>
              </a:solidFill>
              <a:effectLst>
                <a:outerShdw blurRad="38100" dist="22860" dir="5400000" algn="tl" rotWithShape="0">
                  <a:srgbClr val="00B0F0"/>
                </a:outerShdw>
              </a:effectLst>
            </a:endParaRPr>
          </a:p>
        </p:txBody>
      </p:sp>
      <p:sp>
        <p:nvSpPr>
          <p:cNvPr id="5" name="CuadroTexto 4">
            <a:extLst>
              <a:ext uri="{FF2B5EF4-FFF2-40B4-BE49-F238E27FC236}">
                <a16:creationId xmlns="" xmlns:a16="http://schemas.microsoft.com/office/drawing/2014/main" id="{CE025969-990F-9A01-7014-E1DA1A0EF546}"/>
              </a:ext>
            </a:extLst>
          </p:cNvPr>
          <p:cNvSpPr txBox="1"/>
          <p:nvPr/>
        </p:nvSpPr>
        <p:spPr>
          <a:xfrm>
            <a:off x="9314289" y="6515100"/>
            <a:ext cx="2877711" cy="338554"/>
          </a:xfrm>
          <a:prstGeom prst="rect">
            <a:avLst/>
          </a:prstGeom>
          <a:noFill/>
        </p:spPr>
        <p:txBody>
          <a:bodyPr wrap="none" rtlCol="0">
            <a:spAutoFit/>
          </a:bodyPr>
          <a:lstStyle/>
          <a:p>
            <a:pPr algn="r"/>
            <a:r>
              <a:rPr lang="pl-PL" sz="1600" b="1" dirty="0" smtClean="0">
                <a:solidFill>
                  <a:srgbClr val="C7E6A4"/>
                </a:solidFill>
                <a:effectLst>
                  <a:outerShdw blurRad="38100" dist="38100" dir="2700000" algn="tl">
                    <a:srgbClr val="000000">
                      <a:alpha val="43137"/>
                    </a:srgbClr>
                  </a:outerShdw>
                </a:effectLst>
              </a:rPr>
              <a:t>Lekcja 5 na 1. sierpnia</a:t>
            </a:r>
            <a:r>
              <a:rPr lang="en" sz="1600" b="1" dirty="0" smtClean="0">
                <a:solidFill>
                  <a:srgbClr val="C7E6A4"/>
                </a:solidFill>
                <a:effectLst>
                  <a:outerShdw blurRad="38100" dist="38100" dir="2700000" algn="tl">
                    <a:srgbClr val="000000">
                      <a:alpha val="43137"/>
                    </a:srgbClr>
                  </a:outerShdw>
                </a:effectLst>
              </a:rPr>
              <a:t> </a:t>
            </a:r>
            <a:r>
              <a:rPr lang="en" sz="1600" b="1" dirty="0">
                <a:solidFill>
                  <a:srgbClr val="C7E6A4"/>
                </a:solidFill>
                <a:effectLst>
                  <a:outerShdw blurRad="38100" dist="38100" dir="2700000" algn="tl">
                    <a:srgbClr val="000000">
                      <a:alpha val="43137"/>
                    </a:srgbClr>
                  </a:outerShdw>
                </a:effectLst>
              </a:rPr>
              <a:t>2026</a:t>
            </a:r>
          </a:p>
        </p:txBody>
      </p:sp>
    </p:spTree>
    <p:extLst>
      <p:ext uri="{BB962C8B-B14F-4D97-AF65-F5344CB8AC3E}">
        <p14:creationId xmlns="" xmlns:p14="http://schemas.microsoft.com/office/powerpoint/2010/main" val="251449007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9A5AAEA5-13CB-E5B1-F8E5-E4C9DF8C3DFA}"/>
              </a:ext>
            </a:extLst>
          </p:cNvPr>
          <p:cNvSpPr txBox="1"/>
          <p:nvPr/>
        </p:nvSpPr>
        <p:spPr>
          <a:xfrm>
            <a:off x="0" y="3669632"/>
            <a:ext cx="3295650" cy="1938992"/>
          </a:xfrm>
          <a:prstGeom prst="rect">
            <a:avLst/>
          </a:prstGeom>
          <a:noFill/>
        </p:spPr>
        <p:txBody>
          <a:bodyPr wrap="square">
            <a:spAutoFit/>
          </a:bodyPr>
          <a:lstStyle/>
          <a:p>
            <a:r>
              <a:rPr lang="pl-PL" sz="2400" b="1" dirty="0" smtClean="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a:t>
            </a:r>
            <a:r>
              <a:rPr lang="en-US" sz="2400" b="1" dirty="0" smtClean="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A </a:t>
            </a:r>
            <a:r>
              <a:rPr lang="en-US" sz="2400" b="1" dirty="0" err="1">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więc</a:t>
            </a:r>
            <a:r>
              <a:rPr lang="en-US" sz="24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 </a:t>
            </a:r>
            <a:r>
              <a:rPr lang="en-US" sz="2400" b="1" dirty="0" err="1">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Czy</a:t>
            </a:r>
            <a:r>
              <a:rPr lang="en-US" sz="24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 </a:t>
            </a:r>
            <a:r>
              <a:rPr lang="en-US" sz="2400" b="1" dirty="0" err="1">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jecie</a:t>
            </a:r>
            <a:r>
              <a:rPr lang="en-US" sz="24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 </a:t>
            </a:r>
            <a:r>
              <a:rPr lang="en-US" sz="2400" b="1" dirty="0" err="1">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czy</a:t>
            </a:r>
            <a:r>
              <a:rPr lang="en-US" sz="24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 </a:t>
            </a:r>
            <a:r>
              <a:rPr lang="en-US" sz="2400" b="1" dirty="0" err="1">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pijecie</a:t>
            </a:r>
            <a:r>
              <a:rPr lang="en-US" sz="24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 </a:t>
            </a:r>
            <a:r>
              <a:rPr lang="en-US" sz="2400" b="1" dirty="0" err="1">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czy</a:t>
            </a:r>
            <a:r>
              <a:rPr lang="en-US" sz="24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 </a:t>
            </a:r>
            <a:r>
              <a:rPr lang="en-US" sz="2400" b="1" dirty="0" err="1">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cokolwiek</a:t>
            </a:r>
            <a:r>
              <a:rPr lang="en-US" sz="24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 </a:t>
            </a:r>
            <a:r>
              <a:rPr lang="en-US" sz="2400" b="1" dirty="0" err="1">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czynicie</a:t>
            </a:r>
            <a:r>
              <a:rPr lang="en-US" sz="24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 </a:t>
            </a:r>
            <a:r>
              <a:rPr lang="en-US" sz="2400" b="1" dirty="0" err="1">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wszystko</a:t>
            </a:r>
            <a:r>
              <a:rPr lang="en-US" sz="24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 </a:t>
            </a:r>
            <a:r>
              <a:rPr lang="en-US" sz="2400" b="1" dirty="0" err="1">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czyńcie</a:t>
            </a:r>
            <a:r>
              <a:rPr lang="en-US" sz="24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 </a:t>
            </a:r>
            <a:r>
              <a:rPr lang="en-US" sz="2400" b="1" dirty="0" err="1">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na</a:t>
            </a:r>
            <a:r>
              <a:rPr lang="en-US" sz="24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 </a:t>
            </a:r>
            <a:r>
              <a:rPr lang="en-US" sz="2400" b="1" dirty="0" err="1">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chwałę</a:t>
            </a:r>
            <a:r>
              <a:rPr lang="en-US" sz="24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 </a:t>
            </a:r>
            <a:r>
              <a:rPr lang="en-US" sz="2400" b="1" dirty="0" err="1">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Bożą</a:t>
            </a:r>
            <a:r>
              <a:rPr lang="en-US" sz="24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rPr>
              <a:t>”</a:t>
            </a:r>
            <a:endParaRPr lang="es-ES" sz="2400" b="1" dirty="0">
              <a:solidFill>
                <a:srgbClr val="FFF3D0"/>
              </a:solidFill>
              <a:effectLst>
                <a:glow rad="76200">
                  <a:prstClr val="black"/>
                </a:glow>
                <a:outerShdw blurRad="50800" dist="50800" dir="5400000" algn="ctr" rotWithShape="0">
                  <a:prstClr val="black"/>
                </a:outerShdw>
              </a:effectLst>
              <a:latin typeface="Comic Sans MS" panose="030F0702030302020204" pitchFamily="66" charset="0"/>
            </a:endParaRPr>
          </a:p>
        </p:txBody>
      </p:sp>
      <p:sp>
        <p:nvSpPr>
          <p:cNvPr id="5" name="CuadroTexto 4">
            <a:extLst>
              <a:ext uri="{FF2B5EF4-FFF2-40B4-BE49-F238E27FC236}">
                <a16:creationId xmlns:a16="http://schemas.microsoft.com/office/drawing/2014/main" xmlns="" id="{1B340089-2457-DCB6-3849-96E7B45DCD44}"/>
              </a:ext>
            </a:extLst>
          </p:cNvPr>
          <p:cNvSpPr txBox="1"/>
          <p:nvPr/>
        </p:nvSpPr>
        <p:spPr>
          <a:xfrm>
            <a:off x="77002" y="3283454"/>
            <a:ext cx="3599648"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r>
              <a:rPr lang="es-ES" sz="1800" dirty="0">
                <a:effectLst>
                  <a:glow rad="76200">
                    <a:prstClr val="black"/>
                  </a:glow>
                  <a:outerShdw blurRad="50800" dist="50800" dir="5400000" algn="ctr" rotWithShape="0">
                    <a:prstClr val="black"/>
                  </a:outerShdw>
                </a:effectLst>
              </a:rPr>
              <a:t>(1 </a:t>
            </a:r>
            <a:r>
              <a:rPr lang="es-ES" sz="1800" dirty="0" err="1">
                <a:effectLst>
                  <a:glow rad="76200">
                    <a:prstClr val="black"/>
                  </a:glow>
                  <a:outerShdw blurRad="50800" dist="50800" dir="5400000" algn="ctr" rotWithShape="0">
                    <a:prstClr val="black"/>
                  </a:outerShdw>
                </a:effectLst>
              </a:rPr>
              <a:t>Koryntian</a:t>
            </a:r>
            <a:r>
              <a:rPr lang="es-ES" sz="1800" dirty="0">
                <a:effectLst>
                  <a:glow rad="76200">
                    <a:prstClr val="black"/>
                  </a:glow>
                  <a:outerShdw blurRad="50800" dist="50800" dir="5400000" algn="ctr" rotWithShape="0">
                    <a:prstClr val="black"/>
                  </a:outerShdw>
                </a:effectLst>
              </a:rPr>
              <a:t> 10,31)</a:t>
            </a:r>
          </a:p>
        </p:txBody>
      </p:sp>
    </p:spTree>
    <p:extLst>
      <p:ext uri="{BB962C8B-B14F-4D97-AF65-F5344CB8AC3E}">
        <p14:creationId xmlns:p14="http://schemas.microsoft.com/office/powerpoint/2010/main" xmlns="" val="1425005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 xmlns:a14="http://schemas.microsoft.com/office/drawing/2010/main"/>
              </a:ext>
            </a:extLst>
          </a:blip>
          <a:srcRect/>
          <a:stretch>
            <a:fillRect/>
          </a:stretch>
        </a:blipFill>
        <a:effectLst/>
      </p:bgPr>
    </p:bg>
    <p:spTree>
      <p:nvGrpSpPr>
        <p:cNvPr id="1" name="">
          <a:extLst>
            <a:ext uri="{FF2B5EF4-FFF2-40B4-BE49-F238E27FC236}">
              <a16:creationId xmlns=""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 xmlns:a16="http://schemas.microsoft.com/office/drawing/2014/main" id="{14713530-69E2-A070-7292-86965BA892B8}"/>
              </a:ext>
            </a:extLst>
          </p:cNvPr>
          <p:cNvSpPr txBox="1"/>
          <p:nvPr/>
        </p:nvSpPr>
        <p:spPr>
          <a:xfrm>
            <a:off x="0" y="0"/>
            <a:ext cx="6234545" cy="1323439"/>
          </a:xfrm>
          <a:prstGeom prst="rect">
            <a:avLst/>
          </a:prstGeom>
          <a:noFill/>
        </p:spPr>
        <p:txBody>
          <a:bodyPr wrap="square" rtlCol="0">
            <a:spAutoFit/>
          </a:bodyPr>
          <a:lstStyle/>
          <a:p>
            <a:pPr>
              <a:spcBef>
                <a:spcPts val="600"/>
              </a:spcBef>
            </a:pPr>
            <a:r>
              <a:rPr lang="pl-PL" sz="2000" b="1" dirty="0" smtClean="0"/>
              <a:t>Począwszy od 1 Listu do Koryntian 7, Paweł poświęca się udzielaniu odpowiedzi na szereg pytań, które Koryntianie przesłali mu w liście      (1 Kor 7,1a).</a:t>
            </a:r>
            <a:endParaRPr lang="es-ES" sz="2000" b="1" dirty="0"/>
          </a:p>
        </p:txBody>
      </p:sp>
      <p:graphicFrame>
        <p:nvGraphicFramePr>
          <p:cNvPr id="4" name="Diagrama 3">
            <a:extLst>
              <a:ext uri="{FF2B5EF4-FFF2-40B4-BE49-F238E27FC236}">
                <a16:creationId xmlns="" xmlns:a16="http://schemas.microsoft.com/office/drawing/2014/main" id="{CEC61F06-D7CE-4CA1-6027-5E9A833DA9D7}"/>
              </a:ext>
            </a:extLst>
          </p:cNvPr>
          <p:cNvGraphicFramePr/>
          <p:nvPr>
            <p:extLst>
              <p:ext uri="{D42A27DB-BD31-4B8C-83A1-F6EECF244321}">
                <p14:modId xmlns="" xmlns:p14="http://schemas.microsoft.com/office/powerpoint/2010/main" val="3969712902"/>
              </p:ext>
            </p:extLst>
          </p:nvPr>
        </p:nvGraphicFramePr>
        <p:xfrm>
          <a:off x="6020790" y="216754"/>
          <a:ext cx="6066435"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 xmlns:a16="http://schemas.microsoft.com/office/drawing/2014/main" id="{6060983B-06F2-3F60-AD61-FBD55D2F9150}"/>
              </a:ext>
            </a:extLst>
          </p:cNvPr>
          <p:cNvPicPr>
            <a:picLocks noChangeAspect="1"/>
          </p:cNvPicPr>
          <p:nvPr/>
        </p:nvPicPr>
        <p:blipFill rotWithShape="1">
          <a:blip r:embed="rId8" cstate="email">
            <a:extLst>
              <a:ext uri="{28A0092B-C50C-407E-A947-70E740481C1C}">
                <a14:useLocalDpi xmlns="" xmlns:a14="http://schemas.microsoft.com/office/drawing/2010/main"/>
              </a:ext>
            </a:extLst>
          </a:blip>
          <a:srcRect/>
          <a:stretch>
            <a:fillRect/>
          </a:stretch>
        </p:blipFill>
        <p:spPr>
          <a:xfrm>
            <a:off x="594528" y="4726379"/>
            <a:ext cx="4568549" cy="20124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 xmlns:a16="http://schemas.microsoft.com/office/drawing/2014/main" id="{6C135D45-1CA1-A4C3-ABF3-D858007E6BEB}"/>
              </a:ext>
            </a:extLst>
          </p:cNvPr>
          <p:cNvSpPr txBox="1"/>
          <p:nvPr/>
        </p:nvSpPr>
        <p:spPr>
          <a:xfrm>
            <a:off x="0" y="3690257"/>
            <a:ext cx="6092887" cy="1015663"/>
          </a:xfrm>
          <a:prstGeom prst="rect">
            <a:avLst/>
          </a:prstGeom>
          <a:noFill/>
        </p:spPr>
        <p:txBody>
          <a:bodyPr wrap="square">
            <a:spAutoFit/>
          </a:bodyPr>
          <a:lstStyle/>
          <a:p>
            <a:pPr lvl="0">
              <a:spcBef>
                <a:spcPts val="600"/>
              </a:spcBef>
              <a:defRPr/>
            </a:pPr>
            <a:r>
              <a:rPr lang="pl-PL" sz="2000" b="1" dirty="0" smtClean="0">
                <a:solidFill>
                  <a:prstClr val="black"/>
                </a:solidFill>
              </a:rPr>
              <a:t>W związku z tą ideą Paweł podkreśla, że wszystko, co się czyni w Kościele lub w życiu prywatnym, powinno służyć chwale Boga.</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8" name="CuadroTexto 7">
            <a:extLst>
              <a:ext uri="{FF2B5EF4-FFF2-40B4-BE49-F238E27FC236}">
                <a16:creationId xmlns="" xmlns:a16="http://schemas.microsoft.com/office/drawing/2014/main" id="{9501289D-2CA8-DC45-EB31-E4D5657994BE}"/>
              </a:ext>
            </a:extLst>
          </p:cNvPr>
          <p:cNvSpPr txBox="1"/>
          <p:nvPr/>
        </p:nvSpPr>
        <p:spPr>
          <a:xfrm>
            <a:off x="0" y="2757865"/>
            <a:ext cx="6197663" cy="1015663"/>
          </a:xfrm>
          <a:prstGeom prst="rect">
            <a:avLst/>
          </a:prstGeom>
          <a:noFill/>
        </p:spPr>
        <p:txBody>
          <a:bodyPr wrap="square">
            <a:spAutoFit/>
          </a:bodyPr>
          <a:lstStyle/>
          <a:p>
            <a:pPr lvl="0">
              <a:spcBef>
                <a:spcPts val="600"/>
              </a:spcBef>
              <a:defRPr/>
            </a:pPr>
            <a:r>
              <a:rPr lang="pl-PL" sz="2000" b="1" dirty="0" smtClean="0">
                <a:solidFill>
                  <a:prstClr val="black"/>
                </a:solidFill>
              </a:rPr>
              <a:t>Stara się jednak, by każdy temat łączył wspólny motyw: miłość i wzajemny szacunek, które powinny prowadzić Kościół do jedności.</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 xmlns:a16="http://schemas.microsoft.com/office/drawing/2014/main" id="{8C324CCC-4425-12EE-5C39-AACC67E86ACE}"/>
              </a:ext>
            </a:extLst>
          </p:cNvPr>
          <p:cNvSpPr txBox="1"/>
          <p:nvPr/>
        </p:nvSpPr>
        <p:spPr>
          <a:xfrm>
            <a:off x="0" y="1208939"/>
            <a:ext cx="6197665" cy="1631216"/>
          </a:xfrm>
          <a:prstGeom prst="rect">
            <a:avLst/>
          </a:prstGeom>
          <a:noFill/>
        </p:spPr>
        <p:txBody>
          <a:bodyPr wrap="square">
            <a:spAutoFit/>
          </a:bodyPr>
          <a:lstStyle/>
          <a:p>
            <a:pPr lvl="0">
              <a:spcBef>
                <a:spcPts val="600"/>
              </a:spcBef>
              <a:defRPr/>
            </a:pPr>
            <a:r>
              <a:rPr lang="pl-PL" sz="2000" b="1" dirty="0" smtClean="0">
                <a:solidFill>
                  <a:prstClr val="black"/>
                </a:solidFill>
              </a:rPr>
              <a:t>Z tego powodu, mimo że rozdziały od 8 do 10 dotyczą przede wszystkim bałwochwalstwa, Paweł wplata w nich pewne tematy, które na pierwszy rzut oka nie mają związku z tym konkretnym grzechem.</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 xmlns:p14="http://schemas.microsoft.com/office/powerpoint/2010/main" val="46925585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 xmlns:a14="http://schemas.microsoft.com/office/drawing/2010/main"/>
              </a:ext>
            </a:extLst>
          </a:blip>
          <a:srcRect/>
          <a:stretch>
            <a:fillRect/>
          </a:stretch>
        </a:blipFill>
        <a:effectLst/>
      </p:bgPr>
    </p:bg>
    <p:spTree>
      <p:nvGrpSpPr>
        <p:cNvPr id="1" name="">
          <a:extLst>
            <a:ext uri="{FF2B5EF4-FFF2-40B4-BE49-F238E27FC236}">
              <a16:creationId xmlns=""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 xmlns:a16="http://schemas.microsoft.com/office/drawing/2014/main" id="{F3947D49-F77C-09AC-EAB0-A274E6F6F6D0}"/>
              </a:ext>
            </a:extLst>
          </p:cNvPr>
          <p:cNvSpPr txBox="1"/>
          <p:nvPr/>
        </p:nvSpPr>
        <p:spPr>
          <a:xfrm>
            <a:off x="2300602" y="0"/>
            <a:ext cx="7590793"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pl-PL" sz="4000" b="1" dirty="0" smtClean="0">
                <a:ln/>
                <a:solidFill>
                  <a:schemeClr val="accent3"/>
                </a:solidFill>
              </a:rPr>
              <a:t>WIEDZA </a:t>
            </a:r>
            <a:r>
              <a:rPr lang="pl-PL" sz="4000" b="1" dirty="0" smtClean="0">
                <a:ln/>
                <a:solidFill>
                  <a:schemeClr val="accent3"/>
                </a:solidFill>
              </a:rPr>
              <a:t>A </a:t>
            </a:r>
            <a:r>
              <a:rPr lang="pl-PL" sz="4000" b="1" dirty="0" smtClean="0">
                <a:ln/>
                <a:solidFill>
                  <a:schemeClr val="accent3"/>
                </a:solidFill>
              </a:rPr>
              <a:t>MIŁOŚĆ</a:t>
            </a:r>
            <a:endParaRPr lang="en" sz="4000" b="1" dirty="0">
              <a:ln/>
              <a:solidFill>
                <a:schemeClr val="accent3"/>
              </a:solidFill>
            </a:endParaRPr>
          </a:p>
          <a:p>
            <a:pPr algn="ctr"/>
            <a:r>
              <a:rPr lang="en" sz="2000" b="1" dirty="0" smtClean="0">
                <a:ln/>
                <a:solidFill>
                  <a:schemeClr val="accent4">
                    <a:lumMod val="50000"/>
                  </a:schemeClr>
                </a:solidFill>
              </a:rPr>
              <a:t>1</a:t>
            </a:r>
            <a:r>
              <a:rPr lang="pl-PL" sz="2000" b="1" dirty="0" smtClean="0">
                <a:ln/>
                <a:solidFill>
                  <a:schemeClr val="accent4">
                    <a:lumMod val="50000"/>
                  </a:schemeClr>
                </a:solidFill>
              </a:rPr>
              <a:t> Koryntian</a:t>
            </a:r>
            <a:r>
              <a:rPr lang="en" sz="2000" b="1" dirty="0" smtClean="0">
                <a:ln/>
                <a:solidFill>
                  <a:schemeClr val="accent4">
                    <a:lumMod val="50000"/>
                  </a:schemeClr>
                </a:solidFill>
              </a:rPr>
              <a:t> </a:t>
            </a:r>
            <a:r>
              <a:rPr lang="en" sz="2000" b="1" dirty="0">
                <a:ln/>
                <a:solidFill>
                  <a:schemeClr val="accent4">
                    <a:lumMod val="50000"/>
                  </a:schemeClr>
                </a:solidFill>
              </a:rPr>
              <a:t>8 </a:t>
            </a:r>
            <a:r>
              <a:rPr lang="en" sz="2000" b="1" dirty="0" smtClean="0">
                <a:ln/>
                <a:solidFill>
                  <a:schemeClr val="accent4">
                    <a:lumMod val="50000"/>
                  </a:schemeClr>
                </a:solidFill>
              </a:rPr>
              <a:t>(</a:t>
            </a:r>
            <a:r>
              <a:rPr lang="pl-PL" sz="2000" b="1" dirty="0" smtClean="0">
                <a:ln/>
                <a:solidFill>
                  <a:schemeClr val="accent4">
                    <a:lumMod val="50000"/>
                  </a:schemeClr>
                </a:solidFill>
              </a:rPr>
              <a:t>Pokarm ofiarowany bożkom</a:t>
            </a:r>
            <a:r>
              <a:rPr lang="en" sz="2000" b="1" dirty="0" smtClean="0">
                <a:ln/>
                <a:solidFill>
                  <a:schemeClr val="accent4">
                    <a:lumMod val="50000"/>
                  </a:schemeClr>
                </a:solidFill>
              </a:rPr>
              <a:t>)</a:t>
            </a:r>
            <a:endParaRPr lang="en" sz="2000" b="1" dirty="0">
              <a:ln/>
              <a:solidFill>
                <a:schemeClr val="accent4">
                  <a:lumMod val="50000"/>
                </a:schemeClr>
              </a:solidFill>
            </a:endParaRPr>
          </a:p>
        </p:txBody>
      </p:sp>
      <p:sp>
        <p:nvSpPr>
          <p:cNvPr id="5" name="CuadroTexto 4">
            <a:extLst>
              <a:ext uri="{FF2B5EF4-FFF2-40B4-BE49-F238E27FC236}">
                <a16:creationId xmlns="" xmlns:a16="http://schemas.microsoft.com/office/drawing/2014/main" id="{6EDFFC6B-DAB9-4B3F-1FBA-6CE86533DD10}"/>
              </a:ext>
            </a:extLst>
          </p:cNvPr>
          <p:cNvSpPr txBox="1"/>
          <p:nvPr/>
        </p:nvSpPr>
        <p:spPr>
          <a:xfrm>
            <a:off x="2453951" y="1166098"/>
            <a:ext cx="7242499" cy="369332"/>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pl-PL" b="1" dirty="0" smtClean="0">
                <a:solidFill>
                  <a:schemeClr val="accent1">
                    <a:lumMod val="75000"/>
                  </a:schemeClr>
                </a:solidFill>
                <a:latin typeface="Comic Sans MS" panose="030F0702030302020204" pitchFamily="66" charset="0"/>
              </a:rPr>
              <a:t>„Poznanie nadyma, ale miłość buduje</a:t>
            </a:r>
            <a:r>
              <a:rPr lang="en" b="1" dirty="0" smtClean="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(1 </a:t>
            </a:r>
            <a:r>
              <a:rPr lang="pl-PL" sz="1400" b="1" dirty="0" smtClean="0">
                <a:solidFill>
                  <a:schemeClr val="accent1">
                    <a:lumMod val="75000"/>
                  </a:schemeClr>
                </a:solidFill>
                <a:latin typeface="Comic Sans MS" panose="030F0702030302020204" pitchFamily="66" charset="0"/>
              </a:rPr>
              <a:t>Koryntian</a:t>
            </a:r>
            <a:r>
              <a:rPr lang="en" sz="1400" b="1" dirty="0" smtClean="0">
                <a:solidFill>
                  <a:schemeClr val="accent1">
                    <a:lumMod val="75000"/>
                  </a:schemeClr>
                </a:solidFill>
                <a:latin typeface="Comic Sans MS" panose="030F0702030302020204" pitchFamily="66" charset="0"/>
              </a:rPr>
              <a:t> 8</a:t>
            </a:r>
            <a:r>
              <a:rPr lang="pl-PL" sz="1400" b="1" dirty="0" smtClean="0">
                <a:solidFill>
                  <a:schemeClr val="accent1">
                    <a:lumMod val="75000"/>
                  </a:schemeClr>
                </a:solidFill>
                <a:latin typeface="Comic Sans MS" panose="030F0702030302020204" pitchFamily="66" charset="0"/>
              </a:rPr>
              <a:t>,</a:t>
            </a:r>
            <a:r>
              <a:rPr lang="en" sz="1400" b="1" dirty="0" smtClean="0">
                <a:solidFill>
                  <a:schemeClr val="accent1">
                    <a:lumMod val="75000"/>
                  </a:schemeClr>
                </a:solidFill>
                <a:latin typeface="Comic Sans MS" panose="030F0702030302020204" pitchFamily="66" charset="0"/>
              </a:rPr>
              <a:t>1b</a:t>
            </a:r>
            <a:r>
              <a:rPr lang="en" sz="1400" b="1" dirty="0">
                <a:solidFill>
                  <a:schemeClr val="accent1">
                    <a:lumMod val="75000"/>
                  </a:schemeClr>
                </a:solidFill>
                <a:latin typeface="Comic Sans MS" panose="030F0702030302020204" pitchFamily="66" charset="0"/>
              </a:rPr>
              <a:t>)</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algn="ctr">
              <a:spcBef>
                <a:spcPts val="600"/>
              </a:spcBef>
            </a:pPr>
            <a:r>
              <a:rPr lang="pl-PL" sz="2000" b="1" dirty="0" smtClean="0"/>
              <a:t>Paweł „dzieli” wspólnotę na dwie grupy: „silnych” i „słabych”.</a:t>
            </a:r>
            <a:endParaRPr lang="en" sz="2000" b="1" dirty="0"/>
          </a:p>
        </p:txBody>
      </p:sp>
      <p:sp>
        <p:nvSpPr>
          <p:cNvPr id="4" name="CuadroTexto 3">
            <a:extLst>
              <a:ext uri="{FF2B5EF4-FFF2-40B4-BE49-F238E27FC236}">
                <a16:creationId xmlns="" xmlns:a16="http://schemas.microsoft.com/office/drawing/2014/main" id="{9661135A-E98F-0CF9-7679-AEF0A3F31275}"/>
              </a:ext>
            </a:extLst>
          </p:cNvPr>
          <p:cNvSpPr txBox="1"/>
          <p:nvPr/>
        </p:nvSpPr>
        <p:spPr>
          <a:xfrm>
            <a:off x="2720560" y="4376275"/>
            <a:ext cx="6619383" cy="1323439"/>
          </a:xfrm>
          <a:prstGeom prst="rect">
            <a:avLst/>
          </a:prstGeom>
          <a:noFill/>
        </p:spPr>
        <p:txBody>
          <a:bodyPr wrap="square">
            <a:spAutoFit/>
          </a:bodyPr>
          <a:lstStyle/>
          <a:p>
            <a:pPr>
              <a:spcBef>
                <a:spcPts val="600"/>
              </a:spcBef>
            </a:pPr>
            <a:r>
              <a:rPr lang="pl-PL" sz="2000" b="1" dirty="0" smtClean="0"/>
              <a:t>Jednak ci, którzy są silni, swoją wiedzą i przykładem mogą doprowadzić słabych do upadku (1 Kor 8,10).      Z miłości do brata ten, kto jest silny, musi się powstrzymać (1 Kor 8,11-13).</a:t>
            </a:r>
            <a:endParaRPr lang="en" sz="2000" b="1" dirty="0"/>
          </a:p>
        </p:txBody>
      </p:sp>
      <p:graphicFrame>
        <p:nvGraphicFramePr>
          <p:cNvPr id="9" name="Diagrama 8">
            <a:extLst>
              <a:ext uri="{FF2B5EF4-FFF2-40B4-BE49-F238E27FC236}">
                <a16:creationId xmlns="" xmlns:a16="http://schemas.microsoft.com/office/drawing/2014/main" id="{73D8D0D8-2EF3-D07D-417D-80E36079791A}"/>
              </a:ext>
            </a:extLst>
          </p:cNvPr>
          <p:cNvGraphicFramePr/>
          <p:nvPr>
            <p:extLst>
              <p:ext uri="{D42A27DB-BD31-4B8C-83A1-F6EECF244321}">
                <p14:modId xmlns="" xmlns:p14="http://schemas.microsoft.com/office/powerpoint/2010/main" val="2096620614"/>
              </p:ext>
            </p:extLst>
          </p:nvPr>
        </p:nvGraphicFramePr>
        <p:xfrm>
          <a:off x="136566" y="2108641"/>
          <a:ext cx="11857512"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 xmlns:a16="http://schemas.microsoft.com/office/drawing/2014/main" id="{F0A81A06-6B45-C961-2515-C9A4B45B6DE9}"/>
              </a:ext>
            </a:extLst>
          </p:cNvPr>
          <p:cNvPicPr>
            <a:picLocks noChangeAspect="1"/>
          </p:cNvPicPr>
          <p:nvPr/>
        </p:nvPicPr>
        <p:blipFill rotWithShape="1">
          <a:blip r:embed="rId8" cstate="email">
            <a:extLst>
              <a:ext uri="{28A0092B-C50C-407E-A947-70E740481C1C}">
                <a14:useLocalDpi xmlns=""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 xmlns:a16="http://schemas.microsoft.com/office/drawing/2014/main" id="{C6D05AF3-48C5-9285-2B46-0E47EC6C8F86}"/>
              </a:ext>
            </a:extLst>
          </p:cNvPr>
          <p:cNvPicPr>
            <a:picLocks noChangeAspect="1"/>
          </p:cNvPicPr>
          <p:nvPr/>
        </p:nvPicPr>
        <p:blipFill>
          <a:blip r:embed="rId9" cstate="email">
            <a:extLst>
              <a:ext uri="{28A0092B-C50C-407E-A947-70E740481C1C}">
                <a14:useLocalDpi xmlns=""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 xmlns:a16="http://schemas.microsoft.com/office/drawing/2014/main" id="{3C941DCE-4752-F72C-C1FE-F982FB7C85A8}"/>
              </a:ext>
            </a:extLst>
          </p:cNvPr>
          <p:cNvPicPr>
            <a:picLocks noChangeAspect="1"/>
          </p:cNvPicPr>
          <p:nvPr/>
        </p:nvPicPr>
        <p:blipFill>
          <a:blip r:embed="rId10" cstate="email">
            <a:extLst>
              <a:ext uri="{28A0092B-C50C-407E-A947-70E740481C1C}">
                <a14:useLocalDpi xmlns=""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 xmlns:a16="http://schemas.microsoft.com/office/drawing/2014/main" id="{8EC3F6CA-A96C-F893-1BD4-B4EA28E05D6A}"/>
              </a:ext>
            </a:extLst>
          </p:cNvPr>
          <p:cNvPicPr>
            <a:picLocks noChangeAspect="1"/>
          </p:cNvPicPr>
          <p:nvPr/>
        </p:nvPicPr>
        <p:blipFill rotWithShape="1">
          <a:blip r:embed="rId11" cstate="email">
            <a:extLst>
              <a:ext uri="{28A0092B-C50C-407E-A947-70E740481C1C}">
                <a14:useLocalDpi xmlns=""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 xmlns:a16="http://schemas.microsoft.com/office/drawing/2014/main" id="{3E691AA3-34BF-4377-44AE-54EA2EC5F32E}"/>
              </a:ext>
            </a:extLst>
          </p:cNvPr>
          <p:cNvSpPr txBox="1"/>
          <p:nvPr/>
        </p:nvSpPr>
        <p:spPr>
          <a:xfrm>
            <a:off x="2709861" y="5688822"/>
            <a:ext cx="6762750" cy="1015663"/>
          </a:xfrm>
          <a:prstGeom prst="rect">
            <a:avLst/>
          </a:prstGeom>
          <a:noFill/>
        </p:spPr>
        <p:txBody>
          <a:bodyPr wrap="square">
            <a:spAutoFit/>
          </a:bodyPr>
          <a:lstStyle/>
          <a:p>
            <a:pPr lvl="0">
              <a:spcBef>
                <a:spcPts val="600"/>
              </a:spcBef>
              <a:defRPr/>
            </a:pPr>
            <a:r>
              <a:rPr lang="pl-PL" sz="2000" b="1" smtClean="0">
                <a:solidFill>
                  <a:prstClr val="black"/>
                </a:solidFill>
              </a:rPr>
              <a:t>Chrześcijanie powinni przedkładać miłość nad wiedzę, gdy ta wiedza może stanowić przeszkodę dla „słabego” brata (będącego w trakcie rozwoju).</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 xmlns:p14="http://schemas.microsoft.com/office/powerpoint/2010/main" val="171763186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a:extLst>
            <a:ext uri="{FF2B5EF4-FFF2-40B4-BE49-F238E27FC236}">
              <a16:creationId xmlns:a16="http://schemas.microsoft.com/office/drawing/2014/main" xmlns=""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xmlns="" id="{A71D3B8B-8BC8-B690-6DA3-CE4B46680660}"/>
              </a:ext>
            </a:extLst>
          </p:cNvPr>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xmlns="" id="{73DD121B-6164-B2D1-3CBC-3121967FE39B}"/>
              </a:ext>
            </a:extLst>
          </p:cNvPr>
          <p:cNvSpPr txBox="1"/>
          <p:nvPr/>
        </p:nvSpPr>
        <p:spPr>
          <a:xfrm>
            <a:off x="10327" y="66740"/>
            <a:ext cx="8124769" cy="1015663"/>
          </a:xfrm>
          <a:prstGeom prst="rect">
            <a:avLst/>
          </a:prstGeom>
          <a:noFill/>
        </p:spPr>
        <p:txBody>
          <a:bodyPr wrap="square">
            <a:spAutoFit/>
          </a:bodyPr>
          <a:lstStyle/>
          <a:p>
            <a:pPr algn="ctr"/>
            <a:r>
              <a:rPr lang="en" sz="4000" b="1" spc="50" dirty="0">
                <a:ln w="0"/>
                <a:solidFill>
                  <a:srgbClr val="FFFF66"/>
                </a:solidFill>
                <a:effectLst>
                  <a:innerShdw blurRad="63500" dist="50800" dir="13500000">
                    <a:srgbClr val="000000">
                      <a:alpha val="50000"/>
                    </a:srgbClr>
                  </a:innerShdw>
                </a:effectLst>
              </a:rPr>
              <a:t>PRAWA EWANGELII</a:t>
            </a:r>
          </a:p>
          <a:p>
            <a:pPr algn="ctr">
              <a:defRPr/>
            </a:pPr>
            <a:r>
              <a:rPr lang="en" sz="2000" b="1" spc="50" dirty="0">
                <a:ln w="0"/>
                <a:solidFill>
                  <a:srgbClr val="FF00FF">
                    <a:lumMod val="20000"/>
                    <a:lumOff val="80000"/>
                  </a:srgbClr>
                </a:solidFill>
                <a:effectLst>
                  <a:innerShdw blurRad="63500" dist="50800" dir="13500000">
                    <a:srgbClr val="000000">
                      <a:alpha val="50000"/>
                    </a:srgbClr>
                  </a:innerShdw>
                </a:effectLst>
              </a:rPr>
              <a:t>1 Koryntian 9 (Paweł rezygnuje ze swoich praw)</a:t>
            </a:r>
          </a:p>
        </p:txBody>
      </p:sp>
      <p:sp>
        <p:nvSpPr>
          <p:cNvPr id="5" name="CuadroTexto 4">
            <a:extLst>
              <a:ext uri="{FF2B5EF4-FFF2-40B4-BE49-F238E27FC236}">
                <a16:creationId xmlns:a16="http://schemas.microsoft.com/office/drawing/2014/main" xmlns="" id="{212E6B22-B3C9-FA97-F9CA-9C19C1633DEF}"/>
              </a:ext>
            </a:extLst>
          </p:cNvPr>
          <p:cNvSpPr txBox="1"/>
          <p:nvPr/>
        </p:nvSpPr>
        <p:spPr>
          <a:xfrm>
            <a:off x="8135096" y="182778"/>
            <a:ext cx="3847747" cy="830997"/>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sz="1600" b="1" dirty="0">
                <a:solidFill>
                  <a:srgbClr val="002060"/>
                </a:solidFill>
                <a:latin typeface="Comic Sans MS" pitchFamily="66" charset="0"/>
              </a:rPr>
              <a:t>„</a:t>
            </a:r>
            <a:r>
              <a:rPr lang="en-US" sz="1600" b="1" dirty="0">
                <a:solidFill>
                  <a:srgbClr val="002060"/>
                </a:solidFill>
                <a:latin typeface="Comic Sans MS" pitchFamily="66" charset="0"/>
              </a:rPr>
              <a:t>Tak też Pan postanowił, aby ci, którzy głoszą Ewangelię, </a:t>
            </a:r>
            <a:r>
              <a:rPr lang="en-US" sz="1600" b="1" dirty="0" err="1">
                <a:solidFill>
                  <a:srgbClr val="002060"/>
                </a:solidFill>
                <a:latin typeface="Comic Sans MS" pitchFamily="66" charset="0"/>
              </a:rPr>
              <a:t>żyli</a:t>
            </a:r>
            <a:r>
              <a:rPr lang="en-US" sz="1600" b="1" dirty="0">
                <a:solidFill>
                  <a:srgbClr val="002060"/>
                </a:solidFill>
                <a:latin typeface="Comic Sans MS" pitchFamily="66" charset="0"/>
              </a:rPr>
              <a:t> </a:t>
            </a:r>
            <a:r>
              <a:rPr lang="pl-PL" sz="1600" b="1" dirty="0" smtClean="0">
                <a:solidFill>
                  <a:srgbClr val="002060"/>
                </a:solidFill>
                <a:latin typeface="Comic Sans MS" pitchFamily="66" charset="0"/>
              </a:rPr>
              <a:t>       </a:t>
            </a:r>
            <a:r>
              <a:rPr lang="en-US" sz="1600" b="1" dirty="0" smtClean="0">
                <a:solidFill>
                  <a:srgbClr val="002060"/>
                </a:solidFill>
                <a:latin typeface="Comic Sans MS" pitchFamily="66" charset="0"/>
              </a:rPr>
              <a:t>z </a:t>
            </a:r>
            <a:r>
              <a:rPr lang="en-US" sz="1600" b="1" dirty="0" err="1">
                <a:solidFill>
                  <a:srgbClr val="002060"/>
                </a:solidFill>
                <a:latin typeface="Comic Sans MS" pitchFamily="66" charset="0"/>
              </a:rPr>
              <a:t>Ewangelii</a:t>
            </a:r>
            <a:r>
              <a:rPr lang="en" sz="1600" b="1" dirty="0" smtClean="0">
                <a:solidFill>
                  <a:srgbClr val="002060"/>
                </a:solidFill>
                <a:latin typeface="Comic Sans MS" pitchFamily="66" charset="0"/>
              </a:rPr>
              <a:t>” </a:t>
            </a:r>
            <a:r>
              <a:rPr lang="en" sz="1600" b="1" dirty="0">
                <a:solidFill>
                  <a:srgbClr val="002060"/>
                </a:solidFill>
                <a:latin typeface="Comic Sans MS" pitchFamily="66" charset="0"/>
              </a:rPr>
              <a:t>(1 Koryntian </a:t>
            </a:r>
            <a:r>
              <a:rPr lang="en" sz="1600" b="1" dirty="0" smtClean="0">
                <a:solidFill>
                  <a:srgbClr val="002060"/>
                </a:solidFill>
                <a:latin typeface="Comic Sans MS" pitchFamily="66" charset="0"/>
              </a:rPr>
              <a:t>9</a:t>
            </a:r>
            <a:r>
              <a:rPr lang="pl-PL" sz="1600" b="1" dirty="0" smtClean="0">
                <a:solidFill>
                  <a:srgbClr val="002060"/>
                </a:solidFill>
                <a:latin typeface="Comic Sans MS" pitchFamily="66" charset="0"/>
              </a:rPr>
              <a:t>,</a:t>
            </a:r>
            <a:r>
              <a:rPr lang="en" sz="1600" b="1" dirty="0" smtClean="0">
                <a:solidFill>
                  <a:srgbClr val="002060"/>
                </a:solidFill>
                <a:latin typeface="Comic Sans MS" pitchFamily="66" charset="0"/>
              </a:rPr>
              <a:t>14</a:t>
            </a:r>
            <a:r>
              <a:rPr lang="en" sz="1600" b="1" dirty="0">
                <a:solidFill>
                  <a:srgbClr val="002060"/>
                </a:solidFill>
                <a:latin typeface="Comic Sans MS" pitchFamily="66" charset="0"/>
              </a:rPr>
              <a:t>)</a:t>
            </a:r>
            <a:endParaRPr lang="es-ES" sz="1600" b="1" dirty="0">
              <a:solidFill>
                <a:srgbClr val="002060"/>
              </a:solidFill>
              <a:latin typeface="Comic Sans MS" pitchFamily="66" charset="0"/>
            </a:endParaRPr>
          </a:p>
        </p:txBody>
      </p:sp>
      <p:sp>
        <p:nvSpPr>
          <p:cNvPr id="6" name="CuadroTexto 5">
            <a:extLst>
              <a:ext uri="{FF2B5EF4-FFF2-40B4-BE49-F238E27FC236}">
                <a16:creationId xmlns:a16="http://schemas.microsoft.com/office/drawing/2014/main" xmlns="" id="{E95930C3-E178-F06F-1E45-5707A4F93586}"/>
              </a:ext>
            </a:extLst>
          </p:cNvPr>
          <p:cNvSpPr txBox="1"/>
          <p:nvPr/>
        </p:nvSpPr>
        <p:spPr>
          <a:xfrm>
            <a:off x="112395" y="1167013"/>
            <a:ext cx="8415588" cy="400110"/>
          </a:xfrm>
          <a:prstGeom prst="rect">
            <a:avLst/>
          </a:prstGeom>
          <a:noFill/>
        </p:spPr>
        <p:txBody>
          <a:bodyPr wrap="square" rtlCol="0">
            <a:spAutoFit/>
          </a:bodyPr>
          <a:lstStyle/>
          <a:p>
            <a:pPr>
              <a:spcBef>
                <a:spcPts val="600"/>
              </a:spcBef>
            </a:pPr>
            <a:r>
              <a:rPr lang="en" sz="2000" b="1" dirty="0">
                <a:solidFill>
                  <a:prstClr val="white"/>
                </a:solidFill>
                <a:effectLst>
                  <a:outerShdw blurRad="50800" dist="50800" dir="5400000" algn="ctr" rotWithShape="0">
                    <a:prstClr val="black"/>
                  </a:outerShdw>
                </a:effectLst>
              </a:rPr>
              <a:t>Paweł z miłości do słabych zrezygnował co najmniej z trzech praw:</a:t>
            </a:r>
          </a:p>
        </p:txBody>
      </p:sp>
      <p:graphicFrame>
        <p:nvGraphicFramePr>
          <p:cNvPr id="2" name="Diagrama 1">
            <a:extLst>
              <a:ext uri="{FF2B5EF4-FFF2-40B4-BE49-F238E27FC236}">
                <a16:creationId xmlns:a16="http://schemas.microsoft.com/office/drawing/2014/main" xmlns="" id="{C5593536-3467-B3C8-8EA7-5B720CFC9D47}"/>
              </a:ext>
            </a:extLst>
          </p:cNvPr>
          <p:cNvGraphicFramePr/>
          <p:nvPr>
            <p:extLst>
              <p:ext uri="{D42A27DB-BD31-4B8C-83A1-F6EECF244321}">
                <p14:modId xmlns:p14="http://schemas.microsoft.com/office/powerpoint/2010/main" xmlns="" val="3298618854"/>
              </p:ext>
            </p:extLst>
          </p:nvPr>
        </p:nvGraphicFramePr>
        <p:xfrm>
          <a:off x="112396" y="1605623"/>
          <a:ext cx="11224885"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xmlns="" id="{41AF6D49-0CE8-F52E-104D-8CEB70AE0899}"/>
              </a:ext>
            </a:extLst>
          </p:cNvPr>
          <p:cNvSpPr txBox="1"/>
          <p:nvPr/>
        </p:nvSpPr>
        <p:spPr>
          <a:xfrm>
            <a:off x="0" y="6090447"/>
            <a:ext cx="12192000" cy="646331"/>
          </a:xfrm>
          <a:prstGeom prst="rect">
            <a:avLst/>
          </a:prstGeom>
          <a:noFill/>
        </p:spPr>
        <p:txBody>
          <a:bodyPr wrap="square" rtlCol="0">
            <a:spAutoFit/>
          </a:bodyPr>
          <a:lstStyle/>
          <a:p>
            <a:pPr>
              <a:spcBef>
                <a:spcPts val="600"/>
              </a:spcBef>
            </a:pPr>
            <a:r>
              <a:rPr lang="en" b="1" dirty="0">
                <a:solidFill>
                  <a:prstClr val="black"/>
                </a:solidFill>
              </a:rPr>
              <a:t>Chociaż Jezus wyraźnie powiedział, że ci, którzy głoszą Ewangelię, powinni żyć z Ewangelii, zarówno Paweł, jak i Barnaba dobrowolnie z tego zrezygnowali, aby nie stawiać przeszkody wierzącym (1 </a:t>
            </a:r>
            <a:r>
              <a:rPr lang="en" b="1" dirty="0" smtClean="0">
                <a:solidFill>
                  <a:prstClr val="black"/>
                </a:solidFill>
              </a:rPr>
              <a:t>Kor 9</a:t>
            </a:r>
            <a:r>
              <a:rPr lang="pl-PL" b="1" dirty="0" smtClean="0">
                <a:solidFill>
                  <a:prstClr val="black"/>
                </a:solidFill>
              </a:rPr>
              <a:t>,</a:t>
            </a:r>
            <a:r>
              <a:rPr lang="en" b="1" dirty="0" smtClean="0">
                <a:solidFill>
                  <a:prstClr val="black"/>
                </a:solidFill>
              </a:rPr>
              <a:t>12–14</a:t>
            </a:r>
            <a:r>
              <a:rPr lang="en" b="1" dirty="0">
                <a:solidFill>
                  <a:prstClr val="black"/>
                </a:solidFill>
              </a:rPr>
              <a:t>; </a:t>
            </a:r>
            <a:r>
              <a:rPr lang="en" b="1" dirty="0" smtClean="0">
                <a:solidFill>
                  <a:prstClr val="black"/>
                </a:solidFill>
              </a:rPr>
              <a:t>Łk 10</a:t>
            </a:r>
            <a:r>
              <a:rPr lang="pl-PL" b="1" dirty="0" smtClean="0">
                <a:solidFill>
                  <a:prstClr val="black"/>
                </a:solidFill>
              </a:rPr>
              <a:t>,</a:t>
            </a:r>
            <a:r>
              <a:rPr lang="en" b="1" dirty="0" smtClean="0">
                <a:solidFill>
                  <a:prstClr val="black"/>
                </a:solidFill>
              </a:rPr>
              <a:t>7</a:t>
            </a:r>
            <a:r>
              <a:rPr lang="pl-PL" b="1" dirty="0" smtClean="0">
                <a:solidFill>
                  <a:prstClr val="black"/>
                </a:solidFill>
              </a:rPr>
              <a:t>)</a:t>
            </a:r>
            <a:endParaRPr lang="en" b="1" dirty="0">
              <a:solidFill>
                <a:prstClr val="black"/>
              </a:solidFill>
            </a:endParaRPr>
          </a:p>
        </p:txBody>
      </p:sp>
    </p:spTree>
    <p:extLst>
      <p:ext uri="{BB962C8B-B14F-4D97-AF65-F5344CB8AC3E}">
        <p14:creationId xmlns:p14="http://schemas.microsoft.com/office/powerpoint/2010/main" xmlns="" val="93986175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en" sz="4400" b="1" dirty="0">
                <a:ln w="0"/>
                <a:gradFill>
                  <a:gsLst>
                    <a:gs pos="0">
                      <a:srgbClr val="D91934">
                        <a:lumMod val="50000"/>
                      </a:srgbClr>
                    </a:gs>
                    <a:gs pos="50000">
                      <a:srgbClr val="D91934"/>
                    </a:gs>
                    <a:gs pos="100000">
                      <a:srgbClr val="D91934">
                        <a:lumMod val="60000"/>
                        <a:lumOff val="40000"/>
                      </a:srgbClr>
                    </a:gs>
                  </a:gsLst>
                  <a:lin ang="5400000"/>
                </a:gradFill>
              </a:rPr>
              <a:t>LEKCJE Z PRZESZŁOŚCI</a:t>
            </a:r>
          </a:p>
          <a:p>
            <a:pPr algn="ctr">
              <a:defRPr/>
            </a:pPr>
            <a:r>
              <a:rPr lang="en" sz="2400" b="1" dirty="0">
                <a:ln w="0"/>
                <a:solidFill>
                  <a:srgbClr val="635DD3">
                    <a:lumMod val="75000"/>
                  </a:srgbClr>
                </a:solidFill>
              </a:rPr>
              <a:t>1 Koryntian </a:t>
            </a:r>
            <a:r>
              <a:rPr lang="en" sz="2400" b="1" dirty="0" smtClean="0">
                <a:ln w="0"/>
                <a:solidFill>
                  <a:srgbClr val="635DD3">
                    <a:lumMod val="75000"/>
                  </a:srgbClr>
                </a:solidFill>
              </a:rPr>
              <a:t>10</a:t>
            </a:r>
            <a:r>
              <a:rPr lang="pl-PL" sz="2400" b="1" dirty="0" smtClean="0">
                <a:ln w="0"/>
                <a:solidFill>
                  <a:srgbClr val="635DD3">
                    <a:lumMod val="75000"/>
                  </a:srgbClr>
                </a:solidFill>
              </a:rPr>
              <a:t>,</a:t>
            </a:r>
            <a:r>
              <a:rPr lang="en" sz="2400" b="1" dirty="0" smtClean="0">
                <a:ln w="0"/>
                <a:solidFill>
                  <a:srgbClr val="635DD3">
                    <a:lumMod val="75000"/>
                  </a:srgbClr>
                </a:solidFill>
              </a:rPr>
              <a:t>1–13 </a:t>
            </a:r>
            <a:r>
              <a:rPr lang="en" sz="2400" b="1" dirty="0">
                <a:ln w="0"/>
                <a:solidFill>
                  <a:srgbClr val="635DD3">
                    <a:lumMod val="75000"/>
                  </a:srgbClr>
                </a:solidFill>
              </a:rPr>
              <a:t>(Ostrzeżenie przed bałwochwalstwem)</a:t>
            </a:r>
          </a:p>
        </p:txBody>
      </p:sp>
      <p:sp>
        <p:nvSpPr>
          <p:cNvPr id="5" name="CuadroTexto 4">
            <a:extLst>
              <a:ext uri="{FF2B5EF4-FFF2-40B4-BE49-F238E27FC236}">
                <a16:creationId xmlns:a16="http://schemas.microsoft.com/office/drawing/2014/main" xmlns="" id="{5D7D34A2-564A-A89C-6BE3-3AA3FE779499}"/>
              </a:ext>
            </a:extLst>
          </p:cNvPr>
          <p:cNvSpPr txBox="1"/>
          <p:nvPr/>
        </p:nvSpPr>
        <p:spPr>
          <a:xfrm>
            <a:off x="3000375" y="1172032"/>
            <a:ext cx="9058149" cy="646331"/>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 b="1" dirty="0">
                <a:solidFill>
                  <a:srgbClr val="D91934">
                    <a:lumMod val="50000"/>
                  </a:srgbClr>
                </a:solidFill>
                <a:latin typeface="Comic Sans MS" pitchFamily="66" charset="0"/>
              </a:rPr>
              <a:t>„</a:t>
            </a:r>
            <a:r>
              <a:rPr lang="en-US" b="1" dirty="0">
                <a:solidFill>
                  <a:srgbClr val="D91934">
                    <a:lumMod val="50000"/>
                  </a:srgbClr>
                </a:solidFill>
                <a:latin typeface="Comic Sans MS" pitchFamily="66" charset="0"/>
              </a:rPr>
              <a:t>Nie bądźcie też bałwochwalcami, jak niektórzy z nich; jak jest napisane: „Lud usiadł, aby jeść i pić, i wstał, aby </a:t>
            </a:r>
            <a:r>
              <a:rPr lang="en-US" b="1" dirty="0" err="1">
                <a:solidFill>
                  <a:srgbClr val="D91934">
                    <a:lumMod val="50000"/>
                  </a:srgbClr>
                </a:solidFill>
                <a:latin typeface="Comic Sans MS" pitchFamily="66" charset="0"/>
              </a:rPr>
              <a:t>się</a:t>
            </a:r>
            <a:r>
              <a:rPr lang="en-US" b="1" dirty="0">
                <a:solidFill>
                  <a:srgbClr val="D91934">
                    <a:lumMod val="50000"/>
                  </a:srgbClr>
                </a:solidFill>
                <a:latin typeface="Comic Sans MS" pitchFamily="66" charset="0"/>
              </a:rPr>
              <a:t> </a:t>
            </a:r>
            <a:r>
              <a:rPr lang="en-US" b="1" dirty="0" err="1" smtClean="0">
                <a:solidFill>
                  <a:srgbClr val="D91934">
                    <a:lumMod val="50000"/>
                  </a:srgbClr>
                </a:solidFill>
                <a:latin typeface="Comic Sans MS" pitchFamily="66" charset="0"/>
              </a:rPr>
              <a:t>bawić</a:t>
            </a:r>
            <a:r>
              <a:rPr lang="en" b="1" dirty="0" smtClean="0">
                <a:solidFill>
                  <a:srgbClr val="D91934">
                    <a:lumMod val="50000"/>
                  </a:srgbClr>
                </a:solidFill>
                <a:latin typeface="Comic Sans MS" pitchFamily="66" charset="0"/>
              </a:rPr>
              <a:t>” </a:t>
            </a:r>
            <a:r>
              <a:rPr lang="en" b="1" dirty="0">
                <a:solidFill>
                  <a:srgbClr val="D91934">
                    <a:lumMod val="50000"/>
                  </a:srgbClr>
                </a:solidFill>
                <a:latin typeface="Comic Sans MS" pitchFamily="66" charset="0"/>
              </a:rPr>
              <a:t>(1 Koryntian </a:t>
            </a:r>
            <a:r>
              <a:rPr lang="en" b="1" dirty="0" smtClean="0">
                <a:solidFill>
                  <a:srgbClr val="D91934">
                    <a:lumMod val="50000"/>
                  </a:srgbClr>
                </a:solidFill>
                <a:latin typeface="Comic Sans MS" pitchFamily="66" charset="0"/>
              </a:rPr>
              <a:t>10</a:t>
            </a:r>
            <a:r>
              <a:rPr lang="pl-PL" b="1" dirty="0" smtClean="0">
                <a:solidFill>
                  <a:srgbClr val="D91934">
                    <a:lumMod val="50000"/>
                  </a:srgbClr>
                </a:solidFill>
                <a:latin typeface="Comic Sans MS" pitchFamily="66" charset="0"/>
              </a:rPr>
              <a:t>,</a:t>
            </a:r>
            <a:r>
              <a:rPr lang="en" b="1" dirty="0" smtClean="0">
                <a:solidFill>
                  <a:srgbClr val="D91934">
                    <a:lumMod val="50000"/>
                  </a:srgbClr>
                </a:solidFill>
                <a:latin typeface="Comic Sans MS" pitchFamily="66" charset="0"/>
              </a:rPr>
              <a:t>7</a:t>
            </a:r>
            <a:r>
              <a:rPr lang="en" b="1" dirty="0">
                <a:solidFill>
                  <a:srgbClr val="D91934">
                    <a:lumMod val="50000"/>
                  </a:srgbClr>
                </a:solidFill>
                <a:latin typeface="Comic Sans MS" pitchFamily="66" charset="0"/>
              </a:rPr>
              <a:t>)</a:t>
            </a:r>
          </a:p>
        </p:txBody>
      </p:sp>
      <p:sp>
        <p:nvSpPr>
          <p:cNvPr id="6" name="CuadroTexto 5">
            <a:extLst>
              <a:ext uri="{FF2B5EF4-FFF2-40B4-BE49-F238E27FC236}">
                <a16:creationId xmlns:a16="http://schemas.microsoft.com/office/drawing/2014/main" xmlns="" id="{FB5A0980-A5B8-76C3-DCBE-FB309D0C7228}"/>
              </a:ext>
            </a:extLst>
          </p:cNvPr>
          <p:cNvSpPr txBox="1"/>
          <p:nvPr/>
        </p:nvSpPr>
        <p:spPr>
          <a:xfrm>
            <a:off x="108469" y="2266985"/>
            <a:ext cx="6578082" cy="923330"/>
          </a:xfrm>
          <a:prstGeom prst="rect">
            <a:avLst/>
          </a:prstGeom>
          <a:noFill/>
        </p:spPr>
        <p:txBody>
          <a:bodyPr wrap="square" rtlCol="0">
            <a:spAutoFit/>
          </a:bodyPr>
          <a:lstStyle/>
          <a:p>
            <a:pPr>
              <a:spcBef>
                <a:spcPts val="600"/>
              </a:spcBef>
            </a:pPr>
            <a:r>
              <a:rPr lang="en" b="1" dirty="0">
                <a:solidFill>
                  <a:prstClr val="black"/>
                </a:solidFill>
              </a:rPr>
              <a:t>Doświadczenie wyjścia z Egiptu, rozumiane duchowo, jest równoległe do naszego. </a:t>
            </a:r>
            <a:r>
              <a:rPr lang="en" b="1" dirty="0">
                <a:solidFill>
                  <a:prstClr val="black"/>
                </a:solidFill>
              </a:rPr>
              <a:t>Przejście przez morze przypomina nasze przymierze chrztu (1 </a:t>
            </a:r>
            <a:r>
              <a:rPr lang="en" b="1" dirty="0" smtClean="0">
                <a:solidFill>
                  <a:prstClr val="black"/>
                </a:solidFill>
              </a:rPr>
              <a:t>Kor 10</a:t>
            </a:r>
            <a:r>
              <a:rPr lang="pl-PL" b="1" dirty="0" smtClean="0">
                <a:solidFill>
                  <a:prstClr val="black"/>
                </a:solidFill>
              </a:rPr>
              <a:t>,</a:t>
            </a:r>
            <a:r>
              <a:rPr lang="en" b="1" dirty="0" smtClean="0">
                <a:solidFill>
                  <a:prstClr val="black"/>
                </a:solidFill>
              </a:rPr>
              <a:t>1–2</a:t>
            </a:r>
            <a:r>
              <a:rPr lang="en" b="1" dirty="0">
                <a:solidFill>
                  <a:prstClr val="black"/>
                </a:solidFill>
              </a:rPr>
              <a:t>).</a:t>
            </a:r>
            <a:endParaRPr lang="en" b="1" dirty="0">
              <a:solidFill>
                <a:prstClr val="black"/>
              </a:solidFill>
            </a:endParaRPr>
          </a:p>
        </p:txBody>
      </p:sp>
      <p:pic>
        <p:nvPicPr>
          <p:cNvPr id="4" name="Imagen 3">
            <a:extLst>
              <a:ext uri="{FF2B5EF4-FFF2-40B4-BE49-F238E27FC236}">
                <a16:creationId xmlns:a16="http://schemas.microsoft.com/office/drawing/2014/main" xmlns="" id="{E8881F07-443D-96F5-A53F-9DA1E6558E0B}"/>
              </a:ext>
            </a:extLst>
          </p:cNvPr>
          <p:cNvPicPr>
            <a:picLocks noChangeAspect="1"/>
          </p:cNvPicPr>
          <p:nvPr/>
        </p:nvPicPr>
        <p:blipFill>
          <a:blip r:embed="rId4" cstate="email">
            <a:extLst>
              <a:ext uri="{28A0092B-C50C-407E-A947-70E740481C1C}">
                <a14:useLocalDpi xmlns:a14="http://schemas.microsoft.com/office/drawing/2010/main" xmlns=""/>
              </a:ext>
            </a:extLst>
          </a:blip>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xmlns="" id="{BCB17D26-920E-16EF-1B9D-F5E343E429D0}"/>
              </a:ext>
            </a:extLst>
          </p:cNvPr>
          <p:cNvPicPr>
            <a:picLocks noChangeAspect="1"/>
          </p:cNvPicPr>
          <p:nvPr/>
        </p:nvPicPr>
        <p:blipFill>
          <a:blip r:embed="rId5" cstate="email">
            <a:extLst>
              <a:ext uri="{28A0092B-C50C-407E-A947-70E740481C1C}">
                <a14:useLocalDpi xmlns:a14="http://schemas.microsoft.com/office/drawing/2010/main" xmlns=""/>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xmlns="" id="{200CABF6-C766-B39E-0E16-AD21DE99C2C6}"/>
              </a:ext>
            </a:extLst>
          </p:cNvPr>
          <p:cNvPicPr>
            <a:picLocks noChangeAspect="1"/>
          </p:cNvPicPr>
          <p:nvPr/>
        </p:nvPicPr>
        <p:blipFill>
          <a:blip r:embed="rId6" cstate="email">
            <a:extLst>
              <a:ext uri="{28A0092B-C50C-407E-A947-70E740481C1C}">
                <a14:useLocalDpi xmlns:a14="http://schemas.microsoft.com/office/drawing/2010/main" xmlns=""/>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xmlns="" id="{C0153F6E-A0AD-F26A-00C8-130E52962F7F}"/>
              </a:ext>
            </a:extLst>
          </p:cNvPr>
          <p:cNvPicPr>
            <a:picLocks noChangeAspect="1"/>
          </p:cNvPicPr>
          <p:nvPr/>
        </p:nvPicPr>
        <p:blipFill rotWithShape="1">
          <a:blip r:embed="rId7" cstate="email">
            <a:extLst>
              <a:ext uri="{28A0092B-C50C-407E-A947-70E740481C1C}">
                <a14:useLocalDpi xmlns:a14="http://schemas.microsoft.com/office/drawing/2010/main" xmlns=""/>
              </a:ext>
            </a:extLst>
          </a:blip>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xmlns="" id="{9F422157-5E83-4776-1E94-B1D84A226C7B}"/>
              </a:ext>
            </a:extLst>
          </p:cNvPr>
          <p:cNvPicPr>
            <a:picLocks noChangeAspect="1"/>
          </p:cNvPicPr>
          <p:nvPr/>
        </p:nvPicPr>
        <p:blipFill rotWithShape="1">
          <a:blip r:embed="rId8" cstate="email">
            <a:extLst>
              <a:ext uri="{28A0092B-C50C-407E-A947-70E740481C1C}">
                <a14:useLocalDpi xmlns:a14="http://schemas.microsoft.com/office/drawing/2010/main" xmlns=""/>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xmlns="" id="{15309CC3-3BEC-81E5-D6FE-5FF4077ED974}"/>
              </a:ext>
            </a:extLst>
          </p:cNvPr>
          <p:cNvPicPr>
            <a:picLocks noChangeAspect="1"/>
          </p:cNvPicPr>
          <p:nvPr/>
        </p:nvPicPr>
        <p:blipFill>
          <a:blip r:embed="rId9" cstate="email">
            <a:extLst>
              <a:ext uri="{28A0092B-C50C-407E-A947-70E740481C1C}">
                <a14:useLocalDpi xmlns:a14="http://schemas.microsoft.com/office/drawing/2010/main" xmlns=""/>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xmlns="" id="{ED1F3B04-19A8-DE47-D2FC-B5A7FAF39AE7}"/>
              </a:ext>
            </a:extLst>
          </p:cNvPr>
          <p:cNvPicPr>
            <a:picLocks noChangeAspect="1"/>
          </p:cNvPicPr>
          <p:nvPr/>
        </p:nvPicPr>
        <p:blipFill rotWithShape="1">
          <a:blip r:embed="rId10" cstate="email">
            <a:extLst>
              <a:ext uri="{28A0092B-C50C-407E-A947-70E740481C1C}">
                <a14:useLocalDpi xmlns:a14="http://schemas.microsoft.com/office/drawing/2010/main" xmlns=""/>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xmlns="" id="{CD06546E-D6D1-255F-A8A4-1001F6B36F7A}"/>
              </a:ext>
            </a:extLst>
          </p:cNvPr>
          <p:cNvPicPr>
            <a:picLocks noChangeAspect="1"/>
          </p:cNvPicPr>
          <p:nvPr/>
        </p:nvPicPr>
        <p:blipFill>
          <a:blip r:embed="rId11" cstate="email">
            <a:extLst>
              <a:ext uri="{28A0092B-C50C-407E-A947-70E740481C1C}">
                <a14:useLocalDpi xmlns:a14="http://schemas.microsoft.com/office/drawing/2010/main" xmlns=""/>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xmlns="" id="{5A13DE34-0BF1-98C7-C76D-F33EC620C3EB}"/>
              </a:ext>
            </a:extLst>
          </p:cNvPr>
          <p:cNvPicPr>
            <a:picLocks noChangeAspect="1"/>
          </p:cNvPicPr>
          <p:nvPr/>
        </p:nvPicPr>
        <p:blipFill rotWithShape="1">
          <a:blip r:embed="rId12" cstate="email">
            <a:extLst>
              <a:ext uri="{28A0092B-C50C-407E-A947-70E740481C1C}">
                <a14:useLocalDpi xmlns:a14="http://schemas.microsoft.com/office/drawing/2010/main" xmlns=""/>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xmlns="" id="{22E0DDAF-EA10-F0AD-5542-0163836C0589}"/>
              </a:ext>
            </a:extLst>
          </p:cNvPr>
          <p:cNvSpPr txBox="1"/>
          <p:nvPr/>
        </p:nvSpPr>
        <p:spPr>
          <a:xfrm>
            <a:off x="6429375" y="4273863"/>
            <a:ext cx="5762625" cy="1200329"/>
          </a:xfrm>
          <a:prstGeom prst="rect">
            <a:avLst/>
          </a:prstGeom>
          <a:noFill/>
        </p:spPr>
        <p:txBody>
          <a:bodyPr wrap="square">
            <a:spAutoFit/>
          </a:bodyPr>
          <a:lstStyle/>
          <a:p>
            <a:pPr>
              <a:spcBef>
                <a:spcPts val="600"/>
              </a:spcBef>
            </a:pPr>
            <a:r>
              <a:rPr lang="en" b="1" dirty="0">
                <a:solidFill>
                  <a:prstClr val="black"/>
                </a:solidFill>
              </a:rPr>
              <a:t>Uważajcie! </a:t>
            </a:r>
            <a:r>
              <a:rPr lang="en" b="1" dirty="0">
                <a:solidFill>
                  <a:prstClr val="black"/>
                </a:solidFill>
              </a:rPr>
              <a:t>Pomimo swego doświadczenia Izraelici popadli w poważne grzechy, w tym </a:t>
            </a:r>
            <a:r>
              <a:rPr lang="en" b="1" dirty="0" smtClean="0">
                <a:solidFill>
                  <a:prstClr val="black"/>
                </a:solidFill>
              </a:rPr>
              <a:t>w</a:t>
            </a:r>
            <a:r>
              <a:rPr lang="pl-PL" b="1" dirty="0" smtClean="0">
                <a:solidFill>
                  <a:prstClr val="black"/>
                </a:solidFill>
              </a:rPr>
              <a:t> </a:t>
            </a:r>
            <a:r>
              <a:rPr lang="en" b="1" dirty="0" smtClean="0">
                <a:solidFill>
                  <a:prstClr val="black"/>
                </a:solidFill>
              </a:rPr>
              <a:t>bałwochwalstwo </a:t>
            </a:r>
            <a:r>
              <a:rPr lang="en" b="1" dirty="0">
                <a:solidFill>
                  <a:prstClr val="black"/>
                </a:solidFill>
              </a:rPr>
              <a:t>i niemoralność. </a:t>
            </a:r>
            <a:r>
              <a:rPr lang="en-US" b="1" dirty="0">
                <a:solidFill>
                  <a:prstClr val="black"/>
                </a:solidFill>
              </a:rPr>
              <a:t>Niech to samo nie stanie się z nami</a:t>
            </a:r>
            <a:r>
              <a:rPr lang="en" b="1" dirty="0">
                <a:solidFill>
                  <a:prstClr val="black"/>
                </a:solidFill>
              </a:rPr>
              <a:t>! </a:t>
            </a:r>
            <a:r>
              <a:rPr lang="en" b="1" dirty="0" smtClean="0">
                <a:solidFill>
                  <a:prstClr val="black"/>
                </a:solidFill>
              </a:rPr>
              <a:t>(</a:t>
            </a:r>
            <a:r>
              <a:rPr lang="en" b="1" dirty="0">
                <a:solidFill>
                  <a:prstClr val="black"/>
                </a:solidFill>
              </a:rPr>
              <a:t>1 Koryntian </a:t>
            </a:r>
            <a:r>
              <a:rPr lang="en" b="1" dirty="0" smtClean="0">
                <a:solidFill>
                  <a:prstClr val="black"/>
                </a:solidFill>
              </a:rPr>
              <a:t>10</a:t>
            </a:r>
            <a:r>
              <a:rPr lang="pl-PL" b="1" dirty="0" smtClean="0">
                <a:solidFill>
                  <a:prstClr val="black"/>
                </a:solidFill>
              </a:rPr>
              <a:t>,</a:t>
            </a:r>
            <a:r>
              <a:rPr lang="en" b="1" dirty="0" smtClean="0">
                <a:solidFill>
                  <a:prstClr val="black"/>
                </a:solidFill>
              </a:rPr>
              <a:t>5–10</a:t>
            </a:r>
            <a:r>
              <a:rPr lang="en" b="1" dirty="0">
                <a:solidFill>
                  <a:prstClr val="black"/>
                </a:solidFill>
              </a:rPr>
              <a:t>).</a:t>
            </a:r>
            <a:endParaRPr lang="en" b="1" dirty="0">
              <a:solidFill>
                <a:prstClr val="black"/>
              </a:solidFill>
            </a:endParaRPr>
          </a:p>
        </p:txBody>
      </p:sp>
      <p:sp>
        <p:nvSpPr>
          <p:cNvPr id="7" name="CuadroTexto 6">
            <a:extLst>
              <a:ext uri="{FF2B5EF4-FFF2-40B4-BE49-F238E27FC236}">
                <a16:creationId xmlns:a16="http://schemas.microsoft.com/office/drawing/2014/main" xmlns="" id="{5A4860A2-515A-0458-B737-AE6AFE1DCB28}"/>
              </a:ext>
            </a:extLst>
          </p:cNvPr>
          <p:cNvSpPr txBox="1"/>
          <p:nvPr/>
        </p:nvSpPr>
        <p:spPr>
          <a:xfrm>
            <a:off x="108469" y="3282648"/>
            <a:ext cx="6578082" cy="1200329"/>
          </a:xfrm>
          <a:prstGeom prst="rect">
            <a:avLst/>
          </a:prstGeom>
          <a:noFill/>
        </p:spPr>
        <p:txBody>
          <a:bodyPr wrap="square">
            <a:spAutoFit/>
          </a:bodyPr>
          <a:lstStyle/>
          <a:p>
            <a:pPr>
              <a:spcBef>
                <a:spcPts val="600"/>
              </a:spcBef>
              <a:defRPr/>
            </a:pPr>
            <a:r>
              <a:rPr lang="en" b="1" dirty="0">
                <a:solidFill>
                  <a:prstClr val="black"/>
                </a:solidFill>
              </a:rPr>
              <a:t>Pokarm i napój, które przyjmowali na pustyni, są podobne do naszego uczestnictwa w Wieczerzy Pańskiej, podczas której duchowo spożywamy i pijemy ciało i krew </a:t>
            </a:r>
            <a:r>
              <a:rPr lang="en" b="1" dirty="0" smtClean="0">
                <a:solidFill>
                  <a:prstClr val="black"/>
                </a:solidFill>
              </a:rPr>
              <a:t>Jezusa</a:t>
            </a:r>
            <a:r>
              <a:rPr lang="pl-PL" b="1" dirty="0" smtClean="0">
                <a:solidFill>
                  <a:prstClr val="black"/>
                </a:solidFill>
              </a:rPr>
              <a:t>  </a:t>
            </a:r>
            <a:r>
              <a:rPr lang="en" b="1" dirty="0" smtClean="0">
                <a:solidFill>
                  <a:prstClr val="black"/>
                </a:solidFill>
              </a:rPr>
              <a:t>(1 Kor 10</a:t>
            </a:r>
            <a:r>
              <a:rPr lang="pl-PL" b="1" dirty="0" smtClean="0">
                <a:solidFill>
                  <a:prstClr val="black"/>
                </a:solidFill>
              </a:rPr>
              <a:t>,</a:t>
            </a:r>
            <a:r>
              <a:rPr lang="en" b="1" dirty="0" smtClean="0">
                <a:solidFill>
                  <a:prstClr val="black"/>
                </a:solidFill>
              </a:rPr>
              <a:t>3–4</a:t>
            </a:r>
            <a:r>
              <a:rPr lang="en" b="1" dirty="0">
                <a:solidFill>
                  <a:prstClr val="black"/>
                </a:solidFill>
              </a:rPr>
              <a:t>).</a:t>
            </a:r>
            <a:endParaRPr lang="en" b="1" dirty="0">
              <a:solidFill>
                <a:prstClr val="black"/>
              </a:solidFill>
            </a:endParaRPr>
          </a:p>
        </p:txBody>
      </p:sp>
      <p:sp>
        <p:nvSpPr>
          <p:cNvPr id="11" name="CuadroTexto 10">
            <a:extLst>
              <a:ext uri="{FF2B5EF4-FFF2-40B4-BE49-F238E27FC236}">
                <a16:creationId xmlns:a16="http://schemas.microsoft.com/office/drawing/2014/main" xmlns="" id="{247FC34E-0BE6-D2FD-025A-CAAE25F83620}"/>
              </a:ext>
            </a:extLst>
          </p:cNvPr>
          <p:cNvSpPr txBox="1"/>
          <p:nvPr/>
        </p:nvSpPr>
        <p:spPr>
          <a:xfrm>
            <a:off x="6451828" y="5540076"/>
            <a:ext cx="5762625" cy="923330"/>
          </a:xfrm>
          <a:prstGeom prst="rect">
            <a:avLst/>
          </a:prstGeom>
          <a:noFill/>
        </p:spPr>
        <p:txBody>
          <a:bodyPr wrap="square">
            <a:spAutoFit/>
          </a:bodyPr>
          <a:lstStyle/>
          <a:p>
            <a:pPr>
              <a:spcBef>
                <a:spcPts val="600"/>
              </a:spcBef>
              <a:defRPr/>
            </a:pPr>
            <a:r>
              <a:rPr lang="en" b="1" dirty="0">
                <a:solidFill>
                  <a:prstClr val="black"/>
                </a:solidFill>
              </a:rPr>
              <a:t>Stąd apostoł kończy tę część mocną radą: „</a:t>
            </a:r>
            <a:r>
              <a:rPr lang="en-US" b="1" dirty="0">
                <a:solidFill>
                  <a:prstClr val="black"/>
                </a:solidFill>
              </a:rPr>
              <a:t>A tak, kto mniema, że stoi, niech baczy, aby nie upadł</a:t>
            </a:r>
            <a:r>
              <a:rPr lang="en" b="1" dirty="0">
                <a:solidFill>
                  <a:prstClr val="black"/>
                </a:solidFill>
              </a:rPr>
              <a:t>”                                   (1 </a:t>
            </a:r>
            <a:r>
              <a:rPr lang="en" b="1" dirty="0" smtClean="0">
                <a:solidFill>
                  <a:prstClr val="black"/>
                </a:solidFill>
              </a:rPr>
              <a:t>Kor 10</a:t>
            </a:r>
            <a:r>
              <a:rPr lang="pl-PL" b="1" dirty="0" smtClean="0">
                <a:solidFill>
                  <a:prstClr val="black"/>
                </a:solidFill>
              </a:rPr>
              <a:t>,</a:t>
            </a:r>
            <a:r>
              <a:rPr lang="en" b="1" dirty="0" smtClean="0">
                <a:solidFill>
                  <a:prstClr val="black"/>
                </a:solidFill>
              </a:rPr>
              <a:t>12</a:t>
            </a:r>
            <a:r>
              <a:rPr lang="en" b="1" dirty="0">
                <a:solidFill>
                  <a:prstClr val="black"/>
                </a:solidFill>
              </a:rPr>
              <a:t>).</a:t>
            </a:r>
            <a:endParaRPr lang="en" b="1" dirty="0">
              <a:solidFill>
                <a:prstClr val="black"/>
              </a:solidFill>
            </a:endParaRPr>
          </a:p>
        </p:txBody>
      </p:sp>
    </p:spTree>
    <p:extLst>
      <p:ext uri="{BB962C8B-B14F-4D97-AF65-F5344CB8AC3E}">
        <p14:creationId xmlns:p14="http://schemas.microsoft.com/office/powerpoint/2010/main" xmlns="" val="42907481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2BF5AEB9-3B4B-4C37-CD81-AC1B44B6B451}"/>
              </a:ext>
            </a:extLst>
          </p:cNvPr>
          <p:cNvSpPr txBox="1"/>
          <p:nvPr/>
        </p:nvSpPr>
        <p:spPr>
          <a:xfrm>
            <a:off x="0" y="0"/>
            <a:ext cx="12192000" cy="1138773"/>
          </a:xfrm>
          <a:prstGeom prst="rect">
            <a:avLst/>
          </a:prstGeom>
          <a:noFill/>
        </p:spPr>
        <p:txBody>
          <a:bodyPr wrap="square">
            <a:spAutoFit/>
          </a:bodyPr>
          <a:lstStyle/>
          <a:p>
            <a:pPr algn="ctr"/>
            <a:r>
              <a:rPr lang="en" sz="4400" b="1" spc="300" dirty="0">
                <a:ln w="12700" cmpd="sng">
                  <a:solidFill>
                    <a:srgbClr val="48CEE0"/>
                  </a:solidFill>
                  <a:prstDash val="solid"/>
                </a:ln>
                <a:gradFill>
                  <a:gsLst>
                    <a:gs pos="0">
                      <a:srgbClr val="48CEE0"/>
                    </a:gs>
                    <a:gs pos="4000">
                      <a:srgbClr val="48CEE0">
                        <a:lumMod val="60000"/>
                        <a:lumOff val="40000"/>
                      </a:srgbClr>
                    </a:gs>
                    <a:gs pos="87000">
                      <a:srgbClr val="48CEE0">
                        <a:lumMod val="20000"/>
                        <a:lumOff val="80000"/>
                      </a:srgbClr>
                    </a:gs>
                  </a:gsLst>
                  <a:lin ang="5400000"/>
                </a:gradFill>
              </a:rPr>
              <a:t>PORZUĆ BAŁWOCHWALSTWO</a:t>
            </a:r>
          </a:p>
          <a:p>
            <a:pPr algn="ctr">
              <a:defRPr/>
            </a:pPr>
            <a:r>
              <a:rPr lang="en" sz="2400" b="1" dirty="0">
                <a:ln w="12700" cmpd="sng">
                  <a:noFill/>
                  <a:prstDash val="solid"/>
                </a:ln>
                <a:solidFill>
                  <a:srgbClr val="FFFF66">
                    <a:lumMod val="60000"/>
                    <a:lumOff val="40000"/>
                  </a:srgbClr>
                </a:solidFill>
                <a:effectLst>
                  <a:outerShdw blurRad="50800" dist="50800" dir="5400000" algn="ctr" rotWithShape="0">
                    <a:prstClr val="black"/>
                  </a:outerShdw>
                </a:effectLst>
              </a:rPr>
              <a:t>1 Koryntian </a:t>
            </a:r>
            <a:r>
              <a:rPr lang="en" sz="2400" b="1" dirty="0" smtClean="0">
                <a:ln w="12700" cmpd="sng">
                  <a:noFill/>
                  <a:prstDash val="solid"/>
                </a:ln>
                <a:solidFill>
                  <a:srgbClr val="FFFF66">
                    <a:lumMod val="60000"/>
                    <a:lumOff val="40000"/>
                  </a:srgbClr>
                </a:solidFill>
                <a:effectLst>
                  <a:outerShdw blurRad="50800" dist="50800" dir="5400000" algn="ctr" rotWithShape="0">
                    <a:prstClr val="black"/>
                  </a:outerShdw>
                </a:effectLst>
              </a:rPr>
              <a:t>10</a:t>
            </a:r>
            <a:r>
              <a:rPr lang="pl-PL" sz="2400" b="1" dirty="0" smtClean="0">
                <a:ln w="12700" cmpd="sng">
                  <a:noFill/>
                  <a:prstDash val="solid"/>
                </a:ln>
                <a:solidFill>
                  <a:srgbClr val="FFFF66">
                    <a:lumMod val="60000"/>
                    <a:lumOff val="40000"/>
                  </a:srgbClr>
                </a:solidFill>
                <a:effectLst>
                  <a:outerShdw blurRad="50800" dist="50800" dir="5400000" algn="ctr" rotWithShape="0">
                    <a:prstClr val="black"/>
                  </a:outerShdw>
                </a:effectLst>
              </a:rPr>
              <a:t>,</a:t>
            </a:r>
            <a:r>
              <a:rPr lang="en" sz="2400" b="1" dirty="0" smtClean="0">
                <a:ln w="12700" cmpd="sng">
                  <a:noFill/>
                  <a:prstDash val="solid"/>
                </a:ln>
                <a:solidFill>
                  <a:srgbClr val="FFFF66">
                    <a:lumMod val="60000"/>
                    <a:lumOff val="40000"/>
                  </a:srgbClr>
                </a:solidFill>
                <a:effectLst>
                  <a:outerShdw blurRad="50800" dist="50800" dir="5400000" algn="ctr" rotWithShape="0">
                    <a:prstClr val="black"/>
                  </a:outerShdw>
                </a:effectLst>
              </a:rPr>
              <a:t>14–22 </a:t>
            </a:r>
            <a:r>
              <a:rPr lang="en" sz="2400" b="1" dirty="0">
                <a:ln w="12700" cmpd="sng">
                  <a:noFill/>
                  <a:prstDash val="solid"/>
                </a:ln>
                <a:solidFill>
                  <a:srgbClr val="FFFF66">
                    <a:lumMod val="60000"/>
                    <a:lumOff val="40000"/>
                  </a:srgbClr>
                </a:solidFill>
                <a:effectLst>
                  <a:outerShdw blurRad="50800" dist="50800" dir="5400000" algn="ctr" rotWithShape="0">
                    <a:prstClr val="black"/>
                  </a:outerShdw>
                </a:effectLst>
              </a:rPr>
              <a:t>(Kielich Pański i kielich demonów)</a:t>
            </a:r>
          </a:p>
        </p:txBody>
      </p:sp>
      <p:sp>
        <p:nvSpPr>
          <p:cNvPr id="5" name="CuadroTexto 4">
            <a:extLst>
              <a:ext uri="{FF2B5EF4-FFF2-40B4-BE49-F238E27FC236}">
                <a16:creationId xmlns:a16="http://schemas.microsoft.com/office/drawing/2014/main" xmlns="" id="{571C56EF-0B5D-4654-5BF3-DBBDF949FD76}"/>
              </a:ext>
            </a:extLst>
          </p:cNvPr>
          <p:cNvSpPr txBox="1"/>
          <p:nvPr/>
        </p:nvSpPr>
        <p:spPr>
          <a:xfrm>
            <a:off x="1819275" y="1138773"/>
            <a:ext cx="8553450"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rgbClr val="48CEE0">
                    <a:lumMod val="50000"/>
                  </a:srgbClr>
                </a:solidFill>
                <a:latin typeface="Comic Sans MS" panose="030F0702030302020204" pitchFamily="66" charset="0"/>
              </a:rPr>
              <a:t>„</a:t>
            </a:r>
            <a:r>
              <a:rPr lang="en-US" b="1" dirty="0">
                <a:solidFill>
                  <a:srgbClr val="48CEE0">
                    <a:lumMod val="50000"/>
                  </a:srgbClr>
                </a:solidFill>
                <a:latin typeface="Comic Sans MS" panose="030F0702030302020204" pitchFamily="66" charset="0"/>
              </a:rPr>
              <a:t>Dlatego, moi umiłowani, uciekajcie od bałwochwalstwa</a:t>
            </a:r>
            <a:r>
              <a:rPr lang="en" b="1" dirty="0">
                <a:solidFill>
                  <a:srgbClr val="48CEE0">
                    <a:lumMod val="50000"/>
                  </a:srgbClr>
                </a:solidFill>
                <a:latin typeface="Comic Sans MS" panose="030F0702030302020204" pitchFamily="66" charset="0"/>
              </a:rPr>
              <a:t>” </a:t>
            </a:r>
            <a:r>
              <a:rPr lang="en" sz="1400" b="1" dirty="0">
                <a:solidFill>
                  <a:srgbClr val="48CEE0">
                    <a:lumMod val="50000"/>
                  </a:srgbClr>
                </a:solidFill>
                <a:latin typeface="Comic Sans MS" panose="030F0702030302020204" pitchFamily="66" charset="0"/>
              </a:rPr>
              <a:t>(1 Koryntian </a:t>
            </a:r>
            <a:r>
              <a:rPr lang="en" sz="1400" b="1" dirty="0" smtClean="0">
                <a:solidFill>
                  <a:srgbClr val="48CEE0">
                    <a:lumMod val="50000"/>
                  </a:srgbClr>
                </a:solidFill>
                <a:latin typeface="Comic Sans MS" panose="030F0702030302020204" pitchFamily="66" charset="0"/>
              </a:rPr>
              <a:t>10</a:t>
            </a:r>
            <a:r>
              <a:rPr lang="pl-PL" sz="1400" b="1" dirty="0" smtClean="0">
                <a:solidFill>
                  <a:srgbClr val="48CEE0">
                    <a:lumMod val="50000"/>
                  </a:srgbClr>
                </a:solidFill>
                <a:latin typeface="Comic Sans MS" panose="030F0702030302020204" pitchFamily="66" charset="0"/>
              </a:rPr>
              <a:t>,</a:t>
            </a:r>
            <a:r>
              <a:rPr lang="en" sz="1400" b="1" dirty="0" smtClean="0">
                <a:solidFill>
                  <a:srgbClr val="48CEE0">
                    <a:lumMod val="50000"/>
                  </a:srgbClr>
                </a:solidFill>
                <a:latin typeface="Comic Sans MS" panose="030F0702030302020204" pitchFamily="66" charset="0"/>
              </a:rPr>
              <a:t>14</a:t>
            </a:r>
            <a:r>
              <a:rPr lang="en" sz="1400" b="1" dirty="0">
                <a:solidFill>
                  <a:srgbClr val="48CEE0">
                    <a:lumMod val="50000"/>
                  </a:srgbClr>
                </a:solidFill>
                <a:latin typeface="Comic Sans MS" panose="030F0702030302020204" pitchFamily="66" charset="0"/>
              </a:rPr>
              <a:t>)</a:t>
            </a:r>
            <a:endParaRPr lang="es-ES" b="1" dirty="0">
              <a:solidFill>
                <a:srgbClr val="48CEE0">
                  <a:lumMod val="50000"/>
                </a:srgbClr>
              </a:solidFill>
              <a:latin typeface="Comic Sans MS" panose="030F0702030302020204" pitchFamily="66" charset="0"/>
            </a:endParaRPr>
          </a:p>
        </p:txBody>
      </p:sp>
      <p:sp>
        <p:nvSpPr>
          <p:cNvPr id="6" name="CuadroTexto 5">
            <a:extLst>
              <a:ext uri="{FF2B5EF4-FFF2-40B4-BE49-F238E27FC236}">
                <a16:creationId xmlns:a16="http://schemas.microsoft.com/office/drawing/2014/main" xmlns="" id="{62E8F384-4E4D-A89E-6BBC-8DB9997649F5}"/>
              </a:ext>
            </a:extLst>
          </p:cNvPr>
          <p:cNvSpPr txBox="1"/>
          <p:nvPr/>
        </p:nvSpPr>
        <p:spPr>
          <a:xfrm>
            <a:off x="4846959" y="1603287"/>
            <a:ext cx="7345041" cy="1015663"/>
          </a:xfrm>
          <a:prstGeom prst="rect">
            <a:avLst/>
          </a:prstGeom>
          <a:noFill/>
        </p:spPr>
        <p:txBody>
          <a:bodyPr wrap="square" rtlCol="0">
            <a:spAutoFit/>
          </a:bodyPr>
          <a:lstStyle/>
          <a:p>
            <a:pPr>
              <a:spcBef>
                <a:spcPts val="600"/>
              </a:spcBef>
            </a:pPr>
            <a:r>
              <a:rPr lang="en" sz="2000" b="1" dirty="0">
                <a:solidFill>
                  <a:prstClr val="white"/>
                </a:solidFill>
                <a:effectLst>
                  <a:outerShdw blurRad="50800" dist="50800" dir="5400000" algn="ctr" rotWithShape="0">
                    <a:prstClr val="black"/>
                  </a:outerShdw>
                </a:effectLst>
              </a:rPr>
              <a:t>Jeśli pokarm ofiarowany bożkom można jeść bez obaw, dlaczego Paweł wydaje się odradzać to w 1 Koryntian </a:t>
            </a:r>
            <a:r>
              <a:rPr lang="en" sz="2000" b="1" dirty="0" smtClean="0">
                <a:solidFill>
                  <a:prstClr val="white"/>
                </a:solidFill>
                <a:effectLst>
                  <a:outerShdw blurRad="50800" dist="50800" dir="5400000" algn="ctr" rotWithShape="0">
                    <a:prstClr val="black"/>
                  </a:outerShdw>
                </a:effectLst>
              </a:rPr>
              <a:t>10</a:t>
            </a:r>
            <a:r>
              <a:rPr lang="pl-PL" sz="2000" b="1" dirty="0" smtClean="0">
                <a:solidFill>
                  <a:prstClr val="white"/>
                </a:solidFill>
                <a:effectLst>
                  <a:outerShdw blurRad="50800" dist="50800" dir="5400000" algn="ctr" rotWithShape="0">
                    <a:prstClr val="black"/>
                  </a:outerShdw>
                </a:effectLst>
              </a:rPr>
              <a:t>,</a:t>
            </a:r>
            <a:r>
              <a:rPr lang="en" sz="2000" b="1" dirty="0" smtClean="0">
                <a:solidFill>
                  <a:prstClr val="white"/>
                </a:solidFill>
                <a:effectLst>
                  <a:outerShdw blurRad="50800" dist="50800" dir="5400000" algn="ctr" rotWithShape="0">
                    <a:prstClr val="black"/>
                  </a:outerShdw>
                </a:effectLst>
              </a:rPr>
              <a:t>20</a:t>
            </a:r>
            <a:r>
              <a:rPr lang="en" sz="2000" b="1" dirty="0">
                <a:solidFill>
                  <a:prstClr val="white"/>
                </a:solidFill>
                <a:effectLst>
                  <a:outerShdw blurRad="50800" dist="50800" dir="5400000" algn="ctr" rotWithShape="0">
                    <a:prstClr val="black"/>
                  </a:outerShdw>
                </a:effectLst>
              </a:rPr>
              <a:t>?</a:t>
            </a:r>
            <a:endParaRPr lang="en" sz="2000" b="1" dirty="0">
              <a:solidFill>
                <a:prstClr val="white"/>
              </a:solidFill>
              <a:effectLst>
                <a:outerShdw blurRad="50800" dist="50800" dir="5400000" algn="ctr" rotWithShape="0">
                  <a:prstClr val="black"/>
                </a:outerShdw>
              </a:effectLst>
            </a:endParaRPr>
          </a:p>
        </p:txBody>
      </p:sp>
      <p:pic>
        <p:nvPicPr>
          <p:cNvPr id="4" name="Imagen 3">
            <a:extLst>
              <a:ext uri="{FF2B5EF4-FFF2-40B4-BE49-F238E27FC236}">
                <a16:creationId xmlns:a16="http://schemas.microsoft.com/office/drawing/2014/main" xmlns="" id="{128400FB-37F8-1E96-86DE-A903927BD84B}"/>
              </a:ext>
            </a:extLst>
          </p:cNvPr>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xmlns="" id="{A2C2EAE9-0CB2-4012-6222-507EA261173B}"/>
              </a:ext>
            </a:extLst>
          </p:cNvPr>
          <p:cNvPicPr>
            <a:picLocks noChangeAspect="1"/>
          </p:cNvPicPr>
          <p:nvPr/>
        </p:nvPicPr>
        <p:blipFill>
          <a:blip r:embed="rId4" cstate="email">
            <a:extLst>
              <a:ext uri="{BEBA8EAE-BF5A-486C-A8C5-ECC9F3942E4B}">
                <a14:imgProps xmlns:a14="http://schemas.microsoft.com/office/drawing/2010/main" xmlns="">
                  <a14:imgLayer r:embed="rId5">
                    <a14:imgEffect>
                      <a14:brightnessContrast bright="20000"/>
                    </a14:imgEffect>
                  </a14:imgLayer>
                </a14:imgProps>
              </a:ext>
              <a:ext uri="{28A0092B-C50C-407E-A947-70E740481C1C}">
                <a14:useLocalDpi xmlns:a14="http://schemas.microsoft.com/office/drawing/2010/main" xmlns=""/>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xmlns="" id="{4DFDEDB5-858D-1542-883B-FD8AAFD06A6E}"/>
              </a:ext>
            </a:extLst>
          </p:cNvPr>
          <p:cNvSpPr txBox="1"/>
          <p:nvPr/>
        </p:nvSpPr>
        <p:spPr>
          <a:xfrm>
            <a:off x="142875" y="4427503"/>
            <a:ext cx="7103451" cy="1323439"/>
          </a:xfrm>
          <a:prstGeom prst="rect">
            <a:avLst/>
          </a:prstGeom>
          <a:noFill/>
        </p:spPr>
        <p:txBody>
          <a:bodyPr wrap="square">
            <a:spAutoFit/>
          </a:bodyPr>
          <a:lstStyle/>
          <a:p>
            <a:pPr>
              <a:spcBef>
                <a:spcPts val="600"/>
              </a:spcBef>
            </a:pPr>
            <a:r>
              <a:rPr lang="en" sz="2000" b="1" dirty="0" smtClean="0">
                <a:solidFill>
                  <a:prstClr val="white"/>
                </a:solidFill>
                <a:effectLst>
                  <a:outerShdw blurRad="50800" dist="50800" dir="5400000" algn="ctr" rotWithShape="0">
                    <a:prstClr val="black"/>
                  </a:outerShdw>
                </a:effectLst>
              </a:rPr>
              <a:t>Uczestnicząc w Wieczerzy Pańskiej, stajemy się częścią ciała Chrystusa (Kościoła), natomiast uczestnicząc w obrzędach bałwochwalczych, bierzemy udział razem z demonami</a:t>
            </a:r>
            <a:r>
              <a:rPr lang="pl-PL" sz="2000" b="1" dirty="0" smtClean="0">
                <a:solidFill>
                  <a:prstClr val="white"/>
                </a:solidFill>
                <a:effectLst>
                  <a:outerShdw blurRad="50800" dist="50800" dir="5400000" algn="ctr" rotWithShape="0">
                    <a:prstClr val="black"/>
                  </a:outerShdw>
                </a:effectLst>
              </a:rPr>
              <a:t> </a:t>
            </a:r>
            <a:r>
              <a:rPr lang="en" sz="2000" b="1" dirty="0" smtClean="0">
                <a:solidFill>
                  <a:prstClr val="white"/>
                </a:solidFill>
                <a:effectLst>
                  <a:outerShdw blurRad="50800" dist="50800" dir="5400000" algn="ctr" rotWithShape="0">
                    <a:prstClr val="black"/>
                  </a:outerShdw>
                </a:effectLst>
              </a:rPr>
              <a:t>(1 Kor 10</a:t>
            </a:r>
            <a:r>
              <a:rPr lang="pl-PL" sz="2000" b="1" dirty="0" smtClean="0">
                <a:solidFill>
                  <a:prstClr val="white"/>
                </a:solidFill>
                <a:effectLst>
                  <a:outerShdw blurRad="50800" dist="50800" dir="5400000" algn="ctr" rotWithShape="0">
                    <a:prstClr val="black"/>
                  </a:outerShdw>
                </a:effectLst>
              </a:rPr>
              <a:t>,</a:t>
            </a:r>
            <a:r>
              <a:rPr lang="en" sz="2000" b="1" dirty="0" smtClean="0">
                <a:solidFill>
                  <a:prstClr val="white"/>
                </a:solidFill>
                <a:effectLst>
                  <a:outerShdw blurRad="50800" dist="50800" dir="5400000" algn="ctr" rotWithShape="0">
                    <a:prstClr val="black"/>
                  </a:outerShdw>
                </a:effectLst>
              </a:rPr>
              <a:t>16–20).</a:t>
            </a:r>
            <a:endParaRPr lang="en" sz="2000" b="1" dirty="0">
              <a:solidFill>
                <a:prstClr val="white"/>
              </a:solidFill>
              <a:effectLst>
                <a:outerShdw blurRad="50800" dist="50800" dir="5400000" algn="ctr" rotWithShape="0">
                  <a:prstClr val="black"/>
                </a:outerShdw>
              </a:effectLst>
            </a:endParaRPr>
          </a:p>
        </p:txBody>
      </p:sp>
      <p:sp>
        <p:nvSpPr>
          <p:cNvPr id="7" name="CuadroTexto 6">
            <a:extLst>
              <a:ext uri="{FF2B5EF4-FFF2-40B4-BE49-F238E27FC236}">
                <a16:creationId xmlns:a16="http://schemas.microsoft.com/office/drawing/2014/main" xmlns="" id="{A28F8B3B-C1AA-38EA-87B3-D7982F7AF6FC}"/>
              </a:ext>
            </a:extLst>
          </p:cNvPr>
          <p:cNvSpPr txBox="1"/>
          <p:nvPr/>
        </p:nvSpPr>
        <p:spPr>
          <a:xfrm>
            <a:off x="4840566" y="2570993"/>
            <a:ext cx="7351434" cy="1631216"/>
          </a:xfrm>
          <a:prstGeom prst="rect">
            <a:avLst/>
          </a:prstGeom>
          <a:noFill/>
        </p:spPr>
        <p:txBody>
          <a:bodyPr wrap="square">
            <a:spAutoFit/>
          </a:bodyPr>
          <a:lstStyle/>
          <a:p>
            <a:pPr>
              <a:spcBef>
                <a:spcPts val="600"/>
              </a:spcBef>
              <a:defRPr/>
            </a:pPr>
            <a:r>
              <a:rPr lang="en" sz="2000" b="1" dirty="0">
                <a:solidFill>
                  <a:prstClr val="white"/>
                </a:solidFill>
                <a:effectLst>
                  <a:outerShdw blurRad="50800" dist="50800" dir="5400000" algn="ctr" rotWithShape="0">
                    <a:prstClr val="black"/>
                  </a:outerShdw>
                </a:effectLst>
              </a:rPr>
              <a:t>Czym innym jest jedzenie mięsa w domu bez żadnych wyrzutów sumienia, a czym innym robienie tego podczas publicznej uroczystości, w której oddaje się cześć bożkom. Uczestnicząc w takich uroczystościach, wierzący wyrzeka się swojej wiary i akceptuje kult bożków.</a:t>
            </a:r>
          </a:p>
        </p:txBody>
      </p:sp>
      <p:sp>
        <p:nvSpPr>
          <p:cNvPr id="11" name="CuadroTexto 10">
            <a:extLst>
              <a:ext uri="{FF2B5EF4-FFF2-40B4-BE49-F238E27FC236}">
                <a16:creationId xmlns:a16="http://schemas.microsoft.com/office/drawing/2014/main" xmlns="" id="{977C89A8-0061-8B1C-5C45-7A1C2CD3347B}"/>
              </a:ext>
            </a:extLst>
          </p:cNvPr>
          <p:cNvSpPr txBox="1"/>
          <p:nvPr/>
        </p:nvSpPr>
        <p:spPr>
          <a:xfrm>
            <a:off x="130087" y="5737162"/>
            <a:ext cx="7103451" cy="1015663"/>
          </a:xfrm>
          <a:prstGeom prst="rect">
            <a:avLst/>
          </a:prstGeom>
          <a:noFill/>
        </p:spPr>
        <p:txBody>
          <a:bodyPr wrap="square">
            <a:spAutoFit/>
          </a:bodyPr>
          <a:lstStyle/>
          <a:p>
            <a:pPr>
              <a:spcBef>
                <a:spcPts val="600"/>
              </a:spcBef>
              <a:defRPr/>
            </a:pPr>
            <a:r>
              <a:rPr lang="en" sz="2000" b="1" dirty="0" smtClean="0">
                <a:solidFill>
                  <a:prstClr val="white"/>
                </a:solidFill>
                <a:effectLst>
                  <a:outerShdw blurRad="50800" dist="50800" dir="5400000" algn="ctr" rotWithShape="0">
                    <a:prstClr val="black"/>
                  </a:outerShdw>
                </a:effectLst>
              </a:rPr>
              <a:t>Nie możemy pić z kielicha Wieczerzy Pańskiej, wielbiąc Jezusa, i jednocześnie pić z kielicha, który oddaje chwałę demonom (1 Kor 10</a:t>
            </a:r>
            <a:r>
              <a:rPr lang="pl-PL" sz="2000" b="1" dirty="0" smtClean="0">
                <a:solidFill>
                  <a:prstClr val="white"/>
                </a:solidFill>
                <a:effectLst>
                  <a:outerShdw blurRad="50800" dist="50800" dir="5400000" algn="ctr" rotWithShape="0">
                    <a:prstClr val="black"/>
                  </a:outerShdw>
                </a:effectLst>
              </a:rPr>
              <a:t>,</a:t>
            </a:r>
            <a:r>
              <a:rPr lang="en" sz="2000" b="1" dirty="0" smtClean="0">
                <a:solidFill>
                  <a:prstClr val="white"/>
                </a:solidFill>
                <a:effectLst>
                  <a:outerShdw blurRad="50800" dist="50800" dir="5400000" algn="ctr" rotWithShape="0">
                    <a:prstClr val="black"/>
                  </a:outerShdw>
                </a:effectLst>
              </a:rPr>
              <a:t>21).</a:t>
            </a:r>
            <a:endParaRPr lang="en" sz="2000" b="1" dirty="0">
              <a:solidFill>
                <a:prstClr val="white"/>
              </a:solidFill>
              <a:effectLst>
                <a:outerShdw blurRad="50800" dist="50800" dir="5400000" algn="ctr" rotWithShape="0">
                  <a:prstClr val="black"/>
                </a:outerShdw>
              </a:effectLst>
            </a:endParaRPr>
          </a:p>
        </p:txBody>
      </p:sp>
    </p:spTree>
    <p:extLst>
      <p:ext uri="{BB962C8B-B14F-4D97-AF65-F5344CB8AC3E}">
        <p14:creationId xmlns:p14="http://schemas.microsoft.com/office/powerpoint/2010/main" xmlns="" val="17028643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xmlns=""/>
              </a:ext>
            </a:extLst>
          </a:blip>
          <a:srcRect/>
          <a:stretch>
            <a:fillRect/>
          </a:stretch>
        </a:blipFill>
        <a:effectLst/>
      </p:bgPr>
    </p:bg>
    <p:spTree>
      <p:nvGrpSpPr>
        <p:cNvPr id="1" name="">
          <a:extLst>
            <a:ext uri="{FF2B5EF4-FFF2-40B4-BE49-F238E27FC236}">
              <a16:creationId xmlns:a16="http://schemas.microsoft.com/office/drawing/2014/main" xmlns=""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xmlns="" id="{44C12740-C5E4-91F0-0476-3EDC9881B199}"/>
              </a:ext>
            </a:extLst>
          </p:cNvPr>
          <p:cNvSpPr txBox="1"/>
          <p:nvPr/>
        </p:nvSpPr>
        <p:spPr>
          <a:xfrm>
            <a:off x="0" y="0"/>
            <a:ext cx="12192000" cy="1077218"/>
          </a:xfrm>
          <a:prstGeom prst="rect">
            <a:avLst/>
          </a:prstGeom>
          <a:noFill/>
        </p:spPr>
        <p:txBody>
          <a:bodyPr wrap="square">
            <a:spAutoFit/>
          </a:bodyPr>
          <a:lstStyle/>
          <a:p>
            <a:pPr algn="ctr"/>
            <a:r>
              <a:rPr lang="en" sz="4000" b="1" spc="300" dirty="0">
                <a:ln w="13462">
                  <a:solidFill>
                    <a:prstClr val="white"/>
                  </a:solidFill>
                  <a:prstDash val="solid"/>
                </a:ln>
                <a:solidFill>
                  <a:srgbClr val="337519"/>
                </a:solidFill>
                <a:effectLst>
                  <a:outerShdw dist="38100" dir="2700000" algn="bl" rotWithShape="0">
                    <a:srgbClr val="B1319F">
                      <a:lumMod val="75000"/>
                    </a:srgbClr>
                  </a:outerShdw>
                </a:effectLst>
              </a:rPr>
              <a:t>CO JEST DOZWOLONE, A CO WŁAŚCIWE</a:t>
            </a:r>
          </a:p>
          <a:p>
            <a:pPr algn="ctr">
              <a:defRPr/>
            </a:pPr>
            <a:r>
              <a:rPr lang="en" sz="2400" b="1" dirty="0">
                <a:ln w="13462">
                  <a:noFill/>
                  <a:prstDash val="solid"/>
                </a:ln>
                <a:solidFill>
                  <a:srgbClr val="105660"/>
                </a:solidFill>
                <a:effectLst>
                  <a:outerShdw dist="25400" dir="2700000" algn="bl" rotWithShape="0">
                    <a:srgbClr val="48CEE0">
                      <a:alpha val="43000"/>
                    </a:srgbClr>
                  </a:outerShdw>
                </a:effectLst>
              </a:rPr>
              <a:t>1 Koryntian </a:t>
            </a:r>
            <a:r>
              <a:rPr lang="en" sz="2400" b="1" dirty="0" smtClean="0">
                <a:ln w="13462">
                  <a:noFill/>
                  <a:prstDash val="solid"/>
                </a:ln>
                <a:solidFill>
                  <a:srgbClr val="105660"/>
                </a:solidFill>
                <a:effectLst>
                  <a:outerShdw dist="25400" dir="2700000" algn="bl" rotWithShape="0">
                    <a:srgbClr val="48CEE0">
                      <a:alpha val="43000"/>
                    </a:srgbClr>
                  </a:outerShdw>
                </a:effectLst>
              </a:rPr>
              <a:t>10</a:t>
            </a:r>
            <a:r>
              <a:rPr lang="pl-PL" sz="2400" b="1" dirty="0" smtClean="0">
                <a:ln w="13462">
                  <a:noFill/>
                  <a:prstDash val="solid"/>
                </a:ln>
                <a:solidFill>
                  <a:srgbClr val="105660"/>
                </a:solidFill>
                <a:effectLst>
                  <a:outerShdw dist="25400" dir="2700000" algn="bl" rotWithShape="0">
                    <a:srgbClr val="48CEE0">
                      <a:alpha val="43000"/>
                    </a:srgbClr>
                  </a:outerShdw>
                </a:effectLst>
              </a:rPr>
              <a:t>,</a:t>
            </a:r>
            <a:r>
              <a:rPr lang="en" sz="2400" b="1" dirty="0" smtClean="0">
                <a:ln w="13462">
                  <a:noFill/>
                  <a:prstDash val="solid"/>
                </a:ln>
                <a:solidFill>
                  <a:srgbClr val="105660"/>
                </a:solidFill>
                <a:effectLst>
                  <a:outerShdw dist="25400" dir="2700000" algn="bl" rotWithShape="0">
                    <a:srgbClr val="48CEE0">
                      <a:alpha val="43000"/>
                    </a:srgbClr>
                  </a:outerShdw>
                </a:effectLst>
              </a:rPr>
              <a:t>23–33 </a:t>
            </a:r>
            <a:r>
              <a:rPr lang="en" sz="2400" b="1" dirty="0">
                <a:ln w="13462">
                  <a:noFill/>
                  <a:prstDash val="solid"/>
                </a:ln>
                <a:solidFill>
                  <a:srgbClr val="105660"/>
                </a:solidFill>
                <a:effectLst>
                  <a:outerShdw dist="25400" dir="2700000" algn="bl" rotWithShape="0">
                    <a:srgbClr val="48CEE0">
                      <a:alpha val="43000"/>
                    </a:srgbClr>
                  </a:outerShdw>
                </a:effectLst>
              </a:rPr>
              <a:t>(Czyńcie wszystko ku chwale Boga)</a:t>
            </a:r>
          </a:p>
        </p:txBody>
      </p:sp>
      <p:sp>
        <p:nvSpPr>
          <p:cNvPr id="5" name="CuadroTexto 4">
            <a:extLst>
              <a:ext uri="{FF2B5EF4-FFF2-40B4-BE49-F238E27FC236}">
                <a16:creationId xmlns:a16="http://schemas.microsoft.com/office/drawing/2014/main" xmlns="" id="{7DA90913-1AF9-78F2-C6F8-EE21FBE64D83}"/>
              </a:ext>
            </a:extLst>
          </p:cNvPr>
          <p:cNvSpPr txBox="1"/>
          <p:nvPr/>
        </p:nvSpPr>
        <p:spPr>
          <a:xfrm>
            <a:off x="159860" y="1117921"/>
            <a:ext cx="11861623" cy="369332"/>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rgbClr val="635DD3">
                    <a:lumMod val="50000"/>
                  </a:srgbClr>
                </a:solidFill>
                <a:latin typeface="Comic Sans MS" pitchFamily="66" charset="0"/>
              </a:rPr>
              <a:t>„</a:t>
            </a:r>
            <a:r>
              <a:rPr lang="en-US" b="1" dirty="0">
                <a:solidFill>
                  <a:srgbClr val="635DD3">
                    <a:lumMod val="50000"/>
                  </a:srgbClr>
                </a:solidFill>
                <a:latin typeface="Comic Sans MS" pitchFamily="66" charset="0"/>
              </a:rPr>
              <a:t>Przeto czy jecie, czy pijecie, czy cokolwiek czynicie, wszystko czyńcie ku chwale </a:t>
            </a:r>
            <a:r>
              <a:rPr lang="en-US" b="1" dirty="0" err="1">
                <a:solidFill>
                  <a:srgbClr val="635DD3">
                    <a:lumMod val="50000"/>
                  </a:srgbClr>
                </a:solidFill>
                <a:latin typeface="Comic Sans MS" pitchFamily="66" charset="0"/>
              </a:rPr>
              <a:t>Boga</a:t>
            </a:r>
            <a:r>
              <a:rPr lang="en" b="1" dirty="0" smtClean="0">
                <a:solidFill>
                  <a:srgbClr val="635DD3">
                    <a:lumMod val="50000"/>
                  </a:srgbClr>
                </a:solidFill>
                <a:latin typeface="Comic Sans MS" pitchFamily="66" charset="0"/>
              </a:rPr>
              <a:t>” </a:t>
            </a:r>
            <a:r>
              <a:rPr lang="en" b="1" dirty="0">
                <a:solidFill>
                  <a:srgbClr val="635DD3">
                    <a:lumMod val="50000"/>
                  </a:srgbClr>
                </a:solidFill>
                <a:latin typeface="Comic Sans MS" pitchFamily="66" charset="0"/>
              </a:rPr>
              <a:t>(1 </a:t>
            </a:r>
            <a:r>
              <a:rPr lang="en" b="1" dirty="0" smtClean="0">
                <a:solidFill>
                  <a:srgbClr val="635DD3">
                    <a:lumMod val="50000"/>
                  </a:srgbClr>
                </a:solidFill>
                <a:latin typeface="Comic Sans MS" pitchFamily="66" charset="0"/>
              </a:rPr>
              <a:t>Kor 10</a:t>
            </a:r>
            <a:r>
              <a:rPr lang="pl-PL" b="1" dirty="0" smtClean="0">
                <a:solidFill>
                  <a:srgbClr val="635DD3">
                    <a:lumMod val="50000"/>
                  </a:srgbClr>
                </a:solidFill>
                <a:latin typeface="Comic Sans MS" pitchFamily="66" charset="0"/>
              </a:rPr>
              <a:t>,</a:t>
            </a:r>
            <a:r>
              <a:rPr lang="en" b="1" dirty="0" smtClean="0">
                <a:solidFill>
                  <a:srgbClr val="635DD3">
                    <a:lumMod val="50000"/>
                  </a:srgbClr>
                </a:solidFill>
                <a:latin typeface="Comic Sans MS" pitchFamily="66" charset="0"/>
              </a:rPr>
              <a:t>31</a:t>
            </a:r>
            <a:r>
              <a:rPr lang="en" b="1" dirty="0">
                <a:solidFill>
                  <a:srgbClr val="635DD3">
                    <a:lumMod val="50000"/>
                  </a:srgbClr>
                </a:solidFill>
                <a:latin typeface="Comic Sans MS" pitchFamily="66" charset="0"/>
              </a:rPr>
              <a:t>)</a:t>
            </a:r>
          </a:p>
        </p:txBody>
      </p:sp>
      <p:sp>
        <p:nvSpPr>
          <p:cNvPr id="6" name="CuadroTexto 5">
            <a:extLst>
              <a:ext uri="{FF2B5EF4-FFF2-40B4-BE49-F238E27FC236}">
                <a16:creationId xmlns:a16="http://schemas.microsoft.com/office/drawing/2014/main" xmlns="" id="{8D8FD9CF-9C2D-9074-1EE9-BA98C5E1EE2C}"/>
              </a:ext>
            </a:extLst>
          </p:cNvPr>
          <p:cNvSpPr txBox="1"/>
          <p:nvPr/>
        </p:nvSpPr>
        <p:spPr>
          <a:xfrm>
            <a:off x="0" y="1527956"/>
            <a:ext cx="12191999" cy="707886"/>
          </a:xfrm>
          <a:prstGeom prst="rect">
            <a:avLst/>
          </a:prstGeom>
          <a:noFill/>
        </p:spPr>
        <p:txBody>
          <a:bodyPr wrap="square" rtlCol="0">
            <a:spAutoFit/>
          </a:bodyPr>
          <a:lstStyle/>
          <a:p>
            <a:pPr algn="ctr">
              <a:spcBef>
                <a:spcPts val="600"/>
              </a:spcBef>
            </a:pPr>
            <a:r>
              <a:rPr lang="en" sz="2000" b="1" dirty="0">
                <a:solidFill>
                  <a:prstClr val="black"/>
                </a:solidFill>
              </a:rPr>
              <a:t>„Wszystko jest dozwolone, ale nie wszystko jest pożyteczne” (1 Koryntian </a:t>
            </a:r>
            <a:r>
              <a:rPr lang="en" sz="2000" b="1" dirty="0" smtClean="0">
                <a:solidFill>
                  <a:prstClr val="black"/>
                </a:solidFill>
              </a:rPr>
              <a:t>10</a:t>
            </a:r>
            <a:r>
              <a:rPr lang="pl-PL" sz="2000" b="1" dirty="0" smtClean="0">
                <a:solidFill>
                  <a:prstClr val="black"/>
                </a:solidFill>
              </a:rPr>
              <a:t>,</a:t>
            </a:r>
            <a:r>
              <a:rPr lang="en" sz="2000" b="1" dirty="0" smtClean="0">
                <a:solidFill>
                  <a:prstClr val="black"/>
                </a:solidFill>
              </a:rPr>
              <a:t>23</a:t>
            </a:r>
            <a:r>
              <a:rPr lang="en" sz="2000" b="1" dirty="0">
                <a:solidFill>
                  <a:prstClr val="black"/>
                </a:solidFill>
              </a:rPr>
              <a:t>).</a:t>
            </a:r>
            <a:br>
              <a:rPr lang="en" sz="2000" b="1" dirty="0">
                <a:solidFill>
                  <a:prstClr val="black"/>
                </a:solidFill>
              </a:rPr>
            </a:br>
            <a:r>
              <a:rPr lang="en" sz="2000" b="1" dirty="0">
                <a:solidFill>
                  <a:prstClr val="black"/>
                </a:solidFill>
              </a:rPr>
              <a:t>Dwa konkretne przykłady:</a:t>
            </a:r>
          </a:p>
        </p:txBody>
      </p:sp>
      <p:graphicFrame>
        <p:nvGraphicFramePr>
          <p:cNvPr id="2" name="Diagrama 1">
            <a:extLst>
              <a:ext uri="{FF2B5EF4-FFF2-40B4-BE49-F238E27FC236}">
                <a16:creationId xmlns:a16="http://schemas.microsoft.com/office/drawing/2014/main" xmlns="" id="{8659AE6C-0EC6-B735-3E73-DC821EB2A1B1}"/>
              </a:ext>
            </a:extLst>
          </p:cNvPr>
          <p:cNvGraphicFramePr/>
          <p:nvPr>
            <p:extLst>
              <p:ext uri="{D42A27DB-BD31-4B8C-83A1-F6EECF244321}">
                <p14:modId xmlns:p14="http://schemas.microsoft.com/office/powerpoint/2010/main" xmlns="" val="896812132"/>
              </p:ext>
            </p:extLst>
          </p:nvPr>
        </p:nvGraphicFramePr>
        <p:xfrm>
          <a:off x="180975" y="2276545"/>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xmlns="" id="{C9790D64-078E-2E31-829C-BC24CA2AE196}"/>
              </a:ext>
            </a:extLst>
          </p:cNvPr>
          <p:cNvSpPr txBox="1"/>
          <p:nvPr/>
        </p:nvSpPr>
        <p:spPr>
          <a:xfrm>
            <a:off x="4591051" y="5231430"/>
            <a:ext cx="7600949" cy="923330"/>
          </a:xfrm>
          <a:prstGeom prst="rect">
            <a:avLst/>
          </a:prstGeom>
          <a:noFill/>
        </p:spPr>
        <p:txBody>
          <a:bodyPr wrap="square" rtlCol="0">
            <a:spAutoFit/>
          </a:bodyPr>
          <a:lstStyle/>
          <a:p>
            <a:pPr>
              <a:spcBef>
                <a:spcPts val="600"/>
              </a:spcBef>
            </a:pPr>
            <a:r>
              <a:rPr lang="en" b="1" dirty="0">
                <a:solidFill>
                  <a:prstClr val="black"/>
                </a:solidFill>
              </a:rPr>
              <a:t>Podstawowe zasady stojące za tymi wskazaniami także są dwie: chwalić Boga we wszystkim (1 </a:t>
            </a:r>
            <a:r>
              <a:rPr lang="en" b="1" dirty="0" smtClean="0">
                <a:solidFill>
                  <a:prstClr val="black"/>
                </a:solidFill>
              </a:rPr>
              <a:t>Kor 10</a:t>
            </a:r>
            <a:r>
              <a:rPr lang="pl-PL" b="1" dirty="0" smtClean="0">
                <a:solidFill>
                  <a:prstClr val="black"/>
                </a:solidFill>
              </a:rPr>
              <a:t>,</a:t>
            </a:r>
            <a:r>
              <a:rPr lang="en" b="1" dirty="0" smtClean="0">
                <a:solidFill>
                  <a:prstClr val="black"/>
                </a:solidFill>
              </a:rPr>
              <a:t>31</a:t>
            </a:r>
            <a:r>
              <a:rPr lang="en" b="1" dirty="0">
                <a:solidFill>
                  <a:prstClr val="black"/>
                </a:solidFill>
              </a:rPr>
              <a:t>) oraz szukać dobra innych (1 </a:t>
            </a:r>
            <a:r>
              <a:rPr lang="en" b="1" dirty="0" smtClean="0">
                <a:solidFill>
                  <a:prstClr val="black"/>
                </a:solidFill>
              </a:rPr>
              <a:t>Kor 10</a:t>
            </a:r>
            <a:r>
              <a:rPr lang="pl-PL" b="1" dirty="0" smtClean="0">
                <a:solidFill>
                  <a:prstClr val="black"/>
                </a:solidFill>
              </a:rPr>
              <a:t>,</a:t>
            </a:r>
            <a:r>
              <a:rPr lang="en" b="1" dirty="0" smtClean="0">
                <a:solidFill>
                  <a:prstClr val="black"/>
                </a:solidFill>
              </a:rPr>
              <a:t>24</a:t>
            </a:r>
            <a:r>
              <a:rPr lang="pl-PL" b="1" dirty="0" smtClean="0">
                <a:solidFill>
                  <a:prstClr val="black"/>
                </a:solidFill>
              </a:rPr>
              <a:t>.</a:t>
            </a:r>
            <a:r>
              <a:rPr lang="en" b="1" dirty="0" smtClean="0">
                <a:solidFill>
                  <a:prstClr val="black"/>
                </a:solidFill>
              </a:rPr>
              <a:t>32</a:t>
            </a:r>
            <a:r>
              <a:rPr lang="en" b="1" dirty="0">
                <a:solidFill>
                  <a:prstClr val="black"/>
                </a:solidFill>
              </a:rPr>
              <a:t>).</a:t>
            </a:r>
            <a:endParaRPr lang="en" b="1" dirty="0">
              <a:solidFill>
                <a:prstClr val="black"/>
              </a:solidFill>
            </a:endParaRPr>
          </a:p>
        </p:txBody>
      </p:sp>
      <p:pic>
        <p:nvPicPr>
          <p:cNvPr id="9" name="Imagen 8">
            <a:extLst>
              <a:ext uri="{FF2B5EF4-FFF2-40B4-BE49-F238E27FC236}">
                <a16:creationId xmlns:a16="http://schemas.microsoft.com/office/drawing/2014/main" xmlns="" id="{AAE9A871-DE2B-A9C4-D90E-258A3B767F2E}"/>
              </a:ext>
            </a:extLst>
          </p:cNvPr>
          <p:cNvPicPr>
            <a:picLocks noChangeAspect="1"/>
          </p:cNvPicPr>
          <p:nvPr/>
        </p:nvPicPr>
        <p:blipFill>
          <a:blip r:embed="rId8" cstate="email">
            <a:extLst>
              <a:ext uri="{BEBA8EAE-BF5A-486C-A8C5-ECC9F3942E4B}">
                <a14:imgProps xmlns:a14="http://schemas.microsoft.com/office/drawing/2010/main" xmlns="">
                  <a14:imgLayer r:embed="rId9">
                    <a14:imgEffect>
                      <a14:brightnessContrast bright="20000"/>
                    </a14:imgEffect>
                  </a14:imgLayer>
                </a14:imgProps>
              </a:ext>
              <a:ext uri="{28A0092B-C50C-407E-A947-70E740481C1C}">
                <a14:useLocalDpi xmlns:a14="http://schemas.microsoft.com/office/drawing/2010/main" xmlns=""/>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xmlns="" id="{021CE8ED-11CF-7B73-82EE-5E54304961A9}"/>
              </a:ext>
            </a:extLst>
          </p:cNvPr>
          <p:cNvPicPr>
            <a:picLocks noChangeAspect="1"/>
          </p:cNvPicPr>
          <p:nvPr/>
        </p:nvPicPr>
        <p:blipFill>
          <a:blip r:embed="rId10" cstate="email">
            <a:extLst>
              <a:ext uri="{28A0092B-C50C-407E-A947-70E740481C1C}">
                <a14:useLocalDpi xmlns:a14="http://schemas.microsoft.com/office/drawing/2010/main" xmlns=""/>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xmlns="" id="{36D269F3-E9BF-85D6-7DEC-D3A9FD902E3E}"/>
              </a:ext>
            </a:extLst>
          </p:cNvPr>
          <p:cNvSpPr txBox="1"/>
          <p:nvPr/>
        </p:nvSpPr>
        <p:spPr>
          <a:xfrm>
            <a:off x="4591051" y="6118143"/>
            <a:ext cx="7600949" cy="646331"/>
          </a:xfrm>
          <a:prstGeom prst="rect">
            <a:avLst/>
          </a:prstGeom>
          <a:noFill/>
        </p:spPr>
        <p:txBody>
          <a:bodyPr wrap="square">
            <a:spAutoFit/>
          </a:bodyPr>
          <a:lstStyle/>
          <a:p>
            <a:pPr>
              <a:spcBef>
                <a:spcPts val="600"/>
              </a:spcBef>
              <a:defRPr/>
            </a:pPr>
            <a:r>
              <a:rPr lang="en" b="1" dirty="0">
                <a:solidFill>
                  <a:prstClr val="black"/>
                </a:solidFill>
              </a:rPr>
              <a:t>To znaczy: kochać Boga ponad wszystko, a bliźniego jak siebie samego (tak jak Jezus powiedział bogatemu młodzieńcowi).</a:t>
            </a:r>
          </a:p>
        </p:txBody>
      </p:sp>
    </p:spTree>
    <p:extLst>
      <p:ext uri="{BB962C8B-B14F-4D97-AF65-F5344CB8AC3E}">
        <p14:creationId xmlns:p14="http://schemas.microsoft.com/office/powerpoint/2010/main" xmlns="" val="24723668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xmlns=""/>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289F5094-B2A5-0D17-598D-D098E11AD38A}"/>
              </a:ext>
            </a:extLst>
          </p:cNvPr>
          <p:cNvSpPr txBox="1"/>
          <p:nvPr/>
        </p:nvSpPr>
        <p:spPr>
          <a:xfrm>
            <a:off x="1300162" y="1429167"/>
            <a:ext cx="9839326" cy="4231928"/>
          </a:xfrm>
          <a:prstGeom prst="rect">
            <a:avLst/>
          </a:prstGeom>
          <a:noFill/>
        </p:spPr>
        <p:txBody>
          <a:bodyPr wrap="square">
            <a:spAutoFit/>
          </a:bodyPr>
          <a:lstStyle/>
          <a:p>
            <a:pPr>
              <a:spcBef>
                <a:spcPts val="600"/>
              </a:spcBef>
            </a:pPr>
            <a:r>
              <a:rPr lang="en" sz="2400" b="1" dirty="0">
                <a:solidFill>
                  <a:prstClr val="black"/>
                </a:solidFill>
                <a:latin typeface="Constantia" pitchFamily="18" charset="0"/>
              </a:rPr>
              <a:t>„</a:t>
            </a:r>
            <a:r>
              <a:rPr lang="en-US" sz="2400" b="1" dirty="0">
                <a:solidFill>
                  <a:prstClr val="black"/>
                </a:solidFill>
                <a:latin typeface="Constantia" pitchFamily="18" charset="0"/>
              </a:rPr>
              <a:t>Apostoł zaklinał Koryntian: „Kto mniema, że stoi, niech baczy, aby nie upadł”. Gdyby stali się chełpliwi i pewni siebie, zaniedbując czuwanie i modlitwę, popadliby w ciężki grzech, ściągając na siebie gniew Boży.</a:t>
            </a:r>
            <a:r>
              <a:rPr lang="en" sz="2400" b="1" dirty="0">
                <a:solidFill>
                  <a:prstClr val="black"/>
                </a:solidFill>
                <a:latin typeface="Constantia" pitchFamily="18" charset="0"/>
              </a:rPr>
              <a:t> […]</a:t>
            </a:r>
          </a:p>
          <a:p>
            <a:pPr>
              <a:spcBef>
                <a:spcPts val="600"/>
              </a:spcBef>
            </a:pPr>
            <a:r>
              <a:rPr lang="en-US" sz="2400" b="1" dirty="0">
                <a:solidFill>
                  <a:prstClr val="black"/>
                </a:solidFill>
                <a:latin typeface="Constantia" pitchFamily="18" charset="0"/>
              </a:rPr>
              <a:t>Paweł napominał swoich braci, aby pytali samych siebie, jaki wpływ ich słowa i czyny wywrą na innych, i aby nie czynili niczego, choćby samo w sobie było niewinne, co mogłoby wydawać się sankcjonowaniem bałwochwalstwa albo ranić sumienie tych, którzy mogą być słabi w wierze. „Przeto czy jecie, czy pijecie, czy cokolwiek czynicie, wszystko czyńcie ku chwale Boga. Nie dawajcie zgorszenia ani Żydom, ani poganom, ani Kościołowi Bożemu”.</a:t>
            </a:r>
            <a:endParaRPr lang="en" sz="2400" b="1" dirty="0">
              <a:solidFill>
                <a:prstClr val="black"/>
              </a:solidFill>
              <a:latin typeface="Constantia" pitchFamily="18" charset="0"/>
            </a:endParaRPr>
          </a:p>
        </p:txBody>
      </p:sp>
      <p:sp>
        <p:nvSpPr>
          <p:cNvPr id="4" name="CuadroTexto 3">
            <a:extLst>
              <a:ext uri="{FF2B5EF4-FFF2-40B4-BE49-F238E27FC236}">
                <a16:creationId xmlns:a16="http://schemas.microsoft.com/office/drawing/2014/main" xmlns="" id="{5BD16E60-1C48-E153-6092-24242D77882C}"/>
              </a:ext>
            </a:extLst>
          </p:cNvPr>
          <p:cNvSpPr txBox="1"/>
          <p:nvPr/>
        </p:nvSpPr>
        <p:spPr>
          <a:xfrm>
            <a:off x="7164249" y="5661095"/>
            <a:ext cx="3783793" cy="338554"/>
          </a:xfrm>
          <a:prstGeom prst="rect">
            <a:avLst/>
          </a:prstGeom>
          <a:noFill/>
        </p:spPr>
        <p:txBody>
          <a:bodyPr wrap="none" rtlCol="0">
            <a:spAutoFit/>
          </a:bodyPr>
          <a:lstStyle/>
          <a:p>
            <a:pPr algn="r"/>
            <a:r>
              <a:rPr lang="en" sz="1600" b="1" dirty="0">
                <a:solidFill>
                  <a:prstClr val="black"/>
                </a:solidFill>
              </a:rPr>
              <a:t>EGW (</a:t>
            </a:r>
            <a:r>
              <a:rPr lang="en" sz="1600" b="1" i="1" dirty="0">
                <a:solidFill>
                  <a:prstClr val="black"/>
                </a:solidFill>
              </a:rPr>
              <a:t>Działalność Apostołów</a:t>
            </a:r>
            <a:r>
              <a:rPr lang="en" sz="1600" b="1" dirty="0">
                <a:solidFill>
                  <a:prstClr val="black"/>
                </a:solidFill>
              </a:rPr>
              <a:t>, s. 316)</a:t>
            </a:r>
          </a:p>
        </p:txBody>
      </p:sp>
    </p:spTree>
    <p:extLst>
      <p:ext uri="{BB962C8B-B14F-4D97-AF65-F5344CB8AC3E}">
        <p14:creationId xmlns:p14="http://schemas.microsoft.com/office/powerpoint/2010/main" xmlns="" val="319531008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2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ppt/theme/theme3.xml><?xml version="1.0" encoding="utf-8"?>
<a:theme xmlns:a="http://schemas.openxmlformats.org/drawingml/2006/main" name="1_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1382</TotalTime>
  <Words>1283</Words>
  <Application>Microsoft Office PowerPoint</Application>
  <PresentationFormat>Niestandardowy</PresentationFormat>
  <Paragraphs>72</Paragraphs>
  <Slides>9</Slides>
  <Notes>1</Notes>
  <HiddenSlides>0</HiddenSlides>
  <MMClips>0</MMClips>
  <ScaleCrop>false</ScaleCrop>
  <HeadingPairs>
    <vt:vector size="6" baseType="variant">
      <vt:variant>
        <vt:lpstr>Używane czcionki</vt:lpstr>
      </vt:variant>
      <vt:variant>
        <vt:i4>7</vt:i4>
      </vt:variant>
      <vt:variant>
        <vt:lpstr>Motyw</vt:lpstr>
      </vt:variant>
      <vt:variant>
        <vt:i4>3</vt:i4>
      </vt:variant>
      <vt:variant>
        <vt:lpstr>Tytuły slajdów</vt:lpstr>
      </vt:variant>
      <vt:variant>
        <vt:i4>9</vt:i4>
      </vt:variant>
    </vt:vector>
  </HeadingPairs>
  <TitlesOfParts>
    <vt:vector size="19" baseType="lpstr">
      <vt:lpstr>Arial</vt:lpstr>
      <vt:lpstr>Aptos</vt:lpstr>
      <vt:lpstr>Comic Sans MS</vt:lpstr>
      <vt:lpstr>Wingdings</vt:lpstr>
      <vt:lpstr>Constantia</vt:lpstr>
      <vt:lpstr>Calibri</vt:lpstr>
      <vt:lpstr>Aptos Display</vt:lpstr>
      <vt:lpstr>Tema de Office</vt:lpstr>
      <vt:lpstr>2_Tema de Office</vt:lpstr>
      <vt:lpstr>1_Tema de Office</vt:lpstr>
      <vt:lpstr>Slajd 1</vt:lpstr>
      <vt:lpstr>Slajd 2</vt:lpstr>
      <vt:lpstr>Slajd 3</vt:lpstr>
      <vt:lpstr>Slajd 4</vt:lpstr>
      <vt:lpstr>Slajd 5</vt:lpstr>
      <vt:lpstr>Slajd 6</vt:lpstr>
      <vt:lpstr>Slajd 7</vt:lpstr>
      <vt:lpstr>Slajd 8</vt:lpstr>
      <vt:lpstr>Slajd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Wiesław Szwajcowski</cp:lastModifiedBy>
  <cp:revision>88</cp:revision>
  <dcterms:created xsi:type="dcterms:W3CDTF">2026-07-04T15:24:19Z</dcterms:created>
  <dcterms:modified xsi:type="dcterms:W3CDTF">2026-07-28T20:14:27Z</dcterms:modified>
</cp:coreProperties>
</file>