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ink/ink1.xml" ContentType="application/inkml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302" r:id="rId4"/>
    <p:sldId id="258" r:id="rId5"/>
    <p:sldId id="259" r:id="rId6"/>
    <p:sldId id="300" r:id="rId7"/>
    <p:sldId id="301" r:id="rId8"/>
    <p:sldId id="298" r:id="rId9"/>
    <p:sldId id="263" r:id="rId10"/>
    <p:sldId id="264" r:id="rId11"/>
    <p:sldId id="299" r:id="rId12"/>
    <p:sldId id="297" r:id="rId13"/>
    <p:sldId id="294" r:id="rId14"/>
    <p:sldId id="295" r:id="rId15"/>
  </p:sldIdLst>
  <p:sldSz cx="12192000" cy="6858000"/>
  <p:notesSz cx="6858000" cy="9144000"/>
  <p:embeddedFontLst>
    <p:embeddedFont>
      <p:font typeface="Comic Sans MS" pitchFamily="66" charset="0"/>
      <p:regular r:id="rId16"/>
      <p:bold r:id="rId17"/>
      <p:italic r:id="rId18"/>
      <p:boldItalic r:id="rId19"/>
    </p:embeddedFont>
    <p:embeddedFont>
      <p:font typeface="Constantia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29FFFF"/>
    <a:srgbClr val="E6DCD9"/>
    <a:srgbClr val="8D8A00"/>
    <a:srgbClr val="923406"/>
    <a:srgbClr val="9F4F37"/>
    <a:srgbClr val="6F705D"/>
    <a:srgbClr val="FFAE5D"/>
    <a:srgbClr val="FFCC99"/>
    <a:srgbClr val="6D411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-46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94166-4FD7-4A3B-86AD-78A9CF82BFF6}" type="doc">
      <dgm:prSet loTypeId="urn:microsoft.com/office/officeart/2008/layout/BendingPictureSemiTransparentText" loCatId="picture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7CCFF64-BDBB-436B-8EA3-02350C53175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Persecuted like David</a:t>
          </a:r>
          <a:endParaRPr lang="en-US" sz="16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6B2D38-5BE0-40BC-8A97-4233E98E8191}" type="par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2CCC8D-AD2A-4E67-81E2-E30A3D7F07FC}" type="sib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7395-5343-4EDD-A966-DF8DA1952019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 a palace like Solomon</a:t>
          </a:r>
          <a:endParaRPr lang="en-US" sz="16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4A546A-27FC-4A5C-9697-618CB0B49CF4}" type="par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3FD8EF-CBF8-49D8-9E3A-DFBA85EF1FA6}" type="sib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9324E7-0A71-48F3-8FD8-CD640DE03063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Abroad as Daniel</a:t>
          </a:r>
          <a:endParaRPr lang="en-US" sz="16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2AF134-2CE5-4307-92B5-19DEAE0620F6}" type="par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CADCE2-2B47-40CA-9196-6F74F308E3BC}" type="sib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87A3E-89C9-4960-82D5-8EE457D18E4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 jail like Pablo</a:t>
          </a:r>
          <a:endParaRPr lang="en-US" sz="16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39137A-B7A9-4075-B15F-B7E80D3655EB}" type="par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C5904-6471-4E33-B323-1BE0A59EBCD7}" type="sib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EDA4D0-D6C3-4EC5-99A4-636663F737A1}">
      <dgm:prSet custT="1"/>
      <dgm:spPr/>
      <dgm:t>
        <a:bodyPr/>
        <a:lstStyle/>
        <a:p>
          <a:r>
            <a:rPr lang="en-US" sz="16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 exile as John</a:t>
          </a:r>
          <a:endParaRPr lang="en-US" sz="16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95F976-5FB7-4540-A39E-FD6F931A677C}" type="par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E9FD97-FB1B-4CFA-9DFA-16F2C4F29259}" type="sib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B28A94-32E6-4664-8806-38D61CBBCC0E}" type="pres">
      <dgm:prSet presAssocID="{83B94166-4FD7-4A3B-86AD-78A9CF82BFF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BB7C87AA-1FFA-4576-A6CE-2F4D5102C1BA}" type="pres">
      <dgm:prSet presAssocID="{C7CCFF64-BDBB-436B-8EA3-02350C53175C}" presName="composite" presStyleCnt="0"/>
      <dgm:spPr/>
    </dgm:pt>
    <dgm:pt modelId="{FC8A5D29-B2CF-415D-AF69-272D03CAB05E}" type="pres">
      <dgm:prSet presAssocID="{C7CCFF64-BDBB-436B-8EA3-02350C53175C}" presName="rect1" presStyleLbl="bgShp" presStyleIdx="0" presStyleCnt="5"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>
          <a:solidFill>
            <a:schemeClr val="accent2">
              <a:lumMod val="40000"/>
              <a:lumOff val="60000"/>
            </a:schemeClr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279A7076-F9EF-48B5-B765-F33AF437E115}" type="pres">
      <dgm:prSet presAssocID="{C7CCFF64-BDBB-436B-8EA3-02350C53175C}" presName="rect2" presStyleLbl="trBgShp" presStyleIdx="0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E2B375C-A17C-401C-A0D3-93828CE2C73B}" type="pres">
      <dgm:prSet presAssocID="{432CCC8D-AD2A-4E67-81E2-E30A3D7F07FC}" presName="sibTrans" presStyleCnt="0"/>
      <dgm:spPr/>
    </dgm:pt>
    <dgm:pt modelId="{D4FC9A65-A8D4-40F5-8671-4B965B9AD9F3}" type="pres">
      <dgm:prSet presAssocID="{04657395-5343-4EDD-A966-DF8DA1952019}" presName="composite" presStyleCnt="0"/>
      <dgm:spPr/>
    </dgm:pt>
    <dgm:pt modelId="{D4FAA48F-812A-4BF7-91CA-7FD6CC62F9B2}" type="pres">
      <dgm:prSet presAssocID="{04657395-5343-4EDD-A966-DF8DA1952019}" presName="rect1" presStyleLbl="bgShp" presStyleIdx="1" presStyleCnt="5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>
          <a:solidFill>
            <a:schemeClr val="accent4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C3F0B3A3-AB5D-436D-B32F-090C227A393F}" type="pres">
      <dgm:prSet presAssocID="{04657395-5343-4EDD-A966-DF8DA1952019}" presName="rect2" presStyleLbl="trBgShp" presStyleIdx="1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BB9BC92-4812-427B-B7F5-557D8278A16B}" type="pres">
      <dgm:prSet presAssocID="{923FD8EF-CBF8-49D8-9E3A-DFBA85EF1FA6}" presName="sibTrans" presStyleCnt="0"/>
      <dgm:spPr/>
    </dgm:pt>
    <dgm:pt modelId="{BF1C9CFF-8956-456C-8250-2C46C3F1B9EF}" type="pres">
      <dgm:prSet presAssocID="{8C9324E7-0A71-48F3-8FD8-CD640DE03063}" presName="composite" presStyleCnt="0"/>
      <dgm:spPr/>
    </dgm:pt>
    <dgm:pt modelId="{224B8E8B-3A69-4F92-A601-C743AF8B0172}" type="pres">
      <dgm:prSet presAssocID="{8C9324E7-0A71-48F3-8FD8-CD640DE03063}" presName="rect1" presStyleLbl="bgShp" presStyleIdx="2" presStyleCnt="5"/>
      <dgm:spPr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>
          <a:solidFill>
            <a:schemeClr val="accent5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AAF4C861-85A6-4513-92B1-21A4705F8A91}" type="pres">
      <dgm:prSet presAssocID="{8C9324E7-0A71-48F3-8FD8-CD640DE03063}" presName="rect2" presStyleLbl="trBgShp" presStyleIdx="2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21B2618-7680-4A6C-942E-11FB3AF2BB6D}" type="pres">
      <dgm:prSet presAssocID="{B9CADCE2-2B47-40CA-9196-6F74F308E3BC}" presName="sibTrans" presStyleCnt="0"/>
      <dgm:spPr/>
    </dgm:pt>
    <dgm:pt modelId="{2BD63C05-656A-48E3-99AF-E008BDC506A1}" type="pres">
      <dgm:prSet presAssocID="{0D087A3E-89C9-4960-82D5-8EE457D18E4C}" presName="composite" presStyleCnt="0"/>
      <dgm:spPr/>
    </dgm:pt>
    <dgm:pt modelId="{CC99376B-58A7-4636-BDE2-CA32694553F0}" type="pres">
      <dgm:prSet presAssocID="{0D087A3E-89C9-4960-82D5-8EE457D18E4C}" presName="rect1" presStyleLbl="bgShp" presStyleIdx="3" presStyleCnt="5"/>
      <dgm:spPr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>
          <a:solidFill>
            <a:schemeClr val="accent3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B2F31AF-972F-4ED8-9534-C85D0E27E40E}" type="pres">
      <dgm:prSet presAssocID="{0D087A3E-89C9-4960-82D5-8EE457D18E4C}" presName="rect2" presStyleLbl="trBgShp" presStyleIdx="3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A41E2C6-4BA3-4310-9425-35D601FC9FAD}" type="pres">
      <dgm:prSet presAssocID="{7E6C5904-6471-4E33-B323-1BE0A59EBCD7}" presName="sibTrans" presStyleCnt="0"/>
      <dgm:spPr/>
    </dgm:pt>
    <dgm:pt modelId="{117B53CB-C673-43B7-8337-E310259BD9CD}" type="pres">
      <dgm:prSet presAssocID="{42EDA4D0-D6C3-4EC5-99A4-636663F737A1}" presName="composite" presStyleCnt="0"/>
      <dgm:spPr/>
    </dgm:pt>
    <dgm:pt modelId="{15CA6DBC-36A7-4663-8F98-BAA38351C6D7}" type="pres">
      <dgm:prSet presAssocID="{42EDA4D0-D6C3-4EC5-99A4-636663F737A1}" presName="rect1" presStyleLbl="bgShp" presStyleIdx="4" presStyleCnt="5"/>
      <dgm:spPr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>
          <a:solidFill>
            <a:schemeClr val="accent6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6E9B1EC-A32B-424A-B018-B26FF86ACFA2}" type="pres">
      <dgm:prSet presAssocID="{42EDA4D0-D6C3-4EC5-99A4-636663F737A1}" presName="rect2" presStyleLbl="trBgShp" presStyleIdx="4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C8AB68A-340C-4946-B9E3-75583FAE7710}" srcId="{83B94166-4FD7-4A3B-86AD-78A9CF82BFF6}" destId="{0D087A3E-89C9-4960-82D5-8EE457D18E4C}" srcOrd="3" destOrd="0" parTransId="{BC39137A-B7A9-4075-B15F-B7E80D3655EB}" sibTransId="{7E6C5904-6471-4E33-B323-1BE0A59EBCD7}"/>
    <dgm:cxn modelId="{C2142A36-55A5-4F4B-B8A2-F11EA2E1018F}" type="presOf" srcId="{8C9324E7-0A71-48F3-8FD8-CD640DE03063}" destId="{AAF4C861-85A6-4513-92B1-21A4705F8A91}" srcOrd="0" destOrd="0" presId="urn:microsoft.com/office/officeart/2008/layout/BendingPictureSemiTransparentText"/>
    <dgm:cxn modelId="{82F7571D-F887-484E-B1FE-9A2AB4D8C0B6}" type="presOf" srcId="{04657395-5343-4EDD-A966-DF8DA1952019}" destId="{C3F0B3A3-AB5D-436D-B32F-090C227A393F}" srcOrd="0" destOrd="0" presId="urn:microsoft.com/office/officeart/2008/layout/BendingPictureSemiTransparentText"/>
    <dgm:cxn modelId="{07BD24A0-7CAB-48C3-A41C-9477130B31BF}" type="presOf" srcId="{42EDA4D0-D6C3-4EC5-99A4-636663F737A1}" destId="{66E9B1EC-A32B-424A-B018-B26FF86ACFA2}" srcOrd="0" destOrd="0" presId="urn:microsoft.com/office/officeart/2008/layout/BendingPictureSemiTransparentText"/>
    <dgm:cxn modelId="{DE6F224C-A77C-4594-817F-56076649DA70}" srcId="{83B94166-4FD7-4A3B-86AD-78A9CF82BFF6}" destId="{42EDA4D0-D6C3-4EC5-99A4-636663F737A1}" srcOrd="4" destOrd="0" parTransId="{F995F976-5FB7-4540-A39E-FD6F931A677C}" sibTransId="{56E9FD97-FB1B-4CFA-9DFA-16F2C4F29259}"/>
    <dgm:cxn modelId="{178D1476-70F8-48C3-92FC-30DE1F662F11}" srcId="{83B94166-4FD7-4A3B-86AD-78A9CF82BFF6}" destId="{8C9324E7-0A71-48F3-8FD8-CD640DE03063}" srcOrd="2" destOrd="0" parTransId="{E62AF134-2CE5-4307-92B5-19DEAE0620F6}" sibTransId="{B9CADCE2-2B47-40CA-9196-6F74F308E3BC}"/>
    <dgm:cxn modelId="{87B0CBAC-D816-4DBD-B0D0-EFFE8AE89B39}" srcId="{83B94166-4FD7-4A3B-86AD-78A9CF82BFF6}" destId="{C7CCFF64-BDBB-436B-8EA3-02350C53175C}" srcOrd="0" destOrd="0" parTransId="{306B2D38-5BE0-40BC-8A97-4233E98E8191}" sibTransId="{432CCC8D-AD2A-4E67-81E2-E30A3D7F07FC}"/>
    <dgm:cxn modelId="{359FB05C-1C94-4422-9DE9-B87244BEA18F}" type="presOf" srcId="{0D087A3E-89C9-4960-82D5-8EE457D18E4C}" destId="{6B2F31AF-972F-4ED8-9534-C85D0E27E40E}" srcOrd="0" destOrd="0" presId="urn:microsoft.com/office/officeart/2008/layout/BendingPictureSemiTransparentText"/>
    <dgm:cxn modelId="{DF5CB985-FE8B-4968-8453-75556C1504B6}" srcId="{83B94166-4FD7-4A3B-86AD-78A9CF82BFF6}" destId="{04657395-5343-4EDD-A966-DF8DA1952019}" srcOrd="1" destOrd="0" parTransId="{5C4A546A-27FC-4A5C-9697-618CB0B49CF4}" sibTransId="{923FD8EF-CBF8-49D8-9E3A-DFBA85EF1FA6}"/>
    <dgm:cxn modelId="{70879422-0711-428A-977F-AD4C8B35582D}" type="presOf" srcId="{83B94166-4FD7-4A3B-86AD-78A9CF82BFF6}" destId="{61B28A94-32E6-4664-8806-38D61CBBCC0E}" srcOrd="0" destOrd="0" presId="urn:microsoft.com/office/officeart/2008/layout/BendingPictureSemiTransparentText"/>
    <dgm:cxn modelId="{94C53A41-4A78-4C1C-A0F8-DF07CAFAE198}" type="presOf" srcId="{C7CCFF64-BDBB-436B-8EA3-02350C53175C}" destId="{279A7076-F9EF-48B5-B765-F33AF437E115}" srcOrd="0" destOrd="0" presId="urn:microsoft.com/office/officeart/2008/layout/BendingPictureSemiTransparentText"/>
    <dgm:cxn modelId="{065A6D4D-1AD8-4490-826A-039AFD6EEE9F}" type="presParOf" srcId="{61B28A94-32E6-4664-8806-38D61CBBCC0E}" destId="{BB7C87AA-1FFA-4576-A6CE-2F4D5102C1BA}" srcOrd="0" destOrd="0" presId="urn:microsoft.com/office/officeart/2008/layout/BendingPictureSemiTransparentText"/>
    <dgm:cxn modelId="{DC5BA658-D894-4836-8A6D-38C768D6E517}" type="presParOf" srcId="{BB7C87AA-1FFA-4576-A6CE-2F4D5102C1BA}" destId="{FC8A5D29-B2CF-415D-AF69-272D03CAB05E}" srcOrd="0" destOrd="0" presId="urn:microsoft.com/office/officeart/2008/layout/BendingPictureSemiTransparentText"/>
    <dgm:cxn modelId="{B6BF2B8E-BD6D-4E57-B956-8B90C40F47DE}" type="presParOf" srcId="{BB7C87AA-1FFA-4576-A6CE-2F4D5102C1BA}" destId="{279A7076-F9EF-48B5-B765-F33AF437E115}" srcOrd="1" destOrd="0" presId="urn:microsoft.com/office/officeart/2008/layout/BendingPictureSemiTransparentText"/>
    <dgm:cxn modelId="{DC0734ED-3976-4F5A-9E48-639A54AE19FB}" type="presParOf" srcId="{61B28A94-32E6-4664-8806-38D61CBBCC0E}" destId="{9E2B375C-A17C-401C-A0D3-93828CE2C73B}" srcOrd="1" destOrd="0" presId="urn:microsoft.com/office/officeart/2008/layout/BendingPictureSemiTransparentText"/>
    <dgm:cxn modelId="{903304B6-4944-4061-A5D5-C95292C144B0}" type="presParOf" srcId="{61B28A94-32E6-4664-8806-38D61CBBCC0E}" destId="{D4FC9A65-A8D4-40F5-8671-4B965B9AD9F3}" srcOrd="2" destOrd="0" presId="urn:microsoft.com/office/officeart/2008/layout/BendingPictureSemiTransparentText"/>
    <dgm:cxn modelId="{141109A9-2757-4E82-9DC1-FD1E4F1EE1AF}" type="presParOf" srcId="{D4FC9A65-A8D4-40F5-8671-4B965B9AD9F3}" destId="{D4FAA48F-812A-4BF7-91CA-7FD6CC62F9B2}" srcOrd="0" destOrd="0" presId="urn:microsoft.com/office/officeart/2008/layout/BendingPictureSemiTransparentText"/>
    <dgm:cxn modelId="{88F52C5B-D99E-4A4B-AF03-72E37C68F0C4}" type="presParOf" srcId="{D4FC9A65-A8D4-40F5-8671-4B965B9AD9F3}" destId="{C3F0B3A3-AB5D-436D-B32F-090C227A393F}" srcOrd="1" destOrd="0" presId="urn:microsoft.com/office/officeart/2008/layout/BendingPictureSemiTransparentText"/>
    <dgm:cxn modelId="{A508027F-79F6-416A-98A0-AD08DDE43523}" type="presParOf" srcId="{61B28A94-32E6-4664-8806-38D61CBBCC0E}" destId="{EBB9BC92-4812-427B-B7F5-557D8278A16B}" srcOrd="3" destOrd="0" presId="urn:microsoft.com/office/officeart/2008/layout/BendingPictureSemiTransparentText"/>
    <dgm:cxn modelId="{889E6B33-B542-451E-921A-45419BBA2C03}" type="presParOf" srcId="{61B28A94-32E6-4664-8806-38D61CBBCC0E}" destId="{BF1C9CFF-8956-456C-8250-2C46C3F1B9EF}" srcOrd="4" destOrd="0" presId="urn:microsoft.com/office/officeart/2008/layout/BendingPictureSemiTransparentText"/>
    <dgm:cxn modelId="{99740E04-317E-49A2-A9CF-376C6267ECB7}" type="presParOf" srcId="{BF1C9CFF-8956-456C-8250-2C46C3F1B9EF}" destId="{224B8E8B-3A69-4F92-A601-C743AF8B0172}" srcOrd="0" destOrd="0" presId="urn:microsoft.com/office/officeart/2008/layout/BendingPictureSemiTransparentText"/>
    <dgm:cxn modelId="{69AC49C8-49BE-49FA-9687-33E915410DDB}" type="presParOf" srcId="{BF1C9CFF-8956-456C-8250-2C46C3F1B9EF}" destId="{AAF4C861-85A6-4513-92B1-21A4705F8A91}" srcOrd="1" destOrd="0" presId="urn:microsoft.com/office/officeart/2008/layout/BendingPictureSemiTransparentText"/>
    <dgm:cxn modelId="{A2157983-D18B-4732-9DEE-2E1ECCEAE6E9}" type="presParOf" srcId="{61B28A94-32E6-4664-8806-38D61CBBCC0E}" destId="{121B2618-7680-4A6C-942E-11FB3AF2BB6D}" srcOrd="5" destOrd="0" presId="urn:microsoft.com/office/officeart/2008/layout/BendingPictureSemiTransparentText"/>
    <dgm:cxn modelId="{560A7CFA-3323-4D13-BF9D-1BCD7B8E44E9}" type="presParOf" srcId="{61B28A94-32E6-4664-8806-38D61CBBCC0E}" destId="{2BD63C05-656A-48E3-99AF-E008BDC506A1}" srcOrd="6" destOrd="0" presId="urn:microsoft.com/office/officeart/2008/layout/BendingPictureSemiTransparentText"/>
    <dgm:cxn modelId="{6966117E-174C-41ED-AE1B-FE2564406B01}" type="presParOf" srcId="{2BD63C05-656A-48E3-99AF-E008BDC506A1}" destId="{CC99376B-58A7-4636-BDE2-CA32694553F0}" srcOrd="0" destOrd="0" presId="urn:microsoft.com/office/officeart/2008/layout/BendingPictureSemiTransparentText"/>
    <dgm:cxn modelId="{1D2E8D17-8324-4969-B449-116D192D060F}" type="presParOf" srcId="{2BD63C05-656A-48E3-99AF-E008BDC506A1}" destId="{6B2F31AF-972F-4ED8-9534-C85D0E27E40E}" srcOrd="1" destOrd="0" presId="urn:microsoft.com/office/officeart/2008/layout/BendingPictureSemiTransparentText"/>
    <dgm:cxn modelId="{C5454389-2096-4D16-8900-90A21D422FC7}" type="presParOf" srcId="{61B28A94-32E6-4664-8806-38D61CBBCC0E}" destId="{0A41E2C6-4BA3-4310-9425-35D601FC9FAD}" srcOrd="7" destOrd="0" presId="urn:microsoft.com/office/officeart/2008/layout/BendingPictureSemiTransparentText"/>
    <dgm:cxn modelId="{95E8C2D0-4B11-430F-9BD0-2F8DA8AC12F6}" type="presParOf" srcId="{61B28A94-32E6-4664-8806-38D61CBBCC0E}" destId="{117B53CB-C673-43B7-8337-E310259BD9CD}" srcOrd="8" destOrd="0" presId="urn:microsoft.com/office/officeart/2008/layout/BendingPictureSemiTransparentText"/>
    <dgm:cxn modelId="{4A28E761-10CF-453E-8B86-01DB321F4174}" type="presParOf" srcId="{117B53CB-C673-43B7-8337-E310259BD9CD}" destId="{15CA6DBC-36A7-4663-8F98-BAA38351C6D7}" srcOrd="0" destOrd="0" presId="urn:microsoft.com/office/officeart/2008/layout/BendingPictureSemiTransparentText"/>
    <dgm:cxn modelId="{42126BA9-FE86-43BE-9A13-A593AB887F95}" type="presParOf" srcId="{117B53CB-C673-43B7-8337-E310259BD9CD}" destId="{66E9B1EC-A32B-424A-B018-B26FF86ACFA2}" srcOrd="1" destOrd="0" presId="urn:microsoft.com/office/officeart/2008/layout/BendingPictureSemiTransparentText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68965F-0C2C-4643-9840-08742637A749}" type="doc">
      <dgm:prSet loTypeId="urn:microsoft.com/office/officeart/2005/8/layout/vList2" loCatId="list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B64E1B17-8EF3-47F8-B782-99DFAD25D58D}">
      <dgm:prSet custT="1"/>
      <dgm:spPr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Historical accounts (Gen. 37:2)</a:t>
          </a:r>
        </a:p>
      </dgm:t>
    </dgm:pt>
    <dgm:pt modelId="{D76993BB-408E-4FF3-8313-0692D8CCA417}" type="par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37DBD5B2-9CBF-47E3-A6D7-C4FC42CF08DF}" type="sib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1563D62F-0D6D-49FC-860B-8320A4359177}">
      <dgm:prSet custT="1"/>
      <dgm:spPr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Genealogies (Gen. 5:1)</a:t>
          </a:r>
        </a:p>
      </dgm:t>
    </dgm:pt>
    <dgm:pt modelId="{19DCB710-74F0-437C-A59E-61BD3F6FB904}" type="par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89F32885-88DF-4703-B317-7693BE3F8C7D}" type="sib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BB1CF057-A275-4FB7-8F3B-3C3D28AD5B48}">
      <dgm:prSet custT="1"/>
      <dgm:spPr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Prophecies (Is. 13:1)</a:t>
          </a:r>
        </a:p>
      </dgm:t>
    </dgm:pt>
    <dgm:pt modelId="{4E00CB40-1B18-4381-92AC-52187A3EFC6F}" type="par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42A3F2F6-B9B2-444F-8DBC-7C8CED8D1D58}" type="sib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B5D8F15D-578A-40FF-B96F-F38D8BBEFF2C}">
      <dgm:prSet custT="1"/>
      <dgm:spPr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Apocalyptic visions (Rev. 12:1)</a:t>
          </a:r>
        </a:p>
      </dgm:t>
    </dgm:pt>
    <dgm:pt modelId="{8A84AB3E-B986-4641-B262-438D5409673D}" type="par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E6B9725-1159-425F-BCA6-26E81D14F3FA}" type="sib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647BB0D-0B73-4A67-BEA6-1A095A2BDFB5}">
      <dgm:prSet custT="1"/>
      <dgm:spPr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Poetry (much of Isaiah)</a:t>
          </a:r>
        </a:p>
      </dgm:t>
    </dgm:pt>
    <dgm:pt modelId="{D81B1A97-202C-4D6A-8D15-532183A82757}" type="par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09C613C6-0000-4159-AAFD-8D1E2ABC4D49}" type="sib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DEEF89DD-D61C-40F0-8A06-CA540013C5E8}">
      <dgm:prSet custT="1"/>
      <dgm:spPr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Songs (Song of Songs 1:1)</a:t>
          </a:r>
        </a:p>
      </dgm:t>
    </dgm:pt>
    <dgm:pt modelId="{74606833-4819-4E2A-8C39-0E276B3A7941}" type="par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3BFFB9AE-7C91-4103-9CE0-560698E2BC99}" type="sib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1DCD15A7-D158-4FDF-A82B-9E08930EC2DE}">
      <dgm:prSet custT="1"/>
      <dgm:spPr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Parallels (Is. 17:7)</a:t>
          </a:r>
        </a:p>
      </dgm:t>
    </dgm:pt>
    <dgm:pt modelId="{2ACBE033-1838-4A52-8A55-66AB0B1EAF80}" type="par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F1F18ADB-7103-48CC-8DE9-6E0A2BCCBD74}" type="sib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34D541E0-E33B-455D-A3DC-2E3ADA39673D}">
      <dgm:prSet custT="1"/>
      <dgm:spPr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Parables (Luke 18:1)</a:t>
          </a:r>
        </a:p>
      </dgm:t>
    </dgm:pt>
    <dgm:pt modelId="{A286CD3D-89F5-483C-90C1-BFDEE20A9E9D}" type="par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D3464100-C287-4203-960D-0CF2F4FF4404}" type="sib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B9DF48C3-8DA8-4304-A4C3-F21792A03ACB}">
      <dgm:prSet custT="1"/>
      <dgm:spPr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Letters (2 Thessalonians 3:17)</a:t>
          </a:r>
        </a:p>
      </dgm:t>
    </dgm:pt>
    <dgm:pt modelId="{E2270D08-995B-4B01-8892-E9DB38F656C8}" type="par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6D41632C-1E77-4B30-A362-224CC3159E46}" type="sib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A4F17E5F-7F08-4D51-8A00-9BCDE43A5D03}" type="pres">
      <dgm:prSet presAssocID="{0F68965F-0C2C-4643-9840-08742637A74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A33471AD-4476-4014-93FF-D77AB43BCB12}" type="pres">
      <dgm:prSet presAssocID="{B64E1B17-8EF3-47F8-B782-99DFAD25D58D}" presName="parentText" presStyleLbl="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2230A62-9C09-42FC-9370-FC756EEA4F68}" type="pres">
      <dgm:prSet presAssocID="{37DBD5B2-9CBF-47E3-A6D7-C4FC42CF08DF}" presName="spacer" presStyleCnt="0"/>
      <dgm:spPr/>
    </dgm:pt>
    <dgm:pt modelId="{9CDF292F-7AA4-4C9A-BCA8-216E1731C09F}" type="pres">
      <dgm:prSet presAssocID="{1563D62F-0D6D-49FC-860B-8320A4359177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72FA108-4427-449D-8A74-01A0CA0E88F6}" type="pres">
      <dgm:prSet presAssocID="{89F32885-88DF-4703-B317-7693BE3F8C7D}" presName="spacer" presStyleCnt="0"/>
      <dgm:spPr/>
    </dgm:pt>
    <dgm:pt modelId="{6A23640A-FE65-4547-8FF1-69CD1665EE7B}" type="pres">
      <dgm:prSet presAssocID="{BB1CF057-A275-4FB7-8F3B-3C3D28AD5B48}" presName="parentText" presStyleLbl="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FC9B48A-BE9D-4AB4-AD55-4432DA114260}" type="pres">
      <dgm:prSet presAssocID="{42A3F2F6-B9B2-444F-8DBC-7C8CED8D1D58}" presName="spacer" presStyleCnt="0"/>
      <dgm:spPr/>
    </dgm:pt>
    <dgm:pt modelId="{8D141A1E-82A6-4D75-8D19-3E1D03942BA4}" type="pres">
      <dgm:prSet presAssocID="{B5D8F15D-578A-40FF-B96F-F38D8BBEFF2C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BE55D1B-D128-4FEA-92F8-985DE6943294}" type="pres">
      <dgm:prSet presAssocID="{9E6B9725-1159-425F-BCA6-26E81D14F3FA}" presName="spacer" presStyleCnt="0"/>
      <dgm:spPr/>
    </dgm:pt>
    <dgm:pt modelId="{C40C0A74-EA93-4224-9CBB-D814D4DBD921}" type="pres">
      <dgm:prSet presAssocID="{9647BB0D-0B73-4A67-BEA6-1A095A2BDFB5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0A9C4DF-5458-4215-9246-409EBB0390AA}" type="pres">
      <dgm:prSet presAssocID="{09C613C6-0000-4159-AAFD-8D1E2ABC4D49}" presName="spacer" presStyleCnt="0"/>
      <dgm:spPr/>
    </dgm:pt>
    <dgm:pt modelId="{4776BF43-960A-49BB-8E45-4FA356F856D0}" type="pres">
      <dgm:prSet presAssocID="{DEEF89DD-D61C-40F0-8A06-CA540013C5E8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D1A49C3-ABA1-4715-AE8B-2D82DCD8779C}" type="pres">
      <dgm:prSet presAssocID="{3BFFB9AE-7C91-4103-9CE0-560698E2BC99}" presName="spacer" presStyleCnt="0"/>
      <dgm:spPr/>
    </dgm:pt>
    <dgm:pt modelId="{76E3323B-82A1-4772-9243-1FCC891EC0A8}" type="pres">
      <dgm:prSet presAssocID="{1DCD15A7-D158-4FDF-A82B-9E08930EC2DE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AC3A724-48D6-4C74-ABEC-5ED02C15930D}" type="pres">
      <dgm:prSet presAssocID="{F1F18ADB-7103-48CC-8DE9-6E0A2BCCBD74}" presName="spacer" presStyleCnt="0"/>
      <dgm:spPr/>
    </dgm:pt>
    <dgm:pt modelId="{6148C81F-F04F-44BC-8D7A-3C655EE8E6C9}" type="pres">
      <dgm:prSet presAssocID="{34D541E0-E33B-455D-A3DC-2E3ADA39673D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C6BBCC3-8142-46E7-B501-B2942A7FEAD8}" type="pres">
      <dgm:prSet presAssocID="{D3464100-C287-4203-960D-0CF2F4FF4404}" presName="spacer" presStyleCnt="0"/>
      <dgm:spPr/>
    </dgm:pt>
    <dgm:pt modelId="{09AFF0BC-71D2-476B-913E-E29D5F954ED2}" type="pres">
      <dgm:prSet presAssocID="{B9DF48C3-8DA8-4304-A4C3-F21792A03ACB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73CA423B-6AC3-49E1-8D4F-AB33C15C0B06}" type="presOf" srcId="{B64E1B17-8EF3-47F8-B782-99DFAD25D58D}" destId="{A33471AD-4476-4014-93FF-D77AB43BCB12}" srcOrd="0" destOrd="0" presId="urn:microsoft.com/office/officeart/2005/8/layout/vList2"/>
    <dgm:cxn modelId="{A13BF09F-3B72-45DC-A695-25B1FF64132A}" srcId="{0F68965F-0C2C-4643-9840-08742637A749}" destId="{1563D62F-0D6D-49FC-860B-8320A4359177}" srcOrd="1" destOrd="0" parTransId="{19DCB710-74F0-437C-A59E-61BD3F6FB904}" sibTransId="{89F32885-88DF-4703-B317-7693BE3F8C7D}"/>
    <dgm:cxn modelId="{7956DE2E-F737-4EBF-8815-6EC9A5F3A59D}" type="presOf" srcId="{9647BB0D-0B73-4A67-BEA6-1A095A2BDFB5}" destId="{C40C0A74-EA93-4224-9CBB-D814D4DBD921}" srcOrd="0" destOrd="0" presId="urn:microsoft.com/office/officeart/2005/8/layout/vList2"/>
    <dgm:cxn modelId="{A6C6454A-83D1-4214-B277-58B59B4C966F}" type="presOf" srcId="{B5D8F15D-578A-40FF-B96F-F38D8BBEFF2C}" destId="{8D141A1E-82A6-4D75-8D19-3E1D03942BA4}" srcOrd="0" destOrd="0" presId="urn:microsoft.com/office/officeart/2005/8/layout/vList2"/>
    <dgm:cxn modelId="{92D92795-4768-4AF3-8A51-7F08F6058566}" type="presOf" srcId="{0F68965F-0C2C-4643-9840-08742637A749}" destId="{A4F17E5F-7F08-4D51-8A00-9BCDE43A5D03}" srcOrd="0" destOrd="0" presId="urn:microsoft.com/office/officeart/2005/8/layout/vList2"/>
    <dgm:cxn modelId="{32C69F32-B560-4A4F-A20C-797998CD9C7A}" srcId="{0F68965F-0C2C-4643-9840-08742637A749}" destId="{BB1CF057-A275-4FB7-8F3B-3C3D28AD5B48}" srcOrd="2" destOrd="0" parTransId="{4E00CB40-1B18-4381-92AC-52187A3EFC6F}" sibTransId="{42A3F2F6-B9B2-444F-8DBC-7C8CED8D1D58}"/>
    <dgm:cxn modelId="{51D90C1A-BCFF-42FB-9184-CA87535C1AA9}" srcId="{0F68965F-0C2C-4643-9840-08742637A749}" destId="{B9DF48C3-8DA8-4304-A4C3-F21792A03ACB}" srcOrd="8" destOrd="0" parTransId="{E2270D08-995B-4B01-8892-E9DB38F656C8}" sibTransId="{6D41632C-1E77-4B30-A362-224CC3159E46}"/>
    <dgm:cxn modelId="{8CC5D06A-4E83-4A24-8DFB-D8EC8AA498BF}" type="presOf" srcId="{1563D62F-0D6D-49FC-860B-8320A4359177}" destId="{9CDF292F-7AA4-4C9A-BCA8-216E1731C09F}" srcOrd="0" destOrd="0" presId="urn:microsoft.com/office/officeart/2005/8/layout/vList2"/>
    <dgm:cxn modelId="{F38BBD44-723D-4685-81E9-5A52608E35E8}" srcId="{0F68965F-0C2C-4643-9840-08742637A749}" destId="{DEEF89DD-D61C-40F0-8A06-CA540013C5E8}" srcOrd="5" destOrd="0" parTransId="{74606833-4819-4E2A-8C39-0E276B3A7941}" sibTransId="{3BFFB9AE-7C91-4103-9CE0-560698E2BC99}"/>
    <dgm:cxn modelId="{EC67EAFF-C048-4FB9-B52D-A36F733002B7}" type="presOf" srcId="{BB1CF057-A275-4FB7-8F3B-3C3D28AD5B48}" destId="{6A23640A-FE65-4547-8FF1-69CD1665EE7B}" srcOrd="0" destOrd="0" presId="urn:microsoft.com/office/officeart/2005/8/layout/vList2"/>
    <dgm:cxn modelId="{5C5B05E6-06DB-4E69-BC91-9401AE617E49}" type="presOf" srcId="{34D541E0-E33B-455D-A3DC-2E3ADA39673D}" destId="{6148C81F-F04F-44BC-8D7A-3C655EE8E6C9}" srcOrd="0" destOrd="0" presId="urn:microsoft.com/office/officeart/2005/8/layout/vList2"/>
    <dgm:cxn modelId="{F6945551-3CB8-46DF-A01E-E65AC7E3963E}" srcId="{0F68965F-0C2C-4643-9840-08742637A749}" destId="{34D541E0-E33B-455D-A3DC-2E3ADA39673D}" srcOrd="7" destOrd="0" parTransId="{A286CD3D-89F5-483C-90C1-BFDEE20A9E9D}" sibTransId="{D3464100-C287-4203-960D-0CF2F4FF4404}"/>
    <dgm:cxn modelId="{37D24EF8-0A4B-4FFE-B3AC-F3492C96D329}" type="presOf" srcId="{1DCD15A7-D158-4FDF-A82B-9E08930EC2DE}" destId="{76E3323B-82A1-4772-9243-1FCC891EC0A8}" srcOrd="0" destOrd="0" presId="urn:microsoft.com/office/officeart/2005/8/layout/vList2"/>
    <dgm:cxn modelId="{8EEB43F1-C224-4710-851A-453ED5F5447D}" srcId="{0F68965F-0C2C-4643-9840-08742637A749}" destId="{B5D8F15D-578A-40FF-B96F-F38D8BBEFF2C}" srcOrd="3" destOrd="0" parTransId="{8A84AB3E-B986-4641-B262-438D5409673D}" sibTransId="{9E6B9725-1159-425F-BCA6-26E81D14F3FA}"/>
    <dgm:cxn modelId="{2A2CE62B-C704-417D-8656-C280735CC5D3}" srcId="{0F68965F-0C2C-4643-9840-08742637A749}" destId="{9647BB0D-0B73-4A67-BEA6-1A095A2BDFB5}" srcOrd="4" destOrd="0" parTransId="{D81B1A97-202C-4D6A-8D15-532183A82757}" sibTransId="{09C613C6-0000-4159-AAFD-8D1E2ABC4D49}"/>
    <dgm:cxn modelId="{F3E09F4F-0B4D-4AD6-95EC-8405E6735B7C}" srcId="{0F68965F-0C2C-4643-9840-08742637A749}" destId="{1DCD15A7-D158-4FDF-A82B-9E08930EC2DE}" srcOrd="6" destOrd="0" parTransId="{2ACBE033-1838-4A52-8A55-66AB0B1EAF80}" sibTransId="{F1F18ADB-7103-48CC-8DE9-6E0A2BCCBD74}"/>
    <dgm:cxn modelId="{C9EDF49F-5238-457C-B3A0-A5ECD44DD26A}" type="presOf" srcId="{DEEF89DD-D61C-40F0-8A06-CA540013C5E8}" destId="{4776BF43-960A-49BB-8E45-4FA356F856D0}" srcOrd="0" destOrd="0" presId="urn:microsoft.com/office/officeart/2005/8/layout/vList2"/>
    <dgm:cxn modelId="{DF11897B-222F-443D-865E-EE2EC529BF57}" type="presOf" srcId="{B9DF48C3-8DA8-4304-A4C3-F21792A03ACB}" destId="{09AFF0BC-71D2-476B-913E-E29D5F954ED2}" srcOrd="0" destOrd="0" presId="urn:microsoft.com/office/officeart/2005/8/layout/vList2"/>
    <dgm:cxn modelId="{199E71AF-58A8-4713-A0AA-600BEFC16679}" srcId="{0F68965F-0C2C-4643-9840-08742637A749}" destId="{B64E1B17-8EF3-47F8-B782-99DFAD25D58D}" srcOrd="0" destOrd="0" parTransId="{D76993BB-408E-4FF3-8313-0692D8CCA417}" sibTransId="{37DBD5B2-9CBF-47E3-A6D7-C4FC42CF08DF}"/>
    <dgm:cxn modelId="{A28A63CA-469B-43C0-AF9B-BFA85C5FE6F6}" type="presParOf" srcId="{A4F17E5F-7F08-4D51-8A00-9BCDE43A5D03}" destId="{A33471AD-4476-4014-93FF-D77AB43BCB12}" srcOrd="0" destOrd="0" presId="urn:microsoft.com/office/officeart/2005/8/layout/vList2"/>
    <dgm:cxn modelId="{48557370-6287-478D-8707-F98163F6B315}" type="presParOf" srcId="{A4F17E5F-7F08-4D51-8A00-9BCDE43A5D03}" destId="{72230A62-9C09-42FC-9370-FC756EEA4F68}" srcOrd="1" destOrd="0" presId="urn:microsoft.com/office/officeart/2005/8/layout/vList2"/>
    <dgm:cxn modelId="{00308B4E-B6DE-4103-A3D0-92D65CD19EFC}" type="presParOf" srcId="{A4F17E5F-7F08-4D51-8A00-9BCDE43A5D03}" destId="{9CDF292F-7AA4-4C9A-BCA8-216E1731C09F}" srcOrd="2" destOrd="0" presId="urn:microsoft.com/office/officeart/2005/8/layout/vList2"/>
    <dgm:cxn modelId="{15F45DEF-CCFE-4D72-AC33-F1FB4F7ED294}" type="presParOf" srcId="{A4F17E5F-7F08-4D51-8A00-9BCDE43A5D03}" destId="{A72FA108-4427-449D-8A74-01A0CA0E88F6}" srcOrd="3" destOrd="0" presId="urn:microsoft.com/office/officeart/2005/8/layout/vList2"/>
    <dgm:cxn modelId="{601093EF-AE0E-45BB-9070-86EDC96E221B}" type="presParOf" srcId="{A4F17E5F-7F08-4D51-8A00-9BCDE43A5D03}" destId="{6A23640A-FE65-4547-8FF1-69CD1665EE7B}" srcOrd="4" destOrd="0" presId="urn:microsoft.com/office/officeart/2005/8/layout/vList2"/>
    <dgm:cxn modelId="{605A60BF-86F6-4C94-BD4C-7BE5561287A7}" type="presParOf" srcId="{A4F17E5F-7F08-4D51-8A00-9BCDE43A5D03}" destId="{CFC9B48A-BE9D-4AB4-AD55-4432DA114260}" srcOrd="5" destOrd="0" presId="urn:microsoft.com/office/officeart/2005/8/layout/vList2"/>
    <dgm:cxn modelId="{861653DF-13F3-4E53-B32C-F2396164AB92}" type="presParOf" srcId="{A4F17E5F-7F08-4D51-8A00-9BCDE43A5D03}" destId="{8D141A1E-82A6-4D75-8D19-3E1D03942BA4}" srcOrd="6" destOrd="0" presId="urn:microsoft.com/office/officeart/2005/8/layout/vList2"/>
    <dgm:cxn modelId="{A25DC1CF-5A55-4BA6-A541-A2D87B796E25}" type="presParOf" srcId="{A4F17E5F-7F08-4D51-8A00-9BCDE43A5D03}" destId="{4BE55D1B-D128-4FEA-92F8-985DE6943294}" srcOrd="7" destOrd="0" presId="urn:microsoft.com/office/officeart/2005/8/layout/vList2"/>
    <dgm:cxn modelId="{6682F8D4-8693-480C-907B-E6E5138811ED}" type="presParOf" srcId="{A4F17E5F-7F08-4D51-8A00-9BCDE43A5D03}" destId="{C40C0A74-EA93-4224-9CBB-D814D4DBD921}" srcOrd="8" destOrd="0" presId="urn:microsoft.com/office/officeart/2005/8/layout/vList2"/>
    <dgm:cxn modelId="{15253E3D-13FD-448D-9644-7FB7EB601C2C}" type="presParOf" srcId="{A4F17E5F-7F08-4D51-8A00-9BCDE43A5D03}" destId="{90A9C4DF-5458-4215-9246-409EBB0390AA}" srcOrd="9" destOrd="0" presId="urn:microsoft.com/office/officeart/2005/8/layout/vList2"/>
    <dgm:cxn modelId="{B8F3B195-93B0-4BE3-A83C-6B14649140AC}" type="presParOf" srcId="{A4F17E5F-7F08-4D51-8A00-9BCDE43A5D03}" destId="{4776BF43-960A-49BB-8E45-4FA356F856D0}" srcOrd="10" destOrd="0" presId="urn:microsoft.com/office/officeart/2005/8/layout/vList2"/>
    <dgm:cxn modelId="{45429ED9-3C7B-44C2-B272-585ADBF62193}" type="presParOf" srcId="{A4F17E5F-7F08-4D51-8A00-9BCDE43A5D03}" destId="{CD1A49C3-ABA1-4715-AE8B-2D82DCD8779C}" srcOrd="11" destOrd="0" presId="urn:microsoft.com/office/officeart/2005/8/layout/vList2"/>
    <dgm:cxn modelId="{BE18F053-504B-4575-B9C9-B80D8CA7BE19}" type="presParOf" srcId="{A4F17E5F-7F08-4D51-8A00-9BCDE43A5D03}" destId="{76E3323B-82A1-4772-9243-1FCC891EC0A8}" srcOrd="12" destOrd="0" presId="urn:microsoft.com/office/officeart/2005/8/layout/vList2"/>
    <dgm:cxn modelId="{08ADFAF3-39C0-48FF-95D2-DA54F57DAFCE}" type="presParOf" srcId="{A4F17E5F-7F08-4D51-8A00-9BCDE43A5D03}" destId="{FAC3A724-48D6-4C74-ABEC-5ED02C15930D}" srcOrd="13" destOrd="0" presId="urn:microsoft.com/office/officeart/2005/8/layout/vList2"/>
    <dgm:cxn modelId="{2CE24774-CEE9-4C6E-958E-F0B48ACBB4D4}" type="presParOf" srcId="{A4F17E5F-7F08-4D51-8A00-9BCDE43A5D03}" destId="{6148C81F-F04F-44BC-8D7A-3C655EE8E6C9}" srcOrd="14" destOrd="0" presId="urn:microsoft.com/office/officeart/2005/8/layout/vList2"/>
    <dgm:cxn modelId="{826344B8-6503-4108-B4E7-8DF493755F32}" type="presParOf" srcId="{A4F17E5F-7F08-4D51-8A00-9BCDE43A5D03}" destId="{DC6BBCC3-8142-46E7-B501-B2942A7FEAD8}" srcOrd="15" destOrd="0" presId="urn:microsoft.com/office/officeart/2005/8/layout/vList2"/>
    <dgm:cxn modelId="{E12D833A-B310-459A-ACD2-4722FA2DE7D4}" type="presParOf" srcId="{A4F17E5F-7F08-4D51-8A00-9BCDE43A5D03}" destId="{09AFF0BC-71D2-476B-913E-E29D5F954ED2}" srcOrd="16" destOrd="0" presId="urn:microsoft.com/office/officeart/2005/8/layout/vList2"/>
  </dgm:cxnLst>
  <dgm:bg>
    <a:effectLst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9EDEA5-255C-4234-9FE4-22DB7F807A54}" type="doc">
      <dgm:prSet loTypeId="urn:microsoft.com/office/officeart/2005/8/layout/hList3" loCatId="list" qsTypeId="urn:microsoft.com/office/officeart/2005/8/quickstyle/simple3" qsCatId="simple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E4B17667-C2BA-4078-BE1D-64298D9A6FAC}">
      <dgm:prSet phldrT="[Texto]" custT="1"/>
      <dgm:spPr>
        <a:solidFill>
          <a:srgbClr val="7030A0"/>
        </a:solidFill>
      </dgm:spPr>
      <dgm:t>
        <a:bodyPr/>
        <a:lstStyle/>
        <a:p>
          <a:r>
            <a:rPr lang="en-US" sz="1800" b="1" noProof="0" dirty="0"/>
            <a:t>God chose to use imperfect people—“earthen vessels”—to deliver His message (2 Corinthians 4:7). How did this imperfection affect the message? Is the Bible 100% reliable?</a:t>
          </a:r>
          <a:endParaRPr lang="en-US" sz="1800" noProof="0" dirty="0"/>
        </a:p>
      </dgm:t>
    </dgm:pt>
    <dgm:pt modelId="{C724EA10-A0B4-4BA7-A702-95B7D03353AF}" type="parTrans" cxnId="{56E05C0C-CA3D-4BE6-B604-7578D37240B7}">
      <dgm:prSet/>
      <dgm:spPr/>
      <dgm:t>
        <a:bodyPr/>
        <a:lstStyle/>
        <a:p>
          <a:endParaRPr lang="es-ES"/>
        </a:p>
      </dgm:t>
    </dgm:pt>
    <dgm:pt modelId="{16F7D1AE-3015-4135-953D-A630FBDB5718}" type="sibTrans" cxnId="{56E05C0C-CA3D-4BE6-B604-7578D37240B7}">
      <dgm:prSet/>
      <dgm:spPr/>
      <dgm:t>
        <a:bodyPr/>
        <a:lstStyle/>
        <a:p>
          <a:endParaRPr lang="es-ES"/>
        </a:p>
      </dgm:t>
    </dgm:pt>
    <dgm:pt modelId="{F4AE6EF0-5424-4A81-9604-A99A1C6B2922}">
      <dgm:prSet phldrT="[Texto]" phldr="0" custT="1"/>
      <dgm:spPr/>
      <dgm:t>
        <a:bodyPr/>
        <a:lstStyle/>
        <a:p>
          <a:pPr>
            <a:buNone/>
          </a:pPr>
          <a:r>
            <a:rPr lang="en-US" sz="1800" b="1" noProof="0" dirty="0">
              <a:solidFill>
                <a:schemeClr val="accent2">
                  <a:lumMod val="50000"/>
                </a:schemeClr>
              </a:solidFill>
            </a:rPr>
            <a:t>Archaic words</a:t>
          </a:r>
        </a:p>
      </dgm:t>
    </dgm:pt>
    <dgm:pt modelId="{FCE9FFB7-E43D-4608-AE8D-DC35D5952BC3}" type="parTrans" cxnId="{7AEDA9F0-6244-4038-A17A-2898889A6349}">
      <dgm:prSet/>
      <dgm:spPr/>
      <dgm:t>
        <a:bodyPr/>
        <a:lstStyle/>
        <a:p>
          <a:endParaRPr lang="es-ES"/>
        </a:p>
      </dgm:t>
    </dgm:pt>
    <dgm:pt modelId="{93CAD4C4-D0BD-4DD0-8AD9-BE8223C29FB4}" type="sibTrans" cxnId="{7AEDA9F0-6244-4038-A17A-2898889A6349}">
      <dgm:prSet/>
      <dgm:spPr/>
      <dgm:t>
        <a:bodyPr/>
        <a:lstStyle/>
        <a:p>
          <a:endParaRPr lang="es-ES"/>
        </a:p>
      </dgm:t>
    </dgm:pt>
    <dgm:pt modelId="{C6311A42-1E9F-4CE5-9C37-83505628FC13}">
      <dgm:prSet phldrT="[Texto]" phldr="0" custT="1"/>
      <dgm:spPr/>
      <dgm:t>
        <a:bodyPr/>
        <a:lstStyle/>
        <a:p>
          <a:pPr>
            <a:buNone/>
          </a:pPr>
          <a:r>
            <a:rPr lang="en-US" sz="1800" b="1" noProof="0" dirty="0">
              <a:solidFill>
                <a:srgbClr val="8D8A00"/>
              </a:solidFill>
            </a:rPr>
            <a:t>Mistakes made by copyists</a:t>
          </a:r>
        </a:p>
      </dgm:t>
    </dgm:pt>
    <dgm:pt modelId="{F97FB3C6-C835-4180-A8E0-417F0EBFA6CF}" type="parTrans" cxnId="{646C4E26-0C25-45FA-9F9E-5A9AE0887D74}">
      <dgm:prSet/>
      <dgm:spPr/>
      <dgm:t>
        <a:bodyPr/>
        <a:lstStyle/>
        <a:p>
          <a:endParaRPr lang="es-ES"/>
        </a:p>
      </dgm:t>
    </dgm:pt>
    <dgm:pt modelId="{1FF331AA-00D0-4F4F-AEAF-49B60674F3A5}" type="sibTrans" cxnId="{646C4E26-0C25-45FA-9F9E-5A9AE0887D74}">
      <dgm:prSet/>
      <dgm:spPr/>
      <dgm:t>
        <a:bodyPr/>
        <a:lstStyle/>
        <a:p>
          <a:endParaRPr lang="es-ES"/>
        </a:p>
      </dgm:t>
    </dgm:pt>
    <dgm:pt modelId="{750603F7-4E0E-40BD-9FC8-6F1082B0FDDB}">
      <dgm:prSet phldrT="[Texto]" phldr="0" custT="1"/>
      <dgm:spPr/>
      <dgm:t>
        <a:bodyPr/>
        <a:lstStyle/>
        <a:p>
          <a:pPr>
            <a:spcAft>
              <a:spcPts val="0"/>
            </a:spcAft>
            <a:buNone/>
          </a:pPr>
          <a:r>
            <a:rPr lang="en-US" sz="1800" b="1" noProof="0" dirty="0">
              <a:solidFill>
                <a:schemeClr val="accent4">
                  <a:lumMod val="50000"/>
                </a:schemeClr>
              </a:solidFill>
            </a:rPr>
            <a:t>Mistakes made by the writers themselves</a:t>
          </a:r>
        </a:p>
      </dgm:t>
    </dgm:pt>
    <dgm:pt modelId="{C3D983B7-DB0E-483B-A500-E5D715407EDB}" type="parTrans" cxnId="{62750492-2D3F-4D7C-BFE0-04ED956C692B}">
      <dgm:prSet/>
      <dgm:spPr/>
      <dgm:t>
        <a:bodyPr/>
        <a:lstStyle/>
        <a:p>
          <a:endParaRPr lang="es-ES"/>
        </a:p>
      </dgm:t>
    </dgm:pt>
    <dgm:pt modelId="{5894EAE8-499B-4F03-B6FB-9901BDA7C67B}" type="sibTrans" cxnId="{62750492-2D3F-4D7C-BFE0-04ED956C692B}">
      <dgm:prSet/>
      <dgm:spPr/>
      <dgm:t>
        <a:bodyPr/>
        <a:lstStyle/>
        <a:p>
          <a:endParaRPr lang="es-ES"/>
        </a:p>
      </dgm:t>
    </dgm:pt>
    <dgm:pt modelId="{8C9A8FE4-5FF6-43B3-AE43-CAAB6B4D4F11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800" b="1" noProof="0" dirty="0"/>
            <a:t>Words in Hebrew, Aramaic, or Greek whose meaning we do not know, or which were used with a different meaning in the time of the prophet</a:t>
          </a:r>
        </a:p>
      </dgm:t>
    </dgm:pt>
    <dgm:pt modelId="{97AFF6B6-F4BB-4033-AC86-793D54484821}" type="parTrans" cxnId="{47835BD4-45F3-4C94-9A8E-BADD2F7EDE68}">
      <dgm:prSet/>
      <dgm:spPr/>
      <dgm:t>
        <a:bodyPr/>
        <a:lstStyle/>
        <a:p>
          <a:endParaRPr lang="es-ES"/>
        </a:p>
      </dgm:t>
    </dgm:pt>
    <dgm:pt modelId="{230FFB2C-2B72-4852-B1A6-CE2C7F1B9795}" type="sibTrans" cxnId="{47835BD4-45F3-4C94-9A8E-BADD2F7EDE68}">
      <dgm:prSet/>
      <dgm:spPr/>
      <dgm:t>
        <a:bodyPr/>
        <a:lstStyle/>
        <a:p>
          <a:endParaRPr lang="es-ES"/>
        </a:p>
      </dgm:t>
    </dgm:pt>
    <dgm:pt modelId="{E50FC7BF-F6F0-4729-ACAE-4A6AA891E4BD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800" b="1" noProof="0" dirty="0"/>
            <a:t>Examples: </a:t>
          </a:r>
          <a:r>
            <a:rPr lang="en-US" sz="1800" b="1" i="1" u="none" noProof="0" dirty="0"/>
            <a:t>Gopher</a:t>
          </a:r>
          <a:r>
            <a:rPr lang="en-US" sz="1800" b="1" noProof="0" dirty="0"/>
            <a:t> (גֹּ</a:t>
          </a:r>
          <a:r>
            <a:rPr lang="en-US" sz="1800" b="1" noProof="0" dirty="0" err="1"/>
            <a:t>פֶר</a:t>
          </a:r>
          <a:r>
            <a:rPr lang="en-US" sz="1800" b="1" noProof="0" dirty="0"/>
            <a:t>) (Gen. 6:14); </a:t>
          </a:r>
          <a:r>
            <a:rPr lang="en-US" sz="1800" b="1" i="1" u="none" noProof="0" dirty="0"/>
            <a:t>Selah</a:t>
          </a:r>
          <a:r>
            <a:rPr lang="en-US" sz="1800" b="1" noProof="0" dirty="0"/>
            <a:t> (</a:t>
          </a:r>
          <a:r>
            <a:rPr lang="en-US" sz="1800" b="1" noProof="0" dirty="0" err="1"/>
            <a:t>סֶלָה</a:t>
          </a:r>
          <a:r>
            <a:rPr lang="en-US" sz="1800" b="1" noProof="0" dirty="0"/>
            <a:t>) (used in several psalms)</a:t>
          </a:r>
        </a:p>
      </dgm:t>
    </dgm:pt>
    <dgm:pt modelId="{27DD46F2-516D-481B-B274-E5C555B53E8C}" type="parTrans" cxnId="{1607BBBF-DB9B-4B0B-ADEB-64572824DF30}">
      <dgm:prSet/>
      <dgm:spPr/>
      <dgm:t>
        <a:bodyPr/>
        <a:lstStyle/>
        <a:p>
          <a:endParaRPr lang="es-ES"/>
        </a:p>
      </dgm:t>
    </dgm:pt>
    <dgm:pt modelId="{C5BE83E7-3940-4399-B50C-3AA2A769D93C}" type="sibTrans" cxnId="{1607BBBF-DB9B-4B0B-ADEB-64572824DF30}">
      <dgm:prSet/>
      <dgm:spPr/>
      <dgm:t>
        <a:bodyPr/>
        <a:lstStyle/>
        <a:p>
          <a:endParaRPr lang="es-ES"/>
        </a:p>
      </dgm:t>
    </dgm:pt>
    <dgm:pt modelId="{8F26E903-2651-40F6-80A4-076E8DE8FDA1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800" b="1" noProof="0" dirty="0"/>
            <a:t>When copying texts, or writing them from dictation, the copyist can make mistakes (more common in the New Testament)</a:t>
          </a:r>
        </a:p>
      </dgm:t>
    </dgm:pt>
    <dgm:pt modelId="{D7E85528-6BEE-4ADE-B5C0-594A8866BD8E}" type="parTrans" cxnId="{CCBE9335-EE33-4E75-BCDF-A59C4EAF4DD5}">
      <dgm:prSet/>
      <dgm:spPr/>
      <dgm:t>
        <a:bodyPr/>
        <a:lstStyle/>
        <a:p>
          <a:endParaRPr lang="es-ES"/>
        </a:p>
      </dgm:t>
    </dgm:pt>
    <dgm:pt modelId="{BB404659-F554-4BAA-8C72-CC767BC9BE69}" type="sibTrans" cxnId="{CCBE9335-EE33-4E75-BCDF-A59C4EAF4DD5}">
      <dgm:prSet/>
      <dgm:spPr/>
      <dgm:t>
        <a:bodyPr/>
        <a:lstStyle/>
        <a:p>
          <a:endParaRPr lang="es-ES"/>
        </a:p>
      </dgm:t>
    </dgm:pt>
    <dgm:pt modelId="{D8B23302-96A3-4103-A4F4-980A11B03272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800" b="1" noProof="0" dirty="0"/>
            <a:t>Example: the “Johannine Comma” (1 John 5:7-8). It is a comment by a copyist that was later incorporated into the text by another copyist</a:t>
          </a:r>
        </a:p>
      </dgm:t>
    </dgm:pt>
    <dgm:pt modelId="{17CE74F4-E5E7-4141-934F-03E7DD5C3EE8}" type="parTrans" cxnId="{93901C86-EA7A-4876-9721-7497AA13AE41}">
      <dgm:prSet/>
      <dgm:spPr/>
      <dgm:t>
        <a:bodyPr/>
        <a:lstStyle/>
        <a:p>
          <a:endParaRPr lang="es-ES"/>
        </a:p>
      </dgm:t>
    </dgm:pt>
    <dgm:pt modelId="{AE6247F6-E2E7-4331-8AF5-688D104DBB16}" type="sibTrans" cxnId="{93901C86-EA7A-4876-9721-7497AA13AE41}">
      <dgm:prSet/>
      <dgm:spPr/>
      <dgm:t>
        <a:bodyPr/>
        <a:lstStyle/>
        <a:p>
          <a:endParaRPr lang="es-ES"/>
        </a:p>
      </dgm:t>
    </dgm:pt>
    <dgm:pt modelId="{48CFA06D-6389-4D19-922C-3590381705AD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800" b="1" noProof="0" dirty="0"/>
            <a:t>When quoting a text from memory, or recounting an event they did not witness, the biblical authors could have made minor, insignificant errors</a:t>
          </a:r>
        </a:p>
      </dgm:t>
    </dgm:pt>
    <dgm:pt modelId="{6240B86B-77A4-4481-8EA4-E0E621766E55}" type="parTrans" cxnId="{327A8529-6E33-4B1A-933D-BC384FCF7D87}">
      <dgm:prSet/>
      <dgm:spPr/>
      <dgm:t>
        <a:bodyPr/>
        <a:lstStyle/>
        <a:p>
          <a:endParaRPr lang="es-ES"/>
        </a:p>
      </dgm:t>
    </dgm:pt>
    <dgm:pt modelId="{69B1AAFB-7A1B-4C45-A1EF-4BB1A9245BE3}" type="sibTrans" cxnId="{327A8529-6E33-4B1A-933D-BC384FCF7D87}">
      <dgm:prSet/>
      <dgm:spPr/>
      <dgm:t>
        <a:bodyPr/>
        <a:lstStyle/>
        <a:p>
          <a:endParaRPr lang="es-ES"/>
        </a:p>
      </dgm:t>
    </dgm:pt>
    <dgm:pt modelId="{1533232D-0D5F-4A8C-BE7C-1DF5A0F4B33F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800" b="1" noProof="0" dirty="0"/>
            <a:t>Example: Matthew's quote in which he calls Zechariah, murdered by Joash, “son of Berechiah” (who is the author of the book of Zechariah) (Mt. 23:35; see Lk. 11:51; 2Ch. 24:22)</a:t>
          </a:r>
        </a:p>
      </dgm:t>
    </dgm:pt>
    <dgm:pt modelId="{6A1D9A42-118D-4F89-B210-42C049268E1F}" type="parTrans" cxnId="{55C7C612-2242-4BD5-8D32-A4F0690A21B7}">
      <dgm:prSet/>
      <dgm:spPr/>
      <dgm:t>
        <a:bodyPr/>
        <a:lstStyle/>
        <a:p>
          <a:endParaRPr lang="es-ES"/>
        </a:p>
      </dgm:t>
    </dgm:pt>
    <dgm:pt modelId="{2D5EC158-33BC-4B19-9142-9A338121AF32}" type="sibTrans" cxnId="{55C7C612-2242-4BD5-8D32-A4F0690A21B7}">
      <dgm:prSet/>
      <dgm:spPr/>
      <dgm:t>
        <a:bodyPr/>
        <a:lstStyle/>
        <a:p>
          <a:endParaRPr lang="es-ES"/>
        </a:p>
      </dgm:t>
    </dgm:pt>
    <dgm:pt modelId="{FFA168ED-C004-47D4-A9FE-3E847772731C}">
      <dgm:prSet phldrT="[Texto]" phldr="0" custT="1"/>
      <dgm:spPr/>
      <dgm:t>
        <a:bodyPr/>
        <a:lstStyle/>
        <a:p>
          <a:pPr>
            <a:buNone/>
          </a:pPr>
          <a:r>
            <a:rPr lang="en-US" sz="1800" b="1" noProof="0" dirty="0">
              <a:solidFill>
                <a:schemeClr val="accent5">
                  <a:lumMod val="50000"/>
                </a:schemeClr>
              </a:solidFill>
            </a:rPr>
            <a:t>Translator errors</a:t>
          </a:r>
        </a:p>
      </dgm:t>
    </dgm:pt>
    <dgm:pt modelId="{16198EF9-23AD-4913-AFB8-82473635719A}" type="parTrans" cxnId="{8BC8A8F3-09FB-4D17-A23F-F17C7843D9E7}">
      <dgm:prSet/>
      <dgm:spPr/>
      <dgm:t>
        <a:bodyPr/>
        <a:lstStyle/>
        <a:p>
          <a:endParaRPr lang="es-ES"/>
        </a:p>
      </dgm:t>
    </dgm:pt>
    <dgm:pt modelId="{4DB0FA37-A780-44FE-89C9-7F72715D71BD}" type="sibTrans" cxnId="{8BC8A8F3-09FB-4D17-A23F-F17C7843D9E7}">
      <dgm:prSet/>
      <dgm:spPr/>
      <dgm:t>
        <a:bodyPr/>
        <a:lstStyle/>
        <a:p>
          <a:endParaRPr lang="es-ES"/>
        </a:p>
      </dgm:t>
    </dgm:pt>
    <dgm:pt modelId="{E6EC70E8-ABA4-49CF-9B10-16585099F7D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800" b="1" noProof="0" dirty="0"/>
            <a:t>Bible translators, especially those translating into modern language, can be influenced by the translator's ideas</a:t>
          </a:r>
        </a:p>
      </dgm:t>
    </dgm:pt>
    <dgm:pt modelId="{F49E5106-F9DE-4412-8E5F-8644E90BB8FD}" type="parTrans" cxnId="{42B49BDF-8706-4CBF-8CB5-5E4B579631B1}">
      <dgm:prSet/>
      <dgm:spPr/>
      <dgm:t>
        <a:bodyPr/>
        <a:lstStyle/>
        <a:p>
          <a:endParaRPr lang="es-ES"/>
        </a:p>
      </dgm:t>
    </dgm:pt>
    <dgm:pt modelId="{9675ECA9-4E68-4286-9997-0E3614F3FF40}" type="sibTrans" cxnId="{42B49BDF-8706-4CBF-8CB5-5E4B579631B1}">
      <dgm:prSet/>
      <dgm:spPr/>
      <dgm:t>
        <a:bodyPr/>
        <a:lstStyle/>
        <a:p>
          <a:endParaRPr lang="es-ES"/>
        </a:p>
      </dgm:t>
    </dgm:pt>
    <dgm:pt modelId="{3AAF4544-A9A4-42F2-B6A7-3CBDBF03A68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800" b="1" noProof="0" dirty="0"/>
            <a:t>Example: Some modern versions (MSG, </a:t>
          </a:r>
          <a:r>
            <a:rPr lang="en-US" sz="1800" b="1" noProof="0" dirty="0" err="1"/>
            <a:t>NMB</a:t>
          </a:r>
          <a:r>
            <a:rPr lang="en-US" sz="1800" b="1" noProof="0" dirty="0"/>
            <a:t>) translate the text referring to the Lord's Day (Rev. 1:10) as “Sunday,” even though this expression began to be used after the apostle's death</a:t>
          </a:r>
        </a:p>
      </dgm:t>
    </dgm:pt>
    <dgm:pt modelId="{5AC69AE4-6AA5-492A-A632-CFF71C61D356}" type="parTrans" cxnId="{F988382D-B4CF-4E2A-8AEF-00ABDED2FBA9}">
      <dgm:prSet/>
      <dgm:spPr/>
      <dgm:t>
        <a:bodyPr/>
        <a:lstStyle/>
        <a:p>
          <a:endParaRPr lang="es-ES"/>
        </a:p>
      </dgm:t>
    </dgm:pt>
    <dgm:pt modelId="{0D7DC8D1-2D25-4F0C-9973-9333BADBE3F0}" type="sibTrans" cxnId="{F988382D-B4CF-4E2A-8AEF-00ABDED2FBA9}">
      <dgm:prSet/>
      <dgm:spPr/>
      <dgm:t>
        <a:bodyPr/>
        <a:lstStyle/>
        <a:p>
          <a:endParaRPr lang="es-ES"/>
        </a:p>
      </dgm:t>
    </dgm:pt>
    <dgm:pt modelId="{927609D1-287C-4E65-A4EC-6A98DB361240}" type="pres">
      <dgm:prSet presAssocID="{009EDEA5-255C-4234-9FE4-22DB7F807A5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34EBA941-669A-42FA-A244-8AF31989AF84}" type="pres">
      <dgm:prSet presAssocID="{E4B17667-C2BA-4078-BE1D-64298D9A6FAC}" presName="roof" presStyleLbl="dkBgShp" presStyleIdx="0" presStyleCnt="2" custScaleY="50595" custLinFactNeighborY="-5638"/>
      <dgm:spPr/>
      <dgm:t>
        <a:bodyPr/>
        <a:lstStyle/>
        <a:p>
          <a:endParaRPr lang="pl-PL"/>
        </a:p>
      </dgm:t>
    </dgm:pt>
    <dgm:pt modelId="{24ADC32E-847A-47E2-9716-4E625AE5254C}" type="pres">
      <dgm:prSet presAssocID="{E4B17667-C2BA-4078-BE1D-64298D9A6FAC}" presName="pillars" presStyleCnt="0"/>
      <dgm:spPr/>
    </dgm:pt>
    <dgm:pt modelId="{03DA7B94-B351-4D85-9EAA-E7712D00A9F2}" type="pres">
      <dgm:prSet presAssocID="{E4B17667-C2BA-4078-BE1D-64298D9A6FAC}" presName="pillar1" presStyleLbl="node1" presStyleIdx="0" presStyleCnt="4" custScaleX="70617" custScaleY="13314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AC9F74B-F150-4795-A275-4CCA30C0FD74}" type="pres">
      <dgm:prSet presAssocID="{C6311A42-1E9F-4CE5-9C37-83505628FC13}" presName="pillarX" presStyleLbl="node1" presStyleIdx="1" presStyleCnt="4" custScaleX="90574" custScaleY="13314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A4D7B83-137E-4956-A840-E8D8D786BF24}" type="pres">
      <dgm:prSet presAssocID="{750603F7-4E0E-40BD-9FC8-6F1082B0FDDB}" presName="pillarX" presStyleLbl="node1" presStyleIdx="2" presStyleCnt="4" custScaleX="102208" custScaleY="13314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D37A1EB-09DF-4C2C-8DA9-802AE338DC45}" type="pres">
      <dgm:prSet presAssocID="{FFA168ED-C004-47D4-A9FE-3E847772731C}" presName="pillarX" presStyleLbl="node1" presStyleIdx="3" presStyleCnt="4" custScaleY="13314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3BA19EB-DC18-4940-A3FF-27EAF9270E38}" type="pres">
      <dgm:prSet presAssocID="{E4B17667-C2BA-4078-BE1D-64298D9A6FAC}" presName="base" presStyleLbl="dkBgShp" presStyleIdx="1" presStyleCnt="2" custScaleY="11412" custLinFactY="10022" custLinFactNeighborY="100000"/>
      <dgm:spPr>
        <a:solidFill>
          <a:srgbClr val="7030A0"/>
        </a:solidFill>
      </dgm:spPr>
    </dgm:pt>
  </dgm:ptLst>
  <dgm:cxnLst>
    <dgm:cxn modelId="{25B19BCF-86A4-46D6-8EA0-DC346AAD4755}" type="presOf" srcId="{8C9A8FE4-5FF6-43B3-AE43-CAAB6B4D4F11}" destId="{03DA7B94-B351-4D85-9EAA-E7712D00A9F2}" srcOrd="0" destOrd="1" presId="urn:microsoft.com/office/officeart/2005/8/layout/hList3"/>
    <dgm:cxn modelId="{4E940E5A-FF0B-4D3F-AE3C-7607283258AD}" type="presOf" srcId="{750603F7-4E0E-40BD-9FC8-6F1082B0FDDB}" destId="{CA4D7B83-137E-4956-A840-E8D8D786BF24}" srcOrd="0" destOrd="0" presId="urn:microsoft.com/office/officeart/2005/8/layout/hList3"/>
    <dgm:cxn modelId="{42B49BDF-8706-4CBF-8CB5-5E4B579631B1}" srcId="{FFA168ED-C004-47D4-A9FE-3E847772731C}" destId="{E6EC70E8-ABA4-49CF-9B10-16585099F7DD}" srcOrd="0" destOrd="0" parTransId="{F49E5106-F9DE-4412-8E5F-8644E90BB8FD}" sibTransId="{9675ECA9-4E68-4286-9997-0E3614F3FF40}"/>
    <dgm:cxn modelId="{C8EBD7DE-2967-4696-8D8A-49C5DD9BD662}" type="presOf" srcId="{F4AE6EF0-5424-4A81-9604-A99A1C6B2922}" destId="{03DA7B94-B351-4D85-9EAA-E7712D00A9F2}" srcOrd="0" destOrd="0" presId="urn:microsoft.com/office/officeart/2005/8/layout/hList3"/>
    <dgm:cxn modelId="{9F59A28E-D4F8-4471-A676-D15C1F3019BE}" type="presOf" srcId="{FFA168ED-C004-47D4-A9FE-3E847772731C}" destId="{8D37A1EB-09DF-4C2C-8DA9-802AE338DC45}" srcOrd="0" destOrd="0" presId="urn:microsoft.com/office/officeart/2005/8/layout/hList3"/>
    <dgm:cxn modelId="{62750492-2D3F-4D7C-BFE0-04ED956C692B}" srcId="{E4B17667-C2BA-4078-BE1D-64298D9A6FAC}" destId="{750603F7-4E0E-40BD-9FC8-6F1082B0FDDB}" srcOrd="2" destOrd="0" parTransId="{C3D983B7-DB0E-483B-A500-E5D715407EDB}" sibTransId="{5894EAE8-499B-4F03-B6FB-9901BDA7C67B}"/>
    <dgm:cxn modelId="{CCBE9335-EE33-4E75-BCDF-A59C4EAF4DD5}" srcId="{C6311A42-1E9F-4CE5-9C37-83505628FC13}" destId="{8F26E903-2651-40F6-80A4-076E8DE8FDA1}" srcOrd="0" destOrd="0" parTransId="{D7E85528-6BEE-4ADE-B5C0-594A8866BD8E}" sibTransId="{BB404659-F554-4BAA-8C72-CC767BC9BE69}"/>
    <dgm:cxn modelId="{E25F72E2-C1FD-4E6F-A5F8-55248A75356E}" type="presOf" srcId="{D8B23302-96A3-4103-A4F4-980A11B03272}" destId="{FAC9F74B-F150-4795-A275-4CCA30C0FD74}" srcOrd="0" destOrd="2" presId="urn:microsoft.com/office/officeart/2005/8/layout/hList3"/>
    <dgm:cxn modelId="{55C7C612-2242-4BD5-8D32-A4F0690A21B7}" srcId="{750603F7-4E0E-40BD-9FC8-6F1082B0FDDB}" destId="{1533232D-0D5F-4A8C-BE7C-1DF5A0F4B33F}" srcOrd="1" destOrd="0" parTransId="{6A1D9A42-118D-4F89-B210-42C049268E1F}" sibTransId="{2D5EC158-33BC-4B19-9142-9A338121AF32}"/>
    <dgm:cxn modelId="{68329D8E-DE36-40AD-AC55-04E5673D0111}" type="presOf" srcId="{48CFA06D-6389-4D19-922C-3590381705AD}" destId="{CA4D7B83-137E-4956-A840-E8D8D786BF24}" srcOrd="0" destOrd="1" presId="urn:microsoft.com/office/officeart/2005/8/layout/hList3"/>
    <dgm:cxn modelId="{DFAA2E3D-D823-4225-90D4-CA414E54780B}" type="presOf" srcId="{8F26E903-2651-40F6-80A4-076E8DE8FDA1}" destId="{FAC9F74B-F150-4795-A275-4CCA30C0FD74}" srcOrd="0" destOrd="1" presId="urn:microsoft.com/office/officeart/2005/8/layout/hList3"/>
    <dgm:cxn modelId="{646C4E26-0C25-45FA-9F9E-5A9AE0887D74}" srcId="{E4B17667-C2BA-4078-BE1D-64298D9A6FAC}" destId="{C6311A42-1E9F-4CE5-9C37-83505628FC13}" srcOrd="1" destOrd="0" parTransId="{F97FB3C6-C835-4180-A8E0-417F0EBFA6CF}" sibTransId="{1FF331AA-00D0-4F4F-AEAF-49B60674F3A5}"/>
    <dgm:cxn modelId="{1F90B884-DC5A-4A76-9EFA-892D530DFE84}" type="presOf" srcId="{3AAF4544-A9A4-42F2-B6A7-3CBDBF03A68D}" destId="{8D37A1EB-09DF-4C2C-8DA9-802AE338DC45}" srcOrd="0" destOrd="2" presId="urn:microsoft.com/office/officeart/2005/8/layout/hList3"/>
    <dgm:cxn modelId="{05EF9186-D131-4750-9F06-BCD208D0483C}" type="presOf" srcId="{009EDEA5-255C-4234-9FE4-22DB7F807A54}" destId="{927609D1-287C-4E65-A4EC-6A98DB361240}" srcOrd="0" destOrd="0" presId="urn:microsoft.com/office/officeart/2005/8/layout/hList3"/>
    <dgm:cxn modelId="{327A8529-6E33-4B1A-933D-BC384FCF7D87}" srcId="{750603F7-4E0E-40BD-9FC8-6F1082B0FDDB}" destId="{48CFA06D-6389-4D19-922C-3590381705AD}" srcOrd="0" destOrd="0" parTransId="{6240B86B-77A4-4481-8EA4-E0E621766E55}" sibTransId="{69B1AAFB-7A1B-4C45-A1EF-4BB1A9245BE3}"/>
    <dgm:cxn modelId="{77BA4595-30A2-47BA-97FD-EE0665E43E56}" type="presOf" srcId="{E6EC70E8-ABA4-49CF-9B10-16585099F7DD}" destId="{8D37A1EB-09DF-4C2C-8DA9-802AE338DC45}" srcOrd="0" destOrd="1" presId="urn:microsoft.com/office/officeart/2005/8/layout/hList3"/>
    <dgm:cxn modelId="{47835BD4-45F3-4C94-9A8E-BADD2F7EDE68}" srcId="{F4AE6EF0-5424-4A81-9604-A99A1C6B2922}" destId="{8C9A8FE4-5FF6-43B3-AE43-CAAB6B4D4F11}" srcOrd="0" destOrd="0" parTransId="{97AFF6B6-F4BB-4033-AC86-793D54484821}" sibTransId="{230FFB2C-2B72-4852-B1A6-CE2C7F1B9795}"/>
    <dgm:cxn modelId="{DB909942-0120-4561-8EB6-B55B2F68C1F9}" type="presOf" srcId="{1533232D-0D5F-4A8C-BE7C-1DF5A0F4B33F}" destId="{CA4D7B83-137E-4956-A840-E8D8D786BF24}" srcOrd="0" destOrd="2" presId="urn:microsoft.com/office/officeart/2005/8/layout/hList3"/>
    <dgm:cxn modelId="{56E05C0C-CA3D-4BE6-B604-7578D37240B7}" srcId="{009EDEA5-255C-4234-9FE4-22DB7F807A54}" destId="{E4B17667-C2BA-4078-BE1D-64298D9A6FAC}" srcOrd="0" destOrd="0" parTransId="{C724EA10-A0B4-4BA7-A702-95B7D03353AF}" sibTransId="{16F7D1AE-3015-4135-953D-A630FBDB5718}"/>
    <dgm:cxn modelId="{F988382D-B4CF-4E2A-8AEF-00ABDED2FBA9}" srcId="{FFA168ED-C004-47D4-A9FE-3E847772731C}" destId="{3AAF4544-A9A4-42F2-B6A7-3CBDBF03A68D}" srcOrd="1" destOrd="0" parTransId="{5AC69AE4-6AA5-492A-A632-CFF71C61D356}" sibTransId="{0D7DC8D1-2D25-4F0C-9973-9333BADBE3F0}"/>
    <dgm:cxn modelId="{37062EDB-F110-45D4-BABC-06D8B90F99D9}" type="presOf" srcId="{E4B17667-C2BA-4078-BE1D-64298D9A6FAC}" destId="{34EBA941-669A-42FA-A244-8AF31989AF84}" srcOrd="0" destOrd="0" presId="urn:microsoft.com/office/officeart/2005/8/layout/hList3"/>
    <dgm:cxn modelId="{93901C86-EA7A-4876-9721-7497AA13AE41}" srcId="{C6311A42-1E9F-4CE5-9C37-83505628FC13}" destId="{D8B23302-96A3-4103-A4F4-980A11B03272}" srcOrd="1" destOrd="0" parTransId="{17CE74F4-E5E7-4141-934F-03E7DD5C3EE8}" sibTransId="{AE6247F6-E2E7-4331-8AF5-688D104DBB16}"/>
    <dgm:cxn modelId="{E824F0EF-9457-4872-8E59-EC6D77BD9018}" type="presOf" srcId="{C6311A42-1E9F-4CE5-9C37-83505628FC13}" destId="{FAC9F74B-F150-4795-A275-4CCA30C0FD74}" srcOrd="0" destOrd="0" presId="urn:microsoft.com/office/officeart/2005/8/layout/hList3"/>
    <dgm:cxn modelId="{7AEDA9F0-6244-4038-A17A-2898889A6349}" srcId="{E4B17667-C2BA-4078-BE1D-64298D9A6FAC}" destId="{F4AE6EF0-5424-4A81-9604-A99A1C6B2922}" srcOrd="0" destOrd="0" parTransId="{FCE9FFB7-E43D-4608-AE8D-DC35D5952BC3}" sibTransId="{93CAD4C4-D0BD-4DD0-8AD9-BE8223C29FB4}"/>
    <dgm:cxn modelId="{90AAFB9F-FEAC-4ED8-849C-BD54569A7826}" type="presOf" srcId="{E50FC7BF-F6F0-4729-ACAE-4A6AA891E4BD}" destId="{03DA7B94-B351-4D85-9EAA-E7712D00A9F2}" srcOrd="0" destOrd="2" presId="urn:microsoft.com/office/officeart/2005/8/layout/hList3"/>
    <dgm:cxn modelId="{1607BBBF-DB9B-4B0B-ADEB-64572824DF30}" srcId="{F4AE6EF0-5424-4A81-9604-A99A1C6B2922}" destId="{E50FC7BF-F6F0-4729-ACAE-4A6AA891E4BD}" srcOrd="1" destOrd="0" parTransId="{27DD46F2-516D-481B-B274-E5C555B53E8C}" sibTransId="{C5BE83E7-3940-4399-B50C-3AA2A769D93C}"/>
    <dgm:cxn modelId="{8BC8A8F3-09FB-4D17-A23F-F17C7843D9E7}" srcId="{E4B17667-C2BA-4078-BE1D-64298D9A6FAC}" destId="{FFA168ED-C004-47D4-A9FE-3E847772731C}" srcOrd="3" destOrd="0" parTransId="{16198EF9-23AD-4913-AFB8-82473635719A}" sibTransId="{4DB0FA37-A780-44FE-89C9-7F72715D71BD}"/>
    <dgm:cxn modelId="{E5C8CCE1-9E7C-4444-A251-9D68A0625D9E}" type="presParOf" srcId="{927609D1-287C-4E65-A4EC-6A98DB361240}" destId="{34EBA941-669A-42FA-A244-8AF31989AF84}" srcOrd="0" destOrd="0" presId="urn:microsoft.com/office/officeart/2005/8/layout/hList3"/>
    <dgm:cxn modelId="{69A5CADB-F053-4342-8952-00E21189C884}" type="presParOf" srcId="{927609D1-287C-4E65-A4EC-6A98DB361240}" destId="{24ADC32E-847A-47E2-9716-4E625AE5254C}" srcOrd="1" destOrd="0" presId="urn:microsoft.com/office/officeart/2005/8/layout/hList3"/>
    <dgm:cxn modelId="{6DB0260D-FD5D-4CD2-8445-81496709ACED}" type="presParOf" srcId="{24ADC32E-847A-47E2-9716-4E625AE5254C}" destId="{03DA7B94-B351-4D85-9EAA-E7712D00A9F2}" srcOrd="0" destOrd="0" presId="urn:microsoft.com/office/officeart/2005/8/layout/hList3"/>
    <dgm:cxn modelId="{C348DD00-01F1-44D4-AF15-A860EBE6A9E2}" type="presParOf" srcId="{24ADC32E-847A-47E2-9716-4E625AE5254C}" destId="{FAC9F74B-F150-4795-A275-4CCA30C0FD74}" srcOrd="1" destOrd="0" presId="urn:microsoft.com/office/officeart/2005/8/layout/hList3"/>
    <dgm:cxn modelId="{7AADAABC-C5AD-484B-8E84-47302368A6E2}" type="presParOf" srcId="{24ADC32E-847A-47E2-9716-4E625AE5254C}" destId="{CA4D7B83-137E-4956-A840-E8D8D786BF24}" srcOrd="2" destOrd="0" presId="urn:microsoft.com/office/officeart/2005/8/layout/hList3"/>
    <dgm:cxn modelId="{8D26F89C-29FA-41CC-B429-5C5B8165ADA7}" type="presParOf" srcId="{24ADC32E-847A-47E2-9716-4E625AE5254C}" destId="{8D37A1EB-09DF-4C2C-8DA9-802AE338DC45}" srcOrd="3" destOrd="0" presId="urn:microsoft.com/office/officeart/2005/8/layout/hList3"/>
    <dgm:cxn modelId="{F4D01669-292C-4267-BF26-A698EA02BC2B}" type="presParOf" srcId="{927609D1-287C-4E65-A4EC-6A98DB361240}" destId="{03BA19EB-DC18-4940-A3FF-27EAF9270E3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8A5D29-B2CF-415D-AF69-272D03CAB05E}">
      <dsp:nvSpPr>
        <dsp:cNvPr id="0" name=""/>
        <dsp:cNvSpPr/>
      </dsp:nvSpPr>
      <dsp:spPr>
        <a:xfrm>
          <a:off x="4123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 cap="flat" cmpd="sng" algn="ctr">
          <a:solidFill>
            <a:schemeClr val="accent2">
              <a:lumMod val="40000"/>
              <a:lumOff val="6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A7076-F9EF-48B5-B765-F33AF437E115}">
      <dsp:nvSpPr>
        <dsp:cNvPr id="0" name=""/>
        <dsp:cNvSpPr/>
      </dsp:nvSpPr>
      <dsp:spPr>
        <a:xfrm>
          <a:off x="4123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Persecuted like David</a:t>
          </a:r>
          <a:endParaRPr lang="en-US" sz="1600" kern="12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23" y="1345850"/>
        <a:ext cx="2149286" cy="442126"/>
      </dsp:txXfrm>
    </dsp:sp>
    <dsp:sp modelId="{D4FAA48F-812A-4BF7-91CA-7FD6CC62F9B2}">
      <dsp:nvSpPr>
        <dsp:cNvPr id="0" name=""/>
        <dsp:cNvSpPr/>
      </dsp:nvSpPr>
      <dsp:spPr>
        <a:xfrm>
          <a:off x="2372630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0B3A3-AB5D-436D-B32F-090C227A393F}">
      <dsp:nvSpPr>
        <dsp:cNvPr id="0" name=""/>
        <dsp:cNvSpPr/>
      </dsp:nvSpPr>
      <dsp:spPr>
        <a:xfrm>
          <a:off x="2372630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 a palace like Solomon</a:t>
          </a:r>
          <a:endParaRPr lang="en-US" sz="1600" kern="12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72630" y="1345850"/>
        <a:ext cx="2149286" cy="442126"/>
      </dsp:txXfrm>
    </dsp:sp>
    <dsp:sp modelId="{224B8E8B-3A69-4F92-A601-C743AF8B0172}">
      <dsp:nvSpPr>
        <dsp:cNvPr id="0" name=""/>
        <dsp:cNvSpPr/>
      </dsp:nvSpPr>
      <dsp:spPr>
        <a:xfrm>
          <a:off x="4741137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4C861-85A6-4513-92B1-21A4705F8A91}">
      <dsp:nvSpPr>
        <dsp:cNvPr id="0" name=""/>
        <dsp:cNvSpPr/>
      </dsp:nvSpPr>
      <dsp:spPr>
        <a:xfrm>
          <a:off x="4741137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Abroad as Daniel</a:t>
          </a:r>
          <a:endParaRPr lang="en-US" sz="1600" kern="12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41137" y="1345850"/>
        <a:ext cx="2149286" cy="442126"/>
      </dsp:txXfrm>
    </dsp:sp>
    <dsp:sp modelId="{CC99376B-58A7-4636-BDE2-CA32694553F0}">
      <dsp:nvSpPr>
        <dsp:cNvPr id="0" name=""/>
        <dsp:cNvSpPr/>
      </dsp:nvSpPr>
      <dsp:spPr>
        <a:xfrm>
          <a:off x="7109644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F31AF-972F-4ED8-9534-C85D0E27E40E}">
      <dsp:nvSpPr>
        <dsp:cNvPr id="0" name=""/>
        <dsp:cNvSpPr/>
      </dsp:nvSpPr>
      <dsp:spPr>
        <a:xfrm>
          <a:off x="7109644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 jail like Pablo</a:t>
          </a:r>
          <a:endParaRPr lang="en-US" sz="1600" kern="12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09644" y="1345850"/>
        <a:ext cx="2149286" cy="442126"/>
      </dsp:txXfrm>
    </dsp:sp>
    <dsp:sp modelId="{15CA6DBC-36A7-4663-8F98-BAA38351C6D7}">
      <dsp:nvSpPr>
        <dsp:cNvPr id="0" name=""/>
        <dsp:cNvSpPr/>
      </dsp:nvSpPr>
      <dsp:spPr>
        <a:xfrm>
          <a:off x="9478151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9B1EC-A32B-424A-B018-B26FF86ACFA2}">
      <dsp:nvSpPr>
        <dsp:cNvPr id="0" name=""/>
        <dsp:cNvSpPr/>
      </dsp:nvSpPr>
      <dsp:spPr>
        <a:xfrm>
          <a:off x="9478151" y="1345850"/>
          <a:ext cx="2149286" cy="442126"/>
        </a:xfrm>
        <a:prstGeom prst="rect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 exile as John</a:t>
          </a:r>
          <a:endParaRPr lang="en-US" sz="1600" kern="12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478151" y="1345850"/>
        <a:ext cx="2149286" cy="44212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3471AD-4476-4014-93FF-D77AB43BCB12}">
      <dsp:nvSpPr>
        <dsp:cNvPr id="0" name=""/>
        <dsp:cNvSpPr/>
      </dsp:nvSpPr>
      <dsp:spPr>
        <a:xfrm>
          <a:off x="0" y="734"/>
          <a:ext cx="5728825" cy="309410"/>
        </a:xfrm>
        <a:prstGeom prst="roundRect">
          <a:avLst/>
        </a:prstGeom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Historical accounts (Gen. 37:2)</a:t>
          </a:r>
        </a:p>
      </dsp:txBody>
      <dsp:txXfrm>
        <a:off x="0" y="734"/>
        <a:ext cx="5728825" cy="309410"/>
      </dsp:txXfrm>
    </dsp:sp>
    <dsp:sp modelId="{9CDF292F-7AA4-4C9A-BCA8-216E1731C09F}">
      <dsp:nvSpPr>
        <dsp:cNvPr id="0" name=""/>
        <dsp:cNvSpPr/>
      </dsp:nvSpPr>
      <dsp:spPr>
        <a:xfrm>
          <a:off x="0" y="319664"/>
          <a:ext cx="5728825" cy="309410"/>
        </a:xfrm>
        <a:prstGeom prst="roundRect">
          <a:avLst/>
        </a:prstGeom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Genealogies (Gen. 5:1)</a:t>
          </a:r>
        </a:p>
      </dsp:txBody>
      <dsp:txXfrm>
        <a:off x="0" y="319664"/>
        <a:ext cx="5728825" cy="309410"/>
      </dsp:txXfrm>
    </dsp:sp>
    <dsp:sp modelId="{6A23640A-FE65-4547-8FF1-69CD1665EE7B}">
      <dsp:nvSpPr>
        <dsp:cNvPr id="0" name=""/>
        <dsp:cNvSpPr/>
      </dsp:nvSpPr>
      <dsp:spPr>
        <a:xfrm>
          <a:off x="0" y="638594"/>
          <a:ext cx="5728825" cy="309410"/>
        </a:xfrm>
        <a:prstGeom prst="roundRect">
          <a:avLst/>
        </a:prstGeom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Prophecies (Is. 13:1)</a:t>
          </a:r>
        </a:p>
      </dsp:txBody>
      <dsp:txXfrm>
        <a:off x="0" y="638594"/>
        <a:ext cx="5728825" cy="309410"/>
      </dsp:txXfrm>
    </dsp:sp>
    <dsp:sp modelId="{8D141A1E-82A6-4D75-8D19-3E1D03942BA4}">
      <dsp:nvSpPr>
        <dsp:cNvPr id="0" name=""/>
        <dsp:cNvSpPr/>
      </dsp:nvSpPr>
      <dsp:spPr>
        <a:xfrm>
          <a:off x="0" y="957525"/>
          <a:ext cx="5728825" cy="309410"/>
        </a:xfrm>
        <a:prstGeom prst="roundRect">
          <a:avLst/>
        </a:prstGeom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Apocalyptic visions (Rev. 12:1)</a:t>
          </a:r>
        </a:p>
      </dsp:txBody>
      <dsp:txXfrm>
        <a:off x="0" y="957525"/>
        <a:ext cx="5728825" cy="309410"/>
      </dsp:txXfrm>
    </dsp:sp>
    <dsp:sp modelId="{C40C0A74-EA93-4224-9CBB-D814D4DBD921}">
      <dsp:nvSpPr>
        <dsp:cNvPr id="0" name=""/>
        <dsp:cNvSpPr/>
      </dsp:nvSpPr>
      <dsp:spPr>
        <a:xfrm>
          <a:off x="0" y="1276455"/>
          <a:ext cx="5728825" cy="309410"/>
        </a:xfrm>
        <a:prstGeom prst="roundRect">
          <a:avLst/>
        </a:prstGeom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Poetry (much of Isaiah)</a:t>
          </a:r>
        </a:p>
      </dsp:txBody>
      <dsp:txXfrm>
        <a:off x="0" y="1276455"/>
        <a:ext cx="5728825" cy="309410"/>
      </dsp:txXfrm>
    </dsp:sp>
    <dsp:sp modelId="{4776BF43-960A-49BB-8E45-4FA356F856D0}">
      <dsp:nvSpPr>
        <dsp:cNvPr id="0" name=""/>
        <dsp:cNvSpPr/>
      </dsp:nvSpPr>
      <dsp:spPr>
        <a:xfrm>
          <a:off x="0" y="1595386"/>
          <a:ext cx="5728825" cy="309410"/>
        </a:xfrm>
        <a:prstGeom prst="roundRect">
          <a:avLst/>
        </a:prstGeom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Songs (Song of Songs 1:1)</a:t>
          </a:r>
        </a:p>
      </dsp:txBody>
      <dsp:txXfrm>
        <a:off x="0" y="1595386"/>
        <a:ext cx="5728825" cy="309410"/>
      </dsp:txXfrm>
    </dsp:sp>
    <dsp:sp modelId="{76E3323B-82A1-4772-9243-1FCC891EC0A8}">
      <dsp:nvSpPr>
        <dsp:cNvPr id="0" name=""/>
        <dsp:cNvSpPr/>
      </dsp:nvSpPr>
      <dsp:spPr>
        <a:xfrm>
          <a:off x="0" y="1914316"/>
          <a:ext cx="5728825" cy="309410"/>
        </a:xfrm>
        <a:prstGeom prst="roundRect">
          <a:avLst/>
        </a:prstGeom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Parallels (Is. 17:7)</a:t>
          </a:r>
        </a:p>
      </dsp:txBody>
      <dsp:txXfrm>
        <a:off x="0" y="1914316"/>
        <a:ext cx="5728825" cy="309410"/>
      </dsp:txXfrm>
    </dsp:sp>
    <dsp:sp modelId="{6148C81F-F04F-44BC-8D7A-3C655EE8E6C9}">
      <dsp:nvSpPr>
        <dsp:cNvPr id="0" name=""/>
        <dsp:cNvSpPr/>
      </dsp:nvSpPr>
      <dsp:spPr>
        <a:xfrm>
          <a:off x="0" y="2233247"/>
          <a:ext cx="5728825" cy="309410"/>
        </a:xfrm>
        <a:prstGeom prst="roundRect">
          <a:avLst/>
        </a:prstGeom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Parables (Luke 18:1)</a:t>
          </a:r>
        </a:p>
      </dsp:txBody>
      <dsp:txXfrm>
        <a:off x="0" y="2233247"/>
        <a:ext cx="5728825" cy="309410"/>
      </dsp:txXfrm>
    </dsp:sp>
    <dsp:sp modelId="{09AFF0BC-71D2-476B-913E-E29D5F954ED2}">
      <dsp:nvSpPr>
        <dsp:cNvPr id="0" name=""/>
        <dsp:cNvSpPr/>
      </dsp:nvSpPr>
      <dsp:spPr>
        <a:xfrm>
          <a:off x="0" y="2552177"/>
          <a:ext cx="5728825" cy="309410"/>
        </a:xfrm>
        <a:prstGeom prst="roundRect">
          <a:avLst/>
        </a:prstGeom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Letters (2 Thessalonians 3:17)</a:t>
          </a:r>
        </a:p>
      </dsp:txBody>
      <dsp:txXfrm>
        <a:off x="0" y="2552177"/>
        <a:ext cx="5728825" cy="30941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EBA941-669A-42FA-A244-8AF31989AF84}">
      <dsp:nvSpPr>
        <dsp:cNvPr id="0" name=""/>
        <dsp:cNvSpPr/>
      </dsp:nvSpPr>
      <dsp:spPr>
        <a:xfrm>
          <a:off x="0" y="13575"/>
          <a:ext cx="11915774" cy="701352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noProof="0" dirty="0"/>
            <a:t>God chose to use imperfect people—“earthen vessels”—to deliver His message (2 Corinthians 4:7). How did this imperfection affect the message? Is the Bible 100% reliable?</a:t>
          </a:r>
          <a:endParaRPr lang="en-US" sz="1800" kern="1200" noProof="0" dirty="0"/>
        </a:p>
      </dsp:txBody>
      <dsp:txXfrm>
        <a:off x="0" y="13575"/>
        <a:ext cx="11915774" cy="701352"/>
      </dsp:txXfrm>
    </dsp:sp>
    <dsp:sp modelId="{03DA7B94-B351-4D85-9EAA-E7712D00A9F2}">
      <dsp:nvSpPr>
        <dsp:cNvPr id="0" name=""/>
        <dsp:cNvSpPr/>
      </dsp:nvSpPr>
      <dsp:spPr>
        <a:xfrm>
          <a:off x="6003" y="653093"/>
          <a:ext cx="2313183" cy="387587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solidFill>
                <a:schemeClr val="accent2">
                  <a:lumMod val="50000"/>
                </a:schemeClr>
              </a:solidFill>
            </a:rPr>
            <a:t>Archaic words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••"/>
          </a:pPr>
          <a:r>
            <a:rPr lang="en-US" sz="1800" b="1" kern="1200" noProof="0" dirty="0"/>
            <a:t>Words in Hebrew, Aramaic, or Greek whose meaning we do not know, or which were used with a different meaning in the time of the prophet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••"/>
          </a:pPr>
          <a:r>
            <a:rPr lang="en-US" sz="1800" b="1" kern="1200" noProof="0" dirty="0"/>
            <a:t>Examples: </a:t>
          </a:r>
          <a:r>
            <a:rPr lang="en-US" sz="1800" b="1" i="1" u="none" kern="1200" noProof="0" dirty="0"/>
            <a:t>Gopher</a:t>
          </a:r>
          <a:r>
            <a:rPr lang="en-US" sz="1800" b="1" kern="1200" noProof="0" dirty="0"/>
            <a:t> (גֹּ</a:t>
          </a:r>
          <a:r>
            <a:rPr lang="en-US" sz="1800" b="1" kern="1200" noProof="0" dirty="0" err="1"/>
            <a:t>פֶר</a:t>
          </a:r>
          <a:r>
            <a:rPr lang="en-US" sz="1800" b="1" kern="1200" noProof="0" dirty="0"/>
            <a:t>) (Gen. 6:14); </a:t>
          </a:r>
          <a:r>
            <a:rPr lang="en-US" sz="1800" b="1" i="1" u="none" kern="1200" noProof="0" dirty="0"/>
            <a:t>Selah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סֶלָה</a:t>
          </a:r>
          <a:r>
            <a:rPr lang="en-US" sz="1800" b="1" kern="1200" noProof="0" dirty="0"/>
            <a:t>) (used in several psalms)</a:t>
          </a:r>
        </a:p>
      </dsp:txBody>
      <dsp:txXfrm>
        <a:off x="6003" y="653093"/>
        <a:ext cx="2313183" cy="3875873"/>
      </dsp:txXfrm>
    </dsp:sp>
    <dsp:sp modelId="{FAC9F74B-F150-4795-A275-4CCA30C0FD74}">
      <dsp:nvSpPr>
        <dsp:cNvPr id="0" name=""/>
        <dsp:cNvSpPr/>
      </dsp:nvSpPr>
      <dsp:spPr>
        <a:xfrm>
          <a:off x="2319186" y="653093"/>
          <a:ext cx="2966909" cy="387587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solidFill>
                <a:srgbClr val="8D8A00"/>
              </a:solidFill>
            </a:rPr>
            <a:t>Mistakes made by copyists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••"/>
          </a:pPr>
          <a:r>
            <a:rPr lang="en-US" sz="1800" b="1" kern="1200" noProof="0" dirty="0"/>
            <a:t>When copying texts, or writing them from dictation, the copyist can make mistakes (more common in the New Testament)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••"/>
          </a:pPr>
          <a:r>
            <a:rPr lang="en-US" sz="1800" b="1" kern="1200" noProof="0" dirty="0"/>
            <a:t>Example: the “Johannine Comma” (1 John 5:7-8). It is a comment by a copyist that was later incorporated into the text by another copyist</a:t>
          </a:r>
        </a:p>
      </dsp:txBody>
      <dsp:txXfrm>
        <a:off x="2319186" y="653093"/>
        <a:ext cx="2966909" cy="3875873"/>
      </dsp:txXfrm>
    </dsp:sp>
    <dsp:sp modelId="{CA4D7B83-137E-4956-A840-E8D8D786BF24}">
      <dsp:nvSpPr>
        <dsp:cNvPr id="0" name=""/>
        <dsp:cNvSpPr/>
      </dsp:nvSpPr>
      <dsp:spPr>
        <a:xfrm>
          <a:off x="5286095" y="653093"/>
          <a:ext cx="3348001" cy="387587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noProof="0" dirty="0">
              <a:solidFill>
                <a:schemeClr val="accent4">
                  <a:lumMod val="50000"/>
                </a:schemeClr>
              </a:solidFill>
            </a:rPr>
            <a:t>Mistakes made by the writers themselves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••"/>
          </a:pPr>
          <a:r>
            <a:rPr lang="en-US" sz="1800" b="1" kern="1200" noProof="0" dirty="0"/>
            <a:t>When quoting a text from memory, or recounting an event they did not witness, the biblical authors could have made minor, insignificant errors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••"/>
          </a:pPr>
          <a:r>
            <a:rPr lang="en-US" sz="1800" b="1" kern="1200" noProof="0" dirty="0"/>
            <a:t>Example: Matthew's quote in which he calls Zechariah, murdered by Joash, “son of Berechiah” (who is the author of the book of Zechariah) (Mt. 23:35; see Lk. 11:51; 2Ch. 24:22)</a:t>
          </a:r>
        </a:p>
      </dsp:txBody>
      <dsp:txXfrm>
        <a:off x="5286095" y="653093"/>
        <a:ext cx="3348001" cy="3875873"/>
      </dsp:txXfrm>
    </dsp:sp>
    <dsp:sp modelId="{8D37A1EB-09DF-4C2C-8DA9-802AE338DC45}">
      <dsp:nvSpPr>
        <dsp:cNvPr id="0" name=""/>
        <dsp:cNvSpPr/>
      </dsp:nvSpPr>
      <dsp:spPr>
        <a:xfrm>
          <a:off x="8634097" y="653093"/>
          <a:ext cx="3275674" cy="38758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solidFill>
                <a:schemeClr val="accent5">
                  <a:lumMod val="50000"/>
                </a:schemeClr>
              </a:solidFill>
            </a:rPr>
            <a:t>Translator errors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••"/>
          </a:pPr>
          <a:r>
            <a:rPr lang="en-US" sz="1800" b="1" kern="1200" noProof="0" dirty="0"/>
            <a:t>Bible translators, especially those translating into modern language, can be influenced by the translator's ideas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••"/>
          </a:pPr>
          <a:r>
            <a:rPr lang="en-US" sz="1800" b="1" kern="1200" noProof="0" dirty="0"/>
            <a:t>Example: Some modern versions (MSG, </a:t>
          </a:r>
          <a:r>
            <a:rPr lang="en-US" sz="1800" b="1" kern="1200" noProof="0" dirty="0" err="1"/>
            <a:t>NMB</a:t>
          </a:r>
          <a:r>
            <a:rPr lang="en-US" sz="1800" b="1" kern="1200" noProof="0" dirty="0"/>
            <a:t>) translate the text referring to the Lord's Day (Rev. 1:10) as “Sunday,” even though this expression began to be used after the apostle's death</a:t>
          </a:r>
        </a:p>
      </dsp:txBody>
      <dsp:txXfrm>
        <a:off x="8634097" y="653093"/>
        <a:ext cx="3275674" cy="3875873"/>
      </dsp:txXfrm>
    </dsp:sp>
    <dsp:sp modelId="{03BA19EB-DC18-4940-A3FF-27EAF9270E38}">
      <dsp:nvSpPr>
        <dsp:cNvPr id="0" name=""/>
        <dsp:cNvSpPr/>
      </dsp:nvSpPr>
      <dsp:spPr>
        <a:xfrm>
          <a:off x="0" y="4545682"/>
          <a:ext cx="11915774" cy="36911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8T17:33:01.552"/>
    </inkml:context>
    <inkml:brush xml:id="br0">
      <inkml:brushProperty name="width" value="0.05" units="cm"/>
      <inkml:brushProperty name="height" value="0.05" units="cm"/>
      <inkml:brushProperty name="color" value="#006600"/>
    </inkml:brush>
  </inkml:definitions>
  <inkml:trace contextRef="#ctx0" brushRef="#br0">12773 480 24575,'-9'0'0,"-1"0"0,0-1 0,0 0 0,1 0 0,-1-1 0,1-1 0,-1 1 0,1-1 0,0-1 0,-13-6 0,1 0 0,-1 0 0,0 2 0,-1 1 0,0 1 0,0 1 0,-1 1 0,1 0 0,-1 2 0,-36 2 0,41 1 0,0 1 0,1 1 0,-1 1 0,1 1 0,0 1 0,1 0 0,-1 1 0,-24 14 0,21-12 0,9-4 0,-1-1 0,1-1 0,-1 0 0,0 0 0,0-2 0,-1 1 0,-20-2 0,16 0 0,0 1 0,1 1 0,-24 5 0,19-3 0,0-1 0,-36 2 0,42-5 0,0 1 0,1 0 0,-1 1 0,1 1 0,0 1 0,0 0 0,-15 6 0,11-3 0,1-1 0,-1 0 0,0-2 0,-1 0 0,1-1 0,-1-1 0,-36-1 0,26-1 0,-1 2 0,-36 7 0,-4 1 0,-1-2 0,0-4 0,-98-7 0,36 0 0,114 3 0,-1 0 0,0-2 0,1 0 0,-1-2 0,1 0 0,0-1 0,0-1 0,1-1 0,0-1 0,0-1 0,0 0 0,1-1 0,1-1 0,-31-25 0,39 28 0,-1 1 0,0 0 0,-1 0 0,0 1 0,0 0 0,0 1 0,-16-5 0,-86-19 0,65 18 0,5 4 0,-1 2 0,0 2 0,0 2 0,-50 5 0,-9-1 0,61-1 0,0 3 0,-64 14 0,-29 4 0,59-10 0,62-9 0,-1 0 0,0-2 0,0 0 0,-1-1 0,1 0 0,0-1 0,-27-4 0,-3-9 0,2-1 0,-1-3 0,-76-41 0,-24-10 0,38 27 0,-131-30 0,206 66 0,-1 0 0,0 2 0,0 2 0,0 1 0,-51 6 0,65-3 0,0 1 0,1 0 0,-27 12 0,-29 6 0,12-7 0,1 2 0,-71 30 0,101-35 0,0 0 0,-1-2 0,-1-2 0,1-1 0,-1-1 0,-1-2 0,1-1 0,-33-1 0,-363 18 0,328-13 0,-123-8 0,-20 2 0,128 12 0,73-7 0,-65 2 0,-353 12 0,282-10 0,119-9 0,-113 16 0,141-11 0,-11 3 0,-52 3 0,80-11 0,1-1 0,-1 0 0,0-1 0,1-1 0,-1 0 0,1-1 0,-25-8 0,32 8 0,1 1 0,1-1 0,-1 0 0,0 0 0,1 0 0,-8-8 0,9 8 0,0 1 0,0-1 0,0 0 0,0 1 0,-1 0 0,1 0 0,-1 0 0,0 0 0,1 0 0,-1 1 0,0-1 0,0 1 0,-6-1 0,-47-5 0,-23-4 0,-84 0 0,77 12 0,-73-2 0,135-1 0,1-1 0,0-1 0,0-1 0,-36-12 0,39 10 0,0 1 0,-1 1 0,0 1 0,-43-2 0,-94 8 0,56 1 0,-128-1 0,-311-5 0,294-24 0,-5 0 0,209 26 0,9 1 0,0-2 0,0-1 0,1-1 0,-46-13 0,2-2 0,-86-10 0,88 17 0,62 9 0,0 0 0,0-1 0,0-1 0,1 0 0,-1-1 0,1 0 0,0-1 0,1 0 0,0-1 0,0-1 0,-17-15 0,16 14 0,-1 1 0,-1 1 0,1 0 0,-1 1 0,-1 0 0,0 2 0,1-1 0,-2 2 0,1 0 0,0 1 0,-1 1 0,0 0 0,1 1 0,-1 1 0,-31 4 0,5 9 0,-4 2 0,-3-12 0,0-1 0,0-3 0,0-1 0,1-3 0,-1-2 0,-72-21 0,115 27 0,0 0 0,1-1 0,-1 2 0,0-1 0,1 1 0,-1 0 0,0 1 0,1-1 0,-1 1 0,0 1 0,1-1 0,-13 6 0,-5 3 0,1 1 0,-25 16 0,-13 6 0,6-7 0,6-1 0,-2-2 0,0-3 0,-2-1 0,-75 15 0,50-24 0,-86 0 0,95-8 0,1 3 0,-80 15 0,130-14-1365,4 1-5461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5CBEE6F-87A5-C613-9C66-4E7E8975F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1325A556-FE5D-D6FF-7D7B-04D611830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0375473-942F-66F4-AD77-36CAFCDE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778D830-4A75-E53E-06A3-8D6DB4B0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DB5D720-3BF5-CBA8-DD93-2F8FC9F1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57234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D33F05E-965E-1C89-A3A7-9E221CA94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4DBA8DD-F958-F362-84E0-03E4FE944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EF7837B-CDA3-023E-FEB5-641D5D7B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27CDBB8-D34A-FA2B-D188-8853EB69A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7D2DC84-4162-A3C5-7D8A-BDCA686F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897511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0F7016-F13B-CEC1-6EB7-19148869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AD7FDDA-6F9C-1583-9C04-8B8C75AE8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21478F4-9FD6-31CB-490F-4C34AD797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FE2DAAF-1675-D999-49FE-6C19373C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AE83235-FF24-F5F1-E636-67CA96406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13848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60C4BCE-BA2B-F953-F0A1-BB0F88A34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9474B87-A28B-FE04-B5A0-91B9B61EC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859A036-32BF-CFAE-4A52-2C14968C0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D71E5A9C-CE05-5B90-54BC-64EC57CF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420C163-6799-1429-6FFD-2EA84C79E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4A30539-48FC-0AA1-D69A-F1E9FD8C8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1718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1E6532-1C78-A0B9-E65D-734FEEAC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E6F6461-2248-A2B3-B099-5020BE04E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94691B72-1DD6-1B20-40CF-98ACD079F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A0414A3B-67F0-9352-EE9B-2223C1F6F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E1FA7A7E-2BE0-23BB-252A-F43A5318E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F3B8444D-3D55-FA79-D179-5737C054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A2645485-1450-8FD5-4CCD-4D04CB106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170C1D63-FF25-DA9A-8233-7B5A637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10075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80CC64-3BFB-757C-8F1F-02A9A226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D6EB5872-1C66-209B-C329-7781B2D8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6A475258-BE00-F16D-05DE-B1C79893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519B373D-F31C-F3AF-388F-7E8DB7E6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46027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4CEB651-10E3-24E9-0C7F-3AF90820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563FCEF-1681-8D1C-8FC1-144F6129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F0616A35-3920-43BD-1F98-55DDDDA8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47173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BC86FB1-D35F-C083-0CC2-04949B1D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3921C58-606E-1EED-62B6-12C60AC2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2B591464-9393-7C79-B2EE-BAEE21971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F049C0A-9C30-41DE-7701-C8F23BC41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30408C2E-504B-4FF2-0C9C-787409687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44DA226-2CC3-83B9-DBD8-64207698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37704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393F5E1-D7FB-CABF-ECC2-1D0D37E7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D645A385-C9E1-2015-9B96-CA9D030DF78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653CB69-9519-C8D1-3D8C-DC3E01874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A68622A-DCFD-4B26-6517-7C27BEA2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E163C90-D997-2F17-C0E4-BFAF48C2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FE94F3E-789E-D19A-A81B-F170688A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3301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D517B35-C39C-6926-E287-632A56B5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884FBAF5-590B-130E-AFE6-281F77BB2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FE05351-1E72-609D-DA76-C77C5630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F0A2105-140E-5F51-CB85-0966B26BE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0E02784-5EC1-4946-760B-F6972197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49734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9EF329C8-3AA5-70B6-C8A5-0B056D358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13C7D56-1536-1FBB-A98C-A4117D5DA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2AB2CE8-51B0-F8F1-4E24-A51B961C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BFE21FB-23FF-93F0-8247-473B5FC23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91196EB-62DB-C0A3-B087-78959504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613595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9785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43EF7FAD-F9A6-5AA2-AF9A-15AF026B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5C60723-872B-9173-3B22-DF76B1904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B17DDD6-743B-70A8-EB01-9CFBFD55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050152-06F3-4D5D-8F41-EE1260F438B4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9CA260E-41CD-6C69-958D-54324D17C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1EE6B40-5162-FBB4-65EE-EDD3296B5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E1119-45C8-4954-9B7E-C89FD6FDEB0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2338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pPr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412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18" Type="http://schemas.openxmlformats.org/officeDocument/2006/relationships/image" Target="../media/image34.png"/><Relationship Id="rId3" Type="http://schemas.openxmlformats.org/officeDocument/2006/relationships/diagramData" Target="../diagrams/data2.xml"/><Relationship Id="rId21" Type="http://schemas.openxmlformats.org/officeDocument/2006/relationships/image" Target="../media/image37.png"/><Relationship Id="rId7" Type="http://schemas.microsoft.com/office/2007/relationships/diagramDrawing" Target="../diagrams/drawing2.xml"/><Relationship Id="rId12" Type="http://schemas.openxmlformats.org/officeDocument/2006/relationships/image" Target="../media/image28.jpe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23.jpeg"/><Relationship Id="rId16" Type="http://schemas.openxmlformats.org/officeDocument/2006/relationships/image" Target="../media/image32.jpe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7.jpeg"/><Relationship Id="rId24" Type="http://schemas.openxmlformats.org/officeDocument/2006/relationships/image" Target="../media/image40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31.jpeg"/><Relationship Id="rId23" Type="http://schemas.openxmlformats.org/officeDocument/2006/relationships/image" Target="../media/image39.png"/><Relationship Id="rId10" Type="http://schemas.openxmlformats.org/officeDocument/2006/relationships/image" Target="../media/image26.jpeg"/><Relationship Id="rId19" Type="http://schemas.openxmlformats.org/officeDocument/2006/relationships/image" Target="../media/image3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4.jpeg"/><Relationship Id="rId7" Type="http://schemas.openxmlformats.org/officeDocument/2006/relationships/customXml" Target="../ink/ink1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6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D55A19D-297C-4231-AD1F-08EF9B4AA8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BAB6C56-3D38-4923-996E-BD474BBB91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20CD21DB-082D-417D-A5AB-FC838AF9D9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18DA271-FBAF-22B1-1B55-1633505910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42" r="1" b="1"/>
          <a:stretch>
            <a:fillRect/>
          </a:stretch>
        </p:blipFill>
        <p:spPr>
          <a:xfrm>
            <a:off x="1280667" y="1068193"/>
            <a:ext cx="9630666" cy="54172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5" name="Graphic 212">
            <a:extLst>
              <a:ext uri="{FF2B5EF4-FFF2-40B4-BE49-F238E27FC236}">
                <a16:creationId xmlns:a16="http://schemas.microsoft.com/office/drawing/2014/main" xmlns="" id="{7BD8AB83-2763-4392-B4B9-049CDF1F6E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xmlns="" id="{480F071C-C35C-4CE1-8EE5-8ED96E2F4E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CD97FAB4-59E0-4E65-B50B-867B14D2A0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0D578F4B-2751-4FC2-8853-FAC5C59139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" name="Graphic 212">
            <a:extLst>
              <a:ext uri="{FF2B5EF4-FFF2-40B4-BE49-F238E27FC236}">
                <a16:creationId xmlns:a16="http://schemas.microsoft.com/office/drawing/2014/main" xmlns="" id="{843B7C07-EFB1-1695-87C9-BD2A33041F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8" name="Graphic 212">
            <a:extLst>
              <a:ext uri="{FF2B5EF4-FFF2-40B4-BE49-F238E27FC236}">
                <a16:creationId xmlns:a16="http://schemas.microsoft.com/office/drawing/2014/main" xmlns="" id="{BFC9FA2A-A019-4090-7B44-A17D497A23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2" name="Oval 18">
            <a:extLst>
              <a:ext uri="{FF2B5EF4-FFF2-40B4-BE49-F238E27FC236}">
                <a16:creationId xmlns:a16="http://schemas.microsoft.com/office/drawing/2014/main" xmlns="" id="{D7890C45-0CFE-B1E1-A946-336B29E660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6" name="Oval 20">
            <a:extLst>
              <a:ext uri="{FF2B5EF4-FFF2-40B4-BE49-F238E27FC236}">
                <a16:creationId xmlns:a16="http://schemas.microsoft.com/office/drawing/2014/main" xmlns="" id="{87BF91BA-C794-8626-A8D9-CA67F6A4EC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2CCF6417-375A-B986-3A4F-646BCD76A539}"/>
              </a:ext>
            </a:extLst>
          </p:cNvPr>
          <p:cNvSpPr txBox="1"/>
          <p:nvPr/>
        </p:nvSpPr>
        <p:spPr>
          <a:xfrm>
            <a:off x="90031" y="60153"/>
            <a:ext cx="1082130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-US" sz="5400" b="1" spc="30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67000">
                      <a:schemeClr val="accent3">
                        <a:lumMod val="60000"/>
                        <a:lumOff val="40000"/>
                      </a:schemeClr>
                    </a:gs>
                    <a:gs pos="31000">
                      <a:schemeClr val="accent3">
                        <a:lumMod val="75000"/>
                      </a:schemeClr>
                    </a:gs>
                    <a:gs pos="87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PISMA PROROCZE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xmlns="" id="{B44F58B3-42F0-BA9E-5B77-D443665229A5}"/>
              </a:ext>
            </a:extLst>
          </p:cNvPr>
          <p:cNvSpPr txBox="1"/>
          <p:nvPr/>
        </p:nvSpPr>
        <p:spPr>
          <a:xfrm>
            <a:off x="7984001" y="6452119"/>
            <a:ext cx="3004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>
                <a:solidFill>
                  <a:schemeClr val="accent6">
                    <a:lumMod val="50000"/>
                  </a:schemeClr>
                </a:solidFill>
              </a:rPr>
              <a:t>Lekcja 6 </a:t>
            </a:r>
            <a:r>
              <a:rPr lang="en-US" sz="1600" b="1" noProof="0" dirty="0" err="1">
                <a:solidFill>
                  <a:schemeClr val="accent6">
                    <a:lumMod val="50000"/>
                  </a:schemeClr>
                </a:solidFill>
              </a:rPr>
              <a:t>na</a:t>
            </a:r>
            <a:r>
              <a:rPr lang="en-US" sz="1600" b="1" noProof="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600" b="1" noProof="0" dirty="0" smtClean="0">
                <a:solidFill>
                  <a:schemeClr val="accent6">
                    <a:lumMod val="50000"/>
                  </a:schemeClr>
                </a:solidFill>
              </a:rPr>
              <a:t>7</a:t>
            </a:r>
            <a:r>
              <a:rPr lang="pl-PL" sz="1600" b="1" noProof="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r>
              <a:rPr lang="en-US" sz="1600" b="1" noProof="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600" b="1" noProof="0" dirty="0">
                <a:solidFill>
                  <a:schemeClr val="accent6">
                    <a:lumMod val="50000"/>
                  </a:schemeClr>
                </a:solidFill>
              </a:rPr>
              <a:t>listopada 2026</a:t>
            </a:r>
          </a:p>
        </p:txBody>
      </p:sp>
    </p:spTree>
    <p:extLst>
      <p:ext uri="{BB962C8B-B14F-4D97-AF65-F5344CB8AC3E}">
        <p14:creationId xmlns:p14="http://schemas.microsoft.com/office/powerpoint/2010/main" xmlns="" val="192645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C6777B5-64F4-4200-B099-34168B69FE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4252769E-B9F0-4068-A645-5BBEF16E9C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1E12D6AD-7096-45BB-9C02-468B2704C1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39953252-97DE-4766-B2F6-E4FDA2FDA6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 cstate="print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742EA55B-E990-D286-2F47-42E72DD0BA15}"/>
              </a:ext>
            </a:extLst>
          </p:cNvPr>
          <p:cNvSpPr txBox="1"/>
          <p:nvPr/>
        </p:nvSpPr>
        <p:spPr>
          <a:xfrm>
            <a:off x="0" y="5534747"/>
            <a:ext cx="120622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„Cokolwiek bowiem przedtem napisano, dla naszego pouczenia napisano, abyśmy przez cierpliwość i pociechę z Pism mieli nadzieję”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Rzymian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15</a:t>
            </a: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4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2976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42A4DCB9-B618-BFE3-F1D3-8B6E4065FDBE}"/>
              </a:ext>
            </a:extLst>
          </p:cNvPr>
          <p:cNvSpPr txBox="1"/>
          <p:nvPr/>
        </p:nvSpPr>
        <p:spPr>
          <a:xfrm>
            <a:off x="5915025" y="3978548"/>
            <a:ext cx="62769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noProof="0" dirty="0">
                <a:solidFill>
                  <a:srgbClr val="9C00AC"/>
                </a:solidFill>
              </a:rPr>
              <a:t>Pisma prorocze:</a:t>
            </a:r>
          </a:p>
          <a:p>
            <a:pPr lvl="1"/>
            <a:r>
              <a:rPr lang="en-US" sz="1500" b="1" noProof="0" dirty="0"/>
              <a:t>Gdzie i dlaczego zostały napisane?</a:t>
            </a:r>
          </a:p>
          <a:p>
            <a:pPr lvl="1"/>
            <a:r>
              <a:rPr lang="en-US" sz="1500" b="1" noProof="0" dirty="0"/>
              <a:t>W jakich stylach zostały napisane?</a:t>
            </a:r>
          </a:p>
          <a:p>
            <a:pPr>
              <a:spcBef>
                <a:spcPts val="1200"/>
              </a:spcBef>
            </a:pPr>
            <a:r>
              <a:rPr lang="en-US" sz="1500" b="1" noProof="0" dirty="0">
                <a:solidFill>
                  <a:srgbClr val="002FA4"/>
                </a:solidFill>
              </a:rPr>
              <a:t>Korzystanie z sekretarzy i materiałów zewnętrznych:</a:t>
            </a:r>
          </a:p>
          <a:p>
            <a:pPr lvl="1"/>
            <a:r>
              <a:rPr lang="en-US" sz="1500" b="1" noProof="0" dirty="0"/>
              <a:t>Dlaczego korzystano z pomocy literackiej?</a:t>
            </a:r>
          </a:p>
          <a:p>
            <a:pPr lvl="1"/>
            <a:r>
              <a:rPr lang="en-US" sz="1500" b="1" noProof="0" dirty="0"/>
              <a:t>Z jakich materiałów zewnętrznych korzystali prorocy?</a:t>
            </a:r>
          </a:p>
          <a:p>
            <a:pPr>
              <a:spcBef>
                <a:spcPts val="1200"/>
              </a:spcBef>
            </a:pPr>
            <a:r>
              <a:rPr lang="en-US" sz="1500" b="1" noProof="0" dirty="0">
                <a:solidFill>
                  <a:srgbClr val="A80020"/>
                </a:solidFill>
              </a:rPr>
              <a:t>Ludzki element w przekazie:</a:t>
            </a:r>
          </a:p>
          <a:p>
            <a:pPr lvl="1"/>
            <a:r>
              <a:rPr lang="en-US" sz="1500" b="1" noProof="0" dirty="0"/>
              <a:t>Niedoskonałości w Biblii?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5F16E29-FD66-B87A-907E-A4A1E24CA4BD}"/>
              </a:ext>
            </a:extLst>
          </p:cNvPr>
          <p:cNvSpPr txBox="1"/>
          <p:nvPr/>
        </p:nvSpPr>
        <p:spPr>
          <a:xfrm>
            <a:off x="285749" y="195511"/>
            <a:ext cx="6743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Choć Biblia jest Słowem Bożym, Bóg nie napisał jej osobiście. Posłużył się ludźmi natchnionymi przez Niego.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C397B674-9E4D-18B4-61B9-17B5379BA9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81851" y="123825"/>
            <a:ext cx="4724400" cy="3543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89000">
                  <a:srgbClr val="B9FCE0"/>
                </a:gs>
                <a:gs pos="9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1BA5047E-B86C-0941-7ED3-A561514E32E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807" r="12807"/>
          <a:stretch>
            <a:fillRect/>
          </a:stretch>
        </p:blipFill>
        <p:spPr>
          <a:xfrm>
            <a:off x="199432" y="3238234"/>
            <a:ext cx="4591644" cy="34752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6000">
                  <a:srgbClr val="B9FCE0"/>
                </a:gs>
                <a:gs pos="1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F2D70D89-6B14-E4E6-906A-EDE2AADF426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106640" y="5417319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48837D29-6380-CADA-BDF3-1CB4CCD97F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106640" y="5117893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xmlns="" id="{D8D6BE9D-A7C0-E8B8-2E10-5B401CEDFE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106640" y="426630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xmlns="" id="{0B694A5C-5D90-8596-F51C-A977815A96F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088473" y="5944848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xmlns="" id="{CF571770-4B6C-11C0-BF0B-740FDA26938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106640" y="4565732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xmlns="" id="{3CFF6DDC-0C2D-143B-2229-9A1AACE649C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03136" y="4903966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xmlns="" id="{AC958EC8-4D8B-1352-67FD-B7A3BF473A1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1025" y="4041363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xmlns="" id="{9C83529A-0F72-0ABF-953D-0C8D9A0CEC7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7081" y="5752509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230E3950-8597-DBAA-BD51-83799BE1E8A0}"/>
              </a:ext>
            </a:extLst>
          </p:cNvPr>
          <p:cNvSpPr txBox="1"/>
          <p:nvPr/>
        </p:nvSpPr>
        <p:spPr>
          <a:xfrm>
            <a:off x="285749" y="2120716"/>
            <a:ext cx="67437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Dał im pewną swobodę w doborze słów, </a:t>
            </a:r>
            <a:r>
              <a:rPr lang="en-US" sz="2000" b="1" noProof="0" dirty="0" err="1">
                <a:solidFill>
                  <a:prstClr val="black"/>
                </a:solidFill>
              </a:rPr>
              <a:t>stylu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 smtClean="0">
                <a:solidFill>
                  <a:prstClr val="black"/>
                </a:solidFill>
              </a:rPr>
              <a:t>pisania</a:t>
            </a:r>
            <a:r>
              <a:rPr lang="pl-PL" sz="2000" b="1" noProof="0" dirty="0" smtClean="0">
                <a:solidFill>
                  <a:prstClr val="black"/>
                </a:solidFill>
              </a:rPr>
              <a:t> </a:t>
            </a:r>
            <a:r>
              <a:rPr lang="en-US" sz="2000" b="1" noProof="0" dirty="0" smtClean="0">
                <a:solidFill>
                  <a:prstClr val="black"/>
                </a:solidFill>
              </a:rPr>
              <a:t> </a:t>
            </a:r>
            <a:r>
              <a:rPr lang="en-US" sz="2000" b="1" noProof="0" dirty="0">
                <a:solidFill>
                  <a:prstClr val="black"/>
                </a:solidFill>
              </a:rPr>
              <a:t>i innych szczegółów służących przekazaniu Bożego poselstwa.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D5DF2CC-FCA6-4122-A297-B5E41BEC19C2}"/>
              </a:ext>
            </a:extLst>
          </p:cNvPr>
          <p:cNvSpPr txBox="1"/>
          <p:nvPr/>
        </p:nvSpPr>
        <p:spPr>
          <a:xfrm>
            <a:off x="285748" y="1155616"/>
            <a:ext cx="67436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Nie dyktował też słów, które mieli zapisać. Po prostu polecił im spisać to, co im ukazał lub co włożył w ich umysły.</a:t>
            </a:r>
          </a:p>
        </p:txBody>
      </p:sp>
    </p:spTree>
    <p:extLst>
      <p:ext uri="{BB962C8B-B14F-4D97-AF65-F5344CB8AC3E}">
        <p14:creationId xmlns:p14="http://schemas.microsoft.com/office/powerpoint/2010/main" xmlns="" val="61328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xmlns="" id="{B273C8BC-5DAC-AADD-F81B-81FE0536B34A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200" b="1" noProof="0" dirty="0">
                <a:ln/>
                <a:solidFill>
                  <a:srgbClr val="8D42C6"/>
                </a:solidFill>
              </a:rPr>
              <a:t>PISMA PROROCZE</a:t>
            </a:r>
          </a:p>
        </p:txBody>
      </p:sp>
    </p:spTree>
    <p:extLst>
      <p:ext uri="{BB962C8B-B14F-4D97-AF65-F5344CB8AC3E}">
        <p14:creationId xmlns:p14="http://schemas.microsoft.com/office/powerpoint/2010/main" xmlns="" val="2175599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FDE023E-E8A0-A222-4FE3-54FE5B627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0AEDE15-08FE-BB6C-CE39-26C0171B8E1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8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GDZIE I DLACZEGO ZOSTAŁY NAPISANE?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2391FAA9-8F67-0DEA-B04F-023FBF3C6AE4}"/>
              </a:ext>
            </a:extLst>
          </p:cNvPr>
          <p:cNvSpPr txBox="1"/>
          <p:nvPr/>
        </p:nvSpPr>
        <p:spPr>
          <a:xfrm>
            <a:off x="1174792" y="701845"/>
            <a:ext cx="97919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„Idź teraz, napisz to dla nich na tablicy i zapisz w księdze, aby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pozostało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pl-PL" b="1" noProof="0" dirty="0" smtClean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       </a:t>
            </a:r>
            <a:r>
              <a:rPr lang="en-US" b="1" noProof="0" dirty="0" err="1" smtClean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noProof="0" dirty="0" smtClean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przyszłe dni jako wieczne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świadectwo</a:t>
            </a:r>
            <a:r>
              <a:rPr lang="en-US" b="1" noProof="0" dirty="0" smtClean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 smtClean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Izajasz</a:t>
            </a:r>
            <a:r>
              <a:rPr lang="en-US" sz="1400" b="1" noProof="0" dirty="0" smtClean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30</a:t>
            </a:r>
            <a:r>
              <a:rPr lang="pl-PL" sz="1400" b="1" noProof="0" dirty="0" smtClean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en-US" sz="1400" b="1" noProof="0" dirty="0" smtClean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8 </a:t>
            </a:r>
            <a:r>
              <a:rPr lang="en-US" sz="1100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NVI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effectLst>
                <a:glow rad="88900">
                  <a:schemeClr val="accent6">
                    <a:lumMod val="5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99E41268-B907-482A-F59F-95F71CD92091}"/>
              </a:ext>
            </a:extLst>
          </p:cNvPr>
          <p:cNvSpPr txBox="1"/>
          <p:nvPr/>
        </p:nvSpPr>
        <p:spPr>
          <a:xfrm>
            <a:off x="139188" y="1421765"/>
            <a:ext cx="730843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700" b="1" noProof="0" dirty="0"/>
              <a:t>Mojżesz był pierwszą osobą natchnioną przez Boga do spisania części Biblii. Na pustyni Midian napisał Księgę Hioba i Księgę Rodzaju. Podczas wyjścia z Egiptu otrzymał wyraźne polecenie, by zapisywać wydarzenia (</a:t>
            </a:r>
            <a:r>
              <a:rPr lang="en-US" sz="1700" b="1" noProof="0" dirty="0" err="1"/>
              <a:t>Wyjścia</a:t>
            </a:r>
            <a:r>
              <a:rPr lang="en-US" sz="1700" b="1" noProof="0" dirty="0"/>
              <a:t> </a:t>
            </a:r>
            <a:r>
              <a:rPr lang="en-US" sz="1700" b="1" noProof="0" dirty="0" smtClean="0"/>
              <a:t>17</a:t>
            </a:r>
            <a:r>
              <a:rPr lang="pl-PL" sz="1700" b="1" noProof="0" dirty="0" smtClean="0"/>
              <a:t>,</a:t>
            </a:r>
            <a:r>
              <a:rPr lang="en-US" sz="1700" b="1" noProof="0" dirty="0" smtClean="0"/>
              <a:t>14</a:t>
            </a:r>
            <a:r>
              <a:rPr lang="en-US" sz="1700" b="1" noProof="0" dirty="0"/>
              <a:t>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1EFF6B86-CCA9-4F80-A5F4-6EBBED5197FF}"/>
              </a:ext>
            </a:extLst>
          </p:cNvPr>
          <p:cNvSpPr txBox="1"/>
          <p:nvPr/>
        </p:nvSpPr>
        <p:spPr>
          <a:xfrm>
            <a:off x="139188" y="6035210"/>
            <a:ext cx="1150374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700" b="1" noProof="0" dirty="0"/>
              <a:t>Bóg wybrał zarówno ludzi, jak i poselstwo, które mieli zapisać, aby nic nie zginęło z tego, co chciał nam objawić dla naszego zbawienia (2 Tm </a:t>
            </a:r>
            <a:r>
              <a:rPr lang="en-US" sz="1700" b="1" noProof="0" dirty="0" smtClean="0"/>
              <a:t>3</a:t>
            </a:r>
            <a:r>
              <a:rPr lang="pl-PL" sz="1700" b="1" noProof="0" dirty="0" smtClean="0"/>
              <a:t>,</a:t>
            </a:r>
            <a:r>
              <a:rPr lang="en-US" sz="1700" b="1" noProof="0" dirty="0" smtClean="0"/>
              <a:t>15</a:t>
            </a:r>
            <a:r>
              <a:rPr lang="en-US" sz="1700" b="1" noProof="0" dirty="0"/>
              <a:t>).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xmlns="" id="{5A3A0726-E965-17B3-A9A4-C5F90920C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058314397"/>
              </p:ext>
            </p:extLst>
          </p:nvPr>
        </p:nvGraphicFramePr>
        <p:xfrm>
          <a:off x="344128" y="4050890"/>
          <a:ext cx="11631561" cy="195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57C3D0F5-C9BB-B6CF-B48E-489E24C1ADB7}"/>
              </a:ext>
            </a:extLst>
          </p:cNvPr>
          <p:cNvSpPr txBox="1"/>
          <p:nvPr/>
        </p:nvSpPr>
        <p:spPr>
          <a:xfrm>
            <a:off x="133133" y="3420177"/>
            <a:ext cx="7308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800" b="1" noProof="0" dirty="0"/>
              <a:t>Autorzy biblijni pisali w różnych okolicznościach: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0355B9FB-7490-D116-8E1A-8BB3B953FE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7620" y="1411176"/>
            <a:ext cx="4605192" cy="25767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269AACD2-46A3-5EA7-0340-D8EA72FFB49E}"/>
              </a:ext>
            </a:extLst>
          </p:cNvPr>
          <p:cNvSpPr txBox="1"/>
          <p:nvPr/>
        </p:nvSpPr>
        <p:spPr>
          <a:xfrm>
            <a:off x="133130" y="2529441"/>
            <a:ext cx="7308430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700" b="1" noProof="0" dirty="0">
                <a:solidFill>
                  <a:prstClr val="black"/>
                </a:solidFill>
              </a:rPr>
              <a:t>Innymi prorokami, którzy otrzymali wyraźne polecenie napisania księgi, byli Izajasz (</a:t>
            </a:r>
            <a:r>
              <a:rPr lang="en-US" sz="1700" b="1" noProof="0" dirty="0" err="1">
                <a:solidFill>
                  <a:prstClr val="black"/>
                </a:solidFill>
              </a:rPr>
              <a:t>Iz</a:t>
            </a:r>
            <a:r>
              <a:rPr lang="en-US" sz="1700" b="1" noProof="0" dirty="0">
                <a:solidFill>
                  <a:prstClr val="black"/>
                </a:solidFill>
              </a:rPr>
              <a:t> </a:t>
            </a:r>
            <a:r>
              <a:rPr lang="en-US" sz="1700" b="1" noProof="0" dirty="0" smtClean="0">
                <a:solidFill>
                  <a:prstClr val="black"/>
                </a:solidFill>
              </a:rPr>
              <a:t>30</a:t>
            </a:r>
            <a:r>
              <a:rPr lang="pl-PL" sz="1700" b="1" noProof="0" dirty="0" smtClean="0">
                <a:solidFill>
                  <a:prstClr val="black"/>
                </a:solidFill>
              </a:rPr>
              <a:t>,</a:t>
            </a:r>
            <a:r>
              <a:rPr lang="en-US" sz="1700" b="1" noProof="0" dirty="0" smtClean="0">
                <a:solidFill>
                  <a:prstClr val="black"/>
                </a:solidFill>
              </a:rPr>
              <a:t>8</a:t>
            </a:r>
            <a:r>
              <a:rPr lang="en-US" sz="1700" b="1" noProof="0" dirty="0">
                <a:solidFill>
                  <a:prstClr val="black"/>
                </a:solidFill>
              </a:rPr>
              <a:t>), Jeremiasz (</a:t>
            </a:r>
            <a:r>
              <a:rPr lang="en-US" sz="1700" b="1" noProof="0" dirty="0" err="1">
                <a:solidFill>
                  <a:prstClr val="black"/>
                </a:solidFill>
              </a:rPr>
              <a:t>Jr</a:t>
            </a:r>
            <a:r>
              <a:rPr lang="en-US" sz="1700" b="1" noProof="0" dirty="0">
                <a:solidFill>
                  <a:prstClr val="black"/>
                </a:solidFill>
              </a:rPr>
              <a:t> </a:t>
            </a:r>
            <a:r>
              <a:rPr lang="en-US" sz="1700" b="1" noProof="0" dirty="0" smtClean="0">
                <a:solidFill>
                  <a:prstClr val="black"/>
                </a:solidFill>
              </a:rPr>
              <a:t>36</a:t>
            </a:r>
            <a:r>
              <a:rPr lang="pl-PL" sz="1700" b="1" noProof="0" dirty="0" smtClean="0">
                <a:solidFill>
                  <a:prstClr val="black"/>
                </a:solidFill>
              </a:rPr>
              <a:t>,</a:t>
            </a:r>
            <a:r>
              <a:rPr lang="en-US" sz="1700" b="1" noProof="0" dirty="0" smtClean="0">
                <a:solidFill>
                  <a:prstClr val="black"/>
                </a:solidFill>
              </a:rPr>
              <a:t>2</a:t>
            </a:r>
            <a:r>
              <a:rPr lang="en-US" sz="1700" b="1" noProof="0" dirty="0">
                <a:solidFill>
                  <a:prstClr val="black"/>
                </a:solidFill>
              </a:rPr>
              <a:t>), Habakuk (Ha </a:t>
            </a:r>
            <a:r>
              <a:rPr lang="en-US" sz="1700" b="1" noProof="0" dirty="0" smtClean="0">
                <a:solidFill>
                  <a:prstClr val="black"/>
                </a:solidFill>
              </a:rPr>
              <a:t>2</a:t>
            </a:r>
            <a:r>
              <a:rPr lang="pl-PL" sz="1700" b="1" noProof="0" dirty="0" smtClean="0">
                <a:solidFill>
                  <a:prstClr val="black"/>
                </a:solidFill>
              </a:rPr>
              <a:t>,</a:t>
            </a:r>
            <a:r>
              <a:rPr lang="en-US" sz="1700" b="1" noProof="0" dirty="0" smtClean="0">
                <a:solidFill>
                  <a:prstClr val="black"/>
                </a:solidFill>
              </a:rPr>
              <a:t>2)</a:t>
            </a:r>
            <a:r>
              <a:rPr lang="pl-PL" sz="1700" b="1" noProof="0" dirty="0" smtClean="0">
                <a:solidFill>
                  <a:prstClr val="black"/>
                </a:solidFill>
              </a:rPr>
              <a:t>       </a:t>
            </a:r>
            <a:r>
              <a:rPr lang="en-US" sz="1700" b="1" noProof="0" dirty="0" smtClean="0">
                <a:solidFill>
                  <a:prstClr val="black"/>
                </a:solidFill>
              </a:rPr>
              <a:t> </a:t>
            </a:r>
            <a:r>
              <a:rPr lang="en-US" sz="1700" b="1" noProof="0" dirty="0">
                <a:solidFill>
                  <a:prstClr val="black"/>
                </a:solidFill>
              </a:rPr>
              <a:t>i Jan (</a:t>
            </a:r>
            <a:r>
              <a:rPr lang="en-US" sz="1700" b="1" noProof="0" dirty="0" err="1">
                <a:solidFill>
                  <a:prstClr val="black"/>
                </a:solidFill>
              </a:rPr>
              <a:t>Ap</a:t>
            </a:r>
            <a:r>
              <a:rPr lang="en-US" sz="1700" b="1" noProof="0" dirty="0">
                <a:solidFill>
                  <a:prstClr val="black"/>
                </a:solidFill>
              </a:rPr>
              <a:t> </a:t>
            </a:r>
            <a:r>
              <a:rPr lang="en-US" sz="1700" b="1" noProof="0" dirty="0" smtClean="0">
                <a:solidFill>
                  <a:prstClr val="black"/>
                </a:solidFill>
              </a:rPr>
              <a:t>1</a:t>
            </a:r>
            <a:r>
              <a:rPr lang="pl-PL" sz="1700" b="1" noProof="0" dirty="0" smtClean="0">
                <a:solidFill>
                  <a:prstClr val="black"/>
                </a:solidFill>
              </a:rPr>
              <a:t>,</a:t>
            </a:r>
            <a:r>
              <a:rPr lang="en-US" sz="1700" b="1" noProof="0" dirty="0" smtClean="0">
                <a:solidFill>
                  <a:prstClr val="black"/>
                </a:solidFill>
              </a:rPr>
              <a:t>11</a:t>
            </a:r>
            <a:r>
              <a:rPr lang="en-US" sz="1700" b="1" noProof="0" dirty="0">
                <a:solidFill>
                  <a:prstClr val="black"/>
                </a:solidFill>
              </a:rPr>
              <a:t>).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338328" y="5257800"/>
            <a:ext cx="2157984" cy="50292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Prześladowany jak</a:t>
            </a:r>
            <a:r>
              <a:t/>
            </a:r>
            <a:br/>
            <a:r>
              <a:rPr sz="1400" b="1">
                <a:solidFill>
                  <a:srgbClr val="FFFFFF"/>
                </a:solidFill>
                <a:latin typeface="Arial"/>
              </a:rPr>
              <a:t>Dawid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2724912" y="5257800"/>
            <a:ext cx="2139696" cy="50292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W pałacu jak</a:t>
            </a:r>
            <a:r>
              <a:t/>
            </a:r>
            <a:br/>
            <a:r>
              <a:rPr sz="1400" b="1">
                <a:solidFill>
                  <a:srgbClr val="FFFFFF"/>
                </a:solidFill>
                <a:latin typeface="Arial"/>
              </a:rPr>
              <a:t>Salomon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5084064" y="5257800"/>
            <a:ext cx="2148840" cy="50292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Za granicą jak Daniel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7443216" y="5257800"/>
            <a:ext cx="2139696" cy="50292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rial"/>
              </a:rPr>
              <a:t>W </a:t>
            </a:r>
            <a:r>
              <a:rPr sz="1400" b="1" dirty="0" err="1">
                <a:solidFill>
                  <a:srgbClr val="FFFFFF"/>
                </a:solidFill>
                <a:latin typeface="Arial"/>
              </a:rPr>
              <a:t>więzieniu</a:t>
            </a:r>
            <a:r>
              <a:rPr sz="14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Arial"/>
              </a:rPr>
              <a:t>jak</a:t>
            </a:r>
            <a:r>
              <a:rPr sz="14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Arial"/>
              </a:rPr>
              <a:t>Paweł</a:t>
            </a:r>
            <a:endParaRPr sz="14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9802368" y="5257800"/>
            <a:ext cx="2148840" cy="50292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Na wygnaniu jak Jan</a:t>
            </a:r>
          </a:p>
        </p:txBody>
      </p:sp>
    </p:spTree>
    <p:extLst>
      <p:ext uri="{BB962C8B-B14F-4D97-AF65-F5344CB8AC3E}">
        <p14:creationId xmlns:p14="http://schemas.microsoft.com/office/powerpoint/2010/main" xmlns="" val="4054141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Graphic spid="9" grpId="0">
        <p:bldSub>
          <a:bldDgm bld="one"/>
        </p:bldSub>
      </p:bldGraphic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0" r="-6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F4675B9-58B9-D7B1-1105-B32E83289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B24D3165-AFB8-1CE6-4A9A-7F6AC2621881}"/>
              </a:ext>
            </a:extLst>
          </p:cNvPr>
          <p:cNvSpPr txBox="1"/>
          <p:nvPr/>
        </p:nvSpPr>
        <p:spPr>
          <a:xfrm>
            <a:off x="0" y="0"/>
            <a:ext cx="8132710" cy="553998"/>
          </a:xfrm>
          <a:prstGeom prst="rect">
            <a:avLst/>
          </a:prstGeom>
          <a:noFill/>
          <a:effectLst>
            <a:outerShdw dist="38100" dir="5400000" algn="ctr" rotWithShape="0">
              <a:srgbClr val="802C38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000" b="1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JAKICH STYLACH ZOSTAŁY NAPISANE?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59158C42-54C1-6BBD-436D-4CD750D2F44B}"/>
              </a:ext>
            </a:extLst>
          </p:cNvPr>
          <p:cNvSpPr txBox="1"/>
          <p:nvPr/>
        </p:nvSpPr>
        <p:spPr>
          <a:xfrm>
            <a:off x="170099" y="638663"/>
            <a:ext cx="7686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„Pieśń nad Pieśniami Salomona” </a:t>
            </a:r>
            <a:r>
              <a:rPr lang="en-US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(Pieśń nad </a:t>
            </a:r>
            <a:r>
              <a:rPr lang="en-US" sz="1400" b="1" noProof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Pieśniami</a:t>
            </a:r>
            <a:r>
              <a:rPr lang="en-US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1</a:t>
            </a:r>
            <a:r>
              <a:rPr lang="pl-PL" sz="1400" b="1" noProof="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en-US" sz="1400" b="1" noProof="0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1</a:t>
            </a:r>
            <a:r>
              <a:rPr lang="en-US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FB77A8C-914D-19AF-4F4D-9D508823472C}"/>
              </a:ext>
            </a:extLst>
          </p:cNvPr>
          <p:cNvSpPr txBox="1"/>
          <p:nvPr/>
        </p:nvSpPr>
        <p:spPr>
          <a:xfrm>
            <a:off x="21722" y="1219200"/>
            <a:ext cx="7884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700" b="1" noProof="0" dirty="0"/>
              <a:t>Biblia, spisywana przez ponad 1500 lat przez przeszło 40 różnych autorów, zawiera bardzo różnorodne style. Między innymi: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81A70060-B955-3349-219C-CA15A800E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90742266"/>
              </p:ext>
            </p:extLst>
          </p:nvPr>
        </p:nvGraphicFramePr>
        <p:xfrm>
          <a:off x="1212751" y="1973193"/>
          <a:ext cx="5728825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E9E0E321-1880-2D4F-2F84-8F6DDCD8A02E}"/>
              </a:ext>
            </a:extLst>
          </p:cNvPr>
          <p:cNvSpPr txBox="1"/>
          <p:nvPr/>
        </p:nvSpPr>
        <p:spPr>
          <a:xfrm>
            <a:off x="0" y="5002735"/>
            <a:ext cx="7990752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50" b="1" noProof="0" dirty="0"/>
              <a:t>Biblia nie rozróżnia autorytetu poszczególnych stylów. Wszystkie są przydatne do przekazywania Bożej myśli, ponieważ każdy człowiek może lepiej odbierać poselstwo w innym stylu.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46B48DDE-0E62-F375-3784-F0A5B9687933}"/>
              </a:ext>
            </a:extLst>
          </p:cNvPr>
          <p:cNvPicPr preferRelativeResize="0"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2687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8982778F-AF8B-CCD6-E626-EED8B8EF2192}"/>
              </a:ext>
            </a:extLst>
          </p:cNvPr>
          <p:cNvPicPr preferRelativeResize="0"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405369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E9838566-30AA-2EDB-8BFA-B57ED80D3C3C}"/>
              </a:ext>
            </a:extLst>
          </p:cNvPr>
          <p:cNvPicPr preferRelativeResize="0"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8386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44260488-F0D8-E112-3527-417D67E2FF97}"/>
              </a:ext>
            </a:extLst>
          </p:cNvPr>
          <p:cNvPicPr preferRelativeResize="0"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26872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5FC443C4-6BC2-E380-1E48-BC38695EDE47}"/>
              </a:ext>
            </a:extLst>
          </p:cNvPr>
          <p:cNvPicPr preferRelativeResize="0"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05367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xmlns="" id="{68B9A4D8-F759-AC0A-F61C-A03B38158DD2}"/>
              </a:ext>
            </a:extLst>
          </p:cNvPr>
          <p:cNvPicPr preferRelativeResize="0">
            <a:picLocks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83863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xmlns="" id="{AA229624-6584-F19B-0998-7E77932D8908}"/>
              </a:ext>
            </a:extLst>
          </p:cNvPr>
          <p:cNvPicPr preferRelativeResize="0">
            <a:picLocks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2687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xmlns="" id="{CEE9AB79-7E26-7D89-130C-D9422A2A11A0}"/>
              </a:ext>
            </a:extLst>
          </p:cNvPr>
          <p:cNvPicPr preferRelativeResize="0">
            <a:picLocks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05368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xmlns="" id="{863C352A-0E3B-D64B-2ECE-0DF77E521C9E}"/>
              </a:ext>
            </a:extLst>
          </p:cNvPr>
          <p:cNvPicPr preferRelativeResize="0">
            <a:picLocks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8386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xmlns="" id="{74026385-E31F-32D8-F9EE-B9567DE8BD7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4114" y="199509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xmlns="" id="{8D3DC4C8-E91D-00D7-544C-EB8BA3B4134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4114" y="4552011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xmlns="" id="{891407D7-9921-0570-8D71-5FCB5436780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4114" y="423239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xmlns="" id="{6A12EE0E-F77A-C661-55C0-7A84E82E030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4114" y="391278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xmlns="" id="{FC3194CC-0373-7EE0-E6EB-B30B7F9F458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4114" y="359316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xmlns="" id="{FFEED5F5-B1DA-09FD-51B1-4AE8F6407AB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4114" y="327355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xmlns="" id="{3917EC05-F559-70CC-4F0A-3AF066F99931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4114" y="295393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xmlns="" id="{2CC59568-BFC0-DCC2-FBED-225E5C26306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4114" y="263432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xmlns="" id="{5B5A88B0-AAC8-938B-DB54-343FBD15CF06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4114" y="231470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4A25A85-8D28-FCB4-5BDF-9CCB1C94DC41}"/>
              </a:ext>
            </a:extLst>
          </p:cNvPr>
          <p:cNvSpPr txBox="1"/>
          <p:nvPr/>
        </p:nvSpPr>
        <p:spPr>
          <a:xfrm>
            <a:off x="0" y="5977377"/>
            <a:ext cx="799075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650" b="1" noProof="0" dirty="0">
                <a:solidFill>
                  <a:prstClr val="black"/>
                </a:solidFill>
              </a:rPr>
              <a:t>Piotr również jasno stwierdza, że pisma Nowego Testamentu mają taki sam autorytet jak pisma Starego Testamentu (2 P </a:t>
            </a:r>
            <a:r>
              <a:rPr lang="en-US" sz="1650" b="1" noProof="0" dirty="0" smtClean="0">
                <a:solidFill>
                  <a:prstClr val="black"/>
                </a:solidFill>
              </a:rPr>
              <a:t>3</a:t>
            </a:r>
            <a:r>
              <a:rPr lang="pl-PL" sz="1650" b="1" noProof="0" dirty="0" smtClean="0">
                <a:solidFill>
                  <a:prstClr val="black"/>
                </a:solidFill>
              </a:rPr>
              <a:t>,</a:t>
            </a:r>
            <a:r>
              <a:rPr lang="en-US" sz="1650" b="1" noProof="0" dirty="0" smtClean="0">
                <a:solidFill>
                  <a:prstClr val="black"/>
                </a:solidFill>
              </a:rPr>
              <a:t>15–16</a:t>
            </a:r>
            <a:r>
              <a:rPr lang="en-US" sz="1650" b="1" noProof="0" dirty="0">
                <a:solidFill>
                  <a:prstClr val="black"/>
                </a:solidFill>
              </a:rPr>
              <a:t>).</a:t>
            </a:r>
          </a:p>
        </p:txBody>
      </p:sp>
      <p:sp>
        <p:nvSpPr>
          <p:cNvPr id="207" name="Rectangle 206"/>
          <p:cNvSpPr/>
          <p:nvPr/>
        </p:nvSpPr>
        <p:spPr>
          <a:xfrm>
            <a:off x="1216152" y="1938528"/>
            <a:ext cx="5715000" cy="338328"/>
          </a:xfrm>
          <a:prstGeom prst="rect">
            <a:avLst/>
          </a:prstGeom>
          <a:solidFill>
            <a:srgbClr val="9F14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" tIns="9144" rIns="9144" bIns="9144" rtlCol="0" anchor="ctr"/>
          <a:lstStyle/>
          <a:p>
            <a:pPr algn="ctr"/>
            <a:r>
              <a:rPr sz="1700" b="1" dirty="0" err="1">
                <a:solidFill>
                  <a:srgbClr val="FFFFE6"/>
                </a:solidFill>
                <a:latin typeface="Arial"/>
              </a:rPr>
              <a:t>Relacje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FFFFE6"/>
                </a:solidFill>
                <a:latin typeface="Arial"/>
              </a:rPr>
              <a:t>historyczne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(</a:t>
            </a:r>
            <a:r>
              <a:rPr sz="1700" b="1" dirty="0" err="1">
                <a:solidFill>
                  <a:srgbClr val="FFFFE6"/>
                </a:solidFill>
                <a:latin typeface="Arial"/>
              </a:rPr>
              <a:t>Rdz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</a:t>
            </a:r>
            <a:r>
              <a:rPr sz="1700" b="1" dirty="0" smtClean="0">
                <a:solidFill>
                  <a:srgbClr val="FFFFE6"/>
                </a:solidFill>
                <a:latin typeface="Arial"/>
              </a:rPr>
              <a:t>37</a:t>
            </a:r>
            <a:r>
              <a:rPr lang="pl-PL" sz="1700" b="1" dirty="0" smtClean="0">
                <a:solidFill>
                  <a:srgbClr val="FFFFE6"/>
                </a:solidFill>
                <a:latin typeface="Arial"/>
              </a:rPr>
              <a:t>,</a:t>
            </a:r>
            <a:r>
              <a:rPr sz="1700" b="1" dirty="0" smtClean="0">
                <a:solidFill>
                  <a:srgbClr val="FFFFE6"/>
                </a:solidFill>
                <a:latin typeface="Arial"/>
              </a:rPr>
              <a:t>2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)</a:t>
            </a:r>
          </a:p>
        </p:txBody>
      </p:sp>
      <p:sp>
        <p:nvSpPr>
          <p:cNvPr id="208" name="Rectangle 207"/>
          <p:cNvSpPr/>
          <p:nvPr/>
        </p:nvSpPr>
        <p:spPr>
          <a:xfrm>
            <a:off x="1216152" y="2263140"/>
            <a:ext cx="5715000" cy="338328"/>
          </a:xfrm>
          <a:prstGeom prst="rect">
            <a:avLst/>
          </a:prstGeom>
          <a:solidFill>
            <a:srgbClr val="7E17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" tIns="9144" rIns="9144" bIns="9144" rtlCol="0" anchor="ctr"/>
          <a:lstStyle/>
          <a:p>
            <a:pPr algn="ctr"/>
            <a:r>
              <a:rPr sz="1700" b="1" dirty="0" err="1">
                <a:solidFill>
                  <a:srgbClr val="FFFFE6"/>
                </a:solidFill>
                <a:latin typeface="Arial"/>
              </a:rPr>
              <a:t>Genealogie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(</a:t>
            </a:r>
            <a:r>
              <a:rPr sz="1700" b="1" dirty="0" err="1">
                <a:solidFill>
                  <a:srgbClr val="FFFFE6"/>
                </a:solidFill>
                <a:latin typeface="Arial"/>
              </a:rPr>
              <a:t>Rdz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</a:t>
            </a:r>
            <a:r>
              <a:rPr sz="1700" b="1" dirty="0" smtClean="0">
                <a:solidFill>
                  <a:srgbClr val="FFFFE6"/>
                </a:solidFill>
                <a:latin typeface="Arial"/>
              </a:rPr>
              <a:t>5</a:t>
            </a:r>
            <a:r>
              <a:rPr lang="pl-PL" sz="1700" b="1" dirty="0" smtClean="0">
                <a:solidFill>
                  <a:srgbClr val="FFFFE6"/>
                </a:solidFill>
                <a:latin typeface="Arial"/>
              </a:rPr>
              <a:t>,</a:t>
            </a:r>
            <a:r>
              <a:rPr sz="1700" b="1" dirty="0" smtClean="0">
                <a:solidFill>
                  <a:srgbClr val="FFFFE6"/>
                </a:solidFill>
                <a:latin typeface="Arial"/>
              </a:rPr>
              <a:t>1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)</a:t>
            </a:r>
          </a:p>
        </p:txBody>
      </p:sp>
      <p:sp>
        <p:nvSpPr>
          <p:cNvPr id="209" name="Rectangle 208"/>
          <p:cNvSpPr/>
          <p:nvPr/>
        </p:nvSpPr>
        <p:spPr>
          <a:xfrm>
            <a:off x="1216152" y="2587752"/>
            <a:ext cx="5715000" cy="338328"/>
          </a:xfrm>
          <a:prstGeom prst="rect">
            <a:avLst/>
          </a:prstGeom>
          <a:solidFill>
            <a:srgbClr val="2E19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" tIns="9144" rIns="9144" bIns="9144" rtlCol="0" anchor="ctr"/>
          <a:lstStyle/>
          <a:p>
            <a:pPr algn="ctr"/>
            <a:r>
              <a:rPr sz="1700" b="1" dirty="0" err="1">
                <a:solidFill>
                  <a:srgbClr val="FFFFE6"/>
                </a:solidFill>
                <a:latin typeface="Arial"/>
              </a:rPr>
              <a:t>Proroctwa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(</a:t>
            </a:r>
            <a:r>
              <a:rPr sz="1700" b="1" dirty="0" err="1">
                <a:solidFill>
                  <a:srgbClr val="FFFFE6"/>
                </a:solidFill>
                <a:latin typeface="Arial"/>
              </a:rPr>
              <a:t>Iz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</a:t>
            </a:r>
            <a:r>
              <a:rPr sz="1700" b="1" dirty="0" smtClean="0">
                <a:solidFill>
                  <a:srgbClr val="FFFFE6"/>
                </a:solidFill>
                <a:latin typeface="Arial"/>
              </a:rPr>
              <a:t>13</a:t>
            </a:r>
            <a:r>
              <a:rPr lang="pl-PL" sz="1700" b="1" dirty="0" smtClean="0">
                <a:solidFill>
                  <a:srgbClr val="FFFFE6"/>
                </a:solidFill>
                <a:latin typeface="Arial"/>
              </a:rPr>
              <a:t>,</a:t>
            </a:r>
            <a:r>
              <a:rPr sz="1700" b="1" dirty="0" smtClean="0">
                <a:solidFill>
                  <a:srgbClr val="FFFFE6"/>
                </a:solidFill>
                <a:latin typeface="Arial"/>
              </a:rPr>
              <a:t>1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)</a:t>
            </a:r>
          </a:p>
        </p:txBody>
      </p:sp>
      <p:sp>
        <p:nvSpPr>
          <p:cNvPr id="210" name="Rectangle 209"/>
          <p:cNvSpPr/>
          <p:nvPr/>
        </p:nvSpPr>
        <p:spPr>
          <a:xfrm>
            <a:off x="1216152" y="2912364"/>
            <a:ext cx="5715000" cy="338328"/>
          </a:xfrm>
          <a:prstGeom prst="rect">
            <a:avLst/>
          </a:prstGeom>
          <a:solidFill>
            <a:srgbClr val="1960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" tIns="9144" rIns="9144" bIns="9144" rtlCol="0" anchor="ctr"/>
          <a:lstStyle/>
          <a:p>
            <a:pPr algn="ctr"/>
            <a:r>
              <a:rPr sz="1700" b="1" dirty="0" err="1">
                <a:solidFill>
                  <a:srgbClr val="FFFFE6"/>
                </a:solidFill>
                <a:latin typeface="Arial"/>
              </a:rPr>
              <a:t>Wizje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FFFFE6"/>
                </a:solidFill>
                <a:latin typeface="Arial"/>
              </a:rPr>
              <a:t>apokaliptyczne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(</a:t>
            </a:r>
            <a:r>
              <a:rPr sz="1700" b="1" dirty="0" err="1">
                <a:solidFill>
                  <a:srgbClr val="FFFFE6"/>
                </a:solidFill>
                <a:latin typeface="Arial"/>
              </a:rPr>
              <a:t>Ap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</a:t>
            </a:r>
            <a:r>
              <a:rPr sz="1700" b="1" dirty="0" smtClean="0">
                <a:solidFill>
                  <a:srgbClr val="FFFFE6"/>
                </a:solidFill>
                <a:latin typeface="Arial"/>
              </a:rPr>
              <a:t>12</a:t>
            </a:r>
            <a:r>
              <a:rPr lang="pl-PL" sz="1700" b="1" dirty="0" smtClean="0">
                <a:solidFill>
                  <a:srgbClr val="FFFFE6"/>
                </a:solidFill>
                <a:latin typeface="Arial"/>
              </a:rPr>
              <a:t>,</a:t>
            </a:r>
            <a:r>
              <a:rPr sz="1700" b="1" dirty="0" smtClean="0">
                <a:solidFill>
                  <a:srgbClr val="FFFFE6"/>
                </a:solidFill>
                <a:latin typeface="Arial"/>
              </a:rPr>
              <a:t>1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)</a:t>
            </a:r>
          </a:p>
        </p:txBody>
      </p:sp>
      <p:sp>
        <p:nvSpPr>
          <p:cNvPr id="211" name="Rectangle 210"/>
          <p:cNvSpPr/>
          <p:nvPr/>
        </p:nvSpPr>
        <p:spPr>
          <a:xfrm>
            <a:off x="1216152" y="3236976"/>
            <a:ext cx="5715000" cy="338328"/>
          </a:xfrm>
          <a:prstGeom prst="rect">
            <a:avLst/>
          </a:prstGeom>
          <a:solidFill>
            <a:srgbClr val="1274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" tIns="9144" rIns="9144" bIns="9144" rtlCol="0" anchor="ctr"/>
          <a:lstStyle/>
          <a:p>
            <a:pPr algn="ctr"/>
            <a:r>
              <a:rPr sz="1700" b="1">
                <a:solidFill>
                  <a:srgbClr val="FFFFE6"/>
                </a:solidFill>
                <a:latin typeface="Arial"/>
              </a:rPr>
              <a:t>Poezja (duża część Izajasza)</a:t>
            </a:r>
          </a:p>
        </p:txBody>
      </p:sp>
      <p:sp>
        <p:nvSpPr>
          <p:cNvPr id="212" name="Rectangle 211"/>
          <p:cNvSpPr/>
          <p:nvPr/>
        </p:nvSpPr>
        <p:spPr>
          <a:xfrm>
            <a:off x="1216152" y="3561588"/>
            <a:ext cx="5715000" cy="338328"/>
          </a:xfrm>
          <a:prstGeom prst="rect">
            <a:avLst/>
          </a:prstGeom>
          <a:solidFill>
            <a:srgbClr val="1285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" tIns="9144" rIns="9144" bIns="9144" rtlCol="0" anchor="ctr"/>
          <a:lstStyle/>
          <a:p>
            <a:pPr algn="ctr"/>
            <a:r>
              <a:rPr sz="1700" b="1" dirty="0" err="1">
                <a:solidFill>
                  <a:srgbClr val="FFFFE6"/>
                </a:solidFill>
                <a:latin typeface="Arial"/>
              </a:rPr>
              <a:t>Pieśni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(</a:t>
            </a:r>
            <a:r>
              <a:rPr sz="1700" b="1" dirty="0" err="1">
                <a:solidFill>
                  <a:srgbClr val="FFFFE6"/>
                </a:solidFill>
                <a:latin typeface="Arial"/>
              </a:rPr>
              <a:t>Pnp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</a:t>
            </a:r>
            <a:r>
              <a:rPr sz="1700" b="1" dirty="0" smtClean="0">
                <a:solidFill>
                  <a:srgbClr val="FFFFE6"/>
                </a:solidFill>
                <a:latin typeface="Arial"/>
              </a:rPr>
              <a:t>1</a:t>
            </a:r>
            <a:r>
              <a:rPr lang="pl-PL" sz="1700" b="1" dirty="0" smtClean="0">
                <a:solidFill>
                  <a:srgbClr val="FFFFE6"/>
                </a:solidFill>
                <a:latin typeface="Arial"/>
              </a:rPr>
              <a:t>,</a:t>
            </a:r>
            <a:r>
              <a:rPr sz="1700" b="1" dirty="0" smtClean="0">
                <a:solidFill>
                  <a:srgbClr val="FFFFE6"/>
                </a:solidFill>
                <a:latin typeface="Arial"/>
              </a:rPr>
              <a:t>1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)</a:t>
            </a:r>
          </a:p>
        </p:txBody>
      </p:sp>
      <p:sp>
        <p:nvSpPr>
          <p:cNvPr id="213" name="Rectangle 212"/>
          <p:cNvSpPr/>
          <p:nvPr/>
        </p:nvSpPr>
        <p:spPr>
          <a:xfrm>
            <a:off x="1216152" y="3886200"/>
            <a:ext cx="5715000" cy="338328"/>
          </a:xfrm>
          <a:prstGeom prst="rect">
            <a:avLst/>
          </a:prstGeom>
          <a:solidFill>
            <a:srgbClr val="496F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" tIns="9144" rIns="9144" bIns="9144" rtlCol="0" anchor="ctr"/>
          <a:lstStyle/>
          <a:p>
            <a:pPr algn="ctr"/>
            <a:r>
              <a:rPr sz="1700" b="1" dirty="0" err="1">
                <a:solidFill>
                  <a:srgbClr val="FFFFE6"/>
                </a:solidFill>
                <a:latin typeface="Arial"/>
              </a:rPr>
              <a:t>Paralelizmy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(</a:t>
            </a:r>
            <a:r>
              <a:rPr sz="1700" b="1" dirty="0" err="1">
                <a:solidFill>
                  <a:srgbClr val="FFFFE6"/>
                </a:solidFill>
                <a:latin typeface="Arial"/>
              </a:rPr>
              <a:t>Iz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</a:t>
            </a:r>
            <a:r>
              <a:rPr sz="1700" b="1" dirty="0" smtClean="0">
                <a:solidFill>
                  <a:srgbClr val="FFFFE6"/>
                </a:solidFill>
                <a:latin typeface="Arial"/>
              </a:rPr>
              <a:t>17</a:t>
            </a:r>
            <a:r>
              <a:rPr lang="pl-PL" sz="1700" b="1" dirty="0" smtClean="0">
                <a:solidFill>
                  <a:srgbClr val="FFFFE6"/>
                </a:solidFill>
                <a:latin typeface="Arial"/>
              </a:rPr>
              <a:t>,</a:t>
            </a:r>
            <a:r>
              <a:rPr sz="1700" b="1" dirty="0" smtClean="0">
                <a:solidFill>
                  <a:srgbClr val="FFFFE6"/>
                </a:solidFill>
                <a:latin typeface="Arial"/>
              </a:rPr>
              <a:t>7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)</a:t>
            </a:r>
          </a:p>
        </p:txBody>
      </p:sp>
      <p:sp>
        <p:nvSpPr>
          <p:cNvPr id="214" name="Rectangle 213"/>
          <p:cNvSpPr/>
          <p:nvPr/>
        </p:nvSpPr>
        <p:spPr>
          <a:xfrm>
            <a:off x="1216152" y="4210812"/>
            <a:ext cx="5715000" cy="338328"/>
          </a:xfrm>
          <a:prstGeom prst="rect">
            <a:avLst/>
          </a:prstGeom>
          <a:solidFill>
            <a:srgbClr val="7466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" tIns="9144" rIns="9144" bIns="9144" rtlCol="0" anchor="ctr"/>
          <a:lstStyle/>
          <a:p>
            <a:pPr algn="ctr"/>
            <a:r>
              <a:rPr sz="1700" b="1" dirty="0" err="1">
                <a:solidFill>
                  <a:srgbClr val="FFFFE6"/>
                </a:solidFill>
                <a:latin typeface="Arial"/>
              </a:rPr>
              <a:t>Przypowieści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(</a:t>
            </a:r>
            <a:r>
              <a:rPr sz="1700" b="1" dirty="0" err="1">
                <a:solidFill>
                  <a:srgbClr val="FFFFE6"/>
                </a:solidFill>
                <a:latin typeface="Arial"/>
              </a:rPr>
              <a:t>Łk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</a:t>
            </a:r>
            <a:r>
              <a:rPr sz="1700" b="1" dirty="0" smtClean="0">
                <a:solidFill>
                  <a:srgbClr val="FFFFE6"/>
                </a:solidFill>
                <a:latin typeface="Arial"/>
              </a:rPr>
              <a:t>18</a:t>
            </a:r>
            <a:r>
              <a:rPr lang="pl-PL" sz="1700" b="1" dirty="0" smtClean="0">
                <a:solidFill>
                  <a:srgbClr val="FFFFE6"/>
                </a:solidFill>
                <a:latin typeface="Arial"/>
              </a:rPr>
              <a:t>,</a:t>
            </a:r>
            <a:r>
              <a:rPr sz="1700" b="1" dirty="0" smtClean="0">
                <a:solidFill>
                  <a:srgbClr val="FFFFE6"/>
                </a:solidFill>
                <a:latin typeface="Arial"/>
              </a:rPr>
              <a:t>1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)</a:t>
            </a:r>
          </a:p>
        </p:txBody>
      </p:sp>
      <p:sp>
        <p:nvSpPr>
          <p:cNvPr id="215" name="Rectangle 214"/>
          <p:cNvSpPr/>
          <p:nvPr/>
        </p:nvSpPr>
        <p:spPr>
          <a:xfrm>
            <a:off x="1216152" y="4535424"/>
            <a:ext cx="5715000" cy="338328"/>
          </a:xfrm>
          <a:prstGeom prst="rect">
            <a:avLst/>
          </a:prstGeom>
          <a:solidFill>
            <a:srgbClr val="824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" tIns="9144" rIns="9144" bIns="9144" rtlCol="0" anchor="ctr"/>
          <a:lstStyle/>
          <a:p>
            <a:pPr algn="ctr"/>
            <a:r>
              <a:rPr sz="1700" b="1" dirty="0" err="1">
                <a:solidFill>
                  <a:srgbClr val="FFFFE6"/>
                </a:solidFill>
                <a:latin typeface="Arial"/>
              </a:rPr>
              <a:t>Listy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(2 </a:t>
            </a:r>
            <a:r>
              <a:rPr sz="1700" b="1" dirty="0" err="1">
                <a:solidFill>
                  <a:srgbClr val="FFFFE6"/>
                </a:solidFill>
                <a:latin typeface="Arial"/>
              </a:rPr>
              <a:t>Tes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 </a:t>
            </a:r>
            <a:r>
              <a:rPr sz="1700" b="1" dirty="0" smtClean="0">
                <a:solidFill>
                  <a:srgbClr val="FFFFE6"/>
                </a:solidFill>
                <a:latin typeface="Arial"/>
              </a:rPr>
              <a:t>3</a:t>
            </a:r>
            <a:r>
              <a:rPr lang="pl-PL" sz="1700" b="1" dirty="0" smtClean="0">
                <a:solidFill>
                  <a:srgbClr val="FFFFE6"/>
                </a:solidFill>
                <a:latin typeface="Arial"/>
              </a:rPr>
              <a:t>,</a:t>
            </a:r>
            <a:r>
              <a:rPr sz="1700" b="1" dirty="0" smtClean="0">
                <a:solidFill>
                  <a:srgbClr val="FFFFE6"/>
                </a:solidFill>
                <a:latin typeface="Arial"/>
              </a:rPr>
              <a:t>17</a:t>
            </a:r>
            <a:r>
              <a:rPr sz="1700" b="1" dirty="0">
                <a:solidFill>
                  <a:srgbClr val="FFFFE6"/>
                </a:solidFill>
                <a:latin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728895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Graphic spid="2" grpId="0" uiExpand="1">
        <p:bldSub>
          <a:bldDgm bld="one"/>
        </p:bldSub>
      </p:bldGraphic>
      <p:bldP spid="11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C0015C6-23D0-8D34-4327-4F33B8EC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xmlns="" id="{6E204F41-306B-3CA4-4657-04F858CD6478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60000"/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400" b="1" noProof="0" dirty="0">
                <a:ln/>
                <a:solidFill>
                  <a:schemeClr val="accent4">
                    <a:lumMod val="75000"/>
                  </a:schemeClr>
                </a:solidFill>
              </a:rPr>
              <a:t>KORZYSTANIE Z SEKRETARZY
I MATERIAŁÓW ZEWNĘTRZNYCH</a:t>
            </a:r>
          </a:p>
        </p:txBody>
      </p:sp>
    </p:spTree>
    <p:extLst>
      <p:ext uri="{BB962C8B-B14F-4D97-AF65-F5344CB8AC3E}">
        <p14:creationId xmlns:p14="http://schemas.microsoft.com/office/powerpoint/2010/main" xmlns="" val="1218742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51E6CA0-4E45-5F79-E5E7-3EFF55919EE8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19050">
              <a:bevelT h="25400" prst="softRound"/>
              <a:contourClr>
                <a:schemeClr val="accent5"/>
              </a:contourClr>
            </a:sp3d>
          </a:bodyPr>
          <a:lstStyle/>
          <a:p>
            <a:pPr algn="ctr"/>
            <a:r>
              <a:rPr lang="en-US" sz="3400" b="1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DLACZEGO KORZYSTANO Z POMOCY LITERACKIEJ?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5ACF087-5EAC-CF6C-4245-5EC44E08EA53}"/>
              </a:ext>
            </a:extLst>
          </p:cNvPr>
          <p:cNvSpPr txBox="1"/>
          <p:nvPr/>
        </p:nvSpPr>
        <p:spPr>
          <a:xfrm>
            <a:off x="859899" y="619395"/>
            <a:ext cx="103611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„Jeremiasz przywołał więc Barucha, syna Neriasza, a Baruch zapisał na zwoju pod dyktando Jeremiasza wszystkie słowa, które PAN do niego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powiedział</a:t>
            </a:r>
            <a:r>
              <a:rPr lang="en-US" b="1" noProof="0" dirty="0" smtClean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 smtClean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Jeremiasz</a:t>
            </a:r>
            <a:r>
              <a:rPr lang="en-US" sz="1400" b="1" noProof="0" dirty="0" smtClean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36</a:t>
            </a:r>
            <a:r>
              <a:rPr lang="pl-PL" sz="1400" b="1" noProof="0" dirty="0" smtClean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en-US" sz="1400" b="1" noProof="0" dirty="0" smtClean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4 </a:t>
            </a:r>
            <a:r>
              <a:rPr lang="en-US" sz="1100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NVI</a:t>
            </a:r>
            <a:r>
              <a:rPr lang="en-US" sz="1400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rgbClr val="FFCC99"/>
              </a:solidFill>
              <a:effectLst>
                <a:glow rad="101600">
                  <a:srgbClr val="6D411D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88689B8D-DEB5-3CBD-BC35-A404BBD48339}"/>
              </a:ext>
            </a:extLst>
          </p:cNvPr>
          <p:cNvSpPr txBox="1"/>
          <p:nvPr/>
        </p:nvSpPr>
        <p:spPr>
          <a:xfrm>
            <a:off x="2251051" y="1376126"/>
            <a:ext cx="7276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Jeremiasz był kapłanem, a więc potrafił czytać i pisać. Mimo to korzystał z pomocy Barucha, aby zapisywać poselstwa, które Bóg polecał mu spisać (</a:t>
            </a:r>
            <a:r>
              <a:rPr lang="en-US" sz="2000" b="1" noProof="0" dirty="0" err="1"/>
              <a:t>Jr</a:t>
            </a:r>
            <a:r>
              <a:rPr lang="en-US" sz="2000" b="1" noProof="0" dirty="0"/>
              <a:t> </a:t>
            </a:r>
            <a:r>
              <a:rPr lang="en-US" sz="2000" b="1" noProof="0" dirty="0" smtClean="0"/>
              <a:t>36</a:t>
            </a:r>
            <a:r>
              <a:rPr lang="pl-PL" sz="2000" b="1" noProof="0" dirty="0" smtClean="0"/>
              <a:t>,</a:t>
            </a:r>
            <a:r>
              <a:rPr lang="en-US" sz="2000" b="1" noProof="0" dirty="0" smtClean="0"/>
              <a:t>1–4</a:t>
            </a:r>
            <a:r>
              <a:rPr lang="en-US" sz="2000" b="1" noProof="0" dirty="0"/>
              <a:t>). Choć było to zgodne z wolą Boga, już w jego czasach bywało błędnie interpretowane (</a:t>
            </a:r>
            <a:r>
              <a:rPr lang="en-US" sz="2000" b="1" noProof="0" dirty="0" err="1"/>
              <a:t>Jr</a:t>
            </a:r>
            <a:r>
              <a:rPr lang="en-US" sz="2000" b="1" noProof="0" dirty="0"/>
              <a:t> </a:t>
            </a:r>
            <a:r>
              <a:rPr lang="en-US" sz="2000" b="1" noProof="0" dirty="0" smtClean="0"/>
              <a:t>43</a:t>
            </a:r>
            <a:r>
              <a:rPr lang="pl-PL" sz="2000" b="1" noProof="0" dirty="0" smtClean="0"/>
              <a:t>,</a:t>
            </a:r>
            <a:r>
              <a:rPr lang="en-US" sz="2000" b="1" noProof="0" dirty="0" smtClean="0"/>
              <a:t>2–3</a:t>
            </a:r>
            <a:r>
              <a:rPr lang="en-US" sz="2000" b="1" noProof="0" dirty="0"/>
              <a:t>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A9A6F61-DFC5-CF36-B0E6-6C02F58734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76" r="6276"/>
          <a:stretch>
            <a:fillRect/>
          </a:stretch>
        </p:blipFill>
        <p:spPr>
          <a:xfrm>
            <a:off x="176058" y="1427921"/>
            <a:ext cx="1935706" cy="279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AE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E0EF95BF-7482-BD76-6199-917593A438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27459" y="1427922"/>
            <a:ext cx="2525254" cy="3346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6F70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593F4583-65A4-77CC-9AE8-E2A62BCAA6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30032" b="22204"/>
          <a:stretch>
            <a:fillRect/>
          </a:stretch>
        </p:blipFill>
        <p:spPr>
          <a:xfrm>
            <a:off x="139287" y="4389097"/>
            <a:ext cx="3850054" cy="23245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F4F3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1C3800E6-D701-F597-8DC4-432E737BEE1F}"/>
              </a:ext>
            </a:extLst>
          </p:cNvPr>
          <p:cNvSpPr txBox="1"/>
          <p:nvPr/>
        </p:nvSpPr>
        <p:spPr>
          <a:xfrm>
            <a:off x="4128628" y="4973509"/>
            <a:ext cx="8063372" cy="16331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Piotr pisał swoje listy piękną greką, co trudno byłoby przypisać aramejskojęzycznemu rybakowi. Pomocnicy pozwalali mu precyzyjnie przekazać poselstwo w języku, którego nie opanował w pełni. Fakt, że dobierali słowa najlepiej oddające myśli Piotra, w żaden sposób nie umniejsza Bożego natchnienia jego listów.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xmlns="" id="{D608C3C9-B190-EC0A-504C-5ED882BD3B8B}"/>
              </a:ext>
            </a:extLst>
          </p:cNvPr>
          <p:cNvGrpSpPr/>
          <p:nvPr/>
        </p:nvGrpSpPr>
        <p:grpSpPr>
          <a:xfrm>
            <a:off x="4368581" y="4245966"/>
            <a:ext cx="4894538" cy="528679"/>
            <a:chOff x="4368581" y="4245966"/>
            <a:chExt cx="4894538" cy="528679"/>
          </a:xfrm>
        </p:grpSpPr>
        <p:pic>
          <p:nvPicPr>
            <p:cNvPr id="14" name="Gráfico 13" descr="Pluma con relleno sólido">
              <a:extLst>
                <a:ext uri="{FF2B5EF4-FFF2-40B4-BE49-F238E27FC236}">
                  <a16:creationId xmlns:a16="http://schemas.microsoft.com/office/drawing/2014/main" xmlns="" id="{626949EB-6105-1275-0405-1AB5C64EFDEE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8734440" y="4245966"/>
              <a:ext cx="528679" cy="528679"/>
            </a:xfrm>
            <a:prstGeom prst="rect">
              <a:avLst/>
            </a:prstGeom>
          </p:spPr>
        </p:pic>
        <mc:AlternateContent xmlns:mc="http://schemas.openxmlformats.org/markup-compatibility/2006">
          <mc:Choice xmlns:p14="http://schemas.microsoft.com/office/powerpoint/2010/main" xmlns="" Requires="p14">
            <p:contentPart p14:bwMode="auto" r:id="rId7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14:cNvPr>
                <p14:cNvContentPartPr/>
                <p14:nvPr/>
              </p14:nvContentPartPr>
              <p14:xfrm>
                <a:off x="4368581" y="4556505"/>
                <a:ext cx="4598640" cy="214560"/>
              </p14:xfrm>
            </p:contentPart>
          </mc:Choice>
          <mc:Fallback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49F1CC15-B3FF-5596-A883-7B9599204FCB}"/>
                    </a:ext>
                  </a:extLst>
                </p:cNvPr>
                <p:cNvPicPr/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4359941" y="4547505"/>
                  <a:ext cx="4616280" cy="232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8E8E0917-1083-CD39-1106-97866AD74A1A}"/>
              </a:ext>
            </a:extLst>
          </p:cNvPr>
          <p:cNvSpPr txBox="1"/>
          <p:nvPr/>
        </p:nvSpPr>
        <p:spPr>
          <a:xfrm>
            <a:off x="2294366" y="2964953"/>
            <a:ext cx="72330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Paweł, który biegle znał grekę, korzystał z pomocników przy pisaniu listów (</a:t>
            </a:r>
            <a:r>
              <a:rPr lang="en-US" sz="2000" b="1" noProof="0" dirty="0" err="1">
                <a:solidFill>
                  <a:prstClr val="black"/>
                </a:solidFill>
              </a:rPr>
              <a:t>Rz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smtClean="0">
                <a:solidFill>
                  <a:prstClr val="black"/>
                </a:solidFill>
              </a:rPr>
              <a:t>16</a:t>
            </a:r>
            <a:r>
              <a:rPr lang="pl-PL" sz="2000" b="1" noProof="0" dirty="0" smtClean="0">
                <a:solidFill>
                  <a:prstClr val="black"/>
                </a:solidFill>
              </a:rPr>
              <a:t>,</a:t>
            </a:r>
            <a:r>
              <a:rPr lang="en-US" sz="2000" b="1" noProof="0" dirty="0" smtClean="0">
                <a:solidFill>
                  <a:prstClr val="black"/>
                </a:solidFill>
              </a:rPr>
              <a:t>22</a:t>
            </a:r>
            <a:r>
              <a:rPr lang="en-US" sz="2000" b="1" noProof="0" dirty="0">
                <a:solidFill>
                  <a:prstClr val="black"/>
                </a:solidFill>
              </a:rPr>
              <a:t>). Aby uniemożliwić innym tworzenie fałszywych listów w jego imieniu, własnoręcznie podpisywał te, które dyktował (2 </a:t>
            </a:r>
            <a:r>
              <a:rPr lang="en-US" sz="2000" b="1" noProof="0" dirty="0" err="1">
                <a:solidFill>
                  <a:prstClr val="black"/>
                </a:solidFill>
              </a:rPr>
              <a:t>Tes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smtClean="0">
                <a:solidFill>
                  <a:prstClr val="black"/>
                </a:solidFill>
              </a:rPr>
              <a:t>3</a:t>
            </a:r>
            <a:r>
              <a:rPr lang="pl-PL" sz="2000" b="1" noProof="0" dirty="0" smtClean="0">
                <a:solidFill>
                  <a:prstClr val="black"/>
                </a:solidFill>
              </a:rPr>
              <a:t>,</a:t>
            </a:r>
            <a:r>
              <a:rPr lang="en-US" sz="2000" b="1" noProof="0" dirty="0" smtClean="0">
                <a:solidFill>
                  <a:prstClr val="black"/>
                </a:solidFill>
              </a:rPr>
              <a:t>17</a:t>
            </a:r>
            <a:r>
              <a:rPr lang="en-US" sz="2000" b="1" noProof="0" dirty="0">
                <a:solidFill>
                  <a:prstClr val="black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1953592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75DD5FB-066A-E2A6-B395-79F3EB7FA76C}"/>
              </a:ext>
            </a:extLst>
          </p:cNvPr>
          <p:cNvSpPr txBox="1"/>
          <p:nvPr/>
        </p:nvSpPr>
        <p:spPr>
          <a:xfrm>
            <a:off x="0" y="48125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JAKICH MATERIAŁÓW ZEWNĘTRZNYCH KORZYSTALI PROROCY?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EE88EAA-F67B-4CD1-8E3F-4E5EA8B6F228}"/>
              </a:ext>
            </a:extLst>
          </p:cNvPr>
          <p:cNvSpPr txBox="1"/>
          <p:nvPr/>
        </p:nvSpPr>
        <p:spPr>
          <a:xfrm>
            <a:off x="1120291" y="660098"/>
            <a:ext cx="97556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„Postanowiłem i ja, po dokładnym zbadaniu wszystkiego od początku, opisać ci to </a:t>
            </a:r>
            <a:r>
              <a:rPr lang="pl-PL" b="1" noProof="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</a:t>
            </a:r>
            <a:r>
              <a:rPr lang="en-US" b="1" noProof="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</a:t>
            </a:r>
            <a:r>
              <a:rPr lang="en-US" b="1" noProof="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kolei, dostojny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Teofilu</a:t>
            </a:r>
            <a:r>
              <a:rPr lang="en-US" b="1" noProof="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Łukasza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</a:t>
            </a:r>
            <a:r>
              <a:rPr lang="pl-PL" sz="1400" b="1" noProof="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en-US" sz="1400" b="1" noProof="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 </a:t>
            </a:r>
            <a:r>
              <a:rPr lang="en-US" sz="11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NVI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FEEDFFB-1DB8-06F8-BA1E-BF7BDE0FE65F}"/>
              </a:ext>
            </a:extLst>
          </p:cNvPr>
          <p:cNvSpPr txBox="1"/>
          <p:nvPr/>
        </p:nvSpPr>
        <p:spPr>
          <a:xfrm>
            <a:off x="264474" y="1559933"/>
            <a:ext cx="9619890" cy="86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50" b="1" noProof="0" dirty="0"/>
              <a:t>Ezdrasz korzystał z zapisów historycznych oraz kopiował dekrety i korespondencję królów perskich przy spisywaniu Ksiąg Kronik i Księgi Ezdrasza. Nehemiasz umieścił w swojej księdze spis genealogiczny skopiowany z wcześniejszego źródła.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36EE549A-17C8-918E-F08F-44DDD1F7AA9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44112" y="1578542"/>
            <a:ext cx="2000250" cy="2489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75B5A6FF-266B-6431-F688-42F5EB06F4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468" y="2653954"/>
            <a:ext cx="3957832" cy="2214501"/>
          </a:xfrm>
          <a:prstGeom prst="rect">
            <a:avLst/>
          </a:prstGeom>
          <a:ln w="88900" cap="sq" cmpd="thickThin">
            <a:solidFill>
              <a:srgbClr val="92340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2DDA1F4D-DCC6-9B46-CC88-905F8CEB13B2}"/>
              </a:ext>
            </a:extLst>
          </p:cNvPr>
          <p:cNvSpPr txBox="1"/>
          <p:nvPr/>
        </p:nvSpPr>
        <p:spPr>
          <a:xfrm>
            <a:off x="4559889" y="2628126"/>
            <a:ext cx="533658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50" b="1" noProof="0" dirty="0"/>
              <a:t>Ponieważ Łukasz nie był świadkiem opisywanych wydarzeń, napisał swoją Ewangelię i część Dziejów Apostolskich na podstawie źródeł historycznych oraz rozmów z naocznymi świadkami (</a:t>
            </a:r>
            <a:r>
              <a:rPr lang="en-US" sz="1650" b="1" noProof="0" dirty="0" err="1"/>
              <a:t>Łk</a:t>
            </a:r>
            <a:r>
              <a:rPr lang="en-US" sz="1650" b="1" noProof="0" dirty="0"/>
              <a:t> </a:t>
            </a:r>
            <a:r>
              <a:rPr lang="en-US" sz="1650" b="1" noProof="0" dirty="0" smtClean="0"/>
              <a:t>1</a:t>
            </a:r>
            <a:r>
              <a:rPr lang="pl-PL" sz="1650" b="1" noProof="0" dirty="0" smtClean="0"/>
              <a:t>,</a:t>
            </a:r>
            <a:r>
              <a:rPr lang="en-US" sz="1650" b="1" noProof="0" dirty="0" smtClean="0"/>
              <a:t>3</a:t>
            </a:r>
            <a:r>
              <a:rPr lang="en-US" sz="1650" b="1" noProof="0" dirty="0"/>
              <a:t>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C5EFE411-33B4-878E-7C3B-60F1604E1993}"/>
              </a:ext>
            </a:extLst>
          </p:cNvPr>
          <p:cNvSpPr txBox="1"/>
          <p:nvPr/>
        </p:nvSpPr>
        <p:spPr>
          <a:xfrm>
            <a:off x="3495070" y="5266070"/>
            <a:ext cx="60988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550" b="1" noProof="0" dirty="0"/>
              <a:t>Wszyscy byli prowadzeni przez Ducha Świętego w korzystaniu z tych materiałów zewnętrznych. Rozpoznawali, że opisują prawdę, a więc przekazują to, co Bóg chciał wyrazić.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FC1A06F2-7A4E-33F2-CEA3-C1C21FAEDD33}"/>
              </a:ext>
            </a:extLst>
          </p:cNvPr>
          <p:cNvSpPr txBox="1"/>
          <p:nvPr/>
        </p:nvSpPr>
        <p:spPr>
          <a:xfrm>
            <a:off x="4584111" y="4155487"/>
            <a:ext cx="76078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noProof="0" dirty="0"/>
              <a:t>Paweł cytuje Epimenidesa i Aratosa, klasycznych autorów </a:t>
            </a:r>
            <a:r>
              <a:rPr lang="en-US" sz="1600" b="1" noProof="0" dirty="0" err="1"/>
              <a:t>greckich</a:t>
            </a:r>
            <a:r>
              <a:rPr lang="en-US" sz="1600" b="1" noProof="0" dirty="0"/>
              <a:t> </a:t>
            </a:r>
            <a:r>
              <a:rPr lang="pl-PL" sz="1600" b="1" noProof="0" dirty="0" smtClean="0"/>
              <a:t>          </a:t>
            </a:r>
            <a:r>
              <a:rPr lang="en-US" sz="1600" b="1" noProof="0" dirty="0" smtClean="0"/>
              <a:t>(</a:t>
            </a:r>
            <a:r>
              <a:rPr lang="en-US" sz="1600" b="1" noProof="0" dirty="0" err="1"/>
              <a:t>Dz</a:t>
            </a:r>
            <a:r>
              <a:rPr lang="en-US" sz="1600" b="1" noProof="0" dirty="0"/>
              <a:t> </a:t>
            </a:r>
            <a:r>
              <a:rPr lang="en-US" sz="1600" b="1" noProof="0" dirty="0" smtClean="0"/>
              <a:t>17</a:t>
            </a:r>
            <a:r>
              <a:rPr lang="pl-PL" sz="1600" b="1" noProof="0" dirty="0" smtClean="0"/>
              <a:t>,</a:t>
            </a:r>
            <a:r>
              <a:rPr lang="en-US" sz="1600" b="1" noProof="0" dirty="0" smtClean="0"/>
              <a:t>28</a:t>
            </a:r>
            <a:r>
              <a:rPr lang="en-US" sz="1600" b="1" noProof="0" dirty="0"/>
              <a:t>; </a:t>
            </a:r>
            <a:r>
              <a:rPr lang="en-US" sz="1600" b="1" noProof="0" dirty="0" err="1"/>
              <a:t>Tt</a:t>
            </a:r>
            <a:r>
              <a:rPr lang="en-US" sz="1600" b="1" noProof="0" dirty="0"/>
              <a:t> </a:t>
            </a:r>
            <a:r>
              <a:rPr lang="en-US" sz="1600" b="1" noProof="0" dirty="0" smtClean="0"/>
              <a:t>1</a:t>
            </a:r>
            <a:r>
              <a:rPr lang="pl-PL" sz="1600" b="1" noProof="0" dirty="0" smtClean="0"/>
              <a:t>,</a:t>
            </a:r>
            <a:r>
              <a:rPr lang="en-US" sz="1600" b="1" noProof="0" dirty="0" smtClean="0"/>
              <a:t>12</a:t>
            </a:r>
            <a:r>
              <a:rPr lang="en-US" sz="1600" b="1" noProof="0" dirty="0"/>
              <a:t>). Juda natomiast przytacza fragment </a:t>
            </a:r>
            <a:r>
              <a:rPr lang="en-US" sz="1600" b="1" noProof="0" dirty="0" err="1"/>
              <a:t>niekanonicznej</a:t>
            </a:r>
            <a:r>
              <a:rPr lang="en-US" sz="1600" b="1" noProof="0" dirty="0"/>
              <a:t> </a:t>
            </a:r>
            <a:r>
              <a:rPr lang="pl-PL" sz="1600" b="1" noProof="0" dirty="0" smtClean="0"/>
              <a:t> </a:t>
            </a:r>
            <a:r>
              <a:rPr lang="en-US" sz="1600" b="1" noProof="0" dirty="0" err="1" smtClean="0"/>
              <a:t>księgi</a:t>
            </a:r>
            <a:r>
              <a:rPr lang="en-US" sz="1600" b="1" noProof="0" dirty="0" smtClean="0"/>
              <a:t> </a:t>
            </a:r>
            <a:r>
              <a:rPr lang="en-US" sz="1600" b="1" noProof="0" dirty="0"/>
              <a:t>zawierającej proroctwa Henocha (Jud </a:t>
            </a:r>
            <a:r>
              <a:rPr lang="en-US" sz="1600" b="1" noProof="0" dirty="0" smtClean="0"/>
              <a:t>1</a:t>
            </a:r>
            <a:r>
              <a:rPr lang="pl-PL" sz="1600" b="1" noProof="0" dirty="0" smtClean="0"/>
              <a:t>,</a:t>
            </a:r>
            <a:r>
              <a:rPr lang="en-US" sz="1600" b="1" noProof="0" dirty="0" smtClean="0"/>
              <a:t>14</a:t>
            </a:r>
            <a:r>
              <a:rPr lang="en-US" sz="1600" b="1" noProof="0" dirty="0"/>
              <a:t>).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xmlns="" id="{154E7BA9-D4C5-566A-079B-BED7F92381B1}"/>
              </a:ext>
            </a:extLst>
          </p:cNvPr>
          <p:cNvGrpSpPr/>
          <p:nvPr/>
        </p:nvGrpSpPr>
        <p:grpSpPr>
          <a:xfrm>
            <a:off x="276584" y="5055918"/>
            <a:ext cx="1463645" cy="1701017"/>
            <a:chOff x="276584" y="5055918"/>
            <a:chExt cx="1463645" cy="1701017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xmlns="" id="{F526E097-2513-ADFE-6A95-DC5F3ADE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6584" y="5055918"/>
              <a:ext cx="1463645" cy="1449154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xmlns="" id="{1BED87B8-9A8D-234A-0D30-AADF0D90247C}"/>
                </a:ext>
              </a:extLst>
            </p:cNvPr>
            <p:cNvSpPr txBox="1"/>
            <p:nvPr/>
          </p:nvSpPr>
          <p:spPr>
            <a:xfrm>
              <a:off x="35672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 err="1"/>
                <a:t>Epimenides</a:t>
              </a:r>
              <a:endParaRPr lang="en-US" sz="1200" b="1" noProof="0" dirty="0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xmlns="" id="{CC636F60-1BE2-2E0A-9825-7BEF2B24ADEA}"/>
              </a:ext>
            </a:extLst>
          </p:cNvPr>
          <p:cNvGrpSpPr/>
          <p:nvPr/>
        </p:nvGrpSpPr>
        <p:grpSpPr>
          <a:xfrm>
            <a:off x="1911076" y="5068630"/>
            <a:ext cx="1413149" cy="1688305"/>
            <a:chOff x="1911076" y="5068630"/>
            <a:chExt cx="1413149" cy="168830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xmlns="" id="{8DABFAF7-0C62-6FB1-0064-0DD5096BF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rcRect l="6190" t="11371" r="7143" b="26755"/>
            <a:stretch>
              <a:fillRect/>
            </a:stretch>
          </p:blipFill>
          <p:spPr>
            <a:xfrm>
              <a:off x="1911076" y="5068630"/>
              <a:ext cx="1413149" cy="1436442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xmlns="" id="{C24067CE-B30A-B045-33F0-4AC9289F2ADC}"/>
                </a:ext>
              </a:extLst>
            </p:cNvPr>
            <p:cNvSpPr txBox="1"/>
            <p:nvPr/>
          </p:nvSpPr>
          <p:spPr>
            <a:xfrm>
              <a:off x="200567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/>
                <a:t>Aratos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xmlns="" id="{149FA73F-FC69-E704-2B3D-B3A395A93E22}"/>
              </a:ext>
            </a:extLst>
          </p:cNvPr>
          <p:cNvGrpSpPr/>
          <p:nvPr/>
        </p:nvGrpSpPr>
        <p:grpSpPr>
          <a:xfrm>
            <a:off x="9593920" y="5109247"/>
            <a:ext cx="2221297" cy="1647688"/>
            <a:chOff x="9593920" y="5109247"/>
            <a:chExt cx="2221297" cy="164768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xmlns="" id="{B50281E3-A4B1-A79E-49D0-15E3EFC34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>
            <a:xfrm>
              <a:off x="9593920" y="5109247"/>
              <a:ext cx="2221297" cy="15872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xmlns="" id="{A045FA9D-922B-55BC-8314-678473405250}"/>
                </a:ext>
              </a:extLst>
            </p:cNvPr>
            <p:cNvSpPr txBox="1"/>
            <p:nvPr/>
          </p:nvSpPr>
          <p:spPr>
            <a:xfrm>
              <a:off x="10092588" y="643421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900" b="1" noProof="0" dirty="0"/>
                <a:t>Księga Henocha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179786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B29B037-1C63-CEA4-F6AD-56E57CC8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xmlns="" id="{3C914C5F-1968-4E60-BE3D-0249732EC4F0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noProof="0" dirty="0">
                <a:ln/>
                <a:solidFill>
                  <a:schemeClr val="accent3">
                    <a:lumMod val="50000"/>
                  </a:schemeClr>
                </a:solidFill>
              </a:rPr>
              <a:t>LUDZKI ELEMENT
W PRZEKAZIE</a:t>
            </a:r>
          </a:p>
        </p:txBody>
      </p:sp>
    </p:spTree>
    <p:extLst>
      <p:ext uri="{BB962C8B-B14F-4D97-AF65-F5344CB8AC3E}">
        <p14:creationId xmlns:p14="http://schemas.microsoft.com/office/powerpoint/2010/main" xmlns="" val="3531771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D30E617-5BB0-C7DF-9AEC-967F90BC0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EF02A027-D06D-C00F-F518-6CAF288A3C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140" b="6140"/>
          <a:stretch>
            <a:fillRect/>
          </a:stretch>
        </p:blipFill>
        <p:spPr>
          <a:xfrm>
            <a:off x="0" y="1370828"/>
            <a:ext cx="12192000" cy="4582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xmlns="" id="{FBE21BFA-B402-790D-086E-596FDE4706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252447608"/>
              </p:ext>
            </p:extLst>
          </p:nvPr>
        </p:nvGraphicFramePr>
        <p:xfrm>
          <a:off x="152399" y="1380054"/>
          <a:ext cx="11915775" cy="462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98718F2C-FC76-6FBC-A1D2-89620231EDBA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800" b="1" spc="5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NIEDOSKONAŁOŚCI W BIBLII?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6A5F0B4C-C55F-8B83-B72C-1BFD127B92AE}"/>
              </a:ext>
            </a:extLst>
          </p:cNvPr>
          <p:cNvSpPr txBox="1"/>
          <p:nvPr/>
        </p:nvSpPr>
        <p:spPr>
          <a:xfrm>
            <a:off x="1490663" y="637872"/>
            <a:ext cx="9210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„Mamy zaś ten skarb w naczyniach glinianych, aby było wiadomo, że ta niezwykła moc jest z Boga, a nie z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nas</a:t>
            </a:r>
            <a:r>
              <a:rPr lang="en-US" b="1" noProof="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Koryntian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4</a:t>
            </a:r>
            <a:r>
              <a:rPr lang="pl-PL" sz="1400" b="1" noProof="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en-US" sz="1400" b="1" noProof="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7 </a:t>
            </a:r>
            <a:r>
              <a:rPr lang="en-US" sz="11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NVI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053F70A-DF6E-D7A9-BC54-50295DD45611}"/>
              </a:ext>
            </a:extLst>
          </p:cNvPr>
          <p:cNvSpPr txBox="1"/>
          <p:nvPr/>
        </p:nvSpPr>
        <p:spPr>
          <a:xfrm>
            <a:off x="152399" y="5924550"/>
            <a:ext cx="12039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155448" y="1353312"/>
            <a:ext cx="11887200" cy="640080"/>
          </a:xfrm>
          <a:prstGeom prst="rect">
            <a:avLst/>
          </a:prstGeom>
          <a:solidFill>
            <a:srgbClr val="7131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algn="ctr"/>
            <a:r>
              <a:rPr sz="1500" b="1" dirty="0" err="1">
                <a:solidFill>
                  <a:srgbClr val="000000"/>
                </a:solidFill>
                <a:latin typeface="Arial"/>
              </a:rPr>
              <a:t>Bóg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postanowił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posłużyć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się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niedoskonałymi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ludźmi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— „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naczyniami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glinianymi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” —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aby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przekazać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swoje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poselstwo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(2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Kor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00" b="1" dirty="0" smtClean="0">
                <a:solidFill>
                  <a:srgbClr val="000000"/>
                </a:solidFill>
                <a:latin typeface="Arial"/>
              </a:rPr>
              <a:t>4</a:t>
            </a:r>
            <a:r>
              <a:rPr lang="pl-PL" sz="1500" b="1" dirty="0" smtClean="0">
                <a:solidFill>
                  <a:srgbClr val="000000"/>
                </a:solidFill>
                <a:latin typeface="Arial"/>
              </a:rPr>
              <a:t>,</a:t>
            </a:r>
            <a:r>
              <a:rPr sz="1500" b="1" dirty="0" smtClean="0">
                <a:solidFill>
                  <a:srgbClr val="000000"/>
                </a:solidFill>
                <a:latin typeface="Arial"/>
              </a:rPr>
              <a:t>7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).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Jak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ta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niedoskonałość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wpłynęła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na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przekaz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?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Czy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Biblia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 jest w 100% </a:t>
            </a:r>
            <a:r>
              <a:rPr sz="1500" b="1" dirty="0" err="1">
                <a:solidFill>
                  <a:srgbClr val="000000"/>
                </a:solidFill>
                <a:latin typeface="Arial"/>
              </a:rPr>
              <a:t>wiarygodna</a:t>
            </a:r>
            <a:r>
              <a:rPr sz="1500" b="1" dirty="0">
                <a:solidFill>
                  <a:srgbClr val="000000"/>
                </a:solidFill>
                <a:latin typeface="Arial"/>
              </a:rPr>
              <a:t>?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55448" y="1993392"/>
            <a:ext cx="2331720" cy="3858768"/>
          </a:xfrm>
          <a:prstGeom prst="rect">
            <a:avLst/>
          </a:prstGeom>
          <a:solidFill>
            <a:srgbClr val="F7A4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rIns="64008" bIns="27432" rtlCol="0" anchor="ctr"/>
          <a:lstStyle/>
          <a:p>
            <a:pPr algn="l"/>
            <a:r>
              <a:rPr sz="1700" b="1" dirty="0" err="1">
                <a:solidFill>
                  <a:srgbClr val="323232"/>
                </a:solidFill>
                <a:latin typeface="Arial"/>
              </a:rPr>
              <a:t>Archaiczne</a:t>
            </a:r>
            <a:r>
              <a:rPr sz="1700" b="1" dirty="0">
                <a:solidFill>
                  <a:srgbClr val="323232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323232"/>
                </a:solidFill>
                <a:latin typeface="Arial"/>
              </a:rPr>
              <a:t>słowa</a:t>
            </a:r>
            <a:endParaRPr sz="1700" b="1" dirty="0">
              <a:solidFill>
                <a:srgbClr val="323232"/>
              </a:solidFill>
              <a:latin typeface="Arial"/>
            </a:endParaRPr>
          </a:p>
          <a:p>
            <a:pPr algn="l">
              <a:spcBef>
                <a:spcPts val="400"/>
              </a:spcBef>
            </a:pPr>
            <a:r>
              <a:rPr sz="1400" b="1" dirty="0">
                <a:solidFill>
                  <a:srgbClr val="000000"/>
                </a:solidFill>
                <a:latin typeface="Arial"/>
              </a:rPr>
              <a:t>•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Słowa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w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języku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hebrajskim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aramejskim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lub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greckim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których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znaczenia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nie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znamy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albo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które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w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czasach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proroka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miały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inne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znaczenie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spcBef>
                <a:spcPts val="400"/>
              </a:spcBef>
            </a:pPr>
            <a:r>
              <a:rPr sz="1400" b="1" dirty="0">
                <a:solidFill>
                  <a:srgbClr val="000000"/>
                </a:solidFill>
                <a:latin typeface="Arial"/>
              </a:rPr>
              <a:t>•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Przykłady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: gofer (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Rdz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smtClean="0">
                <a:solidFill>
                  <a:srgbClr val="000000"/>
                </a:solidFill>
                <a:latin typeface="Arial"/>
              </a:rPr>
              <a:t>6</a:t>
            </a:r>
            <a:r>
              <a:rPr lang="pl-PL" sz="1400" b="1" dirty="0" smtClean="0">
                <a:solidFill>
                  <a:srgbClr val="000000"/>
                </a:solidFill>
                <a:latin typeface="Arial"/>
              </a:rPr>
              <a:t>,</a:t>
            </a:r>
            <a:r>
              <a:rPr sz="1400" b="1" dirty="0" smtClean="0">
                <a:solidFill>
                  <a:srgbClr val="000000"/>
                </a:solidFill>
                <a:latin typeface="Arial"/>
              </a:rPr>
              <a:t>14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);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sela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(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używane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w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wielu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psalmach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).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487168" y="1993392"/>
            <a:ext cx="2935224" cy="3858768"/>
          </a:xfrm>
          <a:prstGeom prst="rect">
            <a:avLst/>
          </a:prstGeom>
          <a:solidFill>
            <a:srgbClr val="F9F7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rIns="64008" bIns="27432" rtlCol="0" anchor="ctr"/>
          <a:lstStyle/>
          <a:p>
            <a:pPr algn="l"/>
            <a:r>
              <a:rPr sz="1700" b="1" dirty="0" err="1">
                <a:solidFill>
                  <a:srgbClr val="323232"/>
                </a:solidFill>
                <a:latin typeface="Arial"/>
              </a:rPr>
              <a:t>Błędy</a:t>
            </a:r>
            <a:r>
              <a:rPr sz="1700" b="1" dirty="0">
                <a:solidFill>
                  <a:srgbClr val="323232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323232"/>
                </a:solidFill>
                <a:latin typeface="Arial"/>
              </a:rPr>
              <a:t>kopistów</a:t>
            </a:r>
            <a:endParaRPr sz="1700" b="1" dirty="0">
              <a:solidFill>
                <a:srgbClr val="323232"/>
              </a:solidFill>
              <a:latin typeface="Arial"/>
            </a:endParaRPr>
          </a:p>
          <a:p>
            <a:pPr algn="l">
              <a:spcBef>
                <a:spcPts val="400"/>
              </a:spcBef>
            </a:pPr>
            <a:r>
              <a:rPr sz="1400" b="1" dirty="0">
                <a:solidFill>
                  <a:srgbClr val="000000"/>
                </a:solidFill>
                <a:latin typeface="Arial"/>
              </a:rPr>
              <a:t>•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Podczas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przepisywania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tekstów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lub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zapisywania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ze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słuchu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kopista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mógł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popełniać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błędy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(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częstsze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w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Nowym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Testamencie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).</a:t>
            </a:r>
          </a:p>
          <a:p>
            <a:pPr algn="l">
              <a:spcBef>
                <a:spcPts val="400"/>
              </a:spcBef>
            </a:pPr>
            <a:r>
              <a:rPr sz="1400" b="1" dirty="0">
                <a:solidFill>
                  <a:srgbClr val="000000"/>
                </a:solidFill>
                <a:latin typeface="Arial"/>
              </a:rPr>
              <a:t>•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Przykład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: „Comma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Johanneum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” (1 J </a:t>
            </a:r>
            <a:r>
              <a:rPr sz="1400" b="1" dirty="0" smtClean="0">
                <a:solidFill>
                  <a:srgbClr val="000000"/>
                </a:solidFill>
                <a:latin typeface="Arial"/>
              </a:rPr>
              <a:t>5</a:t>
            </a:r>
            <a:r>
              <a:rPr lang="pl-PL" sz="1400" b="1" dirty="0" smtClean="0">
                <a:solidFill>
                  <a:srgbClr val="000000"/>
                </a:solidFill>
                <a:latin typeface="Arial"/>
              </a:rPr>
              <a:t>,</a:t>
            </a:r>
            <a:r>
              <a:rPr sz="1400" b="1" dirty="0" smtClean="0">
                <a:solidFill>
                  <a:srgbClr val="000000"/>
                </a:solidFill>
                <a:latin typeface="Arial"/>
              </a:rPr>
              <a:t>7–8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).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Była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to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uwaga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kopisty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którą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później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inny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kopista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włączył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do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tekstu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422392" y="1993392"/>
            <a:ext cx="3374136" cy="3858768"/>
          </a:xfrm>
          <a:prstGeom prst="rect">
            <a:avLst/>
          </a:prstGeom>
          <a:solidFill>
            <a:srgbClr val="8BE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rIns="64008" bIns="27432" rtlCol="0" anchor="ctr"/>
          <a:lstStyle/>
          <a:p>
            <a:pPr algn="l"/>
            <a:r>
              <a:rPr sz="1700" b="1" dirty="0" err="1">
                <a:solidFill>
                  <a:srgbClr val="323232"/>
                </a:solidFill>
                <a:latin typeface="Arial"/>
              </a:rPr>
              <a:t>Błędy</a:t>
            </a:r>
            <a:r>
              <a:rPr sz="1700" b="1" dirty="0">
                <a:solidFill>
                  <a:srgbClr val="323232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323232"/>
                </a:solidFill>
                <a:latin typeface="Arial"/>
              </a:rPr>
              <a:t>samych</a:t>
            </a:r>
            <a:r>
              <a:rPr sz="1700" b="1" dirty="0">
                <a:solidFill>
                  <a:srgbClr val="323232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323232"/>
                </a:solidFill>
                <a:latin typeface="Arial"/>
              </a:rPr>
              <a:t>autorów</a:t>
            </a:r>
            <a:endParaRPr sz="1700" b="1" dirty="0">
              <a:solidFill>
                <a:srgbClr val="323232"/>
              </a:solidFill>
              <a:latin typeface="Arial"/>
            </a:endParaRPr>
          </a:p>
          <a:p>
            <a:pPr algn="l">
              <a:spcBef>
                <a:spcPts val="400"/>
              </a:spcBef>
            </a:pPr>
            <a:r>
              <a:rPr sz="1400" b="1" dirty="0">
                <a:solidFill>
                  <a:srgbClr val="000000"/>
                </a:solidFill>
                <a:latin typeface="Arial"/>
              </a:rPr>
              <a:t>•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Cytując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tekst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z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pamięci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lub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relacjonując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wydarzenie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którego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nie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byli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świadkami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autorzy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biblijni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mogli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popełnić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drobne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nieistotne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błędy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spcBef>
                <a:spcPts val="400"/>
              </a:spcBef>
            </a:pPr>
            <a:r>
              <a:rPr sz="1400" b="1" dirty="0">
                <a:solidFill>
                  <a:srgbClr val="000000"/>
                </a:solidFill>
                <a:latin typeface="Arial"/>
              </a:rPr>
              <a:t>•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Przykład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: Mateusz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nazywa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Zachariasza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zabitego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przez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Joasza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, „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synem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Berechiasza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” (Mt </a:t>
            </a:r>
            <a:r>
              <a:rPr sz="1400" b="1" dirty="0" smtClean="0">
                <a:solidFill>
                  <a:srgbClr val="000000"/>
                </a:solidFill>
                <a:latin typeface="Arial"/>
              </a:rPr>
              <a:t>23</a:t>
            </a:r>
            <a:r>
              <a:rPr lang="pl-PL" sz="1400" b="1" dirty="0" smtClean="0">
                <a:solidFill>
                  <a:srgbClr val="000000"/>
                </a:solidFill>
                <a:latin typeface="Arial"/>
              </a:rPr>
              <a:t>,</a:t>
            </a:r>
            <a:r>
              <a:rPr sz="1400" b="1" dirty="0" smtClean="0">
                <a:solidFill>
                  <a:srgbClr val="000000"/>
                </a:solidFill>
                <a:latin typeface="Arial"/>
              </a:rPr>
              <a:t>35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;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zob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.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Łk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smtClean="0">
                <a:solidFill>
                  <a:srgbClr val="000000"/>
                </a:solidFill>
                <a:latin typeface="Arial"/>
              </a:rPr>
              <a:t>11</a:t>
            </a:r>
            <a:r>
              <a:rPr lang="pl-PL" sz="1400" b="1" dirty="0" smtClean="0">
                <a:solidFill>
                  <a:srgbClr val="000000"/>
                </a:solidFill>
                <a:latin typeface="Arial"/>
              </a:rPr>
              <a:t>,</a:t>
            </a:r>
            <a:r>
              <a:rPr sz="1400" b="1" dirty="0" smtClean="0">
                <a:solidFill>
                  <a:srgbClr val="000000"/>
                </a:solidFill>
                <a:latin typeface="Arial"/>
              </a:rPr>
              <a:t>51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; 2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Krn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smtClean="0">
                <a:solidFill>
                  <a:srgbClr val="000000"/>
                </a:solidFill>
                <a:latin typeface="Arial"/>
              </a:rPr>
              <a:t>24</a:t>
            </a:r>
            <a:r>
              <a:rPr lang="pl-PL" sz="1400" b="1" dirty="0" smtClean="0">
                <a:solidFill>
                  <a:srgbClr val="000000"/>
                </a:solidFill>
                <a:latin typeface="Arial"/>
              </a:rPr>
              <a:t>,</a:t>
            </a:r>
            <a:r>
              <a:rPr sz="1400" b="1" dirty="0" smtClean="0">
                <a:solidFill>
                  <a:srgbClr val="000000"/>
                </a:solidFill>
                <a:latin typeface="Arial"/>
              </a:rPr>
              <a:t>22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).</a:t>
            </a:r>
          </a:p>
        </p:txBody>
      </p:sp>
      <p:sp>
        <p:nvSpPr>
          <p:cNvPr id="66" name="Rectangle 65"/>
          <p:cNvSpPr/>
          <p:nvPr/>
        </p:nvSpPr>
        <p:spPr>
          <a:xfrm>
            <a:off x="8796528" y="1993392"/>
            <a:ext cx="3246120" cy="3858768"/>
          </a:xfrm>
          <a:prstGeom prst="rect">
            <a:avLst/>
          </a:prstGeom>
          <a:solidFill>
            <a:srgbClr val="F5B7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rIns="64008" bIns="27432" rtlCol="0" anchor="ctr"/>
          <a:lstStyle/>
          <a:p>
            <a:pPr algn="l"/>
            <a:r>
              <a:rPr sz="1700" b="1" dirty="0" err="1">
                <a:solidFill>
                  <a:srgbClr val="323232"/>
                </a:solidFill>
                <a:latin typeface="Arial"/>
              </a:rPr>
              <a:t>Błędy</a:t>
            </a:r>
            <a:r>
              <a:rPr sz="1700" b="1" dirty="0">
                <a:solidFill>
                  <a:srgbClr val="323232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323232"/>
                </a:solidFill>
                <a:latin typeface="Arial"/>
              </a:rPr>
              <a:t>tłumaczy</a:t>
            </a:r>
            <a:endParaRPr sz="1700" b="1" dirty="0">
              <a:solidFill>
                <a:srgbClr val="323232"/>
              </a:solidFill>
              <a:latin typeface="Arial"/>
            </a:endParaRPr>
          </a:p>
          <a:p>
            <a:pPr algn="l">
              <a:spcBef>
                <a:spcPts val="400"/>
              </a:spcBef>
            </a:pPr>
            <a:r>
              <a:rPr sz="1400" b="1" dirty="0">
                <a:solidFill>
                  <a:srgbClr val="000000"/>
                </a:solidFill>
                <a:latin typeface="Arial"/>
              </a:rPr>
              <a:t>•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Tłumacze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Biblii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zwłaszcza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przekładający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ją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na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język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współczesny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mogą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pozostawać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pod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wpływem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własnych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poglądów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spcBef>
                <a:spcPts val="400"/>
              </a:spcBef>
            </a:pPr>
            <a:r>
              <a:rPr sz="1400" b="1" dirty="0">
                <a:solidFill>
                  <a:srgbClr val="000000"/>
                </a:solidFill>
                <a:latin typeface="Arial"/>
              </a:rPr>
              <a:t>•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Przykład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: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niektóre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współczesne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przekłady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(MSG, NMB)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oddają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„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Dzień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Pański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” (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Ap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smtClean="0">
                <a:solidFill>
                  <a:srgbClr val="000000"/>
                </a:solidFill>
                <a:latin typeface="Arial"/>
              </a:rPr>
              <a:t>1</a:t>
            </a:r>
            <a:r>
              <a:rPr lang="pl-PL" sz="1400" b="1" dirty="0" smtClean="0">
                <a:solidFill>
                  <a:srgbClr val="000000"/>
                </a:solidFill>
                <a:latin typeface="Arial"/>
              </a:rPr>
              <a:t>,</a:t>
            </a:r>
            <a:r>
              <a:rPr sz="1400" b="1" dirty="0" smtClean="0">
                <a:solidFill>
                  <a:srgbClr val="000000"/>
                </a:solidFill>
                <a:latin typeface="Arial"/>
              </a:rPr>
              <a:t>10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)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jako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„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niedzielę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”,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choć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takie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określenie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zaczęto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stosować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dopiero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po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śmierci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rial"/>
              </a:rPr>
              <a:t>apostoła</a:t>
            </a:r>
            <a:r>
              <a:rPr sz="1400" b="1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55448" y="5715000"/>
            <a:ext cx="11887200" cy="932688"/>
          </a:xfrm>
          <a:prstGeom prst="rect">
            <a:avLst/>
          </a:prstGeom>
          <a:solidFill>
            <a:srgbClr val="B5C2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ctr"/>
          <a:lstStyle/>
          <a:p>
            <a:pPr algn="l"/>
            <a:r>
              <a:rPr sz="1400" b="1">
                <a:solidFill>
                  <a:srgbClr val="000000"/>
                </a:solidFill>
                <a:latin typeface="Arial"/>
              </a:rPr>
              <a:t>Tych niedoskonałości lub rozbieżności jest bardzo niewiele i zazwyczaj można je zrozumieć dzięki pogłębionemu studium. Możemy ufać, że Boże prawdy zostały wiernie przekazane przez wieki, tak jak zapisano je na kartach Biblii.</a:t>
            </a:r>
          </a:p>
        </p:txBody>
      </p:sp>
    </p:spTree>
    <p:extLst>
      <p:ext uri="{BB962C8B-B14F-4D97-AF65-F5344CB8AC3E}">
        <p14:creationId xmlns:p14="http://schemas.microsoft.com/office/powerpoint/2010/main" xmlns="" val="1465503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75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3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056159AB-2AEE-FE2D-CFC3-37FAB14277A4}"/>
              </a:ext>
            </a:extLst>
          </p:cNvPr>
          <p:cNvSpPr txBox="1"/>
          <p:nvPr/>
        </p:nvSpPr>
        <p:spPr>
          <a:xfrm>
            <a:off x="1241403" y="987517"/>
            <a:ext cx="9739106" cy="4231928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noProof="0" dirty="0">
                <a:latin typeface="Constantia" panose="02030602050306030303" pitchFamily="18" charset="0"/>
              </a:rPr>
              <a:t>„Bóg zechciał przekazać światu swoją prawdę za pośrednictwem ludzi. On sam, przez Ducha Świętego, uzdolnił ich i przygotował do tego dzieła. Kierował ich umysłami przy wyborze tego, co mieli mówić i pisać. Skarb został powierzony glinianym naczyniom, a jednak pochodzi z Nieba. Świadectwo przekazane jest w niedoskonałej formie ludzkiego języka, lecz pozostaje świadectwem Boga; a posłuszne, wierzące dziecko Boże dostrzega w nim chwałę Bożej mocy, pełnej łaski i prawdy.</a:t>
            </a:r>
          </a:p>
          <a:p>
            <a:pPr>
              <a:spcBef>
                <a:spcPts val="600"/>
              </a:spcBef>
            </a:pPr>
            <a:r>
              <a:rPr lang="en-US" sz="2400" b="1" noProof="0" dirty="0">
                <a:latin typeface="Constantia" panose="02030602050306030303" pitchFamily="18" charset="0"/>
              </a:rPr>
              <a:t>W swoim Słowie Bóg powierzył ludziom wiedzę niezbędną do zbawienia. Pismo Święte należy przyjmować jako autorytatywne, nieomylne objawienie </a:t>
            </a:r>
            <a:r>
              <a:rPr lang="en-US" sz="2400" b="1" noProof="0" dirty="0" err="1">
                <a:latin typeface="Constantia" panose="02030602050306030303" pitchFamily="18" charset="0"/>
              </a:rPr>
              <a:t>Jego</a:t>
            </a:r>
            <a:r>
              <a:rPr lang="en-US" sz="2400" b="1" noProof="0" dirty="0">
                <a:latin typeface="Constantia" panose="02030602050306030303" pitchFamily="18" charset="0"/>
              </a:rPr>
              <a:t> </a:t>
            </a:r>
            <a:r>
              <a:rPr lang="en-US" sz="2400" b="1" noProof="0" dirty="0" err="1" smtClean="0">
                <a:latin typeface="Constantia" panose="02030602050306030303" pitchFamily="18" charset="0"/>
              </a:rPr>
              <a:t>woli</a:t>
            </a:r>
            <a:r>
              <a:rPr lang="pl-PL" sz="2400" b="1" noProof="0" dirty="0" smtClean="0">
                <a:latin typeface="Constantia" panose="02030602050306030303" pitchFamily="18" charset="0"/>
              </a:rPr>
              <a:t>.</a:t>
            </a:r>
            <a:r>
              <a:rPr lang="en-US" sz="2400" b="1" noProof="0" dirty="0" smtClean="0">
                <a:latin typeface="Constantia" panose="02030602050306030303" pitchFamily="18" charset="0"/>
              </a:rPr>
              <a:t>”</a:t>
            </a:r>
            <a:endParaRPr lang="en-US" sz="2400" b="1" noProof="0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29C91019-A6D3-5D46-F66D-9B9E70BBAA36}"/>
              </a:ext>
            </a:extLst>
          </p:cNvPr>
          <p:cNvSpPr txBox="1"/>
          <p:nvPr/>
        </p:nvSpPr>
        <p:spPr>
          <a:xfrm>
            <a:off x="9138651" y="6519446"/>
            <a:ext cx="28262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E.G. White</a:t>
            </a:r>
            <a:r>
              <a:rPr lang="en-US" sz="1600" b="1" noProof="0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1600" b="1" i="1" noProof="0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Wielki bój, </a:t>
            </a:r>
            <a:r>
              <a:rPr lang="en-US" sz="1600" b="1" noProof="0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s. 6)</a:t>
            </a:r>
          </a:p>
        </p:txBody>
      </p:sp>
    </p:spTree>
    <p:extLst>
      <p:ext uri="{BB962C8B-B14F-4D97-AF65-F5344CB8AC3E}">
        <p14:creationId xmlns:p14="http://schemas.microsoft.com/office/powerpoint/2010/main" xmlns="" val="334476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C1128156-19FC-869D-43DC-B00434AD25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5498" y="4040327"/>
            <a:ext cx="2245274" cy="26003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DBF0E93-9D5A-D042-42FD-45BEB823A6A0}"/>
              </a:ext>
            </a:extLst>
          </p:cNvPr>
          <p:cNvSpPr txBox="1"/>
          <p:nvPr/>
        </p:nvSpPr>
        <p:spPr>
          <a:xfrm>
            <a:off x="0" y="57150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4400" b="1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r>
              <a:rPr lang="en-US" sz="2800" noProof="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DODATEK: </a:t>
            </a:r>
            <a:r>
              <a:rPr lang="en-US" sz="2800" noProof="0" dirty="0">
                <a:effectLst>
                  <a:outerShdw dist="38100" dir="2700000" algn="tl" rotWithShape="0">
                    <a:srgbClr val="FFCC00"/>
                  </a:outerShdw>
                </a:effectLst>
              </a:rPr>
              <a:t>NIEOMYLNOŚĆ PISM ELLEN G. WHITE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CEF91FA-0CF2-A6DA-E8C6-84B80B5B09BF}"/>
              </a:ext>
            </a:extLst>
          </p:cNvPr>
          <p:cNvSpPr txBox="1"/>
          <p:nvPr/>
        </p:nvSpPr>
        <p:spPr>
          <a:xfrm>
            <a:off x="432095" y="922853"/>
            <a:ext cx="737235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700" b="1" noProof="0" dirty="0"/>
              <a:t>Kiedy Bóg polecił Ellen zapisywać poselstwa, odpowiedziała: „Nie potrafię pisać”. Bóg jednak ją wzmocnił i zaczęła pisać. Z czasem korzystała z pomocy osób, które poprawiały jej błędy </a:t>
            </a:r>
            <a:r>
              <a:rPr lang="en-US" sz="1700" b="1" noProof="0" dirty="0" err="1"/>
              <a:t>ortograficzne</a:t>
            </a:r>
            <a:r>
              <a:rPr lang="en-US" sz="1700" b="1" noProof="0" dirty="0"/>
              <a:t> </a:t>
            </a:r>
            <a:r>
              <a:rPr lang="pl-PL" sz="1700" b="1" noProof="0" dirty="0" smtClean="0"/>
              <a:t>   </a:t>
            </a:r>
            <a:r>
              <a:rPr lang="en-US" sz="1700" b="1" noProof="0" dirty="0" err="1" smtClean="0"/>
              <a:t>i</a:t>
            </a:r>
            <a:r>
              <a:rPr lang="en-US" sz="1700" b="1" noProof="0" dirty="0" smtClean="0"/>
              <a:t> </a:t>
            </a:r>
            <a:r>
              <a:rPr lang="en-US" sz="1700" b="1" noProof="0" dirty="0"/>
              <a:t>ulepszały brzmienie niektórych zdań.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xmlns="" id="{FC4E693F-DBB0-E703-7261-52A50ED4CEFA}"/>
              </a:ext>
            </a:extLst>
          </p:cNvPr>
          <p:cNvGrpSpPr/>
          <p:nvPr/>
        </p:nvGrpSpPr>
        <p:grpSpPr>
          <a:xfrm>
            <a:off x="7743825" y="823164"/>
            <a:ext cx="2162177" cy="2588081"/>
            <a:chOff x="9725024" y="1120237"/>
            <a:chExt cx="2162177" cy="2588081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xmlns="" id="{8786A1AB-A6F9-1348-2C40-F9517BAB4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5449" b="14192"/>
            <a:stretch>
              <a:fillRect/>
            </a:stretch>
          </p:blipFill>
          <p:spPr>
            <a:xfrm>
              <a:off x="9978165" y="1120237"/>
              <a:ext cx="1655895" cy="140368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xmlns="" id="{D7A3AEA5-A7AF-FC64-9BD0-1219F8A5B126}"/>
                </a:ext>
              </a:extLst>
            </p:cNvPr>
            <p:cNvSpPr txBox="1"/>
            <p:nvPr/>
          </p:nvSpPr>
          <p:spPr>
            <a:xfrm>
              <a:off x="9725024" y="2538767"/>
              <a:ext cx="216217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noProof="0" dirty="0"/>
                <a:t>Mary Ann „Marian” Davis (1847–1904), asystentka literacka. Zdjęcie dzięki uprzejmości „Ellen G. White Estate, Inc.”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78EBB98F-832B-05BF-82A5-2E95C3EC6DAE}"/>
              </a:ext>
            </a:extLst>
          </p:cNvPr>
          <p:cNvGrpSpPr/>
          <p:nvPr/>
        </p:nvGrpSpPr>
        <p:grpSpPr>
          <a:xfrm>
            <a:off x="9887682" y="830813"/>
            <a:ext cx="2076450" cy="3067781"/>
            <a:chOff x="9571899" y="3499075"/>
            <a:chExt cx="2076450" cy="3067781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xmlns="" id="{9002000B-CB17-49AD-408F-A39AAE34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82177" y="3499075"/>
              <a:ext cx="1655894" cy="20872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xmlns="" id="{86E617DC-989C-A0AE-6C1C-4C31B763503D}"/>
                </a:ext>
              </a:extLst>
            </p:cNvPr>
            <p:cNvSpPr txBox="1"/>
            <p:nvPr/>
          </p:nvSpPr>
          <p:spPr>
            <a:xfrm>
              <a:off x="9571899" y="5612749"/>
              <a:ext cx="20764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noProof="0" dirty="0"/>
                <a:t>Sarah E. Peck, lata 80. XIX w. Zdjęcie dzięki uprzejmości „Center for Adventist Research”.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8160365F-E22D-0C27-AE83-115586A1D824}"/>
              </a:ext>
            </a:extLst>
          </p:cNvPr>
          <p:cNvSpPr txBox="1"/>
          <p:nvPr/>
        </p:nvSpPr>
        <p:spPr>
          <a:xfrm>
            <a:off x="2906701" y="3442057"/>
            <a:ext cx="71231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noProof="0" dirty="0"/>
              <a:t>Odnosząc się do swojej nieomylności jako proroka, Ellen oświadczyła: „Jeśli chodzi o nieomylność, nigdy nie twierdziłam, że ją posiadam. Tylko Bóg jest nieomylny” </a:t>
            </a:r>
            <a:r>
              <a:rPr lang="en-US" sz="1200" b="1" noProof="0" dirty="0"/>
              <a:t>(</a:t>
            </a:r>
            <a:r>
              <a:rPr lang="en-US" sz="1200" b="1" i="1" noProof="0" dirty="0"/>
              <a:t>Wybrane poselstwa</a:t>
            </a:r>
            <a:r>
              <a:rPr lang="en-US" sz="1200" b="1" noProof="0" dirty="0"/>
              <a:t>, t. 1, s. 42).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7B391630-5B51-7661-EC8D-CCE9AD10C9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175" r="21269"/>
          <a:stretch>
            <a:fillRect/>
          </a:stretch>
        </p:blipFill>
        <p:spPr>
          <a:xfrm>
            <a:off x="443304" y="3441112"/>
            <a:ext cx="2292895" cy="308610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564E8ED3-80C4-803F-E260-17DBF3113FD1}"/>
              </a:ext>
            </a:extLst>
          </p:cNvPr>
          <p:cNvSpPr txBox="1"/>
          <p:nvPr/>
        </p:nvSpPr>
        <p:spPr>
          <a:xfrm>
            <a:off x="450257" y="2248006"/>
            <a:ext cx="73342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700" b="1" noProof="0" dirty="0">
                <a:solidFill>
                  <a:prstClr val="black"/>
                </a:solidFill>
              </a:rPr>
              <a:t>Nigdy nie zmieniali znaczenia poselstwa ani nie dodawali niczego od siebie. Ostateczne teksty były zawsze sprawdzane przez Ellen.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666B13E0-2604-7E11-5532-703F930F0F76}"/>
              </a:ext>
            </a:extLst>
          </p:cNvPr>
          <p:cNvSpPr txBox="1"/>
          <p:nvPr/>
        </p:nvSpPr>
        <p:spPr>
          <a:xfrm>
            <a:off x="2906702" y="4484717"/>
            <a:ext cx="68824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600" b="1" noProof="0" dirty="0">
                <a:solidFill>
                  <a:prstClr val="black"/>
                </a:solidFill>
              </a:rPr>
              <a:t>Odnosząc się do nieomylności swoich pism, sama napisała: „Są chwile, gdy trzeba mówić o zwykłych sprawach, zwykłe myśli muszą zajmować umysł, trzeba pisać zwykłe listy i przekazywać informacje, które przechodzą od jednego pracownika do drugiego. Takie </a:t>
            </a:r>
            <a:r>
              <a:rPr lang="en-US" sz="1600" b="1" noProof="0" dirty="0" err="1">
                <a:solidFill>
                  <a:prstClr val="black"/>
                </a:solidFill>
              </a:rPr>
              <a:t>słowa</a:t>
            </a:r>
            <a:r>
              <a:rPr lang="en-US" sz="1600" b="1" noProof="0" dirty="0">
                <a:solidFill>
                  <a:prstClr val="black"/>
                </a:solidFill>
              </a:rPr>
              <a:t> </a:t>
            </a:r>
            <a:r>
              <a:rPr lang="pl-PL" sz="1600" b="1" noProof="0" dirty="0" smtClean="0">
                <a:solidFill>
                  <a:prstClr val="black"/>
                </a:solidFill>
              </a:rPr>
              <a:t>   </a:t>
            </a:r>
            <a:r>
              <a:rPr lang="en-US" sz="1600" b="1" noProof="0" dirty="0" err="1" smtClean="0">
                <a:solidFill>
                  <a:prstClr val="black"/>
                </a:solidFill>
              </a:rPr>
              <a:t>i</a:t>
            </a:r>
            <a:r>
              <a:rPr lang="en-US" sz="1600" b="1" noProof="0" dirty="0" smtClean="0">
                <a:solidFill>
                  <a:prstClr val="black"/>
                </a:solidFill>
              </a:rPr>
              <a:t> </a:t>
            </a:r>
            <a:r>
              <a:rPr lang="en-US" sz="1600" b="1" noProof="0" dirty="0">
                <a:solidFill>
                  <a:prstClr val="black"/>
                </a:solidFill>
              </a:rPr>
              <a:t>informacje nie są przekazywane pod szczególnym natchnieniem Ducha Bożego” </a:t>
            </a:r>
            <a:r>
              <a:rPr lang="en-US" sz="1200" b="1" noProof="0" dirty="0">
                <a:solidFill>
                  <a:prstClr val="black"/>
                </a:solidFill>
              </a:rPr>
              <a:t>(</a:t>
            </a:r>
            <a:r>
              <a:rPr lang="en-US" sz="1200" b="1" i="1" noProof="0" dirty="0">
                <a:solidFill>
                  <a:prstClr val="black"/>
                </a:solidFill>
              </a:rPr>
              <a:t>Wybrane poselstwa</a:t>
            </a:r>
            <a:r>
              <a:rPr lang="en-US" sz="1200" b="1" noProof="0" dirty="0">
                <a:solidFill>
                  <a:prstClr val="black"/>
                </a:solidFill>
              </a:rPr>
              <a:t>, t. 3, s. 64).</a:t>
            </a:r>
          </a:p>
        </p:txBody>
      </p:sp>
    </p:spTree>
    <p:extLst>
      <p:ext uri="{BB962C8B-B14F-4D97-AF65-F5344CB8AC3E}">
        <p14:creationId xmlns:p14="http://schemas.microsoft.com/office/powerpoint/2010/main" xmlns="" val="771105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6" grpId="0"/>
      <p:bldP spid="8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6FF"/>
      </a:accent1>
      <a:accent2>
        <a:srgbClr val="FF5050"/>
      </a:accent2>
      <a:accent3>
        <a:srgbClr val="FFFF66"/>
      </a:accent3>
      <a:accent4>
        <a:srgbClr val="00CC00"/>
      </a:accent4>
      <a:accent5>
        <a:srgbClr val="FF9900"/>
      </a:accent5>
      <a:accent6>
        <a:srgbClr val="0099FF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1837</Words>
  <Application>Microsoft Office PowerPoint</Application>
  <PresentationFormat>Niestandardowy</PresentationFormat>
  <Paragraphs>109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13</vt:i4>
      </vt:variant>
    </vt:vector>
  </HeadingPairs>
  <TitlesOfParts>
    <vt:vector size="21" baseType="lpstr">
      <vt:lpstr>Arial</vt:lpstr>
      <vt:lpstr>Aptos</vt:lpstr>
      <vt:lpstr>Comic Sans MS</vt:lpstr>
      <vt:lpstr>Wingdings</vt:lpstr>
      <vt:lpstr>Constantia</vt:lpstr>
      <vt:lpstr>Aptos Display</vt:lpstr>
      <vt:lpstr>Tema de Office</vt:lpstr>
      <vt:lpstr>1_Tema de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Sergio</dc:creator>
  <cp:lastModifiedBy>Wiesław Szwajcowski</cp:lastModifiedBy>
  <cp:revision>93</cp:revision>
  <dcterms:created xsi:type="dcterms:W3CDTF">2026-10-17T14:52:34Z</dcterms:created>
  <dcterms:modified xsi:type="dcterms:W3CDTF">2026-11-05T17:59:12Z</dcterms:modified>
</cp:coreProperties>
</file>