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7" r:id="rId3"/>
    <p:sldId id="298" r:id="rId4"/>
    <p:sldId id="299" r:id="rId5"/>
    <p:sldId id="302" r:id="rId6"/>
    <p:sldId id="305" r:id="rId7"/>
    <p:sldId id="286" r:id="rId8"/>
    <p:sldId id="307" r:id="rId9"/>
    <p:sldId id="332" r:id="rId10"/>
    <p:sldId id="308" r:id="rId11"/>
    <p:sldId id="333" r:id="rId12"/>
    <p:sldId id="313" r:id="rId13"/>
    <p:sldId id="334" r:id="rId14"/>
    <p:sldId id="335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FFF"/>
    <a:srgbClr val="7C3806"/>
    <a:srgbClr val="A38151"/>
    <a:srgbClr val="8F643D"/>
    <a:srgbClr val="66321C"/>
    <a:srgbClr val="593F26"/>
    <a:srgbClr val="2F251C"/>
    <a:srgbClr val="944E2A"/>
    <a:srgbClr val="CA7246"/>
    <a:srgbClr val="E6BDA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-10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9D371-2C06-45B3-9510-FE3D53FC5CBC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B687D-7BFE-4FCE-B1BB-6CDABDDD6BE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82592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51EEF-235E-4F40-A84C-BF984D48BE8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874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B687D-7BFE-4FCE-B1BB-6CDABDDD6BE1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91154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9763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9352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88337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BD85B55-C5D0-3F94-7244-E90A5606A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45407EA-A1A1-F668-EC8C-BB0C3F02E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BB9A099-0145-9604-C683-CF8CD1F9E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5D24B5C-8858-F630-AC56-6000224A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B12824D-529F-4B7E-E585-1514355D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80348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07C1BC-E899-B3F6-D1B8-C1752FB88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FC1F896-720B-5B33-F11B-88CBED358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C83DF23-013C-56C1-DD1A-62A8F3C5C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2563D93-96FF-42D9-99F7-23F320768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17E1145-585F-6948-00CF-599080B4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78283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8F17B30-6B7A-5E97-36D1-98E9B1053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4BA3D04-1AA8-0D13-F37B-905495FCD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375FD37-87BC-5F0C-6742-88F064C7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55080CE-258A-523C-8ACD-5BACB823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CC87929-0ECB-EA2C-2C8E-5AAA53B8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16852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4F9622F-988D-E968-19CF-5C310F5E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429793B-018F-6B5B-F378-4691B1E5D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8EC3323-20DA-3E1D-4504-D17D8B07D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54465B8-57F6-D04F-A43D-C10D1E1C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FF35A73-0B37-8E23-A3CC-3BB5B6F3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8C0C470-B9A9-8894-9C48-2894017B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79373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4CC5F8-59ED-E246-07BB-BAF4F3E6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937240F-17F8-0D7C-3C98-D459683C0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968277F-1C19-0D5E-5D2C-095A4F456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FF2DFC77-B3E5-AB40-AD19-7FFEFDEAC3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A1E448D9-B67A-C34F-96C3-5702709CD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A7F0E03D-2CA0-1E30-DC6D-3643034A9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9A7BE3AA-A1D8-8E09-CC12-5447CD8BC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15900DB9-4747-B781-248A-E0A330F7D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07468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C2C936F-51B7-5731-550F-0CDFF618D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6A65CC7C-7EA6-E986-35E7-9F486B8BA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691EBC8-3CD5-C6EA-602D-9DDBE76E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96D70E05-346B-A0B3-4878-147B355D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12061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C25B39D3-B35E-F84A-B98D-F77122D86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FD5B49C4-870E-64E3-6958-FA79AA12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75C4E43-348F-8CB6-C6A7-F5DE949E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20754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85D501-CD10-0093-BDD2-66FD0F9D8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13858D9-EF3E-E258-D5F8-90349F520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574B46B-F4C9-FA6D-5BFB-A73E39483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D8223D3-A07F-DDA5-2B82-E6DB7C48A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DBEF22B-BD3A-1949-92A7-8CA87B3A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D840AF0-EACE-B7F1-BEBF-B078A0E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3973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16309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1F7989-9752-DD79-BCA7-4750549CE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37CDAC02-D1F6-5101-3C32-1879FA3205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D4B102B-6D41-2676-1521-560A219D6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E2F1151-0496-5C35-7FDF-B6A7303A5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4DDB892-8C6B-26CA-E5A3-A406EC95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DA40D05-65F4-CC09-B762-02D12DE12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92524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9406F3-8B17-D53A-C617-F38569355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F3EA82C-5045-808D-AACB-B21013752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048F699-A8B8-CE55-3BEA-689B6CAF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9EDE8F0-51B1-DCE7-0FC5-CB7AF3089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8322956-88E2-2582-A689-7A11A716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10813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45146B1-66E5-19C3-B718-0A89EADB6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634033C-99D8-E64E-2358-EA398AC1C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6671A75-6AE0-65A9-D39D-3B980EABB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417A9C0-FF87-2C18-3396-E394ACAF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2DD87F0-8085-F6F6-6F91-9978EC40C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1030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9281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32628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962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1353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91551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527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3120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7614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53860261-5DEE-FB5B-3328-6DD454CD7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42ED18B-8FAC-E478-9F93-82995691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02BF174-0E0E-257A-3ADE-293AF0BCC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B10B1E-15F2-4B97-8CE1-9F1D231B0AC9}" type="datetimeFigureOut">
              <a:rPr lang="es-ES" smtClean="0"/>
              <a:pPr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CB6C491-F987-42D5-09E5-0CAB9CBBA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5FD0223-8FE9-C548-4948-6191C67C4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8A6926-FCA6-48A0-80EC-0E8B07DA0E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0039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2FA1D11-EC16-678F-2F78-38C5D8002FBB}"/>
              </a:ext>
            </a:extLst>
          </p:cNvPr>
          <p:cNvSpPr txBox="1"/>
          <p:nvPr/>
        </p:nvSpPr>
        <p:spPr>
          <a:xfrm>
            <a:off x="4410075" y="251936"/>
            <a:ext cx="74866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„A </a:t>
            </a:r>
            <a:r>
              <a:rPr lang="pl-PL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potem, gdy Jan został uwięziony, przyszedł Jezus do Galilei, głosząc ewangelię Bożą</a:t>
            </a:r>
          </a:p>
          <a:p>
            <a:pPr algn="ctr"/>
            <a:r>
              <a:rPr lang="pl-PL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pl-PL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l-PL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mówiąc: Wypełnił się czas i przybliżyło się Królestwo Boże, upamiętajcie się i wierzcie </a:t>
            </a:r>
            <a:r>
              <a:rPr lang="pl-PL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ewangelii</a:t>
            </a:r>
            <a:r>
              <a:rPr lang="es-E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s-ES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Marek</a:t>
            </a:r>
            <a:r>
              <a:rPr lang="es-ES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pl-PL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14</a:t>
            </a:r>
            <a:r>
              <a:rPr lang="pl-PL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s-ES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15)</a:t>
            </a:r>
            <a:endParaRPr lang="es-E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63500">
                  <a:schemeClr val="accent4">
                    <a:lumMod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6394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sto, persona, niño, papalote&#10;&#10;Descripción generada automáticamente">
            <a:extLst>
              <a:ext uri="{FF2B5EF4-FFF2-40B4-BE49-F238E27FC236}">
                <a16:creationId xmlns:a16="http://schemas.microsoft.com/office/drawing/2014/main" xmlns="" id="{9F21205C-6AAB-3647-0863-9C197864B7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548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B410D74-D6E1-9C2D-B030-3DD4A5179B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42336"/>
            <a:ext cx="12192000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943BF19-9933-DDBB-FFA2-C818EB9994A4}"/>
              </a:ext>
            </a:extLst>
          </p:cNvPr>
          <p:cNvSpPr txBox="1"/>
          <p:nvPr/>
        </p:nvSpPr>
        <p:spPr>
          <a:xfrm>
            <a:off x="151075" y="5842337"/>
            <a:ext cx="119253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7C3806"/>
                </a:solidFill>
                <a:latin typeface="Comic Sans MS" panose="030F0702030302020204" pitchFamily="66" charset="0"/>
              </a:rPr>
              <a:t>„A </a:t>
            </a:r>
            <a:r>
              <a:rPr lang="pl-PL" sz="2000" b="1" dirty="0" smtClean="0">
                <a:solidFill>
                  <a:srgbClr val="7C3806"/>
                </a:solidFill>
                <a:latin typeface="Comic Sans MS" panose="030F0702030302020204" pitchFamily="66" charset="0"/>
              </a:rPr>
              <a:t>wtedy ujrzą Syna Człowieczego, przychodzącego na obłokach z wielką mocą i </a:t>
            </a:r>
            <a:r>
              <a:rPr lang="pl-PL" sz="2000" b="1" dirty="0" smtClean="0">
                <a:solidFill>
                  <a:srgbClr val="7C3806"/>
                </a:solidFill>
                <a:latin typeface="Comic Sans MS" panose="030F0702030302020204" pitchFamily="66" charset="0"/>
              </a:rPr>
              <a:t>chwałą. I </a:t>
            </a:r>
            <a:r>
              <a:rPr lang="pl-PL" sz="2000" b="1" dirty="0" smtClean="0">
                <a:solidFill>
                  <a:srgbClr val="7C3806"/>
                </a:solidFill>
                <a:latin typeface="Comic Sans MS" panose="030F0702030302020204" pitchFamily="66" charset="0"/>
              </a:rPr>
              <a:t>wówczas pośle aniołów, i zgromadzi wybranych swoich z czterech stron świata, od krańca ziemi aż po kraniec </a:t>
            </a:r>
            <a:r>
              <a:rPr lang="pl-PL" sz="2000" b="1" dirty="0" smtClean="0">
                <a:solidFill>
                  <a:srgbClr val="7C3806"/>
                </a:solidFill>
                <a:latin typeface="Comic Sans MS" panose="030F0702030302020204" pitchFamily="66" charset="0"/>
              </a:rPr>
              <a:t>nieba</a:t>
            </a:r>
            <a:r>
              <a:rPr lang="es-ES" sz="2000" b="1" dirty="0" smtClean="0">
                <a:solidFill>
                  <a:srgbClr val="7C3806"/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 smtClean="0">
                <a:solidFill>
                  <a:srgbClr val="7C3806"/>
                </a:solidFill>
                <a:latin typeface="Comic Sans MS" panose="030F0702030302020204" pitchFamily="66" charset="0"/>
              </a:rPr>
              <a:t>(</a:t>
            </a:r>
            <a:r>
              <a:rPr lang="pl-PL" sz="1600" b="1" dirty="0" smtClean="0">
                <a:solidFill>
                  <a:srgbClr val="7C3806"/>
                </a:solidFill>
                <a:latin typeface="Comic Sans MS" panose="030F0702030302020204" pitchFamily="66" charset="0"/>
              </a:rPr>
              <a:t>Marek</a:t>
            </a:r>
            <a:r>
              <a:rPr lang="es-ES" sz="1600" b="1" dirty="0" smtClean="0">
                <a:solidFill>
                  <a:srgbClr val="7C3806"/>
                </a:solidFill>
                <a:latin typeface="Comic Sans MS" panose="030F0702030302020204" pitchFamily="66" charset="0"/>
              </a:rPr>
              <a:t> 13</a:t>
            </a:r>
            <a:r>
              <a:rPr lang="pl-PL" sz="1600" b="1" dirty="0" smtClean="0">
                <a:solidFill>
                  <a:srgbClr val="7C3806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 smtClean="0">
                <a:solidFill>
                  <a:srgbClr val="7C3806"/>
                </a:solidFill>
                <a:latin typeface="Comic Sans MS" panose="030F0702030302020204" pitchFamily="66" charset="0"/>
              </a:rPr>
              <a:t>26</a:t>
            </a:r>
            <a:r>
              <a:rPr lang="pl-PL" sz="1600" b="1" dirty="0" smtClean="0">
                <a:solidFill>
                  <a:srgbClr val="7C3806"/>
                </a:solidFill>
                <a:latin typeface="Comic Sans MS" panose="030F0702030302020204" pitchFamily="66" charset="0"/>
              </a:rPr>
              <a:t>-</a:t>
            </a:r>
            <a:r>
              <a:rPr lang="es-ES" sz="1600" b="1" dirty="0" smtClean="0">
                <a:solidFill>
                  <a:srgbClr val="7C3806"/>
                </a:solidFill>
                <a:latin typeface="Comic Sans MS" panose="030F0702030302020204" pitchFamily="66" charset="0"/>
              </a:rPr>
              <a:t>27)</a:t>
            </a:r>
            <a:endParaRPr lang="es-ES" sz="2000" b="1" dirty="0">
              <a:solidFill>
                <a:srgbClr val="7C380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862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ECAB1E8-8195-4748-BE71-FF806D8689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!!text rectangle">
            <a:extLst>
              <a:ext uri="{FF2B5EF4-FFF2-40B4-BE49-F238E27FC236}">
                <a16:creationId xmlns:a16="http://schemas.microsoft.com/office/drawing/2014/main" xmlns="" id="{57F6BDD4-E066-4008-8011-6CC31AEB45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76225" y="190500"/>
            <a:ext cx="4279383" cy="6467475"/>
          </a:xfrm>
          <a:prstGeom prst="rect">
            <a:avLst/>
          </a:prstGeom>
          <a:solidFill>
            <a:srgbClr val="FBEFFF"/>
          </a:solidFill>
          <a:ln w="9525">
            <a:solidFill>
              <a:srgbClr val="E1E1E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!!accent">
            <a:extLst>
              <a:ext uri="{FF2B5EF4-FFF2-40B4-BE49-F238E27FC236}">
                <a16:creationId xmlns:a16="http://schemas.microsoft.com/office/drawing/2014/main" xmlns="" id="{2711A8FB-68FC-45FC-B01E-38F809E2D4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221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agen 2" descr="Imagen que contiene polar, agua, oso, alberca&#10;&#10;Descripción generada automáticamente">
            <a:extLst>
              <a:ext uri="{FF2B5EF4-FFF2-40B4-BE49-F238E27FC236}">
                <a16:creationId xmlns:a16="http://schemas.microsoft.com/office/drawing/2014/main" xmlns="" id="{D6DE8AA9-AA72-64F7-BC6B-83471AAD08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39" t="-74" r="24061" b="74"/>
          <a:stretch/>
        </p:blipFill>
        <p:spPr>
          <a:xfrm>
            <a:off x="4773300" y="190500"/>
            <a:ext cx="7258177" cy="64674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CEDFD75-4F33-5F42-D76B-83BA55BAEC9A}"/>
              </a:ext>
            </a:extLst>
          </p:cNvPr>
          <p:cNvSpPr txBox="1"/>
          <p:nvPr/>
        </p:nvSpPr>
        <p:spPr>
          <a:xfrm>
            <a:off x="444076" y="755244"/>
            <a:ext cx="3990975" cy="49552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36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„I </a:t>
            </a:r>
            <a:r>
              <a:rPr lang="pl-PL" sz="36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mówił: </a:t>
            </a:r>
            <a:r>
              <a:rPr lang="pl-PL" sz="3600" b="1" dirty="0" err="1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Abba</a:t>
            </a:r>
            <a:r>
              <a:rPr lang="pl-PL" sz="36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Ojcze! Ty wszystko możesz, oddal ten kielich ode mnie; wszakże nie co Ja chcę, ale co Ty</a:t>
            </a:r>
            <a:r>
              <a:rPr lang="es-ES" sz="36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36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pl-PL" sz="28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Marek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14</a:t>
            </a:r>
            <a:r>
              <a:rPr lang="pl-PL" sz="28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36)</a:t>
            </a:r>
            <a:endParaRPr lang="es-ES" sz="36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976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CBC69AF-AE9D-43C7-A183-244646418B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513661B-AB50-84DC-28D8-0BC4E4393E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29" r="3429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D177363-9BC9-9B83-3291-B976092D3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26" b="24350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FAECD1EB-FC65-63C3-E219-EB5347EFD22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E64232A-D912-4882-BF58-104918115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19700" y="4647530"/>
            <a:ext cx="6715125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schemeClr val="accent3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8E4E9D8-6D9C-4646-83A2-11844D84EA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05574" y="4554951"/>
            <a:ext cx="4848225" cy="170921"/>
          </a:xfrm>
          <a:prstGeom prst="roundRect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E92FC76-1767-C892-1FB5-DE4CE5EFA108}"/>
              </a:ext>
            </a:extLst>
          </p:cNvPr>
          <p:cNvSpPr txBox="1"/>
          <p:nvPr/>
        </p:nvSpPr>
        <p:spPr>
          <a:xfrm>
            <a:off x="5219699" y="4742251"/>
            <a:ext cx="675421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6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„O </a:t>
            </a:r>
            <a:r>
              <a:rPr lang="pl-PL" sz="26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godzinie dziewiątej zawołał Jezus donośnym głosem: </a:t>
            </a:r>
            <a:r>
              <a:rPr lang="pl-PL" sz="2600" b="1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Eloi</a:t>
            </a:r>
            <a:r>
              <a:rPr lang="pl-PL" sz="26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pl-PL" sz="2600" b="1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Eloi</a:t>
            </a:r>
            <a:r>
              <a:rPr lang="pl-PL" sz="26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lama </a:t>
            </a:r>
            <a:r>
              <a:rPr lang="pl-PL" sz="2600" b="1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sabachtani</a:t>
            </a:r>
            <a:r>
              <a:rPr lang="pl-PL" sz="26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? Co się wykłada: Boże mój, Boże mój, czemuś mnie opuścił?</a:t>
            </a:r>
            <a:r>
              <a:rPr lang="es-ES" sz="26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pl-PL" sz="26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pl-PL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Marek</a:t>
            </a:r>
            <a:r>
              <a:rPr lang="es-ES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15</a:t>
            </a:r>
            <a:r>
              <a:rPr lang="pl-PL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34)</a:t>
            </a:r>
            <a:endParaRPr lang="es-ES" sz="28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7963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1AC6A30-4F22-4C0F-B278-19C5B8A80C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4335AD-65B1-44E4-90AF-264024FE4B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3D50C12-88A6-3E4F-1C65-315BD0A08C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078" r="35033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persona, hombre, comida, turbante&#10;&#10;Descripción generada automáticamente">
            <a:extLst>
              <a:ext uri="{FF2B5EF4-FFF2-40B4-BE49-F238E27FC236}">
                <a16:creationId xmlns:a16="http://schemas.microsoft.com/office/drawing/2014/main" xmlns="" id="{56D69711-D8C0-E3AE-B6EB-B34BB94FB9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4" r="10624"/>
          <a:stretch/>
        </p:blipFill>
        <p:spPr>
          <a:xfrm>
            <a:off x="7334251" y="10"/>
            <a:ext cx="4857750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163793D-BA76-0D25-A956-5E58FF6D5145}"/>
              </a:ext>
            </a:extLst>
          </p:cNvPr>
          <p:cNvSpPr txBox="1"/>
          <p:nvPr/>
        </p:nvSpPr>
        <p:spPr>
          <a:xfrm>
            <a:off x="3524250" y="435873"/>
            <a:ext cx="3810001" cy="65094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3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„On </a:t>
            </a:r>
            <a:r>
              <a:rPr lang="pl-PL" sz="3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zaś rzekł do nich: Nie trwóżcie się! Jezusa szukacie Nazareńskiego, ukrzyżowanego; wstał z martwych, nie ma go tu, oto miejsce, gdzie go złożono</a:t>
            </a:r>
            <a:r>
              <a:rPr lang="es-ES" sz="3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3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800"/>
              </a:spcBef>
            </a:pPr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Marek</a:t>
            </a:r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16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2800" b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6)</a:t>
            </a:r>
            <a:endParaRPr lang="es-ES" sz="3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11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Grupo de personas en un barco en el agua&#10;&#10;Descripción generada automáticamente con confianza media">
            <a:extLst>
              <a:ext uri="{FF2B5EF4-FFF2-40B4-BE49-F238E27FC236}">
                <a16:creationId xmlns:a16="http://schemas.microsoft.com/office/drawing/2014/main" xmlns="" id="{C7F58988-BFC1-3BDA-CCD7-5E5D62D48B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23FCB9E-661E-1E90-0D6A-00A4B001D3BF}"/>
              </a:ext>
            </a:extLst>
          </p:cNvPr>
          <p:cNvSpPr txBox="1"/>
          <p:nvPr/>
        </p:nvSpPr>
        <p:spPr>
          <a:xfrm>
            <a:off x="119270" y="308113"/>
            <a:ext cx="4514849" cy="637610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7000"/>
              </a:lnSpc>
            </a:pPr>
            <a:r>
              <a:rPr lang="pl-PL" sz="4400" b="1" dirty="0" smtClean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„I </a:t>
            </a:r>
            <a:r>
              <a:rPr lang="pl-PL" sz="4400" b="1" dirty="0" smtClean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rzekł do nich Jezus: Pójdźcie za mną, a sprawię, że staniecie się rybakami ludzi</a:t>
            </a:r>
            <a:r>
              <a:rPr lang="es-ES" sz="4400" b="1" dirty="0" smtClean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”</a:t>
            </a:r>
            <a:endParaRPr lang="es-ES" sz="4400" b="1" dirty="0">
              <a:ln w="12700">
                <a:solidFill>
                  <a:srgbClr val="1453A0"/>
                </a:solidFill>
                <a:prstDash val="solid"/>
              </a:ln>
              <a:pattFill prst="narHorz">
                <a:fgClr>
                  <a:srgbClr val="1453A0"/>
                </a:fgClr>
                <a:bgClr>
                  <a:srgbClr val="D3E4F9"/>
                </a:bgClr>
              </a:pattFill>
              <a:effectLst>
                <a:innerShdw blurRad="177800">
                  <a:srgbClr val="0A294E"/>
                </a:inn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ts val="7000"/>
              </a:lnSpc>
            </a:pPr>
            <a:r>
              <a:rPr lang="es-ES" sz="2800" b="1" dirty="0" smtClean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(</a:t>
            </a:r>
            <a:r>
              <a:rPr lang="pl-PL" sz="2800" b="1" dirty="0" smtClean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Marek</a:t>
            </a:r>
            <a:r>
              <a:rPr lang="es-ES" sz="2800" b="1" dirty="0" smtClean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 1</a:t>
            </a:r>
            <a:r>
              <a:rPr lang="pl-PL" sz="2800" b="1" dirty="0" smtClean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,</a:t>
            </a:r>
            <a:r>
              <a:rPr lang="es-ES" sz="2800" b="1" dirty="0" smtClean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17)</a:t>
            </a:r>
            <a:endParaRPr lang="es-ES" sz="3600" b="1" dirty="0">
              <a:ln w="12700">
                <a:solidFill>
                  <a:srgbClr val="1453A0"/>
                </a:solidFill>
                <a:prstDash val="solid"/>
              </a:ln>
              <a:pattFill prst="narHorz">
                <a:fgClr>
                  <a:srgbClr val="1453A0"/>
                </a:fgClr>
                <a:bgClr>
                  <a:srgbClr val="D3E4F9"/>
                </a:bgClr>
              </a:pattFill>
              <a:effectLst>
                <a:innerShdw blurRad="177800">
                  <a:srgbClr val="0A294E"/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25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1595A09-E336-4D1B-9B3A-06A2287A5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xmlns="" id="{3540989C-C7B8-473B-BF87-6F2DA6A90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838202" y="5618323"/>
            <a:ext cx="1995491" cy="45719"/>
          </a:xfrm>
          <a:custGeom>
            <a:avLst/>
            <a:gdLst>
              <a:gd name="connsiteX0" fmla="*/ 0 w 1995491"/>
              <a:gd name="connsiteY0" fmla="*/ 0 h 45719"/>
              <a:gd name="connsiteX1" fmla="*/ 665164 w 1995491"/>
              <a:gd name="connsiteY1" fmla="*/ 0 h 45719"/>
              <a:gd name="connsiteX2" fmla="*/ 1270463 w 1995491"/>
              <a:gd name="connsiteY2" fmla="*/ 0 h 45719"/>
              <a:gd name="connsiteX3" fmla="*/ 1995491 w 1995491"/>
              <a:gd name="connsiteY3" fmla="*/ 0 h 45719"/>
              <a:gd name="connsiteX4" fmla="*/ 1995491 w 1995491"/>
              <a:gd name="connsiteY4" fmla="*/ 45719 h 45719"/>
              <a:gd name="connsiteX5" fmla="*/ 1290418 w 1995491"/>
              <a:gd name="connsiteY5" fmla="*/ 45719 h 45719"/>
              <a:gd name="connsiteX6" fmla="*/ 665164 w 1995491"/>
              <a:gd name="connsiteY6" fmla="*/ 45719 h 45719"/>
              <a:gd name="connsiteX7" fmla="*/ 0 w 1995491"/>
              <a:gd name="connsiteY7" fmla="*/ 45719 h 45719"/>
              <a:gd name="connsiteX8" fmla="*/ 0 w 1995491"/>
              <a:gd name="connsiteY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5491" h="45719" fill="none" extrusionOk="0">
                <a:moveTo>
                  <a:pt x="0" y="0"/>
                </a:moveTo>
                <a:cubicBezTo>
                  <a:pt x="276771" y="21542"/>
                  <a:pt x="377164" y="4643"/>
                  <a:pt x="665164" y="0"/>
                </a:cubicBezTo>
                <a:cubicBezTo>
                  <a:pt x="953164" y="-4643"/>
                  <a:pt x="994291" y="-24523"/>
                  <a:pt x="1270463" y="0"/>
                </a:cubicBezTo>
                <a:cubicBezTo>
                  <a:pt x="1546635" y="24523"/>
                  <a:pt x="1682791" y="-7440"/>
                  <a:pt x="1995491" y="0"/>
                </a:cubicBezTo>
                <a:cubicBezTo>
                  <a:pt x="1997662" y="18875"/>
                  <a:pt x="1997016" y="23675"/>
                  <a:pt x="1995491" y="45719"/>
                </a:cubicBezTo>
                <a:cubicBezTo>
                  <a:pt x="1851042" y="54869"/>
                  <a:pt x="1484660" y="77334"/>
                  <a:pt x="1290418" y="45719"/>
                </a:cubicBezTo>
                <a:cubicBezTo>
                  <a:pt x="1096176" y="14104"/>
                  <a:pt x="835028" y="57349"/>
                  <a:pt x="665164" y="45719"/>
                </a:cubicBezTo>
                <a:cubicBezTo>
                  <a:pt x="495300" y="34089"/>
                  <a:pt x="260584" y="63792"/>
                  <a:pt x="0" y="45719"/>
                </a:cubicBezTo>
                <a:cubicBezTo>
                  <a:pt x="1770" y="31002"/>
                  <a:pt x="-1020" y="15459"/>
                  <a:pt x="0" y="0"/>
                </a:cubicBezTo>
                <a:close/>
              </a:path>
              <a:path w="1995491" h="45719" stroke="0" extrusionOk="0">
                <a:moveTo>
                  <a:pt x="0" y="0"/>
                </a:moveTo>
                <a:cubicBezTo>
                  <a:pt x="205654" y="20123"/>
                  <a:pt x="332413" y="-20169"/>
                  <a:pt x="605299" y="0"/>
                </a:cubicBezTo>
                <a:cubicBezTo>
                  <a:pt x="878185" y="20169"/>
                  <a:pt x="1116714" y="28024"/>
                  <a:pt x="1250508" y="0"/>
                </a:cubicBezTo>
                <a:cubicBezTo>
                  <a:pt x="1384302" y="-28024"/>
                  <a:pt x="1795557" y="-31858"/>
                  <a:pt x="1995491" y="0"/>
                </a:cubicBezTo>
                <a:cubicBezTo>
                  <a:pt x="1994226" y="14599"/>
                  <a:pt x="1994091" y="26641"/>
                  <a:pt x="1995491" y="45719"/>
                </a:cubicBezTo>
                <a:cubicBezTo>
                  <a:pt x="1735566" y="35291"/>
                  <a:pt x="1625315" y="59781"/>
                  <a:pt x="1370237" y="45719"/>
                </a:cubicBezTo>
                <a:cubicBezTo>
                  <a:pt x="1115159" y="31657"/>
                  <a:pt x="937076" y="80163"/>
                  <a:pt x="665164" y="45719"/>
                </a:cubicBezTo>
                <a:cubicBezTo>
                  <a:pt x="393252" y="11275"/>
                  <a:pt x="326484" y="39495"/>
                  <a:pt x="0" y="45719"/>
                </a:cubicBezTo>
                <a:cubicBezTo>
                  <a:pt x="772" y="31775"/>
                  <a:pt x="94" y="14627"/>
                  <a:pt x="0" y="0"/>
                </a:cubicBezTo>
                <a:close/>
              </a:path>
            </a:pathLst>
          </a:custGeom>
          <a:solidFill>
            <a:srgbClr val="DB3817"/>
          </a:solidFill>
          <a:ln w="44450" cap="rnd">
            <a:solidFill>
              <a:srgbClr val="DB3817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xmlns="" id="{7F563312-A46E-E839-8271-430B1767B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1034710" y="5618323"/>
            <a:ext cx="1995491" cy="45719"/>
          </a:xfrm>
          <a:custGeom>
            <a:avLst/>
            <a:gdLst>
              <a:gd name="connsiteX0" fmla="*/ 0 w 1995491"/>
              <a:gd name="connsiteY0" fmla="*/ 0 h 45719"/>
              <a:gd name="connsiteX1" fmla="*/ 665164 w 1995491"/>
              <a:gd name="connsiteY1" fmla="*/ 0 h 45719"/>
              <a:gd name="connsiteX2" fmla="*/ 1270463 w 1995491"/>
              <a:gd name="connsiteY2" fmla="*/ 0 h 45719"/>
              <a:gd name="connsiteX3" fmla="*/ 1995491 w 1995491"/>
              <a:gd name="connsiteY3" fmla="*/ 0 h 45719"/>
              <a:gd name="connsiteX4" fmla="*/ 1995491 w 1995491"/>
              <a:gd name="connsiteY4" fmla="*/ 45719 h 45719"/>
              <a:gd name="connsiteX5" fmla="*/ 1290418 w 1995491"/>
              <a:gd name="connsiteY5" fmla="*/ 45719 h 45719"/>
              <a:gd name="connsiteX6" fmla="*/ 665164 w 1995491"/>
              <a:gd name="connsiteY6" fmla="*/ 45719 h 45719"/>
              <a:gd name="connsiteX7" fmla="*/ 0 w 1995491"/>
              <a:gd name="connsiteY7" fmla="*/ 45719 h 45719"/>
              <a:gd name="connsiteX8" fmla="*/ 0 w 1995491"/>
              <a:gd name="connsiteY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5491" h="45719" fill="none" extrusionOk="0">
                <a:moveTo>
                  <a:pt x="0" y="0"/>
                </a:moveTo>
                <a:cubicBezTo>
                  <a:pt x="276771" y="21542"/>
                  <a:pt x="377164" y="4643"/>
                  <a:pt x="665164" y="0"/>
                </a:cubicBezTo>
                <a:cubicBezTo>
                  <a:pt x="953164" y="-4643"/>
                  <a:pt x="994291" y="-24523"/>
                  <a:pt x="1270463" y="0"/>
                </a:cubicBezTo>
                <a:cubicBezTo>
                  <a:pt x="1546635" y="24523"/>
                  <a:pt x="1682791" y="-7440"/>
                  <a:pt x="1995491" y="0"/>
                </a:cubicBezTo>
                <a:cubicBezTo>
                  <a:pt x="1997662" y="18875"/>
                  <a:pt x="1997016" y="23675"/>
                  <a:pt x="1995491" y="45719"/>
                </a:cubicBezTo>
                <a:cubicBezTo>
                  <a:pt x="1851042" y="54869"/>
                  <a:pt x="1484660" y="77334"/>
                  <a:pt x="1290418" y="45719"/>
                </a:cubicBezTo>
                <a:cubicBezTo>
                  <a:pt x="1096176" y="14104"/>
                  <a:pt x="835028" y="57349"/>
                  <a:pt x="665164" y="45719"/>
                </a:cubicBezTo>
                <a:cubicBezTo>
                  <a:pt x="495300" y="34089"/>
                  <a:pt x="260584" y="63792"/>
                  <a:pt x="0" y="45719"/>
                </a:cubicBezTo>
                <a:cubicBezTo>
                  <a:pt x="1770" y="31002"/>
                  <a:pt x="-1020" y="15459"/>
                  <a:pt x="0" y="0"/>
                </a:cubicBezTo>
                <a:close/>
              </a:path>
              <a:path w="1995491" h="45719" stroke="0" extrusionOk="0">
                <a:moveTo>
                  <a:pt x="0" y="0"/>
                </a:moveTo>
                <a:cubicBezTo>
                  <a:pt x="205654" y="20123"/>
                  <a:pt x="332413" y="-20169"/>
                  <a:pt x="605299" y="0"/>
                </a:cubicBezTo>
                <a:cubicBezTo>
                  <a:pt x="878185" y="20169"/>
                  <a:pt x="1116714" y="28024"/>
                  <a:pt x="1250508" y="0"/>
                </a:cubicBezTo>
                <a:cubicBezTo>
                  <a:pt x="1384302" y="-28024"/>
                  <a:pt x="1795557" y="-31858"/>
                  <a:pt x="1995491" y="0"/>
                </a:cubicBezTo>
                <a:cubicBezTo>
                  <a:pt x="1994226" y="14599"/>
                  <a:pt x="1994091" y="26641"/>
                  <a:pt x="1995491" y="45719"/>
                </a:cubicBezTo>
                <a:cubicBezTo>
                  <a:pt x="1735566" y="35291"/>
                  <a:pt x="1625315" y="59781"/>
                  <a:pt x="1370237" y="45719"/>
                </a:cubicBezTo>
                <a:cubicBezTo>
                  <a:pt x="1115159" y="31657"/>
                  <a:pt x="937076" y="80163"/>
                  <a:pt x="665164" y="45719"/>
                </a:cubicBezTo>
                <a:cubicBezTo>
                  <a:pt x="393252" y="11275"/>
                  <a:pt x="326484" y="39495"/>
                  <a:pt x="0" y="45719"/>
                </a:cubicBezTo>
                <a:cubicBezTo>
                  <a:pt x="772" y="31775"/>
                  <a:pt x="94" y="14627"/>
                  <a:pt x="0" y="0"/>
                </a:cubicBezTo>
                <a:close/>
              </a:path>
            </a:pathLst>
          </a:custGeom>
          <a:solidFill>
            <a:srgbClr val="DB3817"/>
          </a:solidFill>
          <a:ln w="44450" cap="rnd">
            <a:solidFill>
              <a:srgbClr val="DB3817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par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xmlns="" id="{B9FFC2FD-3455-E616-F7B6-8D6203E1CE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92" b="12292"/>
          <a:stretch/>
        </p:blipFill>
        <p:spPr>
          <a:xfrm>
            <a:off x="20" y="9"/>
            <a:ext cx="12191980" cy="5172065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C6B26A6-F066-0435-CAFA-9CF25CF676DF}"/>
              </a:ext>
            </a:extLst>
          </p:cNvPr>
          <p:cNvSpPr txBox="1"/>
          <p:nvPr/>
        </p:nvSpPr>
        <p:spPr>
          <a:xfrm>
            <a:off x="271290" y="5169070"/>
            <a:ext cx="11639079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3200" b="1" dirty="0" smtClean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„Ponadto </a:t>
            </a:r>
            <a:r>
              <a:rPr lang="pl-PL" sz="3200" b="1" dirty="0" smtClean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rzekł im: Sabat jest ustanowiony dla człowieka, a nie człowiek dla </a:t>
            </a:r>
            <a:r>
              <a:rPr lang="pl-PL" sz="3200" b="1" dirty="0" smtClean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sabatu. Tak </a:t>
            </a:r>
            <a:r>
              <a:rPr lang="pl-PL" sz="3200" b="1" dirty="0" smtClean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więc Syn Człowieczy jest Panem również i </a:t>
            </a:r>
            <a:r>
              <a:rPr lang="pl-PL" sz="3200" b="1" dirty="0" smtClean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sabatu</a:t>
            </a:r>
            <a:r>
              <a:rPr lang="es-ES" sz="3200" b="1" dirty="0" smtClean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” </a:t>
            </a:r>
            <a:r>
              <a:rPr lang="es-ES" sz="2400" b="1" dirty="0" smtClean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(</a:t>
            </a:r>
            <a:r>
              <a:rPr lang="pl-PL" sz="2400" b="1" dirty="0" smtClean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Marek</a:t>
            </a:r>
            <a:r>
              <a:rPr lang="es-ES" sz="2400" b="1" dirty="0" smtClean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 2</a:t>
            </a:r>
            <a:r>
              <a:rPr lang="pl-PL" sz="2400" b="1" dirty="0" smtClean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,</a:t>
            </a:r>
            <a:r>
              <a:rPr lang="es-ES" sz="2400" b="1" dirty="0" smtClean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27</a:t>
            </a:r>
            <a:r>
              <a:rPr lang="pl-PL" sz="2400" b="1" dirty="0" smtClean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-</a:t>
            </a:r>
            <a:r>
              <a:rPr lang="es-ES" sz="2400" b="1" dirty="0" smtClean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28)</a:t>
            </a:r>
            <a:endParaRPr lang="es-ES" sz="3200" b="1" dirty="0">
              <a:ln/>
              <a:solidFill>
                <a:srgbClr val="DB381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0458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29C59CE-9D5A-4E64-9F64-161998AB2D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E68F091-164F-4E23-76B4-27AC8BC7CB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/>
          <a:srcRect l="18833" r="18833"/>
          <a:stretch/>
        </p:blipFill>
        <p:spPr>
          <a:xfrm>
            <a:off x="2" y="2"/>
            <a:ext cx="3326945" cy="400291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Un grupo de personas con paraguas en la calle&#10;&#10;Descripción generada automáticamente">
            <a:extLst>
              <a:ext uri="{FF2B5EF4-FFF2-40B4-BE49-F238E27FC236}">
                <a16:creationId xmlns:a16="http://schemas.microsoft.com/office/drawing/2014/main" xmlns="" id="{8EB88AA6-7C66-FB7C-E53A-6D1F099488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7" b="1287"/>
          <a:stretch/>
        </p:blipFill>
        <p:spPr>
          <a:xfrm>
            <a:off x="3479536" y="0"/>
            <a:ext cx="3292739" cy="4010015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ketch line">
            <a:extLst>
              <a:ext uri="{FF2B5EF4-FFF2-40B4-BE49-F238E27FC236}">
                <a16:creationId xmlns:a16="http://schemas.microsoft.com/office/drawing/2014/main" xmlns="" id="{21D3D9F9-59C8-7816-EE36-EFAE51048D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6924863" y="6642834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xmlns="" id="{2EA3E16E-E32B-4992-ADBC-EA9C33A6FE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24864" y="169447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139D524-80B8-6788-7205-7F9A18A04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-11" t="38142" r="11"/>
          <a:stretch/>
        </p:blipFill>
        <p:spPr>
          <a:xfrm>
            <a:off x="1" y="4105274"/>
            <a:ext cx="6772274" cy="2752723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4C2E976-D658-63CD-BFF1-C173FAF02370}"/>
              </a:ext>
            </a:extLst>
          </p:cNvPr>
          <p:cNvSpPr txBox="1"/>
          <p:nvPr/>
        </p:nvSpPr>
        <p:spPr>
          <a:xfrm>
            <a:off x="6806483" y="271582"/>
            <a:ext cx="5223591" cy="538609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contourW="12700" prstMaterial="softEdge">
              <a:bevelT w="254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pPr algn="ctr"/>
            <a:r>
              <a:rPr lang="pl-PL" sz="32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„I </a:t>
            </a:r>
            <a:r>
              <a:rPr lang="pl-PL" sz="32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rzekł do nich: Baczcie na to, co słyszycie! Jaką miarą mierzycie, taką wam odmierzą, a nawet wam </a:t>
            </a:r>
            <a:r>
              <a:rPr lang="pl-PL" sz="32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przydadzą. Albowiem </a:t>
            </a:r>
            <a:r>
              <a:rPr lang="pl-PL" sz="32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temu, który ma, będzie dodane, a temu, który nie ma, zostanie i to, co ma, </a:t>
            </a:r>
            <a:r>
              <a:rPr lang="pl-PL" sz="32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odebrane</a:t>
            </a:r>
            <a:r>
              <a:rPr lang="es-ES" sz="32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”</a:t>
            </a:r>
            <a:endParaRPr lang="es-ES" sz="3200" b="1" dirty="0">
              <a:ln/>
              <a:solidFill>
                <a:srgbClr val="FFCE33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(</a:t>
            </a:r>
            <a:r>
              <a:rPr lang="pl-PL" sz="24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Marek</a:t>
            </a:r>
            <a:r>
              <a:rPr lang="es-ES" sz="24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4</a:t>
            </a:r>
            <a:r>
              <a:rPr lang="pl-PL" sz="24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,</a:t>
            </a:r>
            <a:r>
              <a:rPr lang="es-ES" sz="24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24</a:t>
            </a:r>
            <a:r>
              <a:rPr lang="pl-PL" sz="24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-</a:t>
            </a:r>
            <a:r>
              <a:rPr lang="es-ES" sz="24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25)</a:t>
            </a:r>
            <a:endParaRPr lang="es-ES" sz="3200" b="1" dirty="0">
              <a:ln/>
              <a:solidFill>
                <a:srgbClr val="FFCE3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2865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85AB2CC-AA5C-E155-166E-5122B0AFD9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/>
          <a:srcRect r="-3" b="930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56894AA-02D3-3CD8-A5C4-60DE9D60A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80" b="8680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FEB45B7-E1C3-73C2-480D-C387C0D865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15" t="472" r="3227" b="-47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5C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FA9C2B8A-DFD2-9DC4-08A7-EB530C379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65775"/>
            <a:ext cx="5001186" cy="2792224"/>
          </a:xfrm>
          <a:prstGeom prst="rect">
            <a:avLst/>
          </a:prstGeom>
          <a:solidFill>
            <a:srgbClr val="D6C1B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7275D649-E12C-54BE-02A4-46D574E8B017}"/>
              </a:ext>
            </a:extLst>
          </p:cNvPr>
          <p:cNvSpPr txBox="1"/>
          <p:nvPr/>
        </p:nvSpPr>
        <p:spPr>
          <a:xfrm>
            <a:off x="1" y="4146142"/>
            <a:ext cx="5001185" cy="22621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2400" b="1" dirty="0" smtClean="0">
                <a:solidFill>
                  <a:srgbClr val="684E31"/>
                </a:solidFill>
                <a:latin typeface="Comic Sans MS" panose="030F0702030302020204" pitchFamily="66" charset="0"/>
              </a:rPr>
              <a:t>„Lecz </a:t>
            </a:r>
            <a:r>
              <a:rPr lang="pl-PL" sz="2400" b="1" dirty="0" smtClean="0">
                <a:solidFill>
                  <a:srgbClr val="684E31"/>
                </a:solidFill>
                <a:latin typeface="Comic Sans MS" panose="030F0702030302020204" pitchFamily="66" charset="0"/>
              </a:rPr>
              <a:t>On nie zezwolił mu, ale mu rzekł: Idź do domu swego, do swoich, i oznajmij im, jak wielkie rzeczy Pan ci uczynił i jak się nad tobą </a:t>
            </a:r>
            <a:r>
              <a:rPr lang="pl-PL" sz="2400" b="1" dirty="0" smtClean="0">
                <a:solidFill>
                  <a:srgbClr val="684E31"/>
                </a:solidFill>
                <a:latin typeface="Comic Sans MS" panose="030F0702030302020204" pitchFamily="66" charset="0"/>
              </a:rPr>
              <a:t>zmiłował</a:t>
            </a:r>
            <a:r>
              <a:rPr lang="es-ES" sz="2400" b="1" dirty="0" smtClean="0">
                <a:solidFill>
                  <a:srgbClr val="684E31"/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rgbClr val="684E31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600"/>
              </a:spcBef>
            </a:pPr>
            <a:r>
              <a:rPr lang="es-ES" sz="1600" b="1" dirty="0" smtClean="0">
                <a:solidFill>
                  <a:srgbClr val="684E31"/>
                </a:solidFill>
                <a:latin typeface="Comic Sans MS" panose="030F0702030302020204" pitchFamily="66" charset="0"/>
              </a:rPr>
              <a:t>(</a:t>
            </a:r>
            <a:r>
              <a:rPr lang="pl-PL" sz="1600" b="1" dirty="0" smtClean="0">
                <a:solidFill>
                  <a:srgbClr val="684E31"/>
                </a:solidFill>
                <a:latin typeface="Comic Sans MS" panose="030F0702030302020204" pitchFamily="66" charset="0"/>
              </a:rPr>
              <a:t>Marek </a:t>
            </a:r>
            <a:r>
              <a:rPr lang="es-ES" sz="1600" b="1" dirty="0" smtClean="0">
                <a:solidFill>
                  <a:srgbClr val="684E31"/>
                </a:solidFill>
                <a:latin typeface="Comic Sans MS" panose="030F0702030302020204" pitchFamily="66" charset="0"/>
              </a:rPr>
              <a:t>5</a:t>
            </a:r>
            <a:r>
              <a:rPr lang="pl-PL" sz="1600" b="1" dirty="0" smtClean="0">
                <a:solidFill>
                  <a:srgbClr val="684E31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 smtClean="0">
                <a:solidFill>
                  <a:srgbClr val="684E31"/>
                </a:solidFill>
                <a:latin typeface="Comic Sans MS" panose="030F0702030302020204" pitchFamily="66" charset="0"/>
              </a:rPr>
              <a:t>19)</a:t>
            </a:r>
            <a:endParaRPr lang="es-ES" sz="2000" b="1" dirty="0">
              <a:solidFill>
                <a:srgbClr val="684E3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871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3AFE8227-C443-417B-BA91-520EB1EF4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persona, edificio, hombre, tabla&#10;&#10;Descripción generada automáticamente">
            <a:extLst>
              <a:ext uri="{FF2B5EF4-FFF2-40B4-BE49-F238E27FC236}">
                <a16:creationId xmlns:a16="http://schemas.microsoft.com/office/drawing/2014/main" xmlns="" id="{4B21F042-59B9-1B3D-C2F6-5224176DA2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5" r="-1" b="7326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5611406-0821-6F6E-8A52-33577DE5F030}"/>
              </a:ext>
            </a:extLst>
          </p:cNvPr>
          <p:cNvSpPr txBox="1"/>
          <p:nvPr/>
        </p:nvSpPr>
        <p:spPr>
          <a:xfrm>
            <a:off x="8115278" y="-12404"/>
            <a:ext cx="4076684" cy="59400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25400">
              <a:bevelT w="50800" h="38100" prst="riblet"/>
              <a:contourClr>
                <a:srgbClr val="854F0D"/>
              </a:contourClr>
            </a:sp3d>
          </a:bodyPr>
          <a:lstStyle/>
          <a:p>
            <a:pPr algn="ctr"/>
            <a:r>
              <a:rPr lang="pl-PL" sz="3800" b="1" dirty="0" smtClean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„Nie </a:t>
            </a:r>
            <a:r>
              <a:rPr lang="pl-PL" sz="3800" b="1" dirty="0" smtClean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masz nic na zewnątrz poza człowiekiem, co by wchodząc w niego, mogło go skalać, lecz to, co wychodzi z człowieka, to kala człowieka</a:t>
            </a:r>
            <a:r>
              <a:rPr lang="es-ES" sz="3800" b="1" dirty="0" smtClean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” </a:t>
            </a:r>
            <a:endParaRPr lang="es-ES" sz="3800" b="1" dirty="0">
              <a:ln w="22225">
                <a:noFill/>
                <a:prstDash val="solid"/>
              </a:ln>
              <a:solidFill>
                <a:srgbClr val="EDA14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B22FC7D-A481-5B6D-BCAE-64D2B0968EBE}"/>
              </a:ext>
            </a:extLst>
          </p:cNvPr>
          <p:cNvSpPr txBox="1"/>
          <p:nvPr/>
        </p:nvSpPr>
        <p:spPr>
          <a:xfrm>
            <a:off x="8115297" y="6408740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Marek</a:t>
            </a:r>
            <a:r>
              <a:rPr lang="es-E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</a:t>
            </a:r>
            <a:r>
              <a:rPr lang="pl-PL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15)</a:t>
            </a:r>
            <a:endParaRPr lang="es-E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949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2679492-7988-4050-9056-54244445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E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091B163-7D61-4891-ABCF-5C13D9C41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13435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F18D49F-369D-EB35-57BB-A476E3457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625" r="1625"/>
          <a:stretch/>
        </p:blipFill>
        <p:spPr>
          <a:xfrm>
            <a:off x="279143" y="299509"/>
            <a:ext cx="7569457" cy="625898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90987" y="0"/>
            <a:ext cx="0" cy="68580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FF4B7FC9-E2E7-C36B-A0EB-F5C30F381ECE}"/>
              </a:ext>
            </a:extLst>
          </p:cNvPr>
          <p:cNvSpPr txBox="1"/>
          <p:nvPr/>
        </p:nvSpPr>
        <p:spPr>
          <a:xfrm>
            <a:off x="8296285" y="205040"/>
            <a:ext cx="3693690" cy="546303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l-PL" sz="3200" b="1" dirty="0" smtClean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„A </a:t>
            </a:r>
            <a:r>
              <a:rPr lang="pl-PL" sz="3200" b="1" dirty="0" smtClean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przywoławszy lud wraz z uczniami swoimi, rzekł im: Jeśli kto chce pójść za mną, niech się zaprze samego siebie i weźmie krzyż swój i naśladuje mnie</a:t>
            </a:r>
            <a:r>
              <a:rPr lang="es-ES" sz="3200" b="1" dirty="0" smtClean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3200" b="1" dirty="0">
              <a:ln w="0"/>
              <a:solidFill>
                <a:srgbClr val="3BAB7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600"/>
              </a:spcBef>
            </a:pPr>
            <a:r>
              <a:rPr lang="es-ES" sz="2400" b="1" dirty="0" smtClean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2400" b="1" dirty="0" smtClean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Marek</a:t>
            </a:r>
            <a:r>
              <a:rPr lang="es-ES" sz="2400" b="1" dirty="0" smtClean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8</a:t>
            </a:r>
            <a:r>
              <a:rPr lang="pl-PL" sz="2400" b="1" dirty="0" smtClean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400" b="1" dirty="0" smtClean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34)</a:t>
            </a:r>
            <a:endParaRPr lang="es-ES" sz="3200" b="1" dirty="0">
              <a:ln w="0"/>
              <a:solidFill>
                <a:srgbClr val="3BAB7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409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grupo de personas en medio de campo&#10;&#10;Descripción generada automáticamente con confianza media">
            <a:extLst>
              <a:ext uri="{FF2B5EF4-FFF2-40B4-BE49-F238E27FC236}">
                <a16:creationId xmlns:a16="http://schemas.microsoft.com/office/drawing/2014/main" xmlns="" id="{2E10C754-2586-D116-7419-FFAAA7C2C8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29" r="6329"/>
          <a:stretch/>
        </p:blipFill>
        <p:spPr>
          <a:xfrm>
            <a:off x="120006" y="176211"/>
            <a:ext cx="4204344" cy="2690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Grupo de personas sentadas&#10;&#10;Descripción generada automáticamente">
            <a:extLst>
              <a:ext uri="{FF2B5EF4-FFF2-40B4-BE49-F238E27FC236}">
                <a16:creationId xmlns:a16="http://schemas.microsoft.com/office/drawing/2014/main" xmlns="" id="{20BDC1B3-1271-6989-914F-85B1392EA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8451" y="176211"/>
            <a:ext cx="3710886" cy="2350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xmlns="" id="{0370E9A4-2B16-07EA-E6EE-4BEE4F3DE0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368"/>
          <a:stretch/>
        </p:blipFill>
        <p:spPr>
          <a:xfrm>
            <a:off x="8243439" y="148239"/>
            <a:ext cx="3828555" cy="2350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xmlns="" id="{D40903BC-9931-B354-355B-85DC7FF6BB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006" y="3052160"/>
            <a:ext cx="2785872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1873D47C-C0CC-E8CE-12A9-88D335A5AB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6" r="4296"/>
          <a:stretch/>
        </p:blipFill>
        <p:spPr>
          <a:xfrm>
            <a:off x="3158800" y="3052160"/>
            <a:ext cx="2742344" cy="3629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 descr="Imagen que contiene persona, gente, grupo, hombre&#10;&#10;Descripción generada automáticamente">
            <a:extLst>
              <a:ext uri="{FF2B5EF4-FFF2-40B4-BE49-F238E27FC236}">
                <a16:creationId xmlns:a16="http://schemas.microsoft.com/office/drawing/2014/main" xmlns="" id="{19CA7A4C-6E76-4A7C-F29B-9C9A68A639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75" r="8275"/>
          <a:stretch/>
        </p:blipFill>
        <p:spPr>
          <a:xfrm>
            <a:off x="9329650" y="2705100"/>
            <a:ext cx="2742344" cy="4004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47111268-C08D-454E-69CB-205AAA84A935}"/>
              </a:ext>
            </a:extLst>
          </p:cNvPr>
          <p:cNvSpPr txBox="1"/>
          <p:nvPr/>
        </p:nvSpPr>
        <p:spPr>
          <a:xfrm>
            <a:off x="5901144" y="2608836"/>
            <a:ext cx="342850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„Albowiem </a:t>
            </a:r>
            <a:r>
              <a:rPr lang="pl-PL" sz="2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Syn Człowieczy nie przyszedł, aby mu służono, lecz aby służyć i oddać swe życie na okup za wielu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pl-PL" sz="1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Marek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10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45)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5" name="Imagen 24" descr="Grupo de personas sentad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xmlns="" id="{AFC533AC-13B6-749C-1D82-172F8213EC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957"/>
          <a:stretch/>
        </p:blipFill>
        <p:spPr>
          <a:xfrm>
            <a:off x="6154066" y="4545735"/>
            <a:ext cx="2922660" cy="2164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07661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2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xmlns="" id="{0670F43D-7866-B00E-1811-1622E08A44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1" r="3261"/>
          <a:stretch/>
        </p:blipFill>
        <p:spPr>
          <a:xfrm>
            <a:off x="20" y="10"/>
            <a:ext cx="12191980" cy="588102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4D73036-A30D-3A96-9F2B-BC8C611BC27D}"/>
              </a:ext>
            </a:extLst>
          </p:cNvPr>
          <p:cNvSpPr txBox="1"/>
          <p:nvPr/>
        </p:nvSpPr>
        <p:spPr>
          <a:xfrm>
            <a:off x="0" y="5750004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„A </a:t>
            </a:r>
            <a:r>
              <a:rPr lang="pl-PL" sz="2400" b="1" dirty="0" smtClean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gdy stoicie i zanosicie modlitwy, odpuszczajcie, jeśli macie coś przeciwko komu, aby i Ojciec wasz, który jest w niebie, odpuścił wam wasze przewinienia</a:t>
            </a:r>
            <a:r>
              <a:rPr lang="es-ES" sz="2400" b="1" dirty="0" smtClean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2400" b="1" dirty="0">
              <a:ln w="10160">
                <a:noFill/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b="1" dirty="0" smtClean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b="1" dirty="0" smtClean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Marek</a:t>
            </a:r>
            <a:r>
              <a:rPr lang="es-ES" b="1" dirty="0" smtClean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11</a:t>
            </a:r>
            <a:r>
              <a:rPr lang="pl-PL" b="1" dirty="0" smtClean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b="1" dirty="0" smtClean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25)</a:t>
            </a:r>
            <a:endParaRPr lang="es-ES" sz="2400" b="1" dirty="0">
              <a:ln w="10160">
                <a:noFill/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01861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504</Words>
  <Application>Microsoft Office PowerPoint</Application>
  <PresentationFormat>Niestandardowy</PresentationFormat>
  <Paragraphs>26</Paragraphs>
  <Slides>13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13</vt:i4>
      </vt:variant>
    </vt:vector>
  </HeadingPairs>
  <TitlesOfParts>
    <vt:vector size="15" baseType="lpstr">
      <vt:lpstr>Tema de Office</vt:lpstr>
      <vt:lpstr>1_Tema de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wiesiekzsuis@gmail.com</cp:lastModifiedBy>
  <cp:revision>100</cp:revision>
  <dcterms:created xsi:type="dcterms:W3CDTF">2024-04-27T05:58:56Z</dcterms:created>
  <dcterms:modified xsi:type="dcterms:W3CDTF">2024-06-30T07:52:43Z</dcterms:modified>
</cp:coreProperties>
</file>